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9" r:id="rId2"/>
    <p:sldId id="262" r:id="rId3"/>
    <p:sldId id="263" r:id="rId4"/>
    <p:sldId id="305" r:id="rId5"/>
    <p:sldId id="260" r:id="rId6"/>
    <p:sldId id="300" r:id="rId7"/>
    <p:sldId id="266" r:id="rId8"/>
    <p:sldId id="267" r:id="rId9"/>
    <p:sldId id="294" r:id="rId10"/>
    <p:sldId id="295" r:id="rId11"/>
    <p:sldId id="272" r:id="rId12"/>
    <p:sldId id="298" r:id="rId13"/>
    <p:sldId id="296" r:id="rId14"/>
    <p:sldId id="292" r:id="rId15"/>
    <p:sldId id="299" r:id="rId16"/>
    <p:sldId id="278" r:id="rId17"/>
    <p:sldId id="285" r:id="rId18"/>
    <p:sldId id="282" r:id="rId19"/>
    <p:sldId id="297" r:id="rId20"/>
    <p:sldId id="293" r:id="rId21"/>
    <p:sldId id="304" r:id="rId22"/>
    <p:sldId id="301" r:id="rId23"/>
    <p:sldId id="288" r:id="rId24"/>
    <p:sldId id="290" r:id="rId25"/>
    <p:sldId id="273" r:id="rId26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At least one LLIN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83</c:v>
                </c:pt>
                <c:pt idx="1">
                  <c:v>82</c:v>
                </c:pt>
                <c:pt idx="2">
                  <c:v>82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At least one LLIN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85</c:v>
                </c:pt>
                <c:pt idx="1">
                  <c:v>85</c:v>
                </c:pt>
                <c:pt idx="2">
                  <c:v>84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5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At least one LLIN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82</c:v>
                </c:pt>
                <c:pt idx="1">
                  <c:v>82</c:v>
                </c:pt>
                <c:pt idx="2">
                  <c:v>81</c:v>
                </c:pt>
              </c:numCache>
            </c:numRef>
          </c:val>
        </c:ser>
        <c:dLbls>
          <c:showVal val="1"/>
        </c:dLbls>
        <c:overlap val="-25"/>
        <c:axId val="80746368"/>
        <c:axId val="80747904"/>
      </c:barChart>
      <c:catAx>
        <c:axId val="80746368"/>
        <c:scaling>
          <c:orientation val="minMax"/>
        </c:scaling>
        <c:axPos val="b"/>
        <c:majorTickMark val="none"/>
        <c:tickLblPos val="nextTo"/>
        <c:crossAx val="80747904"/>
        <c:crosses val="autoZero"/>
        <c:auto val="1"/>
        <c:lblAlgn val="ctr"/>
        <c:lblOffset val="100"/>
      </c:catAx>
      <c:valAx>
        <c:axId val="80747904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074636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8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  <c:pt idx="8">
                  <c:v>Total 6-59</c:v>
                </c:pt>
              </c:strCache>
            </c:strRef>
          </c:cat>
          <c:val>
            <c:numRef>
              <c:f>Sheet1!$B$2:$B$10</c:f>
              <c:numCache>
                <c:formatCode>0.0</c:formatCode>
                <c:ptCount val="9"/>
                <c:pt idx="0">
                  <c:v>0.60000000000000064</c:v>
                </c:pt>
                <c:pt idx="1">
                  <c:v>0.5</c:v>
                </c:pt>
                <c:pt idx="2">
                  <c:v>1</c:v>
                </c:pt>
                <c:pt idx="3">
                  <c:v>1.3</c:v>
                </c:pt>
                <c:pt idx="4">
                  <c:v>1.4</c:v>
                </c:pt>
                <c:pt idx="5">
                  <c:v>1.8</c:v>
                </c:pt>
                <c:pt idx="6">
                  <c:v>1.5</c:v>
                </c:pt>
                <c:pt idx="8">
                  <c:v>1.4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cat>
            <c:strRef>
              <c:f>Sheet1!$A$2:$A$10</c:f>
              <c:strCache>
                <c:ptCount val="9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  <c:pt idx="8">
                  <c:v>Total 6-59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</c:numCache>
            </c:numRef>
          </c:val>
        </c:ser>
        <c:dLbls>
          <c:showVal val="1"/>
        </c:dLbls>
        <c:gapWidth val="0"/>
        <c:overlap val="80"/>
        <c:axId val="118779904"/>
        <c:axId val="118781440"/>
      </c:barChart>
      <c:catAx>
        <c:axId val="1187799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400"/>
            </a:pPr>
            <a:endParaRPr lang="en-US"/>
          </a:p>
        </c:txPr>
        <c:crossAx val="118781440"/>
        <c:crosses val="autoZero"/>
        <c:auto val="1"/>
        <c:lblAlgn val="ctr"/>
        <c:lblOffset val="100"/>
        <c:tickMarkSkip val="1"/>
      </c:catAx>
      <c:valAx>
        <c:axId val="118781440"/>
        <c:scaling>
          <c:orientation val="minMax"/>
          <c:min val="0"/>
        </c:scaling>
        <c:delete val="1"/>
        <c:axPos val="l"/>
        <c:numFmt formatCode="0.0" sourceLinked="1"/>
        <c:majorTickMark val="none"/>
        <c:tickLblPos val="none"/>
        <c:crossAx val="118779904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2.1</c:v>
                </c:pt>
                <c:pt idx="1">
                  <c:v>1.7</c:v>
                </c:pt>
                <c:pt idx="2">
                  <c:v>0.7000000000000004</c:v>
                </c:pt>
                <c:pt idx="3">
                  <c:v>1.2</c:v>
                </c:pt>
                <c:pt idx="4">
                  <c:v>1</c:v>
                </c:pt>
              </c:numCache>
            </c:numRef>
          </c:val>
        </c:ser>
        <c:dLbls>
          <c:showVal val="1"/>
        </c:dLbls>
        <c:overlap val="-25"/>
        <c:axId val="121193600"/>
        <c:axId val="121195136"/>
      </c:barChart>
      <c:catAx>
        <c:axId val="1211936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2000"/>
            </a:pPr>
            <a:endParaRPr lang="en-US"/>
          </a:p>
        </c:txPr>
        <c:crossAx val="121195136"/>
        <c:crosses val="autoZero"/>
        <c:auto val="1"/>
        <c:lblAlgn val="ctr"/>
        <c:lblOffset val="100"/>
        <c:tickLblSkip val="1"/>
        <c:tickMarkSkip val="1"/>
      </c:catAx>
      <c:valAx>
        <c:axId val="121195136"/>
        <c:scaling>
          <c:orientation val="minMax"/>
          <c:min val="0"/>
        </c:scaling>
        <c:delete val="1"/>
        <c:axPos val="l"/>
        <c:numFmt formatCode="0.0" sourceLinked="1"/>
        <c:majorTickMark val="none"/>
        <c:tickLblPos val="none"/>
        <c:crossAx val="121193600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RIDHS 2007-08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1.4</c:v>
                </c:pt>
                <c:pt idx="1">
                  <c:v>1.1000000000000001</c:v>
                </c:pt>
                <c:pt idx="2">
                  <c:v>1.5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RDHS 2010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0.70000000000000062</c:v>
                </c:pt>
                <c:pt idx="1">
                  <c:v>0.2</c:v>
                </c:pt>
                <c:pt idx="2">
                  <c:v>0.8</c:v>
                </c:pt>
              </c:numCache>
            </c:numRef>
          </c:val>
        </c:ser>
        <c:dLbls>
          <c:showVal val="1"/>
        </c:dLbls>
        <c:overlap val="-25"/>
        <c:axId val="121824000"/>
        <c:axId val="121825536"/>
      </c:barChart>
      <c:catAx>
        <c:axId val="121824000"/>
        <c:scaling>
          <c:orientation val="minMax"/>
        </c:scaling>
        <c:axPos val="b"/>
        <c:majorTickMark val="none"/>
        <c:tickLblPos val="nextTo"/>
        <c:crossAx val="121825536"/>
        <c:crosses val="autoZero"/>
        <c:auto val="1"/>
        <c:lblAlgn val="ctr"/>
        <c:lblOffset val="100"/>
      </c:catAx>
      <c:valAx>
        <c:axId val="121825536"/>
        <c:scaling>
          <c:orientation val="minMax"/>
          <c:max val="3.5"/>
        </c:scaling>
        <c:delete val="1"/>
        <c:axPos val="l"/>
        <c:numFmt formatCode="General" sourceLinked="1"/>
        <c:tickLblPos val="none"/>
        <c:crossAx val="12182400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RIDHS 2007-08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Currently pregnant</c:v>
                </c:pt>
                <c:pt idx="1">
                  <c:v>Not pregnant/not sure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0.9</c:v>
                </c:pt>
                <c:pt idx="1">
                  <c:v>1.4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RDHS 2010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Currently pregnant</c:v>
                </c:pt>
                <c:pt idx="1">
                  <c:v>Not pregnant/not sure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0.5</c:v>
                </c:pt>
                <c:pt idx="1">
                  <c:v>0.70000000000000062</c:v>
                </c:pt>
              </c:numCache>
            </c:numRef>
          </c:val>
        </c:ser>
        <c:dLbls>
          <c:showVal val="1"/>
        </c:dLbls>
        <c:overlap val="-25"/>
        <c:axId val="107126784"/>
        <c:axId val="107128320"/>
      </c:barChart>
      <c:catAx>
        <c:axId val="107126784"/>
        <c:scaling>
          <c:orientation val="minMax"/>
        </c:scaling>
        <c:axPos val="b"/>
        <c:numFmt formatCode="General" sourceLinked="1"/>
        <c:majorTickMark val="none"/>
        <c:tickLblPos val="nextTo"/>
        <c:crossAx val="107128320"/>
        <c:crosses val="autoZero"/>
        <c:auto val="1"/>
        <c:lblAlgn val="ctr"/>
        <c:lblOffset val="100"/>
      </c:catAx>
      <c:valAx>
        <c:axId val="107128320"/>
        <c:scaling>
          <c:orientation val="minMax"/>
          <c:max val="3.5"/>
        </c:scaling>
        <c:delete val="1"/>
        <c:axPos val="l"/>
        <c:numFmt formatCode="General" sourceLinked="1"/>
        <c:tickLblPos val="none"/>
        <c:crossAx val="107126784"/>
        <c:crosses val="autoZero"/>
        <c:crossBetween val="between"/>
      </c:valAx>
      <c:spPr>
        <a:noFill/>
        <a:ln w="25402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RIDHS 2007-08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City of Kigali</c:v>
                </c:pt>
                <c:pt idx="2">
                  <c:v>South</c:v>
                </c:pt>
                <c:pt idx="3">
                  <c:v>West</c:v>
                </c:pt>
                <c:pt idx="4">
                  <c:v>North</c:v>
                </c:pt>
                <c:pt idx="5">
                  <c:v>East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1.4</c:v>
                </c:pt>
                <c:pt idx="1">
                  <c:v>1.2</c:v>
                </c:pt>
                <c:pt idx="2">
                  <c:v>1</c:v>
                </c:pt>
                <c:pt idx="3">
                  <c:v>0.5</c:v>
                </c:pt>
                <c:pt idx="4">
                  <c:v>1.3</c:v>
                </c:pt>
                <c:pt idx="5">
                  <c:v>2.9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RDHS 2010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City of Kigali</c:v>
                </c:pt>
                <c:pt idx="2">
                  <c:v>South</c:v>
                </c:pt>
                <c:pt idx="3">
                  <c:v>West</c:v>
                </c:pt>
                <c:pt idx="4">
                  <c:v>North</c:v>
                </c:pt>
                <c:pt idx="5">
                  <c:v>East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0.70000000000000062</c:v>
                </c:pt>
                <c:pt idx="1">
                  <c:v>0.1</c:v>
                </c:pt>
                <c:pt idx="2">
                  <c:v>1</c:v>
                </c:pt>
                <c:pt idx="3">
                  <c:v>0.2</c:v>
                </c:pt>
                <c:pt idx="4">
                  <c:v>0.1</c:v>
                </c:pt>
                <c:pt idx="5">
                  <c:v>1.6</c:v>
                </c:pt>
              </c:numCache>
            </c:numRef>
          </c:val>
        </c:ser>
        <c:dLbls>
          <c:showVal val="1"/>
        </c:dLbls>
        <c:overlap val="-25"/>
        <c:axId val="107198720"/>
        <c:axId val="107204608"/>
      </c:barChart>
      <c:catAx>
        <c:axId val="107198720"/>
        <c:scaling>
          <c:orientation val="minMax"/>
        </c:scaling>
        <c:axPos val="b"/>
        <c:majorTickMark val="none"/>
        <c:tickLblPos val="nextTo"/>
        <c:crossAx val="107204608"/>
        <c:crosses val="autoZero"/>
        <c:auto val="1"/>
        <c:lblAlgn val="ctr"/>
        <c:lblOffset val="100"/>
      </c:catAx>
      <c:valAx>
        <c:axId val="107204608"/>
        <c:scaling>
          <c:orientation val="minMax"/>
        </c:scaling>
        <c:delete val="1"/>
        <c:axPos val="l"/>
        <c:numFmt formatCode="General" sourceLinked="1"/>
        <c:tickLblPos val="none"/>
        <c:crossAx val="10719872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1.4</c:v>
                </c:pt>
                <c:pt idx="1">
                  <c:v>0.8</c:v>
                </c:pt>
                <c:pt idx="2">
                  <c:v>0.5</c:v>
                </c:pt>
                <c:pt idx="3">
                  <c:v>0.7000000000000004</c:v>
                </c:pt>
                <c:pt idx="4">
                  <c:v>0.2</c:v>
                </c:pt>
              </c:numCache>
            </c:numRef>
          </c:val>
        </c:ser>
        <c:dLbls>
          <c:showVal val="1"/>
        </c:dLbls>
        <c:overlap val="-25"/>
        <c:axId val="133853568"/>
        <c:axId val="133855104"/>
      </c:barChart>
      <c:catAx>
        <c:axId val="1338535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2000"/>
            </a:pPr>
            <a:endParaRPr lang="en-US"/>
          </a:p>
        </c:txPr>
        <c:crossAx val="133855104"/>
        <c:crosses val="autoZero"/>
        <c:auto val="1"/>
        <c:lblAlgn val="ctr"/>
        <c:lblOffset val="100"/>
        <c:tickLblSkip val="1"/>
        <c:tickMarkSkip val="1"/>
      </c:catAx>
      <c:valAx>
        <c:axId val="133855104"/>
        <c:scaling>
          <c:orientation val="minMax"/>
          <c:min val="0"/>
        </c:scaling>
        <c:delete val="1"/>
        <c:axPos val="l"/>
        <c:numFmt formatCode="0.0" sourceLinked="1"/>
        <c:majorTickMark val="none"/>
        <c:tickLblPos val="none"/>
        <c:crossAx val="133853568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7"/>
            <c:spPr>
              <a:solidFill>
                <a:schemeClr val="accent4"/>
              </a:solidFill>
            </c:spPr>
          </c:dPt>
          <c:dPt>
            <c:idx val="9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DRC 2007</c:v>
                </c:pt>
                <c:pt idx="1">
                  <c:v>Namibia 2006-07</c:v>
                </c:pt>
                <c:pt idx="2">
                  <c:v>Zimbabwe 2010-11</c:v>
                </c:pt>
                <c:pt idx="3">
                  <c:v>Zambia 2007</c:v>
                </c:pt>
                <c:pt idx="4">
                  <c:v>Kenya 2008-09</c:v>
                </c:pt>
                <c:pt idx="5">
                  <c:v>Malawi 2010</c:v>
                </c:pt>
                <c:pt idx="6">
                  <c:v>Tanzania 2010</c:v>
                </c:pt>
                <c:pt idx="7">
                  <c:v>Rwanda 2010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9.2000000000000011</c:v>
                </c:pt>
                <c:pt idx="1">
                  <c:v>20.2</c:v>
                </c:pt>
                <c:pt idx="2">
                  <c:v>29</c:v>
                </c:pt>
                <c:pt idx="3">
                  <c:v>53.3</c:v>
                </c:pt>
                <c:pt idx="4">
                  <c:v>56</c:v>
                </c:pt>
                <c:pt idx="5">
                  <c:v>57</c:v>
                </c:pt>
                <c:pt idx="6">
                  <c:v>64</c:v>
                </c:pt>
                <c:pt idx="7">
                  <c:v>82</c:v>
                </c:pt>
              </c:numCache>
            </c:numRef>
          </c:val>
        </c:ser>
        <c:dLbls>
          <c:showVal val="1"/>
        </c:dLbls>
        <c:overlap val="-25"/>
        <c:axId val="81911808"/>
        <c:axId val="81913344"/>
      </c:barChart>
      <c:catAx>
        <c:axId val="81911808"/>
        <c:scaling>
          <c:orientation val="minMax"/>
        </c:scaling>
        <c:axPos val="l"/>
        <c:numFmt formatCode="General" sourceLinked="1"/>
        <c:majorTickMark val="none"/>
        <c:tickLblPos val="nextTo"/>
        <c:crossAx val="81913344"/>
        <c:crosses val="autoZero"/>
        <c:auto val="1"/>
        <c:lblAlgn val="ctr"/>
        <c:lblOffset val="100"/>
      </c:catAx>
      <c:valAx>
        <c:axId val="81913344"/>
        <c:scaling>
          <c:orientation val="minMax"/>
        </c:scaling>
        <c:delete val="1"/>
        <c:axPos val="b"/>
        <c:numFmt formatCode="0" sourceLinked="1"/>
        <c:tickLblPos val="none"/>
        <c:crossAx val="81911808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RIDHS 2007-08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At least one net</c:v>
                </c:pt>
                <c:pt idx="1">
                  <c:v>At least one LLIN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59</c:v>
                </c:pt>
                <c:pt idx="1">
                  <c:v>56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RDHS 2010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At least one net</c:v>
                </c:pt>
                <c:pt idx="1">
                  <c:v>At least one LLIN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83</c:v>
                </c:pt>
                <c:pt idx="1">
                  <c:v>82</c:v>
                </c:pt>
              </c:numCache>
            </c:numRef>
          </c:val>
        </c:ser>
        <c:dLbls>
          <c:showVal val="1"/>
        </c:dLbls>
        <c:overlap val="-25"/>
        <c:axId val="109852928"/>
        <c:axId val="109875200"/>
      </c:barChart>
      <c:catAx>
        <c:axId val="109852928"/>
        <c:scaling>
          <c:orientation val="minMax"/>
        </c:scaling>
        <c:axPos val="b"/>
        <c:majorTickMark val="none"/>
        <c:tickLblPos val="nextTo"/>
        <c:crossAx val="109875200"/>
        <c:crosses val="autoZero"/>
        <c:auto val="1"/>
        <c:lblAlgn val="ctr"/>
        <c:lblOffset val="100"/>
      </c:catAx>
      <c:valAx>
        <c:axId val="109875200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10985292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Any net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five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70</c:v>
                </c:pt>
                <c:pt idx="1">
                  <c:v>73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LLIN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five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70</c:v>
                </c:pt>
                <c:pt idx="1">
                  <c:v>73</c:v>
                </c:pt>
              </c:numCache>
            </c:numRef>
          </c:val>
        </c:ser>
        <c:dLbls>
          <c:showVal val="1"/>
        </c:dLbls>
        <c:overlap val="-25"/>
        <c:axId val="87190912"/>
        <c:axId val="87192704"/>
      </c:barChart>
      <c:catAx>
        <c:axId val="87190912"/>
        <c:scaling>
          <c:orientation val="minMax"/>
        </c:scaling>
        <c:axPos val="b"/>
        <c:majorTickMark val="none"/>
        <c:tickLblPos val="nextTo"/>
        <c:crossAx val="87192704"/>
        <c:crosses val="autoZero"/>
        <c:auto val="1"/>
        <c:lblAlgn val="ctr"/>
        <c:lblOffset val="100"/>
      </c:catAx>
      <c:valAx>
        <c:axId val="87192704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7190912"/>
        <c:crosses val="autoZero"/>
        <c:crossBetween val="between"/>
        <c:minorUnit val="0.1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RIDHS 2007-08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56</c:v>
                </c:pt>
                <c:pt idx="1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RDHS 2010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70</c:v>
                </c:pt>
                <c:pt idx="1">
                  <c:v>73</c:v>
                </c:pt>
              </c:numCache>
            </c:numRef>
          </c:val>
        </c:ser>
        <c:dLbls>
          <c:showVal val="1"/>
        </c:dLbls>
        <c:overlap val="-25"/>
        <c:axId val="87222528"/>
        <c:axId val="117727232"/>
      </c:barChart>
      <c:catAx>
        <c:axId val="87222528"/>
        <c:scaling>
          <c:orientation val="minMax"/>
        </c:scaling>
        <c:axPos val="b"/>
        <c:majorTickMark val="none"/>
        <c:tickLblPos val="nextTo"/>
        <c:crossAx val="117727232"/>
        <c:crosses val="autoZero"/>
        <c:auto val="1"/>
        <c:lblAlgn val="ctr"/>
        <c:lblOffset val="100"/>
      </c:catAx>
      <c:valAx>
        <c:axId val="117727232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8722252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9.8744722127126414E-4"/>
          <c:y val="0.11506849315068493"/>
          <c:w val="0.99611398963729181"/>
          <c:h val="0.6556487973249981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/>
            </a:solidFill>
          </c:spPr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3"/>
            <c:spPr>
              <a:solidFill>
                <a:schemeClr val="accent2"/>
              </a:solidFill>
            </c:spPr>
          </c:dPt>
          <c:dPt>
            <c:idx val="4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Children with fever in the 2 weeks before the survey</c:v>
                </c:pt>
                <c:pt idx="1">
                  <c:v>Taken to a health facility or provider</c:v>
                </c:pt>
                <c:pt idx="2">
                  <c:v>Had blood taken from finger or heel for testing</c:v>
                </c:pt>
                <c:pt idx="3">
                  <c:v>Took antimalarial drugs</c:v>
                </c:pt>
                <c:pt idx="4">
                  <c:v>Took antimalarial drugs same or next day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16</c:v>
                </c:pt>
                <c:pt idx="1">
                  <c:v>43</c:v>
                </c:pt>
                <c:pt idx="2">
                  <c:v>21</c:v>
                </c:pt>
                <c:pt idx="3">
                  <c:v>11</c:v>
                </c:pt>
                <c:pt idx="4">
                  <c:v>8</c:v>
                </c:pt>
              </c:numCache>
            </c:numRef>
          </c:val>
        </c:ser>
        <c:gapWidth val="125"/>
        <c:overlap val="-10"/>
        <c:axId val="117386624"/>
        <c:axId val="117388416"/>
      </c:barChart>
      <c:catAx>
        <c:axId val="11738662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7388416"/>
        <c:crosses val="autoZero"/>
        <c:auto val="1"/>
        <c:lblAlgn val="ctr"/>
        <c:lblOffset val="100"/>
        <c:tickLblSkip val="1"/>
        <c:tickMarkSkip val="1"/>
      </c:catAx>
      <c:valAx>
        <c:axId val="117388416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7386624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Total</c:v>
                </c:pt>
                <c:pt idx="1">
                  <c:v>Quinine</c:v>
                </c:pt>
                <c:pt idx="2">
                  <c:v>Coartem</c:v>
                </c:pt>
                <c:pt idx="3">
                  <c:v>Primo</c:v>
                </c:pt>
                <c:pt idx="4">
                  <c:v>Other antimalarial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11</c:v>
                </c:pt>
                <c:pt idx="1">
                  <c:v>0.4</c:v>
                </c:pt>
                <c:pt idx="2">
                  <c:v>4</c:v>
                </c:pt>
                <c:pt idx="3">
                  <c:v>7</c:v>
                </c:pt>
                <c:pt idx="4">
                  <c:v>0.1</c:v>
                </c:pt>
              </c:numCache>
            </c:numRef>
          </c:val>
        </c:ser>
        <c:dLbls>
          <c:showVal val="1"/>
        </c:dLbls>
        <c:overlap val="-25"/>
        <c:axId val="117458432"/>
        <c:axId val="117459968"/>
      </c:barChart>
      <c:catAx>
        <c:axId val="117458432"/>
        <c:scaling>
          <c:orientation val="minMax"/>
        </c:scaling>
        <c:axPos val="b"/>
        <c:majorTickMark val="none"/>
        <c:tickLblPos val="nextTo"/>
        <c:crossAx val="117459968"/>
        <c:crosses val="autoZero"/>
        <c:auto val="1"/>
        <c:lblAlgn val="ctr"/>
        <c:lblOffset val="100"/>
      </c:catAx>
      <c:valAx>
        <c:axId val="117459968"/>
        <c:scaling>
          <c:orientation val="minMax"/>
        </c:scaling>
        <c:delete val="1"/>
        <c:axPos val="l"/>
        <c:numFmt formatCode="General" sourceLinked="1"/>
        <c:tickLblPos val="none"/>
        <c:crossAx val="1174584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RIDHS 2007-08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2.6</c:v>
                </c:pt>
                <c:pt idx="1">
                  <c:v>1.9000000000000001</c:v>
                </c:pt>
                <c:pt idx="2">
                  <c:v>2.7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RDHS 2010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1.4</c:v>
                </c:pt>
                <c:pt idx="1">
                  <c:v>0.8</c:v>
                </c:pt>
                <c:pt idx="2">
                  <c:v>1.4</c:v>
                </c:pt>
              </c:numCache>
            </c:numRef>
          </c:val>
        </c:ser>
        <c:dLbls>
          <c:showVal val="1"/>
        </c:dLbls>
        <c:overlap val="-25"/>
        <c:axId val="117935488"/>
        <c:axId val="118397568"/>
      </c:barChart>
      <c:catAx>
        <c:axId val="117935488"/>
        <c:scaling>
          <c:orientation val="minMax"/>
        </c:scaling>
        <c:axPos val="b"/>
        <c:majorTickMark val="none"/>
        <c:tickLblPos val="nextTo"/>
        <c:crossAx val="118397568"/>
        <c:crosses val="autoZero"/>
        <c:auto val="1"/>
        <c:lblAlgn val="ctr"/>
        <c:lblOffset val="100"/>
      </c:catAx>
      <c:valAx>
        <c:axId val="118397568"/>
        <c:scaling>
          <c:orientation val="minMax"/>
        </c:scaling>
        <c:delete val="1"/>
        <c:axPos val="l"/>
        <c:numFmt formatCode="General" sourceLinked="1"/>
        <c:tickLblPos val="none"/>
        <c:crossAx val="11793548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RIDHS 2007-08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City of Kigali</c:v>
                </c:pt>
                <c:pt idx="2">
                  <c:v>South</c:v>
                </c:pt>
                <c:pt idx="3">
                  <c:v>West</c:v>
                </c:pt>
                <c:pt idx="4">
                  <c:v>North</c:v>
                </c:pt>
                <c:pt idx="5">
                  <c:v>East</c:v>
                </c:pt>
              </c:strCache>
            </c:strRef>
          </c:cat>
          <c:val>
            <c:numRef>
              <c:f>Sheet1!$B$2:$B$7</c:f>
              <c:numCache>
                <c:formatCode>0.0</c:formatCode>
                <c:ptCount val="6"/>
                <c:pt idx="0">
                  <c:v>2.6</c:v>
                </c:pt>
                <c:pt idx="1">
                  <c:v>1.9000000000000001</c:v>
                </c:pt>
                <c:pt idx="2">
                  <c:v>3</c:v>
                </c:pt>
                <c:pt idx="3">
                  <c:v>0.60000000000000009</c:v>
                </c:pt>
                <c:pt idx="4">
                  <c:v>1.2</c:v>
                </c:pt>
                <c:pt idx="5">
                  <c:v>5.3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RDHS 2010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&lt;0.1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City of Kigali</c:v>
                </c:pt>
                <c:pt idx="2">
                  <c:v>South</c:v>
                </c:pt>
                <c:pt idx="3">
                  <c:v>West</c:v>
                </c:pt>
                <c:pt idx="4">
                  <c:v>North</c:v>
                </c:pt>
                <c:pt idx="5">
                  <c:v>East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1.4</c:v>
                </c:pt>
                <c:pt idx="1">
                  <c:v>0.2</c:v>
                </c:pt>
                <c:pt idx="2">
                  <c:v>1.4</c:v>
                </c:pt>
                <c:pt idx="3">
                  <c:v>0.5</c:v>
                </c:pt>
                <c:pt idx="4">
                  <c:v>0</c:v>
                </c:pt>
                <c:pt idx="5">
                  <c:v>3.4</c:v>
                </c:pt>
              </c:numCache>
            </c:numRef>
          </c:val>
        </c:ser>
        <c:dLbls>
          <c:showVal val="1"/>
        </c:dLbls>
        <c:overlap val="-25"/>
        <c:axId val="118616832"/>
        <c:axId val="118618368"/>
      </c:barChart>
      <c:catAx>
        <c:axId val="118616832"/>
        <c:scaling>
          <c:orientation val="minMax"/>
        </c:scaling>
        <c:axPos val="b"/>
        <c:majorTickMark val="none"/>
        <c:tickLblPos val="nextTo"/>
        <c:crossAx val="118618368"/>
        <c:crosses val="autoZero"/>
        <c:auto val="1"/>
        <c:lblAlgn val="ctr"/>
        <c:lblOffset val="100"/>
      </c:catAx>
      <c:valAx>
        <c:axId val="118618368"/>
        <c:scaling>
          <c:orientation val="minMax"/>
        </c:scaling>
        <c:delete val="1"/>
        <c:axPos val="l"/>
        <c:numFmt formatCode="0.0" sourceLinked="1"/>
        <c:tickLblPos val="none"/>
        <c:crossAx val="11861683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F5EE8-E26F-4894-808C-81885FAEC73B}" type="datetimeFigureOut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95C876-580D-44ED-B48A-52B0967651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503478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21EFC7-9A4F-44DB-A8B5-F9DE9F09D44F}" type="datetimeFigureOut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70047-11D3-45BC-ABFC-F57A9BBAFB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8258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19</a:t>
            </a:fld>
            <a:endParaRPr 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953BFF-1F88-4FA9-A4C7-3F1AB0C2665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dirty="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029FE-0F69-48A6-BCB4-A77380E6E315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92BC6D-1B29-47B8-9FE2-B39A737B2BC0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>
                <a:latin typeface="Arial" charset="0"/>
                <a:cs typeface="Arial" charset="0"/>
              </a:rPr>
              <a:t>An insecticide-treated net (ITN) is a permanent net that does not require any treatment or a net that has been soaked with insecticide within the past 12 months.</a:t>
            </a:r>
          </a:p>
          <a:p>
            <a:pPr eaLnBrk="1" hangingPunct="1"/>
            <a:endParaRPr lang="en-GB" dirty="0">
              <a:latin typeface="Arial" charset="0"/>
              <a:cs typeface="Arial" charset="0"/>
            </a:endParaRPr>
          </a:p>
          <a:p>
            <a:pPr eaLnBrk="1" hangingPunct="1"/>
            <a:r>
              <a:rPr lang="en-GB" dirty="0">
                <a:latin typeface="Arial" charset="0"/>
                <a:cs typeface="Arial" charset="0"/>
              </a:rPr>
              <a:t>A long-lasting insecticidal net (LLIN) is a ready-to-use, pre-treated mosquito net, which requires no further treatment during its expected life span</a:t>
            </a:r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029FE-0F69-48A6-BCB4-A77380E6E315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10</a:t>
            </a:fld>
            <a:endParaRPr 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C17351-DFC6-4887-97BA-F3797CE0FD89}" type="slidenum">
              <a:rPr lang="en-US" smtClean="0"/>
              <a:pPr/>
              <a:t>11</a:t>
            </a:fld>
            <a:endParaRPr lang="en-US" dirty="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Primo</a:t>
            </a:r>
            <a:r>
              <a:rPr lang="en-US" baseline="0" dirty="0" smtClean="0"/>
              <a:t> and Coartem are artemisinin combination therapy (ACT)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70047-11D3-45BC-ABFC-F57A9BBAFB32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2DE1C3-69A7-46F3-A929-CD31F1DC347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dirty="0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953BFF-1F88-4FA9-A4C7-3F1AB0C2665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dirty="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0" y="2590800"/>
            <a:ext cx="9144000" cy="2286000"/>
            <a:chOff x="0" y="3352800"/>
            <a:chExt cx="9144000" cy="2286000"/>
          </a:xfrm>
        </p:grpSpPr>
        <p:pic>
          <p:nvPicPr>
            <p:cNvPr id="8" name="Picture 7" descr="PPT-banner_shade_sm.jp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00"/>
              <a:ext cx="9144000" cy="211830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 userDrawn="1"/>
          </p:nvSpPr>
          <p:spPr>
            <a:xfrm>
              <a:off x="0" y="33528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54864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52400" y="54864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2010 Rwanda</a:t>
            </a:r>
            <a:r>
              <a:rPr lang="en-US" sz="3600" baseline="0" dirty="0" smtClean="0"/>
              <a:t> Demographic and Health Survey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Malaria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81200"/>
            <a:ext cx="32766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dirty="0" smtClean="0"/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b="1" dirty="0" smtClean="0"/>
              <a:t>Treatment of Fever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dirty="0" smtClean="0"/>
              <a:t>Prevalence of Malaria</a:t>
            </a:r>
          </a:p>
          <a:p>
            <a:pPr lvl="1">
              <a:spcAft>
                <a:spcPct val="30000"/>
              </a:spcAft>
            </a:pPr>
            <a:r>
              <a:rPr lang="en-US" sz="2000" dirty="0" smtClean="0"/>
              <a:t>Children</a:t>
            </a:r>
          </a:p>
          <a:p>
            <a:pPr lvl="1">
              <a:spcAft>
                <a:spcPct val="30000"/>
              </a:spcAft>
            </a:pPr>
            <a:r>
              <a:rPr lang="en-US" sz="2000" dirty="0" smtClean="0"/>
              <a:t>Women</a:t>
            </a:r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Treatment of Fever in Children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90500" y="2222500"/>
          <a:ext cx="8763000" cy="463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143000"/>
            <a:ext cx="3429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children under age 5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2286000" y="1752600"/>
            <a:ext cx="6553200" cy="457200"/>
            <a:chOff x="5257800" y="1828800"/>
            <a:chExt cx="2514600" cy="457200"/>
          </a:xfrm>
        </p:grpSpPr>
        <p:sp>
          <p:nvSpPr>
            <p:cNvPr id="3077" name="Text Box 5"/>
            <p:cNvSpPr txBox="1">
              <a:spLocks noChangeArrowheads="1"/>
            </p:cNvSpPr>
            <p:nvPr/>
          </p:nvSpPr>
          <p:spPr bwMode="auto">
            <a:xfrm>
              <a:off x="5257800" y="1828800"/>
              <a:ext cx="25146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 dirty="0">
                  <a:latin typeface="Calibri" pitchFamily="34" charset="0"/>
                </a:rPr>
                <a:t>Among those with </a:t>
              </a:r>
              <a:r>
                <a:rPr lang="en-US" i="1" dirty="0" smtClean="0">
                  <a:latin typeface="Calibri" pitchFamily="34" charset="0"/>
                </a:rPr>
                <a:t>fever</a:t>
              </a:r>
              <a:endParaRPr lang="en-US" i="1" dirty="0">
                <a:latin typeface="Calibri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5372100" y="2286000"/>
              <a:ext cx="228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Placeholder 4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 of Antimalarial Drug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200" y="6488668"/>
            <a:ext cx="899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children with fever in the 2 weeks before the survey by type of drug received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828800"/>
            <a:ext cx="35814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dirty="0" smtClean="0"/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dirty="0" smtClean="0"/>
              <a:t>Treatment of Fever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b="1" dirty="0" smtClean="0"/>
              <a:t>Prevalence of Malaria</a:t>
            </a:r>
          </a:p>
          <a:p>
            <a:pPr lvl="1">
              <a:spcAft>
                <a:spcPct val="30000"/>
              </a:spcAft>
            </a:pPr>
            <a:r>
              <a:rPr lang="en-US" sz="2000" b="1" dirty="0" smtClean="0"/>
              <a:t>Children</a:t>
            </a:r>
          </a:p>
          <a:p>
            <a:pPr lvl="1">
              <a:spcAft>
                <a:spcPct val="30000"/>
              </a:spcAft>
            </a:pPr>
            <a:r>
              <a:rPr lang="en-US" sz="2000" dirty="0" smtClean="0"/>
              <a:t>Women</a:t>
            </a:r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Trends in Malaria Prevalence in Children by Residence</a:t>
            </a:r>
            <a:endParaRPr lang="en-US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5334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28600" y="1143000"/>
            <a:ext cx="1828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6-59 months </a:t>
            </a:r>
            <a:r>
              <a:rPr lang="en-US" i="1" dirty="0" smtClean="0">
                <a:latin typeface="Calibri" pitchFamily="34" charset="0"/>
              </a:rPr>
              <a:t>classified as having malaria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Trends in Malaria Prevalence in Children by Province</a:t>
            </a:r>
            <a:endParaRPr lang="en-US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28600" y="2133600"/>
            <a:ext cx="1828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6-59 months </a:t>
            </a:r>
            <a:r>
              <a:rPr lang="en-US" i="1" dirty="0" smtClean="0">
                <a:latin typeface="Calibri" pitchFamily="34" charset="0"/>
              </a:rPr>
              <a:t>classified as having malaria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Prevalence of Malaria by Age</a:t>
            </a:r>
            <a:endParaRPr lang="en-US" dirty="0" smtClean="0">
              <a:solidFill>
                <a:srgbClr val="FFFF00"/>
              </a:solidFill>
            </a:endParaRP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422400" y="1193800"/>
          <a:ext cx="7200900" cy="49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228600" y="2133600"/>
            <a:ext cx="1828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6-59 months </a:t>
            </a:r>
            <a:r>
              <a:rPr lang="en-US" i="1" dirty="0" smtClean="0">
                <a:latin typeface="Calibri" pitchFamily="34" charset="0"/>
              </a:rPr>
              <a:t>classified as having malaria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4267200" y="617220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Age in months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Prevalence of Malaria in Children </a:t>
            </a:r>
            <a:br>
              <a:rPr lang="en-US" dirty="0" smtClean="0"/>
            </a:br>
            <a:r>
              <a:rPr lang="en-US" dirty="0" smtClean="0"/>
              <a:t>by Province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89088" y="1600200"/>
            <a:ext cx="5965825" cy="4525963"/>
            <a:chOff x="1001" y="1008"/>
            <a:chExt cx="3758" cy="2851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1" y="1008"/>
              <a:ext cx="3758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3026" y="2198"/>
              <a:ext cx="439" cy="439"/>
            </a:xfrm>
            <a:custGeom>
              <a:avLst/>
              <a:gdLst/>
              <a:ahLst/>
              <a:cxnLst>
                <a:cxn ang="0">
                  <a:pos x="418" y="123"/>
                </a:cxn>
                <a:cxn ang="0">
                  <a:pos x="409" y="152"/>
                </a:cxn>
                <a:cxn ang="0">
                  <a:pos x="428" y="174"/>
                </a:cxn>
                <a:cxn ang="0">
                  <a:pos x="437" y="214"/>
                </a:cxn>
                <a:cxn ang="0">
                  <a:pos x="424" y="248"/>
                </a:cxn>
                <a:cxn ang="0">
                  <a:pos x="395" y="255"/>
                </a:cxn>
                <a:cxn ang="0">
                  <a:pos x="371" y="279"/>
                </a:cxn>
                <a:cxn ang="0">
                  <a:pos x="375" y="316"/>
                </a:cxn>
                <a:cxn ang="0">
                  <a:pos x="370" y="354"/>
                </a:cxn>
                <a:cxn ang="0">
                  <a:pos x="365" y="393"/>
                </a:cxn>
                <a:cxn ang="0">
                  <a:pos x="344" y="434"/>
                </a:cxn>
                <a:cxn ang="0">
                  <a:pos x="330" y="421"/>
                </a:cxn>
                <a:cxn ang="0">
                  <a:pos x="314" y="408"/>
                </a:cxn>
                <a:cxn ang="0">
                  <a:pos x="305" y="381"/>
                </a:cxn>
                <a:cxn ang="0">
                  <a:pos x="286" y="367"/>
                </a:cxn>
                <a:cxn ang="0">
                  <a:pos x="269" y="371"/>
                </a:cxn>
                <a:cxn ang="0">
                  <a:pos x="244" y="383"/>
                </a:cxn>
                <a:cxn ang="0">
                  <a:pos x="230" y="393"/>
                </a:cxn>
                <a:cxn ang="0">
                  <a:pos x="215" y="406"/>
                </a:cxn>
                <a:cxn ang="0">
                  <a:pos x="192" y="409"/>
                </a:cxn>
                <a:cxn ang="0">
                  <a:pos x="170" y="413"/>
                </a:cxn>
                <a:cxn ang="0">
                  <a:pos x="151" y="422"/>
                </a:cxn>
                <a:cxn ang="0">
                  <a:pos x="141" y="421"/>
                </a:cxn>
                <a:cxn ang="0">
                  <a:pos x="120" y="419"/>
                </a:cxn>
                <a:cxn ang="0">
                  <a:pos x="114" y="406"/>
                </a:cxn>
                <a:cxn ang="0">
                  <a:pos x="90" y="409"/>
                </a:cxn>
                <a:cxn ang="0">
                  <a:pos x="77" y="419"/>
                </a:cxn>
                <a:cxn ang="0">
                  <a:pos x="56" y="429"/>
                </a:cxn>
                <a:cxn ang="0">
                  <a:pos x="37" y="419"/>
                </a:cxn>
                <a:cxn ang="0">
                  <a:pos x="22" y="417"/>
                </a:cxn>
                <a:cxn ang="0">
                  <a:pos x="9" y="403"/>
                </a:cxn>
                <a:cxn ang="0">
                  <a:pos x="15" y="387"/>
                </a:cxn>
                <a:cxn ang="0">
                  <a:pos x="24" y="371"/>
                </a:cxn>
                <a:cxn ang="0">
                  <a:pos x="45" y="366"/>
                </a:cxn>
                <a:cxn ang="0">
                  <a:pos x="49" y="349"/>
                </a:cxn>
                <a:cxn ang="0">
                  <a:pos x="41" y="334"/>
                </a:cxn>
                <a:cxn ang="0">
                  <a:pos x="26" y="317"/>
                </a:cxn>
                <a:cxn ang="0">
                  <a:pos x="27" y="303"/>
                </a:cxn>
                <a:cxn ang="0">
                  <a:pos x="31" y="283"/>
                </a:cxn>
                <a:cxn ang="0">
                  <a:pos x="36" y="274"/>
                </a:cxn>
                <a:cxn ang="0">
                  <a:pos x="32" y="255"/>
                </a:cxn>
                <a:cxn ang="0">
                  <a:pos x="22" y="235"/>
                </a:cxn>
                <a:cxn ang="0">
                  <a:pos x="15" y="220"/>
                </a:cxn>
                <a:cxn ang="0">
                  <a:pos x="11" y="203"/>
                </a:cxn>
                <a:cxn ang="0">
                  <a:pos x="21" y="187"/>
                </a:cxn>
                <a:cxn ang="0">
                  <a:pos x="1" y="155"/>
                </a:cxn>
                <a:cxn ang="0">
                  <a:pos x="17" y="128"/>
                </a:cxn>
                <a:cxn ang="0">
                  <a:pos x="26" y="98"/>
                </a:cxn>
                <a:cxn ang="0">
                  <a:pos x="60" y="92"/>
                </a:cxn>
                <a:cxn ang="0">
                  <a:pos x="74" y="117"/>
                </a:cxn>
                <a:cxn ang="0">
                  <a:pos x="97" y="110"/>
                </a:cxn>
                <a:cxn ang="0">
                  <a:pos x="116" y="87"/>
                </a:cxn>
                <a:cxn ang="0">
                  <a:pos x="142" y="69"/>
                </a:cxn>
                <a:cxn ang="0">
                  <a:pos x="175" y="59"/>
                </a:cxn>
                <a:cxn ang="0">
                  <a:pos x="201" y="62"/>
                </a:cxn>
                <a:cxn ang="0">
                  <a:pos x="220" y="40"/>
                </a:cxn>
                <a:cxn ang="0">
                  <a:pos x="228" y="1"/>
                </a:cxn>
                <a:cxn ang="0">
                  <a:pos x="251" y="20"/>
                </a:cxn>
                <a:cxn ang="0">
                  <a:pos x="286" y="29"/>
                </a:cxn>
                <a:cxn ang="0">
                  <a:pos x="313" y="54"/>
                </a:cxn>
                <a:cxn ang="0">
                  <a:pos x="336" y="79"/>
                </a:cxn>
                <a:cxn ang="0">
                  <a:pos x="368" y="95"/>
                </a:cxn>
              </a:cxnLst>
              <a:rect l="0" t="0" r="r" b="b"/>
              <a:pathLst>
                <a:path w="439" h="439">
                  <a:moveTo>
                    <a:pt x="395" y="98"/>
                  </a:moveTo>
                  <a:lnTo>
                    <a:pt x="395" y="100"/>
                  </a:lnTo>
                  <a:lnTo>
                    <a:pt x="396" y="102"/>
                  </a:lnTo>
                  <a:lnTo>
                    <a:pt x="396" y="103"/>
                  </a:lnTo>
                  <a:lnTo>
                    <a:pt x="396" y="104"/>
                  </a:lnTo>
                  <a:lnTo>
                    <a:pt x="396" y="105"/>
                  </a:lnTo>
                  <a:lnTo>
                    <a:pt x="396" y="107"/>
                  </a:lnTo>
                  <a:lnTo>
                    <a:pt x="398" y="108"/>
                  </a:lnTo>
                  <a:lnTo>
                    <a:pt x="396" y="109"/>
                  </a:lnTo>
                  <a:lnTo>
                    <a:pt x="396" y="110"/>
                  </a:lnTo>
                  <a:lnTo>
                    <a:pt x="396" y="112"/>
                  </a:lnTo>
                  <a:lnTo>
                    <a:pt x="396" y="113"/>
                  </a:lnTo>
                  <a:lnTo>
                    <a:pt x="395" y="113"/>
                  </a:lnTo>
                  <a:lnTo>
                    <a:pt x="395" y="114"/>
                  </a:lnTo>
                  <a:lnTo>
                    <a:pt x="396" y="114"/>
                  </a:lnTo>
                  <a:lnTo>
                    <a:pt x="398" y="114"/>
                  </a:lnTo>
                  <a:lnTo>
                    <a:pt x="399" y="114"/>
                  </a:lnTo>
                  <a:lnTo>
                    <a:pt x="400" y="114"/>
                  </a:lnTo>
                  <a:lnTo>
                    <a:pt x="401" y="115"/>
                  </a:lnTo>
                  <a:lnTo>
                    <a:pt x="403" y="117"/>
                  </a:lnTo>
                  <a:lnTo>
                    <a:pt x="404" y="117"/>
                  </a:lnTo>
                  <a:lnTo>
                    <a:pt x="405" y="118"/>
                  </a:lnTo>
                  <a:lnTo>
                    <a:pt x="406" y="118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5" y="122"/>
                  </a:lnTo>
                  <a:lnTo>
                    <a:pt x="416" y="122"/>
                  </a:lnTo>
                  <a:lnTo>
                    <a:pt x="418" y="123"/>
                  </a:lnTo>
                  <a:lnTo>
                    <a:pt x="419" y="123"/>
                  </a:lnTo>
                  <a:lnTo>
                    <a:pt x="419" y="124"/>
                  </a:lnTo>
                  <a:lnTo>
                    <a:pt x="420" y="124"/>
                  </a:lnTo>
                  <a:lnTo>
                    <a:pt x="420" y="125"/>
                  </a:lnTo>
                  <a:lnTo>
                    <a:pt x="420" y="127"/>
                  </a:lnTo>
                  <a:lnTo>
                    <a:pt x="419" y="127"/>
                  </a:lnTo>
                  <a:lnTo>
                    <a:pt x="419" y="128"/>
                  </a:lnTo>
                  <a:lnTo>
                    <a:pt x="418" y="128"/>
                  </a:lnTo>
                  <a:lnTo>
                    <a:pt x="418" y="129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5" y="130"/>
                  </a:lnTo>
                  <a:lnTo>
                    <a:pt x="414" y="132"/>
                  </a:lnTo>
                  <a:lnTo>
                    <a:pt x="414" y="133"/>
                  </a:lnTo>
                  <a:lnTo>
                    <a:pt x="414" y="134"/>
                  </a:lnTo>
                  <a:lnTo>
                    <a:pt x="414" y="135"/>
                  </a:lnTo>
                  <a:lnTo>
                    <a:pt x="414" y="137"/>
                  </a:lnTo>
                  <a:lnTo>
                    <a:pt x="414" y="138"/>
                  </a:lnTo>
                  <a:lnTo>
                    <a:pt x="413" y="139"/>
                  </a:lnTo>
                  <a:lnTo>
                    <a:pt x="411" y="139"/>
                  </a:lnTo>
                  <a:lnTo>
                    <a:pt x="411" y="140"/>
                  </a:lnTo>
                  <a:lnTo>
                    <a:pt x="411" y="142"/>
                  </a:lnTo>
                  <a:lnTo>
                    <a:pt x="410" y="142"/>
                  </a:lnTo>
                  <a:lnTo>
                    <a:pt x="410" y="143"/>
                  </a:lnTo>
                  <a:lnTo>
                    <a:pt x="410" y="144"/>
                  </a:lnTo>
                  <a:lnTo>
                    <a:pt x="410" y="145"/>
                  </a:lnTo>
                  <a:lnTo>
                    <a:pt x="410" y="147"/>
                  </a:lnTo>
                  <a:lnTo>
                    <a:pt x="410" y="148"/>
                  </a:lnTo>
                  <a:lnTo>
                    <a:pt x="410" y="149"/>
                  </a:lnTo>
                  <a:lnTo>
                    <a:pt x="410" y="150"/>
                  </a:lnTo>
                  <a:lnTo>
                    <a:pt x="409" y="152"/>
                  </a:lnTo>
                  <a:lnTo>
                    <a:pt x="410" y="152"/>
                  </a:lnTo>
                  <a:lnTo>
                    <a:pt x="410" y="153"/>
                  </a:lnTo>
                  <a:lnTo>
                    <a:pt x="410" y="154"/>
                  </a:lnTo>
                  <a:lnTo>
                    <a:pt x="410" y="155"/>
                  </a:lnTo>
                  <a:lnTo>
                    <a:pt x="410" y="157"/>
                  </a:lnTo>
                  <a:lnTo>
                    <a:pt x="410" y="158"/>
                  </a:lnTo>
                  <a:lnTo>
                    <a:pt x="410" y="159"/>
                  </a:lnTo>
                  <a:lnTo>
                    <a:pt x="410" y="160"/>
                  </a:lnTo>
                  <a:lnTo>
                    <a:pt x="410" y="162"/>
                  </a:lnTo>
                  <a:lnTo>
                    <a:pt x="410" y="163"/>
                  </a:lnTo>
                  <a:lnTo>
                    <a:pt x="410" y="164"/>
                  </a:lnTo>
                  <a:lnTo>
                    <a:pt x="410" y="165"/>
                  </a:lnTo>
                  <a:lnTo>
                    <a:pt x="410" y="167"/>
                  </a:lnTo>
                  <a:lnTo>
                    <a:pt x="410" y="168"/>
                  </a:lnTo>
                  <a:lnTo>
                    <a:pt x="410" y="169"/>
                  </a:lnTo>
                  <a:lnTo>
                    <a:pt x="410" y="170"/>
                  </a:lnTo>
                  <a:lnTo>
                    <a:pt x="411" y="170"/>
                  </a:lnTo>
                  <a:lnTo>
                    <a:pt x="411" y="172"/>
                  </a:lnTo>
                  <a:lnTo>
                    <a:pt x="413" y="172"/>
                  </a:lnTo>
                  <a:lnTo>
                    <a:pt x="414" y="170"/>
                  </a:lnTo>
                  <a:lnTo>
                    <a:pt x="415" y="172"/>
                  </a:lnTo>
                  <a:lnTo>
                    <a:pt x="416" y="172"/>
                  </a:lnTo>
                  <a:lnTo>
                    <a:pt x="418" y="170"/>
                  </a:lnTo>
                  <a:lnTo>
                    <a:pt x="419" y="172"/>
                  </a:lnTo>
                  <a:lnTo>
                    <a:pt x="420" y="172"/>
                  </a:lnTo>
                  <a:lnTo>
                    <a:pt x="421" y="172"/>
                  </a:lnTo>
                  <a:lnTo>
                    <a:pt x="423" y="172"/>
                  </a:lnTo>
                  <a:lnTo>
                    <a:pt x="424" y="173"/>
                  </a:lnTo>
                  <a:lnTo>
                    <a:pt x="425" y="173"/>
                  </a:lnTo>
                  <a:lnTo>
                    <a:pt x="426" y="174"/>
                  </a:lnTo>
                  <a:lnTo>
                    <a:pt x="428" y="174"/>
                  </a:lnTo>
                  <a:lnTo>
                    <a:pt x="429" y="175"/>
                  </a:lnTo>
                  <a:lnTo>
                    <a:pt x="430" y="177"/>
                  </a:lnTo>
                  <a:lnTo>
                    <a:pt x="432" y="177"/>
                  </a:lnTo>
                  <a:lnTo>
                    <a:pt x="432" y="178"/>
                  </a:lnTo>
                  <a:lnTo>
                    <a:pt x="432" y="179"/>
                  </a:lnTo>
                  <a:lnTo>
                    <a:pt x="430" y="180"/>
                  </a:lnTo>
                  <a:lnTo>
                    <a:pt x="429" y="182"/>
                  </a:lnTo>
                  <a:lnTo>
                    <a:pt x="429" y="183"/>
                  </a:lnTo>
                  <a:lnTo>
                    <a:pt x="429" y="184"/>
                  </a:lnTo>
                  <a:lnTo>
                    <a:pt x="429" y="188"/>
                  </a:lnTo>
                  <a:lnTo>
                    <a:pt x="429" y="189"/>
                  </a:lnTo>
                  <a:lnTo>
                    <a:pt x="429" y="190"/>
                  </a:lnTo>
                  <a:lnTo>
                    <a:pt x="429" y="192"/>
                  </a:lnTo>
                  <a:lnTo>
                    <a:pt x="429" y="193"/>
                  </a:lnTo>
                  <a:lnTo>
                    <a:pt x="430" y="194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7"/>
                  </a:lnTo>
                  <a:lnTo>
                    <a:pt x="432" y="198"/>
                  </a:lnTo>
                  <a:lnTo>
                    <a:pt x="432" y="199"/>
                  </a:lnTo>
                  <a:lnTo>
                    <a:pt x="433" y="202"/>
                  </a:lnTo>
                  <a:lnTo>
                    <a:pt x="433" y="203"/>
                  </a:lnTo>
                  <a:lnTo>
                    <a:pt x="433" y="204"/>
                  </a:lnTo>
                  <a:lnTo>
                    <a:pt x="434" y="205"/>
                  </a:lnTo>
                  <a:lnTo>
                    <a:pt x="434" y="207"/>
                  </a:lnTo>
                  <a:lnTo>
                    <a:pt x="434" y="208"/>
                  </a:lnTo>
                  <a:lnTo>
                    <a:pt x="435" y="209"/>
                  </a:lnTo>
                  <a:lnTo>
                    <a:pt x="435" y="210"/>
                  </a:lnTo>
                  <a:lnTo>
                    <a:pt x="435" y="212"/>
                  </a:lnTo>
                  <a:lnTo>
                    <a:pt x="437" y="213"/>
                  </a:lnTo>
                  <a:lnTo>
                    <a:pt x="437" y="214"/>
                  </a:lnTo>
                  <a:lnTo>
                    <a:pt x="437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8" y="218"/>
                  </a:lnTo>
                  <a:lnTo>
                    <a:pt x="438" y="219"/>
                  </a:lnTo>
                  <a:lnTo>
                    <a:pt x="438" y="220"/>
                  </a:lnTo>
                  <a:lnTo>
                    <a:pt x="438" y="222"/>
                  </a:lnTo>
                  <a:lnTo>
                    <a:pt x="438" y="223"/>
                  </a:lnTo>
                  <a:lnTo>
                    <a:pt x="439" y="224"/>
                  </a:lnTo>
                  <a:lnTo>
                    <a:pt x="439" y="225"/>
                  </a:lnTo>
                  <a:lnTo>
                    <a:pt x="439" y="227"/>
                  </a:lnTo>
                  <a:lnTo>
                    <a:pt x="438" y="228"/>
                  </a:lnTo>
                  <a:lnTo>
                    <a:pt x="438" y="229"/>
                  </a:lnTo>
                  <a:lnTo>
                    <a:pt x="438" y="230"/>
                  </a:lnTo>
                  <a:lnTo>
                    <a:pt x="437" y="232"/>
                  </a:lnTo>
                  <a:lnTo>
                    <a:pt x="435" y="232"/>
                  </a:lnTo>
                  <a:lnTo>
                    <a:pt x="435" y="233"/>
                  </a:lnTo>
                  <a:lnTo>
                    <a:pt x="434" y="234"/>
                  </a:lnTo>
                  <a:lnTo>
                    <a:pt x="433" y="235"/>
                  </a:lnTo>
                  <a:lnTo>
                    <a:pt x="432" y="237"/>
                  </a:lnTo>
                  <a:lnTo>
                    <a:pt x="430" y="238"/>
                  </a:lnTo>
                  <a:lnTo>
                    <a:pt x="430" y="239"/>
                  </a:lnTo>
                  <a:lnTo>
                    <a:pt x="430" y="240"/>
                  </a:lnTo>
                  <a:lnTo>
                    <a:pt x="429" y="242"/>
                  </a:lnTo>
                  <a:lnTo>
                    <a:pt x="429" y="243"/>
                  </a:lnTo>
                  <a:lnTo>
                    <a:pt x="428" y="244"/>
                  </a:lnTo>
                  <a:lnTo>
                    <a:pt x="428" y="245"/>
                  </a:lnTo>
                  <a:lnTo>
                    <a:pt x="426" y="245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4" y="248"/>
                  </a:lnTo>
                  <a:lnTo>
                    <a:pt x="423" y="249"/>
                  </a:lnTo>
                  <a:lnTo>
                    <a:pt x="423" y="250"/>
                  </a:lnTo>
                  <a:lnTo>
                    <a:pt x="423" y="252"/>
                  </a:lnTo>
                  <a:lnTo>
                    <a:pt x="421" y="253"/>
                  </a:lnTo>
                  <a:lnTo>
                    <a:pt x="421" y="254"/>
                  </a:lnTo>
                  <a:lnTo>
                    <a:pt x="420" y="254"/>
                  </a:lnTo>
                  <a:lnTo>
                    <a:pt x="420" y="255"/>
                  </a:lnTo>
                  <a:lnTo>
                    <a:pt x="419" y="255"/>
                  </a:lnTo>
                  <a:lnTo>
                    <a:pt x="419" y="254"/>
                  </a:lnTo>
                  <a:lnTo>
                    <a:pt x="418" y="254"/>
                  </a:lnTo>
                  <a:lnTo>
                    <a:pt x="416" y="254"/>
                  </a:lnTo>
                  <a:lnTo>
                    <a:pt x="415" y="254"/>
                  </a:lnTo>
                  <a:lnTo>
                    <a:pt x="414" y="254"/>
                  </a:lnTo>
                  <a:lnTo>
                    <a:pt x="413" y="254"/>
                  </a:lnTo>
                  <a:lnTo>
                    <a:pt x="411" y="253"/>
                  </a:lnTo>
                  <a:lnTo>
                    <a:pt x="410" y="253"/>
                  </a:lnTo>
                  <a:lnTo>
                    <a:pt x="409" y="253"/>
                  </a:lnTo>
                  <a:lnTo>
                    <a:pt x="408" y="253"/>
                  </a:lnTo>
                  <a:lnTo>
                    <a:pt x="406" y="253"/>
                  </a:lnTo>
                  <a:lnTo>
                    <a:pt x="405" y="253"/>
                  </a:lnTo>
                  <a:lnTo>
                    <a:pt x="405" y="252"/>
                  </a:lnTo>
                  <a:lnTo>
                    <a:pt x="404" y="252"/>
                  </a:lnTo>
                  <a:lnTo>
                    <a:pt x="404" y="253"/>
                  </a:lnTo>
                  <a:lnTo>
                    <a:pt x="403" y="253"/>
                  </a:lnTo>
                  <a:lnTo>
                    <a:pt x="401" y="253"/>
                  </a:lnTo>
                  <a:lnTo>
                    <a:pt x="400" y="253"/>
                  </a:lnTo>
                  <a:lnTo>
                    <a:pt x="400" y="254"/>
                  </a:lnTo>
                  <a:lnTo>
                    <a:pt x="399" y="254"/>
                  </a:lnTo>
                  <a:lnTo>
                    <a:pt x="398" y="254"/>
                  </a:lnTo>
                  <a:lnTo>
                    <a:pt x="396" y="254"/>
                  </a:lnTo>
                  <a:lnTo>
                    <a:pt x="395" y="255"/>
                  </a:lnTo>
                  <a:lnTo>
                    <a:pt x="394" y="255"/>
                  </a:lnTo>
                  <a:lnTo>
                    <a:pt x="393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89" y="257"/>
                  </a:lnTo>
                  <a:lnTo>
                    <a:pt x="389" y="258"/>
                  </a:lnTo>
                  <a:lnTo>
                    <a:pt x="388" y="258"/>
                  </a:lnTo>
                  <a:lnTo>
                    <a:pt x="385" y="259"/>
                  </a:lnTo>
                  <a:lnTo>
                    <a:pt x="385" y="260"/>
                  </a:lnTo>
                  <a:lnTo>
                    <a:pt x="384" y="260"/>
                  </a:lnTo>
                  <a:lnTo>
                    <a:pt x="383" y="260"/>
                  </a:lnTo>
                  <a:lnTo>
                    <a:pt x="381" y="262"/>
                  </a:lnTo>
                  <a:lnTo>
                    <a:pt x="380" y="262"/>
                  </a:lnTo>
                  <a:lnTo>
                    <a:pt x="380" y="263"/>
                  </a:lnTo>
                  <a:lnTo>
                    <a:pt x="379" y="263"/>
                  </a:lnTo>
                  <a:lnTo>
                    <a:pt x="379" y="264"/>
                  </a:lnTo>
                  <a:lnTo>
                    <a:pt x="378" y="264"/>
                  </a:lnTo>
                  <a:lnTo>
                    <a:pt x="376" y="264"/>
                  </a:lnTo>
                  <a:lnTo>
                    <a:pt x="376" y="266"/>
                  </a:lnTo>
                  <a:lnTo>
                    <a:pt x="375" y="267"/>
                  </a:lnTo>
                  <a:lnTo>
                    <a:pt x="374" y="268"/>
                  </a:lnTo>
                  <a:lnTo>
                    <a:pt x="374" y="269"/>
                  </a:lnTo>
                  <a:lnTo>
                    <a:pt x="374" y="271"/>
                  </a:lnTo>
                  <a:lnTo>
                    <a:pt x="374" y="272"/>
                  </a:lnTo>
                  <a:lnTo>
                    <a:pt x="373" y="273"/>
                  </a:lnTo>
                  <a:lnTo>
                    <a:pt x="373" y="274"/>
                  </a:lnTo>
                  <a:lnTo>
                    <a:pt x="373" y="276"/>
                  </a:lnTo>
                  <a:lnTo>
                    <a:pt x="371" y="276"/>
                  </a:lnTo>
                  <a:lnTo>
                    <a:pt x="371" y="277"/>
                  </a:lnTo>
                  <a:lnTo>
                    <a:pt x="371" y="278"/>
                  </a:lnTo>
                  <a:lnTo>
                    <a:pt x="371" y="279"/>
                  </a:lnTo>
                  <a:lnTo>
                    <a:pt x="373" y="281"/>
                  </a:lnTo>
                  <a:lnTo>
                    <a:pt x="373" y="282"/>
                  </a:lnTo>
                  <a:lnTo>
                    <a:pt x="373" y="283"/>
                  </a:lnTo>
                  <a:lnTo>
                    <a:pt x="373" y="284"/>
                  </a:lnTo>
                  <a:lnTo>
                    <a:pt x="373" y="286"/>
                  </a:lnTo>
                  <a:lnTo>
                    <a:pt x="373" y="287"/>
                  </a:lnTo>
                  <a:lnTo>
                    <a:pt x="373" y="288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91"/>
                  </a:lnTo>
                  <a:lnTo>
                    <a:pt x="375" y="292"/>
                  </a:lnTo>
                  <a:lnTo>
                    <a:pt x="375" y="293"/>
                  </a:lnTo>
                  <a:lnTo>
                    <a:pt x="376" y="293"/>
                  </a:lnTo>
                  <a:lnTo>
                    <a:pt x="376" y="294"/>
                  </a:lnTo>
                  <a:lnTo>
                    <a:pt x="378" y="294"/>
                  </a:lnTo>
                  <a:lnTo>
                    <a:pt x="378" y="296"/>
                  </a:lnTo>
                  <a:lnTo>
                    <a:pt x="378" y="297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9"/>
                  </a:lnTo>
                  <a:lnTo>
                    <a:pt x="378" y="301"/>
                  </a:lnTo>
                  <a:lnTo>
                    <a:pt x="378" y="302"/>
                  </a:lnTo>
                  <a:lnTo>
                    <a:pt x="378" y="303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9"/>
                  </a:lnTo>
                  <a:lnTo>
                    <a:pt x="376" y="311"/>
                  </a:lnTo>
                  <a:lnTo>
                    <a:pt x="376" y="313"/>
                  </a:lnTo>
                  <a:lnTo>
                    <a:pt x="375" y="314"/>
                  </a:lnTo>
                  <a:lnTo>
                    <a:pt x="375" y="316"/>
                  </a:lnTo>
                  <a:lnTo>
                    <a:pt x="375" y="317"/>
                  </a:lnTo>
                  <a:lnTo>
                    <a:pt x="375" y="318"/>
                  </a:lnTo>
                  <a:lnTo>
                    <a:pt x="375" y="319"/>
                  </a:lnTo>
                  <a:lnTo>
                    <a:pt x="375" y="321"/>
                  </a:lnTo>
                  <a:lnTo>
                    <a:pt x="375" y="322"/>
                  </a:lnTo>
                  <a:lnTo>
                    <a:pt x="375" y="323"/>
                  </a:lnTo>
                  <a:lnTo>
                    <a:pt x="375" y="324"/>
                  </a:lnTo>
                  <a:lnTo>
                    <a:pt x="375" y="326"/>
                  </a:lnTo>
                  <a:lnTo>
                    <a:pt x="374" y="327"/>
                  </a:lnTo>
                  <a:lnTo>
                    <a:pt x="373" y="328"/>
                  </a:lnTo>
                  <a:lnTo>
                    <a:pt x="373" y="329"/>
                  </a:lnTo>
                  <a:lnTo>
                    <a:pt x="371" y="331"/>
                  </a:lnTo>
                  <a:lnTo>
                    <a:pt x="371" y="332"/>
                  </a:lnTo>
                  <a:lnTo>
                    <a:pt x="370" y="333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69" y="337"/>
                  </a:lnTo>
                  <a:lnTo>
                    <a:pt x="369" y="338"/>
                  </a:lnTo>
                  <a:lnTo>
                    <a:pt x="369" y="339"/>
                  </a:lnTo>
                  <a:lnTo>
                    <a:pt x="369" y="341"/>
                  </a:lnTo>
                  <a:lnTo>
                    <a:pt x="369" y="342"/>
                  </a:lnTo>
                  <a:lnTo>
                    <a:pt x="369" y="343"/>
                  </a:lnTo>
                  <a:lnTo>
                    <a:pt x="369" y="344"/>
                  </a:lnTo>
                  <a:lnTo>
                    <a:pt x="369" y="346"/>
                  </a:lnTo>
                  <a:lnTo>
                    <a:pt x="369" y="348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69" y="352"/>
                  </a:lnTo>
                  <a:lnTo>
                    <a:pt x="369" y="353"/>
                  </a:lnTo>
                  <a:lnTo>
                    <a:pt x="369" y="354"/>
                  </a:lnTo>
                  <a:lnTo>
                    <a:pt x="370" y="354"/>
                  </a:lnTo>
                  <a:lnTo>
                    <a:pt x="370" y="356"/>
                  </a:lnTo>
                  <a:lnTo>
                    <a:pt x="370" y="357"/>
                  </a:lnTo>
                  <a:lnTo>
                    <a:pt x="370" y="358"/>
                  </a:lnTo>
                  <a:lnTo>
                    <a:pt x="370" y="359"/>
                  </a:lnTo>
                  <a:lnTo>
                    <a:pt x="369" y="361"/>
                  </a:lnTo>
                  <a:lnTo>
                    <a:pt x="370" y="361"/>
                  </a:lnTo>
                  <a:lnTo>
                    <a:pt x="369" y="362"/>
                  </a:lnTo>
                  <a:lnTo>
                    <a:pt x="369" y="363"/>
                  </a:lnTo>
                  <a:lnTo>
                    <a:pt x="369" y="364"/>
                  </a:lnTo>
                  <a:lnTo>
                    <a:pt x="369" y="366"/>
                  </a:lnTo>
                  <a:lnTo>
                    <a:pt x="368" y="367"/>
                  </a:lnTo>
                  <a:lnTo>
                    <a:pt x="368" y="368"/>
                  </a:lnTo>
                  <a:lnTo>
                    <a:pt x="368" y="369"/>
                  </a:lnTo>
                  <a:lnTo>
                    <a:pt x="368" y="371"/>
                  </a:lnTo>
                  <a:lnTo>
                    <a:pt x="368" y="373"/>
                  </a:lnTo>
                  <a:lnTo>
                    <a:pt x="368" y="374"/>
                  </a:lnTo>
                  <a:lnTo>
                    <a:pt x="368" y="376"/>
                  </a:lnTo>
                  <a:lnTo>
                    <a:pt x="368" y="377"/>
                  </a:lnTo>
                  <a:lnTo>
                    <a:pt x="368" y="378"/>
                  </a:lnTo>
                  <a:lnTo>
                    <a:pt x="368" y="379"/>
                  </a:lnTo>
                  <a:lnTo>
                    <a:pt x="368" y="381"/>
                  </a:lnTo>
                  <a:lnTo>
                    <a:pt x="368" y="382"/>
                  </a:lnTo>
                  <a:lnTo>
                    <a:pt x="368" y="383"/>
                  </a:lnTo>
                  <a:lnTo>
                    <a:pt x="368" y="384"/>
                  </a:lnTo>
                  <a:lnTo>
                    <a:pt x="368" y="386"/>
                  </a:lnTo>
                  <a:lnTo>
                    <a:pt x="366" y="388"/>
                  </a:lnTo>
                  <a:lnTo>
                    <a:pt x="366" y="389"/>
                  </a:lnTo>
                  <a:lnTo>
                    <a:pt x="366" y="391"/>
                  </a:lnTo>
                  <a:lnTo>
                    <a:pt x="366" y="392"/>
                  </a:lnTo>
                  <a:lnTo>
                    <a:pt x="366" y="393"/>
                  </a:lnTo>
                  <a:lnTo>
                    <a:pt x="365" y="393"/>
                  </a:lnTo>
                  <a:lnTo>
                    <a:pt x="365" y="396"/>
                  </a:lnTo>
                  <a:lnTo>
                    <a:pt x="365" y="397"/>
                  </a:lnTo>
                  <a:lnTo>
                    <a:pt x="364" y="398"/>
                  </a:lnTo>
                  <a:lnTo>
                    <a:pt x="364" y="399"/>
                  </a:lnTo>
                  <a:lnTo>
                    <a:pt x="363" y="401"/>
                  </a:lnTo>
                  <a:lnTo>
                    <a:pt x="363" y="402"/>
                  </a:lnTo>
                  <a:lnTo>
                    <a:pt x="361" y="402"/>
                  </a:lnTo>
                  <a:lnTo>
                    <a:pt x="361" y="403"/>
                  </a:lnTo>
                  <a:lnTo>
                    <a:pt x="361" y="404"/>
                  </a:lnTo>
                  <a:lnTo>
                    <a:pt x="360" y="406"/>
                  </a:lnTo>
                  <a:lnTo>
                    <a:pt x="359" y="407"/>
                  </a:lnTo>
                  <a:lnTo>
                    <a:pt x="359" y="408"/>
                  </a:lnTo>
                  <a:lnTo>
                    <a:pt x="358" y="409"/>
                  </a:lnTo>
                  <a:lnTo>
                    <a:pt x="356" y="411"/>
                  </a:lnTo>
                  <a:lnTo>
                    <a:pt x="355" y="412"/>
                  </a:lnTo>
                  <a:lnTo>
                    <a:pt x="354" y="413"/>
                  </a:lnTo>
                  <a:lnTo>
                    <a:pt x="354" y="414"/>
                  </a:lnTo>
                  <a:lnTo>
                    <a:pt x="353" y="416"/>
                  </a:lnTo>
                  <a:lnTo>
                    <a:pt x="351" y="417"/>
                  </a:lnTo>
                  <a:lnTo>
                    <a:pt x="350" y="418"/>
                  </a:lnTo>
                  <a:lnTo>
                    <a:pt x="350" y="419"/>
                  </a:lnTo>
                  <a:lnTo>
                    <a:pt x="349" y="421"/>
                  </a:lnTo>
                  <a:lnTo>
                    <a:pt x="348" y="423"/>
                  </a:lnTo>
                  <a:lnTo>
                    <a:pt x="348" y="426"/>
                  </a:lnTo>
                  <a:lnTo>
                    <a:pt x="348" y="428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3"/>
                  </a:lnTo>
                  <a:lnTo>
                    <a:pt x="346" y="433"/>
                  </a:lnTo>
                  <a:lnTo>
                    <a:pt x="345" y="433"/>
                  </a:lnTo>
                  <a:lnTo>
                    <a:pt x="344" y="434"/>
                  </a:lnTo>
                  <a:lnTo>
                    <a:pt x="343" y="434"/>
                  </a:lnTo>
                  <a:lnTo>
                    <a:pt x="343" y="436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9" y="436"/>
                  </a:lnTo>
                  <a:lnTo>
                    <a:pt x="340" y="437"/>
                  </a:lnTo>
                  <a:lnTo>
                    <a:pt x="340" y="438"/>
                  </a:lnTo>
                  <a:lnTo>
                    <a:pt x="339" y="438"/>
                  </a:lnTo>
                  <a:lnTo>
                    <a:pt x="338" y="439"/>
                  </a:lnTo>
                  <a:lnTo>
                    <a:pt x="336" y="439"/>
                  </a:lnTo>
                  <a:lnTo>
                    <a:pt x="336" y="438"/>
                  </a:lnTo>
                  <a:lnTo>
                    <a:pt x="336" y="437"/>
                  </a:lnTo>
                  <a:lnTo>
                    <a:pt x="335" y="436"/>
                  </a:lnTo>
                  <a:lnTo>
                    <a:pt x="335" y="434"/>
                  </a:lnTo>
                  <a:lnTo>
                    <a:pt x="335" y="433"/>
                  </a:lnTo>
                  <a:lnTo>
                    <a:pt x="334" y="433"/>
                  </a:lnTo>
                  <a:lnTo>
                    <a:pt x="333" y="432"/>
                  </a:lnTo>
                  <a:lnTo>
                    <a:pt x="331" y="432"/>
                  </a:lnTo>
                  <a:lnTo>
                    <a:pt x="331" y="431"/>
                  </a:lnTo>
                  <a:lnTo>
                    <a:pt x="331" y="429"/>
                  </a:lnTo>
                  <a:lnTo>
                    <a:pt x="331" y="428"/>
                  </a:lnTo>
                  <a:lnTo>
                    <a:pt x="333" y="428"/>
                  </a:lnTo>
                  <a:lnTo>
                    <a:pt x="333" y="427"/>
                  </a:lnTo>
                  <a:lnTo>
                    <a:pt x="334" y="424"/>
                  </a:lnTo>
                  <a:lnTo>
                    <a:pt x="334" y="423"/>
                  </a:lnTo>
                  <a:lnTo>
                    <a:pt x="334" y="422"/>
                  </a:lnTo>
                  <a:lnTo>
                    <a:pt x="333" y="423"/>
                  </a:lnTo>
                  <a:lnTo>
                    <a:pt x="331" y="423"/>
                  </a:lnTo>
                  <a:lnTo>
                    <a:pt x="330" y="423"/>
                  </a:lnTo>
                  <a:lnTo>
                    <a:pt x="330" y="422"/>
                  </a:lnTo>
                  <a:lnTo>
                    <a:pt x="330" y="421"/>
                  </a:lnTo>
                  <a:lnTo>
                    <a:pt x="331" y="419"/>
                  </a:lnTo>
                  <a:lnTo>
                    <a:pt x="330" y="419"/>
                  </a:lnTo>
                  <a:lnTo>
                    <a:pt x="329" y="419"/>
                  </a:lnTo>
                  <a:lnTo>
                    <a:pt x="328" y="421"/>
                  </a:lnTo>
                  <a:lnTo>
                    <a:pt x="326" y="421"/>
                  </a:lnTo>
                  <a:lnTo>
                    <a:pt x="326" y="419"/>
                  </a:lnTo>
                  <a:lnTo>
                    <a:pt x="325" y="419"/>
                  </a:lnTo>
                  <a:lnTo>
                    <a:pt x="325" y="418"/>
                  </a:lnTo>
                  <a:lnTo>
                    <a:pt x="325" y="417"/>
                  </a:lnTo>
                  <a:lnTo>
                    <a:pt x="326" y="416"/>
                  </a:lnTo>
                  <a:lnTo>
                    <a:pt x="325" y="414"/>
                  </a:lnTo>
                  <a:lnTo>
                    <a:pt x="324" y="414"/>
                  </a:lnTo>
                  <a:lnTo>
                    <a:pt x="323" y="414"/>
                  </a:lnTo>
                  <a:lnTo>
                    <a:pt x="323" y="413"/>
                  </a:lnTo>
                  <a:lnTo>
                    <a:pt x="323" y="412"/>
                  </a:lnTo>
                  <a:lnTo>
                    <a:pt x="323" y="411"/>
                  </a:lnTo>
                  <a:lnTo>
                    <a:pt x="324" y="411"/>
                  </a:lnTo>
                  <a:lnTo>
                    <a:pt x="324" y="409"/>
                  </a:lnTo>
                  <a:lnTo>
                    <a:pt x="324" y="408"/>
                  </a:lnTo>
                  <a:lnTo>
                    <a:pt x="323" y="408"/>
                  </a:lnTo>
                  <a:lnTo>
                    <a:pt x="321" y="409"/>
                  </a:lnTo>
                  <a:lnTo>
                    <a:pt x="321" y="411"/>
                  </a:lnTo>
                  <a:lnTo>
                    <a:pt x="320" y="412"/>
                  </a:lnTo>
                  <a:lnTo>
                    <a:pt x="319" y="413"/>
                  </a:lnTo>
                  <a:lnTo>
                    <a:pt x="318" y="414"/>
                  </a:lnTo>
                  <a:lnTo>
                    <a:pt x="316" y="413"/>
                  </a:lnTo>
                  <a:lnTo>
                    <a:pt x="315" y="413"/>
                  </a:lnTo>
                  <a:lnTo>
                    <a:pt x="314" y="412"/>
                  </a:lnTo>
                  <a:lnTo>
                    <a:pt x="314" y="411"/>
                  </a:lnTo>
                  <a:lnTo>
                    <a:pt x="314" y="409"/>
                  </a:lnTo>
                  <a:lnTo>
                    <a:pt x="314" y="408"/>
                  </a:lnTo>
                  <a:lnTo>
                    <a:pt x="313" y="408"/>
                  </a:lnTo>
                  <a:lnTo>
                    <a:pt x="313" y="407"/>
                  </a:lnTo>
                  <a:lnTo>
                    <a:pt x="311" y="406"/>
                  </a:lnTo>
                  <a:lnTo>
                    <a:pt x="311" y="404"/>
                  </a:lnTo>
                  <a:lnTo>
                    <a:pt x="313" y="403"/>
                  </a:lnTo>
                  <a:lnTo>
                    <a:pt x="314" y="403"/>
                  </a:lnTo>
                  <a:lnTo>
                    <a:pt x="315" y="402"/>
                  </a:lnTo>
                  <a:lnTo>
                    <a:pt x="315" y="401"/>
                  </a:lnTo>
                  <a:lnTo>
                    <a:pt x="314" y="401"/>
                  </a:lnTo>
                  <a:lnTo>
                    <a:pt x="313" y="401"/>
                  </a:lnTo>
                  <a:lnTo>
                    <a:pt x="313" y="399"/>
                  </a:lnTo>
                  <a:lnTo>
                    <a:pt x="313" y="398"/>
                  </a:lnTo>
                  <a:lnTo>
                    <a:pt x="311" y="397"/>
                  </a:lnTo>
                  <a:lnTo>
                    <a:pt x="311" y="396"/>
                  </a:lnTo>
                  <a:lnTo>
                    <a:pt x="311" y="394"/>
                  </a:lnTo>
                  <a:lnTo>
                    <a:pt x="311" y="393"/>
                  </a:lnTo>
                  <a:lnTo>
                    <a:pt x="311" y="392"/>
                  </a:lnTo>
                  <a:lnTo>
                    <a:pt x="310" y="392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8" y="389"/>
                  </a:lnTo>
                  <a:lnTo>
                    <a:pt x="308" y="388"/>
                  </a:lnTo>
                  <a:lnTo>
                    <a:pt x="309" y="388"/>
                  </a:lnTo>
                  <a:lnTo>
                    <a:pt x="309" y="387"/>
                  </a:lnTo>
                  <a:lnTo>
                    <a:pt x="310" y="387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6" y="384"/>
                  </a:lnTo>
                  <a:lnTo>
                    <a:pt x="305" y="383"/>
                  </a:lnTo>
                  <a:lnTo>
                    <a:pt x="305" y="382"/>
                  </a:lnTo>
                  <a:lnTo>
                    <a:pt x="305" y="381"/>
                  </a:lnTo>
                  <a:lnTo>
                    <a:pt x="304" y="381"/>
                  </a:lnTo>
                  <a:lnTo>
                    <a:pt x="303" y="381"/>
                  </a:lnTo>
                  <a:lnTo>
                    <a:pt x="301" y="379"/>
                  </a:lnTo>
                  <a:lnTo>
                    <a:pt x="301" y="381"/>
                  </a:lnTo>
                  <a:lnTo>
                    <a:pt x="300" y="381"/>
                  </a:lnTo>
                  <a:lnTo>
                    <a:pt x="300" y="379"/>
                  </a:lnTo>
                  <a:lnTo>
                    <a:pt x="299" y="378"/>
                  </a:lnTo>
                  <a:lnTo>
                    <a:pt x="300" y="377"/>
                  </a:lnTo>
                  <a:lnTo>
                    <a:pt x="299" y="376"/>
                  </a:lnTo>
                  <a:lnTo>
                    <a:pt x="298" y="374"/>
                  </a:lnTo>
                  <a:lnTo>
                    <a:pt x="296" y="374"/>
                  </a:lnTo>
                  <a:lnTo>
                    <a:pt x="296" y="373"/>
                  </a:lnTo>
                  <a:lnTo>
                    <a:pt x="295" y="373"/>
                  </a:lnTo>
                  <a:lnTo>
                    <a:pt x="295" y="374"/>
                  </a:lnTo>
                  <a:lnTo>
                    <a:pt x="294" y="376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0" y="376"/>
                  </a:lnTo>
                  <a:lnTo>
                    <a:pt x="289" y="376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8" y="373"/>
                  </a:lnTo>
                  <a:lnTo>
                    <a:pt x="289" y="373"/>
                  </a:lnTo>
                  <a:lnTo>
                    <a:pt x="290" y="372"/>
                  </a:lnTo>
                  <a:lnTo>
                    <a:pt x="289" y="372"/>
                  </a:lnTo>
                  <a:lnTo>
                    <a:pt x="288" y="372"/>
                  </a:lnTo>
                  <a:lnTo>
                    <a:pt x="288" y="371"/>
                  </a:lnTo>
                  <a:lnTo>
                    <a:pt x="288" y="369"/>
                  </a:lnTo>
                  <a:lnTo>
                    <a:pt x="288" y="368"/>
                  </a:lnTo>
                  <a:lnTo>
                    <a:pt x="286" y="367"/>
                  </a:lnTo>
                  <a:lnTo>
                    <a:pt x="286" y="366"/>
                  </a:lnTo>
                  <a:lnTo>
                    <a:pt x="285" y="366"/>
                  </a:lnTo>
                  <a:lnTo>
                    <a:pt x="284" y="367"/>
                  </a:lnTo>
                  <a:lnTo>
                    <a:pt x="284" y="368"/>
                  </a:lnTo>
                  <a:lnTo>
                    <a:pt x="285" y="369"/>
                  </a:lnTo>
                  <a:lnTo>
                    <a:pt x="284" y="369"/>
                  </a:lnTo>
                  <a:lnTo>
                    <a:pt x="284" y="371"/>
                  </a:lnTo>
                  <a:lnTo>
                    <a:pt x="284" y="369"/>
                  </a:lnTo>
                  <a:lnTo>
                    <a:pt x="283" y="369"/>
                  </a:lnTo>
                  <a:lnTo>
                    <a:pt x="281" y="369"/>
                  </a:lnTo>
                  <a:lnTo>
                    <a:pt x="280" y="368"/>
                  </a:lnTo>
                  <a:lnTo>
                    <a:pt x="279" y="368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1"/>
                  </a:lnTo>
                  <a:lnTo>
                    <a:pt x="276" y="372"/>
                  </a:lnTo>
                  <a:lnTo>
                    <a:pt x="275" y="372"/>
                  </a:lnTo>
                  <a:lnTo>
                    <a:pt x="274" y="372"/>
                  </a:lnTo>
                  <a:lnTo>
                    <a:pt x="273" y="372"/>
                  </a:lnTo>
                  <a:lnTo>
                    <a:pt x="273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3" y="367"/>
                  </a:lnTo>
                  <a:lnTo>
                    <a:pt x="271" y="367"/>
                  </a:lnTo>
                  <a:lnTo>
                    <a:pt x="270" y="367"/>
                  </a:lnTo>
                  <a:lnTo>
                    <a:pt x="269" y="366"/>
                  </a:lnTo>
                  <a:lnTo>
                    <a:pt x="269" y="367"/>
                  </a:lnTo>
                  <a:lnTo>
                    <a:pt x="270" y="368"/>
                  </a:lnTo>
                  <a:lnTo>
                    <a:pt x="270" y="369"/>
                  </a:lnTo>
                  <a:lnTo>
                    <a:pt x="270" y="371"/>
                  </a:lnTo>
                  <a:lnTo>
                    <a:pt x="269" y="371"/>
                  </a:lnTo>
                  <a:lnTo>
                    <a:pt x="268" y="371"/>
                  </a:lnTo>
                  <a:lnTo>
                    <a:pt x="266" y="369"/>
                  </a:lnTo>
                  <a:lnTo>
                    <a:pt x="265" y="369"/>
                  </a:lnTo>
                  <a:lnTo>
                    <a:pt x="265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4"/>
                  </a:lnTo>
                  <a:lnTo>
                    <a:pt x="264" y="376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59" y="374"/>
                  </a:lnTo>
                  <a:lnTo>
                    <a:pt x="258" y="373"/>
                  </a:lnTo>
                  <a:lnTo>
                    <a:pt x="256" y="373"/>
                  </a:lnTo>
                  <a:lnTo>
                    <a:pt x="255" y="374"/>
                  </a:lnTo>
                  <a:lnTo>
                    <a:pt x="255" y="376"/>
                  </a:lnTo>
                  <a:lnTo>
                    <a:pt x="254" y="377"/>
                  </a:lnTo>
                  <a:lnTo>
                    <a:pt x="254" y="378"/>
                  </a:lnTo>
                  <a:lnTo>
                    <a:pt x="253" y="378"/>
                  </a:lnTo>
                  <a:lnTo>
                    <a:pt x="251" y="379"/>
                  </a:lnTo>
                  <a:lnTo>
                    <a:pt x="250" y="381"/>
                  </a:lnTo>
                  <a:lnTo>
                    <a:pt x="250" y="382"/>
                  </a:lnTo>
                  <a:lnTo>
                    <a:pt x="249" y="382"/>
                  </a:lnTo>
                  <a:lnTo>
                    <a:pt x="249" y="383"/>
                  </a:lnTo>
                  <a:lnTo>
                    <a:pt x="248" y="383"/>
                  </a:lnTo>
                  <a:lnTo>
                    <a:pt x="248" y="382"/>
                  </a:lnTo>
                  <a:lnTo>
                    <a:pt x="246" y="381"/>
                  </a:lnTo>
                  <a:lnTo>
                    <a:pt x="245" y="382"/>
                  </a:lnTo>
                  <a:lnTo>
                    <a:pt x="244" y="383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1" y="382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40" y="379"/>
                  </a:lnTo>
                  <a:lnTo>
                    <a:pt x="239" y="381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2"/>
                  </a:lnTo>
                  <a:lnTo>
                    <a:pt x="234" y="381"/>
                  </a:lnTo>
                  <a:lnTo>
                    <a:pt x="233" y="382"/>
                  </a:lnTo>
                  <a:lnTo>
                    <a:pt x="234" y="383"/>
                  </a:lnTo>
                  <a:lnTo>
                    <a:pt x="234" y="384"/>
                  </a:lnTo>
                  <a:lnTo>
                    <a:pt x="235" y="386"/>
                  </a:lnTo>
                  <a:lnTo>
                    <a:pt x="235" y="387"/>
                  </a:lnTo>
                  <a:lnTo>
                    <a:pt x="234" y="388"/>
                  </a:lnTo>
                  <a:lnTo>
                    <a:pt x="234" y="387"/>
                  </a:lnTo>
                  <a:lnTo>
                    <a:pt x="233" y="387"/>
                  </a:lnTo>
                  <a:lnTo>
                    <a:pt x="231" y="386"/>
                  </a:lnTo>
                  <a:lnTo>
                    <a:pt x="230" y="386"/>
                  </a:lnTo>
                  <a:lnTo>
                    <a:pt x="230" y="387"/>
                  </a:lnTo>
                  <a:lnTo>
                    <a:pt x="230" y="388"/>
                  </a:lnTo>
                  <a:lnTo>
                    <a:pt x="231" y="388"/>
                  </a:lnTo>
                  <a:lnTo>
                    <a:pt x="233" y="389"/>
                  </a:lnTo>
                  <a:lnTo>
                    <a:pt x="234" y="391"/>
                  </a:lnTo>
                  <a:lnTo>
                    <a:pt x="233" y="392"/>
                  </a:lnTo>
                  <a:lnTo>
                    <a:pt x="231" y="392"/>
                  </a:lnTo>
                  <a:lnTo>
                    <a:pt x="230" y="393"/>
                  </a:lnTo>
                  <a:lnTo>
                    <a:pt x="229" y="392"/>
                  </a:lnTo>
                  <a:lnTo>
                    <a:pt x="229" y="391"/>
                  </a:lnTo>
                  <a:lnTo>
                    <a:pt x="229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4" y="391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3" y="396"/>
                  </a:lnTo>
                  <a:lnTo>
                    <a:pt x="223" y="397"/>
                  </a:lnTo>
                  <a:lnTo>
                    <a:pt x="221" y="398"/>
                  </a:lnTo>
                  <a:lnTo>
                    <a:pt x="220" y="399"/>
                  </a:lnTo>
                  <a:lnTo>
                    <a:pt x="220" y="401"/>
                  </a:lnTo>
                  <a:lnTo>
                    <a:pt x="219" y="401"/>
                  </a:lnTo>
                  <a:lnTo>
                    <a:pt x="219" y="399"/>
                  </a:lnTo>
                  <a:lnTo>
                    <a:pt x="218" y="397"/>
                  </a:lnTo>
                  <a:lnTo>
                    <a:pt x="216" y="397"/>
                  </a:lnTo>
                  <a:lnTo>
                    <a:pt x="215" y="397"/>
                  </a:lnTo>
                  <a:lnTo>
                    <a:pt x="214" y="397"/>
                  </a:lnTo>
                  <a:lnTo>
                    <a:pt x="213" y="399"/>
                  </a:lnTo>
                  <a:lnTo>
                    <a:pt x="213" y="401"/>
                  </a:lnTo>
                  <a:lnTo>
                    <a:pt x="214" y="402"/>
                  </a:lnTo>
                  <a:lnTo>
                    <a:pt x="214" y="403"/>
                  </a:lnTo>
                  <a:lnTo>
                    <a:pt x="215" y="404"/>
                  </a:lnTo>
                  <a:lnTo>
                    <a:pt x="216" y="404"/>
                  </a:lnTo>
                  <a:lnTo>
                    <a:pt x="215" y="406"/>
                  </a:lnTo>
                  <a:lnTo>
                    <a:pt x="214" y="406"/>
                  </a:lnTo>
                  <a:lnTo>
                    <a:pt x="213" y="406"/>
                  </a:lnTo>
                  <a:lnTo>
                    <a:pt x="211" y="406"/>
                  </a:lnTo>
                  <a:lnTo>
                    <a:pt x="210" y="406"/>
                  </a:lnTo>
                  <a:lnTo>
                    <a:pt x="209" y="407"/>
                  </a:lnTo>
                  <a:lnTo>
                    <a:pt x="208" y="408"/>
                  </a:lnTo>
                  <a:lnTo>
                    <a:pt x="208" y="409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5" y="409"/>
                  </a:lnTo>
                  <a:lnTo>
                    <a:pt x="205" y="408"/>
                  </a:lnTo>
                  <a:lnTo>
                    <a:pt x="206" y="408"/>
                  </a:lnTo>
                  <a:lnTo>
                    <a:pt x="206" y="407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6"/>
                  </a:lnTo>
                  <a:lnTo>
                    <a:pt x="204" y="407"/>
                  </a:lnTo>
                  <a:lnTo>
                    <a:pt x="204" y="408"/>
                  </a:lnTo>
                  <a:lnTo>
                    <a:pt x="202" y="409"/>
                  </a:lnTo>
                  <a:lnTo>
                    <a:pt x="201" y="409"/>
                  </a:lnTo>
                  <a:lnTo>
                    <a:pt x="200" y="411"/>
                  </a:lnTo>
                  <a:lnTo>
                    <a:pt x="197" y="411"/>
                  </a:lnTo>
                  <a:lnTo>
                    <a:pt x="197" y="409"/>
                  </a:lnTo>
                  <a:lnTo>
                    <a:pt x="196" y="411"/>
                  </a:lnTo>
                  <a:lnTo>
                    <a:pt x="195" y="411"/>
                  </a:lnTo>
                  <a:lnTo>
                    <a:pt x="195" y="409"/>
                  </a:lnTo>
                  <a:lnTo>
                    <a:pt x="196" y="407"/>
                  </a:lnTo>
                  <a:lnTo>
                    <a:pt x="195" y="407"/>
                  </a:lnTo>
                  <a:lnTo>
                    <a:pt x="194" y="406"/>
                  </a:lnTo>
                  <a:lnTo>
                    <a:pt x="192" y="408"/>
                  </a:lnTo>
                  <a:lnTo>
                    <a:pt x="192" y="409"/>
                  </a:lnTo>
                  <a:lnTo>
                    <a:pt x="191" y="409"/>
                  </a:lnTo>
                  <a:lnTo>
                    <a:pt x="190" y="408"/>
                  </a:lnTo>
                  <a:lnTo>
                    <a:pt x="189" y="408"/>
                  </a:lnTo>
                  <a:lnTo>
                    <a:pt x="187" y="408"/>
                  </a:lnTo>
                  <a:lnTo>
                    <a:pt x="186" y="408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5" y="408"/>
                  </a:lnTo>
                  <a:lnTo>
                    <a:pt x="185" y="407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2" y="406"/>
                  </a:lnTo>
                  <a:lnTo>
                    <a:pt x="181" y="406"/>
                  </a:lnTo>
                  <a:lnTo>
                    <a:pt x="181" y="407"/>
                  </a:lnTo>
                  <a:lnTo>
                    <a:pt x="181" y="408"/>
                  </a:lnTo>
                  <a:lnTo>
                    <a:pt x="180" y="408"/>
                  </a:lnTo>
                  <a:lnTo>
                    <a:pt x="179" y="408"/>
                  </a:lnTo>
                  <a:lnTo>
                    <a:pt x="177" y="408"/>
                  </a:lnTo>
                  <a:lnTo>
                    <a:pt x="177" y="411"/>
                  </a:lnTo>
                  <a:lnTo>
                    <a:pt x="176" y="413"/>
                  </a:lnTo>
                  <a:lnTo>
                    <a:pt x="176" y="414"/>
                  </a:lnTo>
                  <a:lnTo>
                    <a:pt x="175" y="416"/>
                  </a:lnTo>
                  <a:lnTo>
                    <a:pt x="174" y="417"/>
                  </a:lnTo>
                  <a:lnTo>
                    <a:pt x="172" y="418"/>
                  </a:lnTo>
                  <a:lnTo>
                    <a:pt x="172" y="417"/>
                  </a:lnTo>
                  <a:lnTo>
                    <a:pt x="172" y="416"/>
                  </a:lnTo>
                  <a:lnTo>
                    <a:pt x="172" y="414"/>
                  </a:lnTo>
                  <a:lnTo>
                    <a:pt x="172" y="413"/>
                  </a:lnTo>
                  <a:lnTo>
                    <a:pt x="171" y="413"/>
                  </a:lnTo>
                  <a:lnTo>
                    <a:pt x="170" y="413"/>
                  </a:lnTo>
                  <a:lnTo>
                    <a:pt x="171" y="414"/>
                  </a:lnTo>
                  <a:lnTo>
                    <a:pt x="171" y="416"/>
                  </a:lnTo>
                  <a:lnTo>
                    <a:pt x="170" y="417"/>
                  </a:lnTo>
                  <a:lnTo>
                    <a:pt x="169" y="417"/>
                  </a:lnTo>
                  <a:lnTo>
                    <a:pt x="167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7" y="413"/>
                  </a:lnTo>
                  <a:lnTo>
                    <a:pt x="167" y="412"/>
                  </a:lnTo>
                  <a:lnTo>
                    <a:pt x="166" y="411"/>
                  </a:lnTo>
                  <a:lnTo>
                    <a:pt x="165" y="411"/>
                  </a:lnTo>
                  <a:lnTo>
                    <a:pt x="164" y="412"/>
                  </a:lnTo>
                  <a:lnTo>
                    <a:pt x="162" y="412"/>
                  </a:lnTo>
                  <a:lnTo>
                    <a:pt x="161" y="413"/>
                  </a:lnTo>
                  <a:lnTo>
                    <a:pt x="160" y="413"/>
                  </a:lnTo>
                  <a:lnTo>
                    <a:pt x="160" y="414"/>
                  </a:lnTo>
                  <a:lnTo>
                    <a:pt x="159" y="414"/>
                  </a:lnTo>
                  <a:lnTo>
                    <a:pt x="157" y="414"/>
                  </a:lnTo>
                  <a:lnTo>
                    <a:pt x="156" y="416"/>
                  </a:lnTo>
                  <a:lnTo>
                    <a:pt x="156" y="417"/>
                  </a:lnTo>
                  <a:lnTo>
                    <a:pt x="157" y="417"/>
                  </a:lnTo>
                  <a:lnTo>
                    <a:pt x="157" y="418"/>
                  </a:lnTo>
                  <a:lnTo>
                    <a:pt x="159" y="418"/>
                  </a:lnTo>
                  <a:lnTo>
                    <a:pt x="159" y="419"/>
                  </a:lnTo>
                  <a:lnTo>
                    <a:pt x="159" y="421"/>
                  </a:lnTo>
                  <a:lnTo>
                    <a:pt x="157" y="421"/>
                  </a:lnTo>
                  <a:lnTo>
                    <a:pt x="156" y="421"/>
                  </a:lnTo>
                  <a:lnTo>
                    <a:pt x="155" y="422"/>
                  </a:lnTo>
                  <a:lnTo>
                    <a:pt x="154" y="422"/>
                  </a:lnTo>
                  <a:lnTo>
                    <a:pt x="152" y="422"/>
                  </a:lnTo>
                  <a:lnTo>
                    <a:pt x="151" y="422"/>
                  </a:lnTo>
                  <a:lnTo>
                    <a:pt x="150" y="422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19"/>
                  </a:lnTo>
                  <a:lnTo>
                    <a:pt x="150" y="418"/>
                  </a:lnTo>
                  <a:lnTo>
                    <a:pt x="151" y="418"/>
                  </a:lnTo>
                  <a:lnTo>
                    <a:pt x="151" y="417"/>
                  </a:lnTo>
                  <a:lnTo>
                    <a:pt x="151" y="416"/>
                  </a:lnTo>
                  <a:lnTo>
                    <a:pt x="150" y="416"/>
                  </a:lnTo>
                  <a:lnTo>
                    <a:pt x="149" y="416"/>
                  </a:lnTo>
                  <a:lnTo>
                    <a:pt x="147" y="416"/>
                  </a:lnTo>
                  <a:lnTo>
                    <a:pt x="147" y="414"/>
                  </a:lnTo>
                  <a:lnTo>
                    <a:pt x="146" y="414"/>
                  </a:lnTo>
                  <a:lnTo>
                    <a:pt x="146" y="416"/>
                  </a:lnTo>
                  <a:lnTo>
                    <a:pt x="146" y="417"/>
                  </a:lnTo>
                  <a:lnTo>
                    <a:pt x="147" y="417"/>
                  </a:lnTo>
                  <a:lnTo>
                    <a:pt x="147" y="418"/>
                  </a:lnTo>
                  <a:lnTo>
                    <a:pt x="146" y="418"/>
                  </a:lnTo>
                  <a:lnTo>
                    <a:pt x="146" y="419"/>
                  </a:lnTo>
                  <a:lnTo>
                    <a:pt x="145" y="419"/>
                  </a:lnTo>
                  <a:lnTo>
                    <a:pt x="146" y="421"/>
                  </a:lnTo>
                  <a:lnTo>
                    <a:pt x="146" y="422"/>
                  </a:lnTo>
                  <a:lnTo>
                    <a:pt x="145" y="422"/>
                  </a:lnTo>
                  <a:lnTo>
                    <a:pt x="145" y="423"/>
                  </a:lnTo>
                  <a:lnTo>
                    <a:pt x="145" y="424"/>
                  </a:lnTo>
                  <a:lnTo>
                    <a:pt x="144" y="424"/>
                  </a:lnTo>
                  <a:lnTo>
                    <a:pt x="142" y="424"/>
                  </a:lnTo>
                  <a:lnTo>
                    <a:pt x="142" y="423"/>
                  </a:lnTo>
                  <a:lnTo>
                    <a:pt x="141" y="423"/>
                  </a:lnTo>
                  <a:lnTo>
                    <a:pt x="141" y="422"/>
                  </a:lnTo>
                  <a:lnTo>
                    <a:pt x="141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1" y="417"/>
                  </a:lnTo>
                  <a:lnTo>
                    <a:pt x="140" y="417"/>
                  </a:lnTo>
                  <a:lnTo>
                    <a:pt x="139" y="417"/>
                  </a:lnTo>
                  <a:lnTo>
                    <a:pt x="139" y="418"/>
                  </a:lnTo>
                  <a:lnTo>
                    <a:pt x="137" y="418"/>
                  </a:lnTo>
                  <a:lnTo>
                    <a:pt x="137" y="419"/>
                  </a:lnTo>
                  <a:lnTo>
                    <a:pt x="137" y="421"/>
                  </a:lnTo>
                  <a:lnTo>
                    <a:pt x="137" y="422"/>
                  </a:lnTo>
                  <a:lnTo>
                    <a:pt x="137" y="423"/>
                  </a:lnTo>
                  <a:lnTo>
                    <a:pt x="136" y="423"/>
                  </a:lnTo>
                  <a:lnTo>
                    <a:pt x="135" y="423"/>
                  </a:lnTo>
                  <a:lnTo>
                    <a:pt x="134" y="423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2" y="424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29" y="426"/>
                  </a:lnTo>
                  <a:lnTo>
                    <a:pt x="127" y="426"/>
                  </a:lnTo>
                  <a:lnTo>
                    <a:pt x="126" y="427"/>
                  </a:lnTo>
                  <a:lnTo>
                    <a:pt x="125" y="427"/>
                  </a:lnTo>
                  <a:lnTo>
                    <a:pt x="125" y="426"/>
                  </a:lnTo>
                  <a:lnTo>
                    <a:pt x="124" y="424"/>
                  </a:lnTo>
                  <a:lnTo>
                    <a:pt x="122" y="423"/>
                  </a:lnTo>
                  <a:lnTo>
                    <a:pt x="122" y="422"/>
                  </a:lnTo>
                  <a:lnTo>
                    <a:pt x="122" y="421"/>
                  </a:lnTo>
                  <a:lnTo>
                    <a:pt x="121" y="419"/>
                  </a:lnTo>
                  <a:lnTo>
                    <a:pt x="120" y="419"/>
                  </a:lnTo>
                  <a:lnTo>
                    <a:pt x="119" y="419"/>
                  </a:lnTo>
                  <a:lnTo>
                    <a:pt x="117" y="419"/>
                  </a:lnTo>
                  <a:lnTo>
                    <a:pt x="116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2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0" y="416"/>
                  </a:lnTo>
                  <a:lnTo>
                    <a:pt x="110" y="414"/>
                  </a:lnTo>
                  <a:lnTo>
                    <a:pt x="110" y="413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2" y="412"/>
                  </a:lnTo>
                  <a:lnTo>
                    <a:pt x="112" y="413"/>
                  </a:lnTo>
                  <a:lnTo>
                    <a:pt x="114" y="413"/>
                  </a:lnTo>
                  <a:lnTo>
                    <a:pt x="114" y="412"/>
                  </a:lnTo>
                  <a:lnTo>
                    <a:pt x="115" y="412"/>
                  </a:lnTo>
                  <a:lnTo>
                    <a:pt x="115" y="411"/>
                  </a:lnTo>
                  <a:lnTo>
                    <a:pt x="115" y="409"/>
                  </a:lnTo>
                  <a:lnTo>
                    <a:pt x="116" y="409"/>
                  </a:lnTo>
                  <a:lnTo>
                    <a:pt x="116" y="408"/>
                  </a:lnTo>
                  <a:lnTo>
                    <a:pt x="116" y="407"/>
                  </a:lnTo>
                  <a:lnTo>
                    <a:pt x="116" y="406"/>
                  </a:lnTo>
                  <a:lnTo>
                    <a:pt x="116" y="404"/>
                  </a:lnTo>
                  <a:lnTo>
                    <a:pt x="115" y="404"/>
                  </a:lnTo>
                  <a:lnTo>
                    <a:pt x="115" y="403"/>
                  </a:lnTo>
                  <a:lnTo>
                    <a:pt x="114" y="403"/>
                  </a:lnTo>
                  <a:lnTo>
                    <a:pt x="114" y="404"/>
                  </a:lnTo>
                  <a:lnTo>
                    <a:pt x="114" y="406"/>
                  </a:lnTo>
                  <a:lnTo>
                    <a:pt x="112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11" y="404"/>
                  </a:lnTo>
                  <a:lnTo>
                    <a:pt x="111" y="403"/>
                  </a:lnTo>
                  <a:lnTo>
                    <a:pt x="110" y="403"/>
                  </a:lnTo>
                  <a:lnTo>
                    <a:pt x="109" y="403"/>
                  </a:lnTo>
                  <a:lnTo>
                    <a:pt x="107" y="404"/>
                  </a:lnTo>
                  <a:lnTo>
                    <a:pt x="106" y="404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4" y="403"/>
                  </a:lnTo>
                  <a:lnTo>
                    <a:pt x="102" y="403"/>
                  </a:lnTo>
                  <a:lnTo>
                    <a:pt x="101" y="403"/>
                  </a:lnTo>
                  <a:lnTo>
                    <a:pt x="100" y="403"/>
                  </a:lnTo>
                  <a:lnTo>
                    <a:pt x="100" y="404"/>
                  </a:lnTo>
                  <a:lnTo>
                    <a:pt x="99" y="404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8"/>
                  </a:lnTo>
                  <a:lnTo>
                    <a:pt x="99" y="409"/>
                  </a:lnTo>
                  <a:lnTo>
                    <a:pt x="99" y="411"/>
                  </a:lnTo>
                  <a:lnTo>
                    <a:pt x="97" y="409"/>
                  </a:lnTo>
                  <a:lnTo>
                    <a:pt x="96" y="409"/>
                  </a:lnTo>
                  <a:lnTo>
                    <a:pt x="95" y="408"/>
                  </a:lnTo>
                  <a:lnTo>
                    <a:pt x="94" y="408"/>
                  </a:lnTo>
                  <a:lnTo>
                    <a:pt x="92" y="408"/>
                  </a:lnTo>
                  <a:lnTo>
                    <a:pt x="91" y="408"/>
                  </a:lnTo>
                  <a:lnTo>
                    <a:pt x="90" y="409"/>
                  </a:lnTo>
                  <a:lnTo>
                    <a:pt x="90" y="411"/>
                  </a:lnTo>
                  <a:lnTo>
                    <a:pt x="89" y="412"/>
                  </a:lnTo>
                  <a:lnTo>
                    <a:pt x="89" y="413"/>
                  </a:lnTo>
                  <a:lnTo>
                    <a:pt x="90" y="413"/>
                  </a:lnTo>
                  <a:lnTo>
                    <a:pt x="90" y="414"/>
                  </a:lnTo>
                  <a:lnTo>
                    <a:pt x="90" y="416"/>
                  </a:lnTo>
                  <a:lnTo>
                    <a:pt x="89" y="416"/>
                  </a:lnTo>
                  <a:lnTo>
                    <a:pt x="89" y="417"/>
                  </a:lnTo>
                  <a:lnTo>
                    <a:pt x="87" y="417"/>
                  </a:lnTo>
                  <a:lnTo>
                    <a:pt x="87" y="418"/>
                  </a:lnTo>
                  <a:lnTo>
                    <a:pt x="89" y="418"/>
                  </a:lnTo>
                  <a:lnTo>
                    <a:pt x="90" y="418"/>
                  </a:lnTo>
                  <a:lnTo>
                    <a:pt x="91" y="418"/>
                  </a:lnTo>
                  <a:lnTo>
                    <a:pt x="92" y="418"/>
                  </a:lnTo>
                  <a:lnTo>
                    <a:pt x="92" y="419"/>
                  </a:lnTo>
                  <a:lnTo>
                    <a:pt x="92" y="421"/>
                  </a:lnTo>
                  <a:lnTo>
                    <a:pt x="91" y="421"/>
                  </a:lnTo>
                  <a:lnTo>
                    <a:pt x="91" y="422"/>
                  </a:lnTo>
                  <a:lnTo>
                    <a:pt x="91" y="423"/>
                  </a:lnTo>
                  <a:lnTo>
                    <a:pt x="90" y="423"/>
                  </a:lnTo>
                  <a:lnTo>
                    <a:pt x="89" y="423"/>
                  </a:lnTo>
                  <a:lnTo>
                    <a:pt x="87" y="422"/>
                  </a:lnTo>
                  <a:lnTo>
                    <a:pt x="86" y="422"/>
                  </a:lnTo>
                  <a:lnTo>
                    <a:pt x="85" y="421"/>
                  </a:lnTo>
                  <a:lnTo>
                    <a:pt x="84" y="421"/>
                  </a:lnTo>
                  <a:lnTo>
                    <a:pt x="82" y="421"/>
                  </a:lnTo>
                  <a:lnTo>
                    <a:pt x="81" y="421"/>
                  </a:lnTo>
                  <a:lnTo>
                    <a:pt x="80" y="421"/>
                  </a:lnTo>
                  <a:lnTo>
                    <a:pt x="80" y="419"/>
                  </a:lnTo>
                  <a:lnTo>
                    <a:pt x="79" y="419"/>
                  </a:lnTo>
                  <a:lnTo>
                    <a:pt x="77" y="419"/>
                  </a:lnTo>
                  <a:lnTo>
                    <a:pt x="76" y="418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2" y="418"/>
                  </a:lnTo>
                  <a:lnTo>
                    <a:pt x="72" y="419"/>
                  </a:lnTo>
                  <a:lnTo>
                    <a:pt x="71" y="419"/>
                  </a:lnTo>
                  <a:lnTo>
                    <a:pt x="71" y="421"/>
                  </a:lnTo>
                  <a:lnTo>
                    <a:pt x="72" y="422"/>
                  </a:lnTo>
                  <a:lnTo>
                    <a:pt x="72" y="423"/>
                  </a:lnTo>
                  <a:lnTo>
                    <a:pt x="72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0" y="423"/>
                  </a:lnTo>
                  <a:lnTo>
                    <a:pt x="69" y="423"/>
                  </a:lnTo>
                  <a:lnTo>
                    <a:pt x="67" y="424"/>
                  </a:lnTo>
                  <a:lnTo>
                    <a:pt x="67" y="426"/>
                  </a:lnTo>
                  <a:lnTo>
                    <a:pt x="66" y="426"/>
                  </a:lnTo>
                  <a:lnTo>
                    <a:pt x="66" y="427"/>
                  </a:lnTo>
                  <a:lnTo>
                    <a:pt x="65" y="428"/>
                  </a:lnTo>
                  <a:lnTo>
                    <a:pt x="64" y="429"/>
                  </a:lnTo>
                  <a:lnTo>
                    <a:pt x="62" y="431"/>
                  </a:lnTo>
                  <a:lnTo>
                    <a:pt x="61" y="432"/>
                  </a:lnTo>
                  <a:lnTo>
                    <a:pt x="60" y="433"/>
                  </a:lnTo>
                  <a:lnTo>
                    <a:pt x="60" y="432"/>
                  </a:lnTo>
                  <a:lnTo>
                    <a:pt x="59" y="431"/>
                  </a:lnTo>
                  <a:lnTo>
                    <a:pt x="57" y="431"/>
                  </a:lnTo>
                  <a:lnTo>
                    <a:pt x="57" y="432"/>
                  </a:lnTo>
                  <a:lnTo>
                    <a:pt x="56" y="432"/>
                  </a:lnTo>
                  <a:lnTo>
                    <a:pt x="56" y="431"/>
                  </a:lnTo>
                  <a:lnTo>
                    <a:pt x="55" y="429"/>
                  </a:lnTo>
                  <a:lnTo>
                    <a:pt x="56" y="429"/>
                  </a:lnTo>
                  <a:lnTo>
                    <a:pt x="56" y="428"/>
                  </a:lnTo>
                  <a:lnTo>
                    <a:pt x="56" y="427"/>
                  </a:lnTo>
                  <a:lnTo>
                    <a:pt x="55" y="426"/>
                  </a:lnTo>
                  <a:lnTo>
                    <a:pt x="54" y="427"/>
                  </a:lnTo>
                  <a:lnTo>
                    <a:pt x="52" y="427"/>
                  </a:lnTo>
                  <a:lnTo>
                    <a:pt x="51" y="427"/>
                  </a:lnTo>
                  <a:lnTo>
                    <a:pt x="51" y="428"/>
                  </a:lnTo>
                  <a:lnTo>
                    <a:pt x="50" y="429"/>
                  </a:lnTo>
                  <a:lnTo>
                    <a:pt x="49" y="431"/>
                  </a:lnTo>
                  <a:lnTo>
                    <a:pt x="47" y="431"/>
                  </a:lnTo>
                  <a:lnTo>
                    <a:pt x="47" y="429"/>
                  </a:lnTo>
                  <a:lnTo>
                    <a:pt x="47" y="428"/>
                  </a:lnTo>
                  <a:lnTo>
                    <a:pt x="49" y="428"/>
                  </a:lnTo>
                  <a:lnTo>
                    <a:pt x="47" y="427"/>
                  </a:lnTo>
                  <a:lnTo>
                    <a:pt x="46" y="427"/>
                  </a:lnTo>
                  <a:lnTo>
                    <a:pt x="45" y="427"/>
                  </a:lnTo>
                  <a:lnTo>
                    <a:pt x="44" y="427"/>
                  </a:lnTo>
                  <a:lnTo>
                    <a:pt x="42" y="427"/>
                  </a:lnTo>
                  <a:lnTo>
                    <a:pt x="42" y="428"/>
                  </a:lnTo>
                  <a:lnTo>
                    <a:pt x="42" y="429"/>
                  </a:lnTo>
                  <a:lnTo>
                    <a:pt x="41" y="429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9" y="427"/>
                  </a:lnTo>
                  <a:lnTo>
                    <a:pt x="39" y="426"/>
                  </a:lnTo>
                  <a:lnTo>
                    <a:pt x="39" y="424"/>
                  </a:lnTo>
                  <a:lnTo>
                    <a:pt x="40" y="423"/>
                  </a:lnTo>
                  <a:lnTo>
                    <a:pt x="40" y="422"/>
                  </a:lnTo>
                  <a:lnTo>
                    <a:pt x="39" y="422"/>
                  </a:lnTo>
                  <a:lnTo>
                    <a:pt x="37" y="421"/>
                  </a:lnTo>
                  <a:lnTo>
                    <a:pt x="37" y="419"/>
                  </a:lnTo>
                  <a:lnTo>
                    <a:pt x="36" y="419"/>
                  </a:lnTo>
                  <a:lnTo>
                    <a:pt x="36" y="421"/>
                  </a:lnTo>
                  <a:lnTo>
                    <a:pt x="35" y="421"/>
                  </a:lnTo>
                  <a:lnTo>
                    <a:pt x="35" y="422"/>
                  </a:lnTo>
                  <a:lnTo>
                    <a:pt x="35" y="423"/>
                  </a:lnTo>
                  <a:lnTo>
                    <a:pt x="34" y="423"/>
                  </a:lnTo>
                  <a:lnTo>
                    <a:pt x="34" y="424"/>
                  </a:lnTo>
                  <a:lnTo>
                    <a:pt x="34" y="426"/>
                  </a:lnTo>
                  <a:lnTo>
                    <a:pt x="32" y="426"/>
                  </a:lnTo>
                  <a:lnTo>
                    <a:pt x="32" y="424"/>
                  </a:lnTo>
                  <a:lnTo>
                    <a:pt x="31" y="424"/>
                  </a:lnTo>
                  <a:lnTo>
                    <a:pt x="30" y="423"/>
                  </a:lnTo>
                  <a:lnTo>
                    <a:pt x="30" y="422"/>
                  </a:lnTo>
                  <a:lnTo>
                    <a:pt x="29" y="422"/>
                  </a:lnTo>
                  <a:lnTo>
                    <a:pt x="27" y="421"/>
                  </a:lnTo>
                  <a:lnTo>
                    <a:pt x="26" y="421"/>
                  </a:lnTo>
                  <a:lnTo>
                    <a:pt x="26" y="422"/>
                  </a:lnTo>
                  <a:lnTo>
                    <a:pt x="27" y="423"/>
                  </a:lnTo>
                  <a:lnTo>
                    <a:pt x="26" y="424"/>
                  </a:lnTo>
                  <a:lnTo>
                    <a:pt x="25" y="424"/>
                  </a:lnTo>
                  <a:lnTo>
                    <a:pt x="25" y="423"/>
                  </a:lnTo>
                  <a:lnTo>
                    <a:pt x="24" y="423"/>
                  </a:lnTo>
                  <a:lnTo>
                    <a:pt x="25" y="422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4" y="419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1" y="419"/>
                  </a:lnTo>
                  <a:lnTo>
                    <a:pt x="22" y="418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1" y="416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19" y="416"/>
                  </a:lnTo>
                  <a:lnTo>
                    <a:pt x="19" y="414"/>
                  </a:lnTo>
                  <a:lnTo>
                    <a:pt x="19" y="413"/>
                  </a:lnTo>
                  <a:lnTo>
                    <a:pt x="20" y="413"/>
                  </a:lnTo>
                  <a:lnTo>
                    <a:pt x="20" y="412"/>
                  </a:lnTo>
                  <a:lnTo>
                    <a:pt x="19" y="412"/>
                  </a:lnTo>
                  <a:lnTo>
                    <a:pt x="19" y="413"/>
                  </a:lnTo>
                  <a:lnTo>
                    <a:pt x="17" y="413"/>
                  </a:lnTo>
                  <a:lnTo>
                    <a:pt x="16" y="413"/>
                  </a:lnTo>
                  <a:lnTo>
                    <a:pt x="16" y="412"/>
                  </a:lnTo>
                  <a:lnTo>
                    <a:pt x="16" y="411"/>
                  </a:lnTo>
                  <a:lnTo>
                    <a:pt x="16" y="409"/>
                  </a:lnTo>
                  <a:lnTo>
                    <a:pt x="16" y="408"/>
                  </a:lnTo>
                  <a:lnTo>
                    <a:pt x="15" y="407"/>
                  </a:lnTo>
                  <a:lnTo>
                    <a:pt x="14" y="407"/>
                  </a:lnTo>
                  <a:lnTo>
                    <a:pt x="12" y="408"/>
                  </a:lnTo>
                  <a:lnTo>
                    <a:pt x="12" y="409"/>
                  </a:lnTo>
                  <a:lnTo>
                    <a:pt x="12" y="408"/>
                  </a:lnTo>
                  <a:lnTo>
                    <a:pt x="11" y="408"/>
                  </a:lnTo>
                  <a:lnTo>
                    <a:pt x="11" y="407"/>
                  </a:lnTo>
                  <a:lnTo>
                    <a:pt x="10" y="407"/>
                  </a:lnTo>
                  <a:lnTo>
                    <a:pt x="10" y="406"/>
                  </a:lnTo>
                  <a:lnTo>
                    <a:pt x="9" y="406"/>
                  </a:lnTo>
                  <a:lnTo>
                    <a:pt x="9" y="404"/>
                  </a:lnTo>
                  <a:lnTo>
                    <a:pt x="7" y="404"/>
                  </a:lnTo>
                  <a:lnTo>
                    <a:pt x="7" y="403"/>
                  </a:lnTo>
                  <a:lnTo>
                    <a:pt x="9" y="403"/>
                  </a:lnTo>
                  <a:lnTo>
                    <a:pt x="9" y="402"/>
                  </a:lnTo>
                  <a:lnTo>
                    <a:pt x="10" y="402"/>
                  </a:lnTo>
                  <a:lnTo>
                    <a:pt x="10" y="403"/>
                  </a:lnTo>
                  <a:lnTo>
                    <a:pt x="11" y="404"/>
                  </a:lnTo>
                  <a:lnTo>
                    <a:pt x="12" y="404"/>
                  </a:lnTo>
                  <a:lnTo>
                    <a:pt x="14" y="404"/>
                  </a:lnTo>
                  <a:lnTo>
                    <a:pt x="14" y="403"/>
                  </a:lnTo>
                  <a:lnTo>
                    <a:pt x="15" y="402"/>
                  </a:lnTo>
                  <a:lnTo>
                    <a:pt x="14" y="401"/>
                  </a:lnTo>
                  <a:lnTo>
                    <a:pt x="12" y="401"/>
                  </a:lnTo>
                  <a:lnTo>
                    <a:pt x="12" y="399"/>
                  </a:lnTo>
                  <a:lnTo>
                    <a:pt x="11" y="399"/>
                  </a:lnTo>
                  <a:lnTo>
                    <a:pt x="12" y="399"/>
                  </a:lnTo>
                  <a:lnTo>
                    <a:pt x="12" y="398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5" y="396"/>
                  </a:lnTo>
                  <a:lnTo>
                    <a:pt x="14" y="394"/>
                  </a:lnTo>
                  <a:lnTo>
                    <a:pt x="12" y="393"/>
                  </a:lnTo>
                  <a:lnTo>
                    <a:pt x="11" y="393"/>
                  </a:lnTo>
                  <a:lnTo>
                    <a:pt x="10" y="392"/>
                  </a:lnTo>
                  <a:lnTo>
                    <a:pt x="11" y="392"/>
                  </a:lnTo>
                  <a:lnTo>
                    <a:pt x="11" y="391"/>
                  </a:lnTo>
                  <a:lnTo>
                    <a:pt x="11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6"/>
                  </a:lnTo>
                  <a:lnTo>
                    <a:pt x="12" y="384"/>
                  </a:lnTo>
                  <a:lnTo>
                    <a:pt x="14" y="384"/>
                  </a:lnTo>
                  <a:lnTo>
                    <a:pt x="15" y="386"/>
                  </a:lnTo>
                  <a:lnTo>
                    <a:pt x="15" y="387"/>
                  </a:lnTo>
                  <a:lnTo>
                    <a:pt x="15" y="388"/>
                  </a:lnTo>
                  <a:lnTo>
                    <a:pt x="16" y="387"/>
                  </a:lnTo>
                  <a:lnTo>
                    <a:pt x="16" y="386"/>
                  </a:lnTo>
                  <a:lnTo>
                    <a:pt x="16" y="384"/>
                  </a:lnTo>
                  <a:lnTo>
                    <a:pt x="16" y="383"/>
                  </a:lnTo>
                  <a:lnTo>
                    <a:pt x="15" y="383"/>
                  </a:lnTo>
                  <a:lnTo>
                    <a:pt x="14" y="383"/>
                  </a:lnTo>
                  <a:lnTo>
                    <a:pt x="14" y="382"/>
                  </a:lnTo>
                  <a:lnTo>
                    <a:pt x="14" y="381"/>
                  </a:lnTo>
                  <a:lnTo>
                    <a:pt x="14" y="379"/>
                  </a:lnTo>
                  <a:lnTo>
                    <a:pt x="14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6" y="379"/>
                  </a:lnTo>
                  <a:lnTo>
                    <a:pt x="16" y="381"/>
                  </a:lnTo>
                  <a:lnTo>
                    <a:pt x="17" y="381"/>
                  </a:lnTo>
                  <a:lnTo>
                    <a:pt x="19" y="379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7" y="377"/>
                  </a:lnTo>
                  <a:lnTo>
                    <a:pt x="17" y="376"/>
                  </a:lnTo>
                  <a:lnTo>
                    <a:pt x="17" y="374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21" y="376"/>
                  </a:lnTo>
                  <a:lnTo>
                    <a:pt x="20" y="374"/>
                  </a:lnTo>
                  <a:lnTo>
                    <a:pt x="21" y="373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3033" y="2296"/>
              <a:ext cx="432" cy="341"/>
            </a:xfrm>
            <a:custGeom>
              <a:avLst/>
              <a:gdLst/>
              <a:ahLst/>
              <a:cxnLst>
                <a:cxn ang="0">
                  <a:pos x="392" y="16"/>
                </a:cxn>
                <a:cxn ang="0">
                  <a:pos x="413" y="26"/>
                </a:cxn>
                <a:cxn ang="0">
                  <a:pos x="404" y="41"/>
                </a:cxn>
                <a:cxn ang="0">
                  <a:pos x="403" y="60"/>
                </a:cxn>
                <a:cxn ang="0">
                  <a:pos x="411" y="72"/>
                </a:cxn>
                <a:cxn ang="0">
                  <a:pos x="422" y="86"/>
                </a:cxn>
                <a:cxn ang="0">
                  <a:pos x="427" y="110"/>
                </a:cxn>
                <a:cxn ang="0">
                  <a:pos x="431" y="130"/>
                </a:cxn>
                <a:cxn ang="0">
                  <a:pos x="418" y="149"/>
                </a:cxn>
                <a:cxn ang="0">
                  <a:pos x="404" y="155"/>
                </a:cxn>
                <a:cxn ang="0">
                  <a:pos x="387" y="157"/>
                </a:cxn>
                <a:cxn ang="0">
                  <a:pos x="369" y="166"/>
                </a:cxn>
                <a:cxn ang="0">
                  <a:pos x="366" y="186"/>
                </a:cxn>
                <a:cxn ang="0">
                  <a:pos x="371" y="203"/>
                </a:cxn>
                <a:cxn ang="0">
                  <a:pos x="368" y="226"/>
                </a:cxn>
                <a:cxn ang="0">
                  <a:pos x="362" y="248"/>
                </a:cxn>
                <a:cxn ang="0">
                  <a:pos x="362" y="268"/>
                </a:cxn>
                <a:cxn ang="0">
                  <a:pos x="359" y="291"/>
                </a:cxn>
                <a:cxn ang="0">
                  <a:pos x="351" y="311"/>
                </a:cxn>
                <a:cxn ang="0">
                  <a:pos x="338" y="335"/>
                </a:cxn>
                <a:cxn ang="0">
                  <a:pos x="327" y="335"/>
                </a:cxn>
                <a:cxn ang="0">
                  <a:pos x="323" y="321"/>
                </a:cxn>
                <a:cxn ang="0">
                  <a:pos x="317" y="310"/>
                </a:cxn>
                <a:cxn ang="0">
                  <a:pos x="306" y="305"/>
                </a:cxn>
                <a:cxn ang="0">
                  <a:pos x="301" y="290"/>
                </a:cxn>
                <a:cxn ang="0">
                  <a:pos x="293" y="279"/>
                </a:cxn>
                <a:cxn ang="0">
                  <a:pos x="283" y="274"/>
                </a:cxn>
                <a:cxn ang="0">
                  <a:pos x="273" y="270"/>
                </a:cxn>
                <a:cxn ang="0">
                  <a:pos x="263" y="270"/>
                </a:cxn>
                <a:cxn ang="0">
                  <a:pos x="252" y="276"/>
                </a:cxn>
                <a:cxn ang="0">
                  <a:pos x="237" y="285"/>
                </a:cxn>
                <a:cxn ang="0">
                  <a:pos x="228" y="288"/>
                </a:cxn>
                <a:cxn ang="0">
                  <a:pos x="222" y="291"/>
                </a:cxn>
                <a:cxn ang="0">
                  <a:pos x="212" y="301"/>
                </a:cxn>
                <a:cxn ang="0">
                  <a:pos x="201" y="310"/>
                </a:cxn>
                <a:cxn ang="0">
                  <a:pos x="190" y="311"/>
                </a:cxn>
                <a:cxn ang="0">
                  <a:pos x="178" y="310"/>
                </a:cxn>
                <a:cxn ang="0">
                  <a:pos x="165" y="319"/>
                </a:cxn>
                <a:cxn ang="0">
                  <a:pos x="157" y="314"/>
                </a:cxn>
                <a:cxn ang="0">
                  <a:pos x="147" y="324"/>
                </a:cxn>
                <a:cxn ang="0">
                  <a:pos x="139" y="319"/>
                </a:cxn>
                <a:cxn ang="0">
                  <a:pos x="134" y="321"/>
                </a:cxn>
                <a:cxn ang="0">
                  <a:pos x="124" y="326"/>
                </a:cxn>
                <a:cxn ang="0">
                  <a:pos x="108" y="321"/>
                </a:cxn>
                <a:cxn ang="0">
                  <a:pos x="108" y="311"/>
                </a:cxn>
                <a:cxn ang="0">
                  <a:pos x="102" y="305"/>
                </a:cxn>
                <a:cxn ang="0">
                  <a:pos x="92" y="313"/>
                </a:cxn>
                <a:cxn ang="0">
                  <a:pos x="80" y="320"/>
                </a:cxn>
                <a:cxn ang="0">
                  <a:pos x="74" y="323"/>
                </a:cxn>
                <a:cxn ang="0">
                  <a:pos x="63" y="325"/>
                </a:cxn>
                <a:cxn ang="0">
                  <a:pos x="48" y="331"/>
                </a:cxn>
                <a:cxn ang="0">
                  <a:pos x="38" y="329"/>
                </a:cxn>
                <a:cxn ang="0">
                  <a:pos x="29" y="323"/>
                </a:cxn>
                <a:cxn ang="0">
                  <a:pos x="19" y="326"/>
                </a:cxn>
                <a:cxn ang="0">
                  <a:pos x="12" y="318"/>
                </a:cxn>
                <a:cxn ang="0">
                  <a:pos x="5" y="310"/>
                </a:cxn>
                <a:cxn ang="0">
                  <a:pos x="8" y="304"/>
                </a:cxn>
                <a:cxn ang="0">
                  <a:pos x="3" y="291"/>
                </a:cxn>
                <a:cxn ang="0">
                  <a:pos x="7" y="280"/>
                </a:cxn>
                <a:cxn ang="0">
                  <a:pos x="14" y="275"/>
                </a:cxn>
              </a:cxnLst>
              <a:rect l="0" t="0" r="r" b="b"/>
              <a:pathLst>
                <a:path w="432" h="341">
                  <a:moveTo>
                    <a:pt x="388" y="0"/>
                  </a:moveTo>
                  <a:lnTo>
                    <a:pt x="388" y="2"/>
                  </a:lnTo>
                  <a:lnTo>
                    <a:pt x="389" y="4"/>
                  </a:lnTo>
                  <a:lnTo>
                    <a:pt x="389" y="5"/>
                  </a:lnTo>
                  <a:lnTo>
                    <a:pt x="389" y="6"/>
                  </a:lnTo>
                  <a:lnTo>
                    <a:pt x="389" y="7"/>
                  </a:lnTo>
                  <a:lnTo>
                    <a:pt x="389" y="9"/>
                  </a:lnTo>
                  <a:lnTo>
                    <a:pt x="391" y="10"/>
                  </a:lnTo>
                  <a:lnTo>
                    <a:pt x="389" y="11"/>
                  </a:lnTo>
                  <a:lnTo>
                    <a:pt x="389" y="12"/>
                  </a:lnTo>
                  <a:lnTo>
                    <a:pt x="389" y="14"/>
                  </a:lnTo>
                  <a:lnTo>
                    <a:pt x="389" y="15"/>
                  </a:lnTo>
                  <a:lnTo>
                    <a:pt x="388" y="15"/>
                  </a:lnTo>
                  <a:lnTo>
                    <a:pt x="388" y="16"/>
                  </a:lnTo>
                  <a:lnTo>
                    <a:pt x="389" y="16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3" y="16"/>
                  </a:lnTo>
                  <a:lnTo>
                    <a:pt x="394" y="17"/>
                  </a:lnTo>
                  <a:lnTo>
                    <a:pt x="396" y="19"/>
                  </a:lnTo>
                  <a:lnTo>
                    <a:pt x="397" y="19"/>
                  </a:lnTo>
                  <a:lnTo>
                    <a:pt x="398" y="20"/>
                  </a:lnTo>
                  <a:lnTo>
                    <a:pt x="399" y="20"/>
                  </a:lnTo>
                  <a:lnTo>
                    <a:pt x="401" y="21"/>
                  </a:lnTo>
                  <a:lnTo>
                    <a:pt x="403" y="21"/>
                  </a:lnTo>
                  <a:lnTo>
                    <a:pt x="404" y="22"/>
                  </a:lnTo>
                  <a:lnTo>
                    <a:pt x="406" y="22"/>
                  </a:lnTo>
                  <a:lnTo>
                    <a:pt x="407" y="22"/>
                  </a:lnTo>
                  <a:lnTo>
                    <a:pt x="408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2" y="25"/>
                  </a:lnTo>
                  <a:lnTo>
                    <a:pt x="412" y="26"/>
                  </a:lnTo>
                  <a:lnTo>
                    <a:pt x="413" y="26"/>
                  </a:lnTo>
                  <a:lnTo>
                    <a:pt x="413" y="27"/>
                  </a:lnTo>
                  <a:lnTo>
                    <a:pt x="413" y="29"/>
                  </a:lnTo>
                  <a:lnTo>
                    <a:pt x="412" y="29"/>
                  </a:lnTo>
                  <a:lnTo>
                    <a:pt x="412" y="30"/>
                  </a:lnTo>
                  <a:lnTo>
                    <a:pt x="411" y="30"/>
                  </a:lnTo>
                  <a:lnTo>
                    <a:pt x="411" y="31"/>
                  </a:lnTo>
                  <a:lnTo>
                    <a:pt x="409" y="31"/>
                  </a:lnTo>
                  <a:lnTo>
                    <a:pt x="409" y="32"/>
                  </a:lnTo>
                  <a:lnTo>
                    <a:pt x="408" y="32"/>
                  </a:lnTo>
                  <a:lnTo>
                    <a:pt x="407" y="34"/>
                  </a:lnTo>
                  <a:lnTo>
                    <a:pt x="407" y="35"/>
                  </a:lnTo>
                  <a:lnTo>
                    <a:pt x="407" y="36"/>
                  </a:lnTo>
                  <a:lnTo>
                    <a:pt x="407" y="37"/>
                  </a:lnTo>
                  <a:lnTo>
                    <a:pt x="407" y="39"/>
                  </a:lnTo>
                  <a:lnTo>
                    <a:pt x="407" y="40"/>
                  </a:lnTo>
                  <a:lnTo>
                    <a:pt x="406" y="41"/>
                  </a:lnTo>
                  <a:lnTo>
                    <a:pt x="404" y="41"/>
                  </a:lnTo>
                  <a:lnTo>
                    <a:pt x="404" y="42"/>
                  </a:lnTo>
                  <a:lnTo>
                    <a:pt x="404" y="44"/>
                  </a:lnTo>
                  <a:lnTo>
                    <a:pt x="403" y="44"/>
                  </a:lnTo>
                  <a:lnTo>
                    <a:pt x="403" y="45"/>
                  </a:lnTo>
                  <a:lnTo>
                    <a:pt x="403" y="46"/>
                  </a:lnTo>
                  <a:lnTo>
                    <a:pt x="403" y="47"/>
                  </a:lnTo>
                  <a:lnTo>
                    <a:pt x="403" y="49"/>
                  </a:lnTo>
                  <a:lnTo>
                    <a:pt x="403" y="50"/>
                  </a:lnTo>
                  <a:lnTo>
                    <a:pt x="403" y="51"/>
                  </a:lnTo>
                  <a:lnTo>
                    <a:pt x="403" y="52"/>
                  </a:lnTo>
                  <a:lnTo>
                    <a:pt x="402" y="54"/>
                  </a:lnTo>
                  <a:lnTo>
                    <a:pt x="403" y="54"/>
                  </a:lnTo>
                  <a:lnTo>
                    <a:pt x="403" y="55"/>
                  </a:lnTo>
                  <a:lnTo>
                    <a:pt x="403" y="56"/>
                  </a:lnTo>
                  <a:lnTo>
                    <a:pt x="403" y="57"/>
                  </a:lnTo>
                  <a:lnTo>
                    <a:pt x="403" y="59"/>
                  </a:lnTo>
                  <a:lnTo>
                    <a:pt x="403" y="60"/>
                  </a:lnTo>
                  <a:lnTo>
                    <a:pt x="403" y="61"/>
                  </a:lnTo>
                  <a:lnTo>
                    <a:pt x="403" y="62"/>
                  </a:lnTo>
                  <a:lnTo>
                    <a:pt x="403" y="64"/>
                  </a:lnTo>
                  <a:lnTo>
                    <a:pt x="403" y="65"/>
                  </a:lnTo>
                  <a:lnTo>
                    <a:pt x="403" y="66"/>
                  </a:lnTo>
                  <a:lnTo>
                    <a:pt x="403" y="67"/>
                  </a:lnTo>
                  <a:lnTo>
                    <a:pt x="403" y="69"/>
                  </a:lnTo>
                  <a:lnTo>
                    <a:pt x="403" y="70"/>
                  </a:lnTo>
                  <a:lnTo>
                    <a:pt x="403" y="71"/>
                  </a:lnTo>
                  <a:lnTo>
                    <a:pt x="403" y="72"/>
                  </a:lnTo>
                  <a:lnTo>
                    <a:pt x="404" y="72"/>
                  </a:lnTo>
                  <a:lnTo>
                    <a:pt x="404" y="74"/>
                  </a:lnTo>
                  <a:lnTo>
                    <a:pt x="406" y="74"/>
                  </a:lnTo>
                  <a:lnTo>
                    <a:pt x="407" y="72"/>
                  </a:lnTo>
                  <a:lnTo>
                    <a:pt x="408" y="74"/>
                  </a:lnTo>
                  <a:lnTo>
                    <a:pt x="409" y="74"/>
                  </a:lnTo>
                  <a:lnTo>
                    <a:pt x="411" y="72"/>
                  </a:lnTo>
                  <a:lnTo>
                    <a:pt x="412" y="74"/>
                  </a:lnTo>
                  <a:lnTo>
                    <a:pt x="413" y="74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7" y="75"/>
                  </a:lnTo>
                  <a:lnTo>
                    <a:pt x="418" y="75"/>
                  </a:lnTo>
                  <a:lnTo>
                    <a:pt x="419" y="76"/>
                  </a:lnTo>
                  <a:lnTo>
                    <a:pt x="421" y="76"/>
                  </a:lnTo>
                  <a:lnTo>
                    <a:pt x="422" y="77"/>
                  </a:lnTo>
                  <a:lnTo>
                    <a:pt x="423" y="79"/>
                  </a:lnTo>
                  <a:lnTo>
                    <a:pt x="425" y="79"/>
                  </a:lnTo>
                  <a:lnTo>
                    <a:pt x="425" y="80"/>
                  </a:lnTo>
                  <a:lnTo>
                    <a:pt x="425" y="81"/>
                  </a:lnTo>
                  <a:lnTo>
                    <a:pt x="423" y="82"/>
                  </a:lnTo>
                  <a:lnTo>
                    <a:pt x="422" y="84"/>
                  </a:lnTo>
                  <a:lnTo>
                    <a:pt x="422" y="85"/>
                  </a:lnTo>
                  <a:lnTo>
                    <a:pt x="422" y="86"/>
                  </a:lnTo>
                  <a:lnTo>
                    <a:pt x="422" y="90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3" y="96"/>
                  </a:lnTo>
                  <a:lnTo>
                    <a:pt x="423" y="97"/>
                  </a:lnTo>
                  <a:lnTo>
                    <a:pt x="425" y="97"/>
                  </a:lnTo>
                  <a:lnTo>
                    <a:pt x="425" y="99"/>
                  </a:lnTo>
                  <a:lnTo>
                    <a:pt x="425" y="100"/>
                  </a:lnTo>
                  <a:lnTo>
                    <a:pt x="425" y="101"/>
                  </a:lnTo>
                  <a:lnTo>
                    <a:pt x="426" y="104"/>
                  </a:lnTo>
                  <a:lnTo>
                    <a:pt x="426" y="105"/>
                  </a:lnTo>
                  <a:lnTo>
                    <a:pt x="426" y="106"/>
                  </a:lnTo>
                  <a:lnTo>
                    <a:pt x="427" y="107"/>
                  </a:lnTo>
                  <a:lnTo>
                    <a:pt x="427" y="109"/>
                  </a:lnTo>
                  <a:lnTo>
                    <a:pt x="427" y="110"/>
                  </a:lnTo>
                  <a:lnTo>
                    <a:pt x="428" y="111"/>
                  </a:lnTo>
                  <a:lnTo>
                    <a:pt x="428" y="112"/>
                  </a:lnTo>
                  <a:lnTo>
                    <a:pt x="428" y="114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30" y="117"/>
                  </a:lnTo>
                  <a:lnTo>
                    <a:pt x="431" y="117"/>
                  </a:lnTo>
                  <a:lnTo>
                    <a:pt x="431" y="119"/>
                  </a:lnTo>
                  <a:lnTo>
                    <a:pt x="431" y="120"/>
                  </a:lnTo>
                  <a:lnTo>
                    <a:pt x="431" y="121"/>
                  </a:lnTo>
                  <a:lnTo>
                    <a:pt x="431" y="122"/>
                  </a:lnTo>
                  <a:lnTo>
                    <a:pt x="431" y="124"/>
                  </a:lnTo>
                  <a:lnTo>
                    <a:pt x="431" y="125"/>
                  </a:lnTo>
                  <a:lnTo>
                    <a:pt x="432" y="126"/>
                  </a:lnTo>
                  <a:lnTo>
                    <a:pt x="432" y="127"/>
                  </a:lnTo>
                  <a:lnTo>
                    <a:pt x="432" y="129"/>
                  </a:lnTo>
                  <a:lnTo>
                    <a:pt x="431" y="130"/>
                  </a:lnTo>
                  <a:lnTo>
                    <a:pt x="431" y="131"/>
                  </a:lnTo>
                  <a:lnTo>
                    <a:pt x="431" y="132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8" y="135"/>
                  </a:lnTo>
                  <a:lnTo>
                    <a:pt x="427" y="136"/>
                  </a:lnTo>
                  <a:lnTo>
                    <a:pt x="426" y="137"/>
                  </a:lnTo>
                  <a:lnTo>
                    <a:pt x="425" y="139"/>
                  </a:lnTo>
                  <a:lnTo>
                    <a:pt x="423" y="140"/>
                  </a:lnTo>
                  <a:lnTo>
                    <a:pt x="423" y="141"/>
                  </a:lnTo>
                  <a:lnTo>
                    <a:pt x="423" y="142"/>
                  </a:lnTo>
                  <a:lnTo>
                    <a:pt x="422" y="144"/>
                  </a:lnTo>
                  <a:lnTo>
                    <a:pt x="422" y="145"/>
                  </a:lnTo>
                  <a:lnTo>
                    <a:pt x="421" y="146"/>
                  </a:lnTo>
                  <a:lnTo>
                    <a:pt x="421" y="147"/>
                  </a:lnTo>
                  <a:lnTo>
                    <a:pt x="419" y="147"/>
                  </a:lnTo>
                  <a:lnTo>
                    <a:pt x="418" y="149"/>
                  </a:lnTo>
                  <a:lnTo>
                    <a:pt x="417" y="149"/>
                  </a:lnTo>
                  <a:lnTo>
                    <a:pt x="417" y="150"/>
                  </a:lnTo>
                  <a:lnTo>
                    <a:pt x="416" y="151"/>
                  </a:lnTo>
                  <a:lnTo>
                    <a:pt x="416" y="152"/>
                  </a:lnTo>
                  <a:lnTo>
                    <a:pt x="416" y="154"/>
                  </a:lnTo>
                  <a:lnTo>
                    <a:pt x="414" y="155"/>
                  </a:lnTo>
                  <a:lnTo>
                    <a:pt x="414" y="156"/>
                  </a:lnTo>
                  <a:lnTo>
                    <a:pt x="413" y="156"/>
                  </a:lnTo>
                  <a:lnTo>
                    <a:pt x="413" y="157"/>
                  </a:lnTo>
                  <a:lnTo>
                    <a:pt x="412" y="157"/>
                  </a:lnTo>
                  <a:lnTo>
                    <a:pt x="412" y="156"/>
                  </a:lnTo>
                  <a:lnTo>
                    <a:pt x="411" y="156"/>
                  </a:lnTo>
                  <a:lnTo>
                    <a:pt x="409" y="156"/>
                  </a:lnTo>
                  <a:lnTo>
                    <a:pt x="408" y="156"/>
                  </a:lnTo>
                  <a:lnTo>
                    <a:pt x="407" y="156"/>
                  </a:lnTo>
                  <a:lnTo>
                    <a:pt x="406" y="156"/>
                  </a:lnTo>
                  <a:lnTo>
                    <a:pt x="404" y="155"/>
                  </a:lnTo>
                  <a:lnTo>
                    <a:pt x="403" y="155"/>
                  </a:lnTo>
                  <a:lnTo>
                    <a:pt x="402" y="155"/>
                  </a:lnTo>
                  <a:lnTo>
                    <a:pt x="401" y="155"/>
                  </a:lnTo>
                  <a:lnTo>
                    <a:pt x="399" y="155"/>
                  </a:lnTo>
                  <a:lnTo>
                    <a:pt x="398" y="155"/>
                  </a:lnTo>
                  <a:lnTo>
                    <a:pt x="398" y="154"/>
                  </a:lnTo>
                  <a:lnTo>
                    <a:pt x="397" y="154"/>
                  </a:lnTo>
                  <a:lnTo>
                    <a:pt x="397" y="155"/>
                  </a:lnTo>
                  <a:lnTo>
                    <a:pt x="396" y="155"/>
                  </a:lnTo>
                  <a:lnTo>
                    <a:pt x="394" y="155"/>
                  </a:lnTo>
                  <a:lnTo>
                    <a:pt x="393" y="155"/>
                  </a:lnTo>
                  <a:lnTo>
                    <a:pt x="393" y="156"/>
                  </a:lnTo>
                  <a:lnTo>
                    <a:pt x="392" y="156"/>
                  </a:lnTo>
                  <a:lnTo>
                    <a:pt x="391" y="156"/>
                  </a:lnTo>
                  <a:lnTo>
                    <a:pt x="389" y="156"/>
                  </a:lnTo>
                  <a:lnTo>
                    <a:pt x="388" y="157"/>
                  </a:lnTo>
                  <a:lnTo>
                    <a:pt x="387" y="157"/>
                  </a:lnTo>
                  <a:lnTo>
                    <a:pt x="386" y="159"/>
                  </a:lnTo>
                  <a:lnTo>
                    <a:pt x="384" y="159"/>
                  </a:lnTo>
                  <a:lnTo>
                    <a:pt x="383" y="159"/>
                  </a:lnTo>
                  <a:lnTo>
                    <a:pt x="382" y="159"/>
                  </a:lnTo>
                  <a:lnTo>
                    <a:pt x="382" y="160"/>
                  </a:lnTo>
                  <a:lnTo>
                    <a:pt x="381" y="160"/>
                  </a:lnTo>
                  <a:lnTo>
                    <a:pt x="378" y="161"/>
                  </a:lnTo>
                  <a:lnTo>
                    <a:pt x="378" y="162"/>
                  </a:lnTo>
                  <a:lnTo>
                    <a:pt x="377" y="162"/>
                  </a:lnTo>
                  <a:lnTo>
                    <a:pt x="376" y="162"/>
                  </a:lnTo>
                  <a:lnTo>
                    <a:pt x="374" y="164"/>
                  </a:lnTo>
                  <a:lnTo>
                    <a:pt x="373" y="164"/>
                  </a:lnTo>
                  <a:lnTo>
                    <a:pt x="373" y="165"/>
                  </a:lnTo>
                  <a:lnTo>
                    <a:pt x="372" y="165"/>
                  </a:lnTo>
                  <a:lnTo>
                    <a:pt x="372" y="166"/>
                  </a:lnTo>
                  <a:lnTo>
                    <a:pt x="371" y="166"/>
                  </a:lnTo>
                  <a:lnTo>
                    <a:pt x="369" y="166"/>
                  </a:lnTo>
                  <a:lnTo>
                    <a:pt x="369" y="168"/>
                  </a:lnTo>
                  <a:lnTo>
                    <a:pt x="368" y="169"/>
                  </a:lnTo>
                  <a:lnTo>
                    <a:pt x="367" y="170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7" y="174"/>
                  </a:lnTo>
                  <a:lnTo>
                    <a:pt x="366" y="175"/>
                  </a:lnTo>
                  <a:lnTo>
                    <a:pt x="366" y="176"/>
                  </a:lnTo>
                  <a:lnTo>
                    <a:pt x="366" y="178"/>
                  </a:lnTo>
                  <a:lnTo>
                    <a:pt x="364" y="178"/>
                  </a:lnTo>
                  <a:lnTo>
                    <a:pt x="364" y="179"/>
                  </a:lnTo>
                  <a:lnTo>
                    <a:pt x="364" y="180"/>
                  </a:lnTo>
                  <a:lnTo>
                    <a:pt x="364" y="181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7" y="191"/>
                  </a:lnTo>
                  <a:lnTo>
                    <a:pt x="367" y="193"/>
                  </a:lnTo>
                  <a:lnTo>
                    <a:pt x="368" y="194"/>
                  </a:lnTo>
                  <a:lnTo>
                    <a:pt x="368" y="195"/>
                  </a:lnTo>
                  <a:lnTo>
                    <a:pt x="369" y="195"/>
                  </a:lnTo>
                  <a:lnTo>
                    <a:pt x="369" y="196"/>
                  </a:lnTo>
                  <a:lnTo>
                    <a:pt x="371" y="196"/>
                  </a:lnTo>
                  <a:lnTo>
                    <a:pt x="371" y="198"/>
                  </a:lnTo>
                  <a:lnTo>
                    <a:pt x="371" y="199"/>
                  </a:lnTo>
                  <a:lnTo>
                    <a:pt x="371" y="200"/>
                  </a:lnTo>
                  <a:lnTo>
                    <a:pt x="372" y="200"/>
                  </a:lnTo>
                  <a:lnTo>
                    <a:pt x="372" y="201"/>
                  </a:lnTo>
                  <a:lnTo>
                    <a:pt x="371" y="203"/>
                  </a:lnTo>
                  <a:lnTo>
                    <a:pt x="371" y="204"/>
                  </a:lnTo>
                  <a:lnTo>
                    <a:pt x="371" y="205"/>
                  </a:lnTo>
                  <a:lnTo>
                    <a:pt x="371" y="206"/>
                  </a:lnTo>
                  <a:lnTo>
                    <a:pt x="371" y="208"/>
                  </a:lnTo>
                  <a:lnTo>
                    <a:pt x="371" y="210"/>
                  </a:lnTo>
                  <a:lnTo>
                    <a:pt x="369" y="211"/>
                  </a:lnTo>
                  <a:lnTo>
                    <a:pt x="369" y="213"/>
                  </a:lnTo>
                  <a:lnTo>
                    <a:pt x="369" y="215"/>
                  </a:lnTo>
                  <a:lnTo>
                    <a:pt x="368" y="216"/>
                  </a:lnTo>
                  <a:lnTo>
                    <a:pt x="368" y="218"/>
                  </a:lnTo>
                  <a:lnTo>
                    <a:pt x="368" y="219"/>
                  </a:lnTo>
                  <a:lnTo>
                    <a:pt x="368" y="220"/>
                  </a:lnTo>
                  <a:lnTo>
                    <a:pt x="368" y="221"/>
                  </a:lnTo>
                  <a:lnTo>
                    <a:pt x="368" y="223"/>
                  </a:lnTo>
                  <a:lnTo>
                    <a:pt x="368" y="224"/>
                  </a:lnTo>
                  <a:lnTo>
                    <a:pt x="368" y="225"/>
                  </a:lnTo>
                  <a:lnTo>
                    <a:pt x="368" y="226"/>
                  </a:lnTo>
                  <a:lnTo>
                    <a:pt x="368" y="228"/>
                  </a:lnTo>
                  <a:lnTo>
                    <a:pt x="367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4" y="233"/>
                  </a:lnTo>
                  <a:lnTo>
                    <a:pt x="364" y="234"/>
                  </a:lnTo>
                  <a:lnTo>
                    <a:pt x="363" y="235"/>
                  </a:lnTo>
                  <a:lnTo>
                    <a:pt x="363" y="236"/>
                  </a:lnTo>
                  <a:lnTo>
                    <a:pt x="363" y="238"/>
                  </a:lnTo>
                  <a:lnTo>
                    <a:pt x="362" y="239"/>
                  </a:lnTo>
                  <a:lnTo>
                    <a:pt x="362" y="240"/>
                  </a:lnTo>
                  <a:lnTo>
                    <a:pt x="362" y="241"/>
                  </a:lnTo>
                  <a:lnTo>
                    <a:pt x="362" y="243"/>
                  </a:lnTo>
                  <a:lnTo>
                    <a:pt x="362" y="244"/>
                  </a:lnTo>
                  <a:lnTo>
                    <a:pt x="362" y="245"/>
                  </a:lnTo>
                  <a:lnTo>
                    <a:pt x="362" y="246"/>
                  </a:lnTo>
                  <a:lnTo>
                    <a:pt x="362" y="248"/>
                  </a:lnTo>
                  <a:lnTo>
                    <a:pt x="362" y="250"/>
                  </a:lnTo>
                  <a:lnTo>
                    <a:pt x="362" y="251"/>
                  </a:lnTo>
                  <a:lnTo>
                    <a:pt x="362" y="253"/>
                  </a:lnTo>
                  <a:lnTo>
                    <a:pt x="362" y="254"/>
                  </a:lnTo>
                  <a:lnTo>
                    <a:pt x="362" y="255"/>
                  </a:lnTo>
                  <a:lnTo>
                    <a:pt x="362" y="256"/>
                  </a:lnTo>
                  <a:lnTo>
                    <a:pt x="363" y="256"/>
                  </a:lnTo>
                  <a:lnTo>
                    <a:pt x="363" y="258"/>
                  </a:lnTo>
                  <a:lnTo>
                    <a:pt x="363" y="259"/>
                  </a:lnTo>
                  <a:lnTo>
                    <a:pt x="363" y="260"/>
                  </a:lnTo>
                  <a:lnTo>
                    <a:pt x="363" y="261"/>
                  </a:lnTo>
                  <a:lnTo>
                    <a:pt x="362" y="263"/>
                  </a:lnTo>
                  <a:lnTo>
                    <a:pt x="363" y="263"/>
                  </a:lnTo>
                  <a:lnTo>
                    <a:pt x="362" y="264"/>
                  </a:lnTo>
                  <a:lnTo>
                    <a:pt x="362" y="265"/>
                  </a:lnTo>
                  <a:lnTo>
                    <a:pt x="362" y="266"/>
                  </a:lnTo>
                  <a:lnTo>
                    <a:pt x="362" y="268"/>
                  </a:lnTo>
                  <a:lnTo>
                    <a:pt x="361" y="269"/>
                  </a:lnTo>
                  <a:lnTo>
                    <a:pt x="361" y="270"/>
                  </a:lnTo>
                  <a:lnTo>
                    <a:pt x="361" y="271"/>
                  </a:lnTo>
                  <a:lnTo>
                    <a:pt x="361" y="273"/>
                  </a:lnTo>
                  <a:lnTo>
                    <a:pt x="361" y="275"/>
                  </a:lnTo>
                  <a:lnTo>
                    <a:pt x="361" y="276"/>
                  </a:lnTo>
                  <a:lnTo>
                    <a:pt x="361" y="278"/>
                  </a:lnTo>
                  <a:lnTo>
                    <a:pt x="361" y="279"/>
                  </a:lnTo>
                  <a:lnTo>
                    <a:pt x="361" y="280"/>
                  </a:lnTo>
                  <a:lnTo>
                    <a:pt x="361" y="281"/>
                  </a:lnTo>
                  <a:lnTo>
                    <a:pt x="361" y="283"/>
                  </a:lnTo>
                  <a:lnTo>
                    <a:pt x="361" y="284"/>
                  </a:lnTo>
                  <a:lnTo>
                    <a:pt x="361" y="285"/>
                  </a:lnTo>
                  <a:lnTo>
                    <a:pt x="361" y="286"/>
                  </a:lnTo>
                  <a:lnTo>
                    <a:pt x="361" y="288"/>
                  </a:lnTo>
                  <a:lnTo>
                    <a:pt x="359" y="290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9" y="294"/>
                  </a:lnTo>
                  <a:lnTo>
                    <a:pt x="359" y="295"/>
                  </a:lnTo>
                  <a:lnTo>
                    <a:pt x="358" y="295"/>
                  </a:lnTo>
                  <a:lnTo>
                    <a:pt x="358" y="298"/>
                  </a:lnTo>
                  <a:lnTo>
                    <a:pt x="358" y="299"/>
                  </a:lnTo>
                  <a:lnTo>
                    <a:pt x="357" y="300"/>
                  </a:lnTo>
                  <a:lnTo>
                    <a:pt x="357" y="301"/>
                  </a:lnTo>
                  <a:lnTo>
                    <a:pt x="356" y="303"/>
                  </a:lnTo>
                  <a:lnTo>
                    <a:pt x="356" y="304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6"/>
                  </a:lnTo>
                  <a:lnTo>
                    <a:pt x="353" y="308"/>
                  </a:lnTo>
                  <a:lnTo>
                    <a:pt x="352" y="309"/>
                  </a:lnTo>
                  <a:lnTo>
                    <a:pt x="352" y="310"/>
                  </a:lnTo>
                  <a:lnTo>
                    <a:pt x="351" y="311"/>
                  </a:lnTo>
                  <a:lnTo>
                    <a:pt x="349" y="313"/>
                  </a:lnTo>
                  <a:lnTo>
                    <a:pt x="348" y="314"/>
                  </a:lnTo>
                  <a:lnTo>
                    <a:pt x="347" y="315"/>
                  </a:lnTo>
                  <a:lnTo>
                    <a:pt x="347" y="316"/>
                  </a:lnTo>
                  <a:lnTo>
                    <a:pt x="346" y="318"/>
                  </a:lnTo>
                  <a:lnTo>
                    <a:pt x="344" y="319"/>
                  </a:lnTo>
                  <a:lnTo>
                    <a:pt x="343" y="320"/>
                  </a:lnTo>
                  <a:lnTo>
                    <a:pt x="343" y="321"/>
                  </a:lnTo>
                  <a:lnTo>
                    <a:pt x="342" y="323"/>
                  </a:lnTo>
                  <a:lnTo>
                    <a:pt x="341" y="325"/>
                  </a:lnTo>
                  <a:lnTo>
                    <a:pt x="341" y="328"/>
                  </a:lnTo>
                  <a:lnTo>
                    <a:pt x="341" y="330"/>
                  </a:lnTo>
                  <a:lnTo>
                    <a:pt x="341" y="331"/>
                  </a:lnTo>
                  <a:lnTo>
                    <a:pt x="341" y="333"/>
                  </a:lnTo>
                  <a:lnTo>
                    <a:pt x="341" y="335"/>
                  </a:lnTo>
                  <a:lnTo>
                    <a:pt x="339" y="335"/>
                  </a:lnTo>
                  <a:lnTo>
                    <a:pt x="338" y="335"/>
                  </a:lnTo>
                  <a:lnTo>
                    <a:pt x="337" y="336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3" y="338"/>
                  </a:lnTo>
                  <a:lnTo>
                    <a:pt x="332" y="338"/>
                  </a:lnTo>
                  <a:lnTo>
                    <a:pt x="333" y="339"/>
                  </a:lnTo>
                  <a:lnTo>
                    <a:pt x="333" y="340"/>
                  </a:lnTo>
                  <a:lnTo>
                    <a:pt x="332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9" y="340"/>
                  </a:lnTo>
                  <a:lnTo>
                    <a:pt x="329" y="339"/>
                  </a:lnTo>
                  <a:lnTo>
                    <a:pt x="328" y="338"/>
                  </a:lnTo>
                  <a:lnTo>
                    <a:pt x="328" y="336"/>
                  </a:lnTo>
                  <a:lnTo>
                    <a:pt x="328" y="335"/>
                  </a:lnTo>
                  <a:lnTo>
                    <a:pt x="327" y="335"/>
                  </a:lnTo>
                  <a:lnTo>
                    <a:pt x="326" y="334"/>
                  </a:lnTo>
                  <a:lnTo>
                    <a:pt x="324" y="334"/>
                  </a:lnTo>
                  <a:lnTo>
                    <a:pt x="324" y="333"/>
                  </a:lnTo>
                  <a:lnTo>
                    <a:pt x="324" y="331"/>
                  </a:lnTo>
                  <a:lnTo>
                    <a:pt x="324" y="330"/>
                  </a:lnTo>
                  <a:lnTo>
                    <a:pt x="326" y="330"/>
                  </a:lnTo>
                  <a:lnTo>
                    <a:pt x="326" y="329"/>
                  </a:lnTo>
                  <a:lnTo>
                    <a:pt x="327" y="326"/>
                  </a:lnTo>
                  <a:lnTo>
                    <a:pt x="327" y="325"/>
                  </a:lnTo>
                  <a:lnTo>
                    <a:pt x="327" y="324"/>
                  </a:lnTo>
                  <a:lnTo>
                    <a:pt x="326" y="325"/>
                  </a:lnTo>
                  <a:lnTo>
                    <a:pt x="324" y="325"/>
                  </a:lnTo>
                  <a:lnTo>
                    <a:pt x="323" y="325"/>
                  </a:lnTo>
                  <a:lnTo>
                    <a:pt x="323" y="324"/>
                  </a:lnTo>
                  <a:lnTo>
                    <a:pt x="323" y="323"/>
                  </a:lnTo>
                  <a:lnTo>
                    <a:pt x="324" y="321"/>
                  </a:lnTo>
                  <a:lnTo>
                    <a:pt x="323" y="321"/>
                  </a:lnTo>
                  <a:lnTo>
                    <a:pt x="322" y="321"/>
                  </a:lnTo>
                  <a:lnTo>
                    <a:pt x="321" y="323"/>
                  </a:lnTo>
                  <a:lnTo>
                    <a:pt x="319" y="323"/>
                  </a:lnTo>
                  <a:lnTo>
                    <a:pt x="319" y="321"/>
                  </a:lnTo>
                  <a:lnTo>
                    <a:pt x="318" y="321"/>
                  </a:lnTo>
                  <a:lnTo>
                    <a:pt x="318" y="320"/>
                  </a:lnTo>
                  <a:lnTo>
                    <a:pt x="318" y="319"/>
                  </a:lnTo>
                  <a:lnTo>
                    <a:pt x="319" y="318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6" y="316"/>
                  </a:lnTo>
                  <a:lnTo>
                    <a:pt x="316" y="315"/>
                  </a:lnTo>
                  <a:lnTo>
                    <a:pt x="316" y="314"/>
                  </a:lnTo>
                  <a:lnTo>
                    <a:pt x="316" y="313"/>
                  </a:lnTo>
                  <a:lnTo>
                    <a:pt x="317" y="313"/>
                  </a:lnTo>
                  <a:lnTo>
                    <a:pt x="317" y="311"/>
                  </a:lnTo>
                  <a:lnTo>
                    <a:pt x="317" y="310"/>
                  </a:lnTo>
                  <a:lnTo>
                    <a:pt x="316" y="310"/>
                  </a:lnTo>
                  <a:lnTo>
                    <a:pt x="314" y="311"/>
                  </a:lnTo>
                  <a:lnTo>
                    <a:pt x="314" y="313"/>
                  </a:lnTo>
                  <a:lnTo>
                    <a:pt x="313" y="314"/>
                  </a:lnTo>
                  <a:lnTo>
                    <a:pt x="312" y="315"/>
                  </a:lnTo>
                  <a:lnTo>
                    <a:pt x="311" y="316"/>
                  </a:lnTo>
                  <a:lnTo>
                    <a:pt x="309" y="315"/>
                  </a:lnTo>
                  <a:lnTo>
                    <a:pt x="308" y="315"/>
                  </a:lnTo>
                  <a:lnTo>
                    <a:pt x="307" y="314"/>
                  </a:lnTo>
                  <a:lnTo>
                    <a:pt x="307" y="313"/>
                  </a:lnTo>
                  <a:lnTo>
                    <a:pt x="307" y="311"/>
                  </a:lnTo>
                  <a:lnTo>
                    <a:pt x="307" y="310"/>
                  </a:lnTo>
                  <a:lnTo>
                    <a:pt x="306" y="310"/>
                  </a:lnTo>
                  <a:lnTo>
                    <a:pt x="306" y="309"/>
                  </a:lnTo>
                  <a:lnTo>
                    <a:pt x="304" y="308"/>
                  </a:lnTo>
                  <a:lnTo>
                    <a:pt x="304" y="306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8" y="304"/>
                  </a:lnTo>
                  <a:lnTo>
                    <a:pt x="308" y="303"/>
                  </a:lnTo>
                  <a:lnTo>
                    <a:pt x="307" y="303"/>
                  </a:lnTo>
                  <a:lnTo>
                    <a:pt x="306" y="303"/>
                  </a:lnTo>
                  <a:lnTo>
                    <a:pt x="306" y="301"/>
                  </a:lnTo>
                  <a:lnTo>
                    <a:pt x="306" y="300"/>
                  </a:lnTo>
                  <a:lnTo>
                    <a:pt x="304" y="299"/>
                  </a:lnTo>
                  <a:lnTo>
                    <a:pt x="304" y="298"/>
                  </a:lnTo>
                  <a:lnTo>
                    <a:pt x="304" y="296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3" y="294"/>
                  </a:lnTo>
                  <a:lnTo>
                    <a:pt x="303" y="293"/>
                  </a:lnTo>
                  <a:lnTo>
                    <a:pt x="302" y="293"/>
                  </a:lnTo>
                  <a:lnTo>
                    <a:pt x="301" y="291"/>
                  </a:lnTo>
                  <a:lnTo>
                    <a:pt x="301" y="290"/>
                  </a:lnTo>
                  <a:lnTo>
                    <a:pt x="302" y="290"/>
                  </a:lnTo>
                  <a:lnTo>
                    <a:pt x="302" y="289"/>
                  </a:lnTo>
                  <a:lnTo>
                    <a:pt x="303" y="289"/>
                  </a:lnTo>
                  <a:lnTo>
                    <a:pt x="302" y="288"/>
                  </a:lnTo>
                  <a:lnTo>
                    <a:pt x="301" y="288"/>
                  </a:lnTo>
                  <a:lnTo>
                    <a:pt x="299" y="286"/>
                  </a:lnTo>
                  <a:lnTo>
                    <a:pt x="298" y="285"/>
                  </a:lnTo>
                  <a:lnTo>
                    <a:pt x="298" y="284"/>
                  </a:lnTo>
                  <a:lnTo>
                    <a:pt x="298" y="283"/>
                  </a:lnTo>
                  <a:lnTo>
                    <a:pt x="297" y="283"/>
                  </a:lnTo>
                  <a:lnTo>
                    <a:pt x="296" y="283"/>
                  </a:lnTo>
                  <a:lnTo>
                    <a:pt x="294" y="281"/>
                  </a:lnTo>
                  <a:lnTo>
                    <a:pt x="294" y="283"/>
                  </a:lnTo>
                  <a:lnTo>
                    <a:pt x="293" y="283"/>
                  </a:lnTo>
                  <a:lnTo>
                    <a:pt x="293" y="281"/>
                  </a:lnTo>
                  <a:lnTo>
                    <a:pt x="292" y="280"/>
                  </a:lnTo>
                  <a:lnTo>
                    <a:pt x="293" y="279"/>
                  </a:lnTo>
                  <a:lnTo>
                    <a:pt x="292" y="278"/>
                  </a:lnTo>
                  <a:lnTo>
                    <a:pt x="291" y="276"/>
                  </a:lnTo>
                  <a:lnTo>
                    <a:pt x="289" y="276"/>
                  </a:lnTo>
                  <a:lnTo>
                    <a:pt x="289" y="275"/>
                  </a:lnTo>
                  <a:lnTo>
                    <a:pt x="288" y="275"/>
                  </a:lnTo>
                  <a:lnTo>
                    <a:pt x="288" y="276"/>
                  </a:lnTo>
                  <a:lnTo>
                    <a:pt x="287" y="278"/>
                  </a:lnTo>
                  <a:lnTo>
                    <a:pt x="287" y="279"/>
                  </a:lnTo>
                  <a:lnTo>
                    <a:pt x="286" y="279"/>
                  </a:lnTo>
                  <a:lnTo>
                    <a:pt x="284" y="279"/>
                  </a:lnTo>
                  <a:lnTo>
                    <a:pt x="283" y="278"/>
                  </a:lnTo>
                  <a:lnTo>
                    <a:pt x="282" y="278"/>
                  </a:lnTo>
                  <a:lnTo>
                    <a:pt x="282" y="276"/>
                  </a:lnTo>
                  <a:lnTo>
                    <a:pt x="281" y="276"/>
                  </a:lnTo>
                  <a:lnTo>
                    <a:pt x="281" y="275"/>
                  </a:lnTo>
                  <a:lnTo>
                    <a:pt x="282" y="275"/>
                  </a:lnTo>
                  <a:lnTo>
                    <a:pt x="283" y="274"/>
                  </a:lnTo>
                  <a:lnTo>
                    <a:pt x="282" y="274"/>
                  </a:lnTo>
                  <a:lnTo>
                    <a:pt x="281" y="274"/>
                  </a:lnTo>
                  <a:lnTo>
                    <a:pt x="281" y="273"/>
                  </a:lnTo>
                  <a:lnTo>
                    <a:pt x="281" y="271"/>
                  </a:lnTo>
                  <a:lnTo>
                    <a:pt x="281" y="270"/>
                  </a:lnTo>
                  <a:lnTo>
                    <a:pt x="279" y="269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7" y="269"/>
                  </a:lnTo>
                  <a:lnTo>
                    <a:pt x="277" y="270"/>
                  </a:lnTo>
                  <a:lnTo>
                    <a:pt x="278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1"/>
                  </a:lnTo>
                  <a:lnTo>
                    <a:pt x="276" y="271"/>
                  </a:lnTo>
                  <a:lnTo>
                    <a:pt x="274" y="271"/>
                  </a:lnTo>
                  <a:lnTo>
                    <a:pt x="273" y="270"/>
                  </a:lnTo>
                  <a:lnTo>
                    <a:pt x="272" y="270"/>
                  </a:lnTo>
                  <a:lnTo>
                    <a:pt x="271" y="270"/>
                  </a:lnTo>
                  <a:lnTo>
                    <a:pt x="269" y="270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8" y="274"/>
                  </a:lnTo>
                  <a:lnTo>
                    <a:pt x="267" y="274"/>
                  </a:lnTo>
                  <a:lnTo>
                    <a:pt x="266" y="274"/>
                  </a:lnTo>
                  <a:lnTo>
                    <a:pt x="266" y="273"/>
                  </a:lnTo>
                  <a:lnTo>
                    <a:pt x="264" y="271"/>
                  </a:lnTo>
                  <a:lnTo>
                    <a:pt x="264" y="270"/>
                  </a:lnTo>
                  <a:lnTo>
                    <a:pt x="266" y="269"/>
                  </a:lnTo>
                  <a:lnTo>
                    <a:pt x="264" y="269"/>
                  </a:lnTo>
                  <a:lnTo>
                    <a:pt x="263" y="269"/>
                  </a:lnTo>
                  <a:lnTo>
                    <a:pt x="262" y="268"/>
                  </a:lnTo>
                  <a:lnTo>
                    <a:pt x="262" y="269"/>
                  </a:lnTo>
                  <a:lnTo>
                    <a:pt x="263" y="270"/>
                  </a:lnTo>
                  <a:lnTo>
                    <a:pt x="263" y="271"/>
                  </a:lnTo>
                  <a:lnTo>
                    <a:pt x="263" y="273"/>
                  </a:lnTo>
                  <a:lnTo>
                    <a:pt x="262" y="273"/>
                  </a:lnTo>
                  <a:lnTo>
                    <a:pt x="261" y="273"/>
                  </a:lnTo>
                  <a:lnTo>
                    <a:pt x="259" y="271"/>
                  </a:lnTo>
                  <a:lnTo>
                    <a:pt x="258" y="271"/>
                  </a:lnTo>
                  <a:lnTo>
                    <a:pt x="258" y="270"/>
                  </a:lnTo>
                  <a:lnTo>
                    <a:pt x="257" y="271"/>
                  </a:lnTo>
                  <a:lnTo>
                    <a:pt x="257" y="273"/>
                  </a:lnTo>
                  <a:lnTo>
                    <a:pt x="257" y="274"/>
                  </a:lnTo>
                  <a:lnTo>
                    <a:pt x="257" y="275"/>
                  </a:lnTo>
                  <a:lnTo>
                    <a:pt x="257" y="276"/>
                  </a:lnTo>
                  <a:lnTo>
                    <a:pt x="257" y="278"/>
                  </a:lnTo>
                  <a:lnTo>
                    <a:pt x="256" y="278"/>
                  </a:lnTo>
                  <a:lnTo>
                    <a:pt x="254" y="278"/>
                  </a:lnTo>
                  <a:lnTo>
                    <a:pt x="253" y="278"/>
                  </a:lnTo>
                  <a:lnTo>
                    <a:pt x="252" y="276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8" y="276"/>
                  </a:lnTo>
                  <a:lnTo>
                    <a:pt x="248" y="278"/>
                  </a:lnTo>
                  <a:lnTo>
                    <a:pt x="247" y="279"/>
                  </a:lnTo>
                  <a:lnTo>
                    <a:pt x="247" y="280"/>
                  </a:lnTo>
                  <a:lnTo>
                    <a:pt x="246" y="280"/>
                  </a:lnTo>
                  <a:lnTo>
                    <a:pt x="244" y="281"/>
                  </a:lnTo>
                  <a:lnTo>
                    <a:pt x="243" y="283"/>
                  </a:lnTo>
                  <a:lnTo>
                    <a:pt x="243" y="284"/>
                  </a:lnTo>
                  <a:lnTo>
                    <a:pt x="242" y="284"/>
                  </a:lnTo>
                  <a:lnTo>
                    <a:pt x="242" y="285"/>
                  </a:lnTo>
                  <a:lnTo>
                    <a:pt x="241" y="285"/>
                  </a:lnTo>
                  <a:lnTo>
                    <a:pt x="241" y="284"/>
                  </a:lnTo>
                  <a:lnTo>
                    <a:pt x="239" y="283"/>
                  </a:lnTo>
                  <a:lnTo>
                    <a:pt x="238" y="284"/>
                  </a:lnTo>
                  <a:lnTo>
                    <a:pt x="237" y="285"/>
                  </a:lnTo>
                  <a:lnTo>
                    <a:pt x="236" y="285"/>
                  </a:lnTo>
                  <a:lnTo>
                    <a:pt x="234" y="285"/>
                  </a:lnTo>
                  <a:lnTo>
                    <a:pt x="234" y="284"/>
                  </a:lnTo>
                  <a:lnTo>
                    <a:pt x="234" y="283"/>
                  </a:lnTo>
                  <a:lnTo>
                    <a:pt x="233" y="283"/>
                  </a:lnTo>
                  <a:lnTo>
                    <a:pt x="233" y="281"/>
                  </a:lnTo>
                  <a:lnTo>
                    <a:pt x="232" y="283"/>
                  </a:lnTo>
                  <a:lnTo>
                    <a:pt x="232" y="284"/>
                  </a:lnTo>
                  <a:lnTo>
                    <a:pt x="231" y="284"/>
                  </a:lnTo>
                  <a:lnTo>
                    <a:pt x="231" y="285"/>
                  </a:lnTo>
                  <a:lnTo>
                    <a:pt x="229" y="285"/>
                  </a:lnTo>
                  <a:lnTo>
                    <a:pt x="228" y="284"/>
                  </a:lnTo>
                  <a:lnTo>
                    <a:pt x="227" y="283"/>
                  </a:lnTo>
                  <a:lnTo>
                    <a:pt x="226" y="284"/>
                  </a:lnTo>
                  <a:lnTo>
                    <a:pt x="227" y="285"/>
                  </a:lnTo>
                  <a:lnTo>
                    <a:pt x="227" y="286"/>
                  </a:lnTo>
                  <a:lnTo>
                    <a:pt x="228" y="288"/>
                  </a:lnTo>
                  <a:lnTo>
                    <a:pt x="228" y="289"/>
                  </a:lnTo>
                  <a:lnTo>
                    <a:pt x="227" y="290"/>
                  </a:lnTo>
                  <a:lnTo>
                    <a:pt x="227" y="289"/>
                  </a:lnTo>
                  <a:lnTo>
                    <a:pt x="226" y="289"/>
                  </a:lnTo>
                  <a:lnTo>
                    <a:pt x="224" y="288"/>
                  </a:lnTo>
                  <a:lnTo>
                    <a:pt x="223" y="288"/>
                  </a:lnTo>
                  <a:lnTo>
                    <a:pt x="223" y="289"/>
                  </a:lnTo>
                  <a:lnTo>
                    <a:pt x="223" y="290"/>
                  </a:lnTo>
                  <a:lnTo>
                    <a:pt x="224" y="290"/>
                  </a:lnTo>
                  <a:lnTo>
                    <a:pt x="226" y="291"/>
                  </a:lnTo>
                  <a:lnTo>
                    <a:pt x="227" y="293"/>
                  </a:lnTo>
                  <a:lnTo>
                    <a:pt x="226" y="294"/>
                  </a:lnTo>
                  <a:lnTo>
                    <a:pt x="224" y="294"/>
                  </a:lnTo>
                  <a:lnTo>
                    <a:pt x="223" y="295"/>
                  </a:lnTo>
                  <a:lnTo>
                    <a:pt x="222" y="294"/>
                  </a:lnTo>
                  <a:lnTo>
                    <a:pt x="222" y="293"/>
                  </a:lnTo>
                  <a:lnTo>
                    <a:pt x="222" y="291"/>
                  </a:lnTo>
                  <a:lnTo>
                    <a:pt x="222" y="290"/>
                  </a:lnTo>
                  <a:lnTo>
                    <a:pt x="221" y="290"/>
                  </a:lnTo>
                  <a:lnTo>
                    <a:pt x="219" y="290"/>
                  </a:lnTo>
                  <a:lnTo>
                    <a:pt x="218" y="291"/>
                  </a:lnTo>
                  <a:lnTo>
                    <a:pt x="218" y="293"/>
                  </a:lnTo>
                  <a:lnTo>
                    <a:pt x="217" y="293"/>
                  </a:lnTo>
                  <a:lnTo>
                    <a:pt x="217" y="294"/>
                  </a:lnTo>
                  <a:lnTo>
                    <a:pt x="216" y="295"/>
                  </a:lnTo>
                  <a:lnTo>
                    <a:pt x="214" y="296"/>
                  </a:lnTo>
                  <a:lnTo>
                    <a:pt x="214" y="298"/>
                  </a:lnTo>
                  <a:lnTo>
                    <a:pt x="216" y="298"/>
                  </a:lnTo>
                  <a:lnTo>
                    <a:pt x="216" y="299"/>
                  </a:lnTo>
                  <a:lnTo>
                    <a:pt x="214" y="300"/>
                  </a:lnTo>
                  <a:lnTo>
                    <a:pt x="213" y="301"/>
                  </a:lnTo>
                  <a:lnTo>
                    <a:pt x="213" y="303"/>
                  </a:lnTo>
                  <a:lnTo>
                    <a:pt x="212" y="303"/>
                  </a:lnTo>
                  <a:lnTo>
                    <a:pt x="212" y="301"/>
                  </a:lnTo>
                  <a:lnTo>
                    <a:pt x="211" y="299"/>
                  </a:lnTo>
                  <a:lnTo>
                    <a:pt x="209" y="299"/>
                  </a:lnTo>
                  <a:lnTo>
                    <a:pt x="208" y="299"/>
                  </a:lnTo>
                  <a:lnTo>
                    <a:pt x="207" y="299"/>
                  </a:lnTo>
                  <a:lnTo>
                    <a:pt x="206" y="301"/>
                  </a:lnTo>
                  <a:lnTo>
                    <a:pt x="206" y="303"/>
                  </a:lnTo>
                  <a:lnTo>
                    <a:pt x="207" y="304"/>
                  </a:lnTo>
                  <a:lnTo>
                    <a:pt x="207" y="305"/>
                  </a:lnTo>
                  <a:lnTo>
                    <a:pt x="208" y="306"/>
                  </a:lnTo>
                  <a:lnTo>
                    <a:pt x="209" y="306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8"/>
                  </a:lnTo>
                  <a:lnTo>
                    <a:pt x="204" y="308"/>
                  </a:lnTo>
                  <a:lnTo>
                    <a:pt x="203" y="308"/>
                  </a:lnTo>
                  <a:lnTo>
                    <a:pt x="202" y="309"/>
                  </a:lnTo>
                  <a:lnTo>
                    <a:pt x="201" y="310"/>
                  </a:lnTo>
                  <a:lnTo>
                    <a:pt x="201" y="311"/>
                  </a:lnTo>
                  <a:lnTo>
                    <a:pt x="201" y="313"/>
                  </a:lnTo>
                  <a:lnTo>
                    <a:pt x="199" y="313"/>
                  </a:lnTo>
                  <a:lnTo>
                    <a:pt x="198" y="311"/>
                  </a:lnTo>
                  <a:lnTo>
                    <a:pt x="198" y="310"/>
                  </a:lnTo>
                  <a:lnTo>
                    <a:pt x="199" y="310"/>
                  </a:lnTo>
                  <a:lnTo>
                    <a:pt x="199" y="309"/>
                  </a:lnTo>
                  <a:lnTo>
                    <a:pt x="199" y="306"/>
                  </a:lnTo>
                  <a:lnTo>
                    <a:pt x="198" y="306"/>
                  </a:lnTo>
                  <a:lnTo>
                    <a:pt x="197" y="308"/>
                  </a:lnTo>
                  <a:lnTo>
                    <a:pt x="197" y="309"/>
                  </a:lnTo>
                  <a:lnTo>
                    <a:pt x="197" y="310"/>
                  </a:lnTo>
                  <a:lnTo>
                    <a:pt x="195" y="311"/>
                  </a:lnTo>
                  <a:lnTo>
                    <a:pt x="194" y="311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9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9" y="309"/>
                  </a:lnTo>
                  <a:lnTo>
                    <a:pt x="188" y="309"/>
                  </a:lnTo>
                  <a:lnTo>
                    <a:pt x="187" y="308"/>
                  </a:lnTo>
                  <a:lnTo>
                    <a:pt x="185" y="310"/>
                  </a:lnTo>
                  <a:lnTo>
                    <a:pt x="185" y="311"/>
                  </a:lnTo>
                  <a:lnTo>
                    <a:pt x="184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0" y="310"/>
                  </a:lnTo>
                  <a:lnTo>
                    <a:pt x="179" y="310"/>
                  </a:lnTo>
                  <a:lnTo>
                    <a:pt x="179" y="313"/>
                  </a:lnTo>
                  <a:lnTo>
                    <a:pt x="178" y="313"/>
                  </a:lnTo>
                  <a:lnTo>
                    <a:pt x="178" y="311"/>
                  </a:lnTo>
                  <a:lnTo>
                    <a:pt x="178" y="310"/>
                  </a:lnTo>
                  <a:lnTo>
                    <a:pt x="178" y="309"/>
                  </a:lnTo>
                  <a:lnTo>
                    <a:pt x="178" y="308"/>
                  </a:lnTo>
                  <a:lnTo>
                    <a:pt x="177" y="308"/>
                  </a:lnTo>
                  <a:lnTo>
                    <a:pt x="175" y="308"/>
                  </a:lnTo>
                  <a:lnTo>
                    <a:pt x="174" y="308"/>
                  </a:lnTo>
                  <a:lnTo>
                    <a:pt x="174" y="309"/>
                  </a:lnTo>
                  <a:lnTo>
                    <a:pt x="174" y="310"/>
                  </a:lnTo>
                  <a:lnTo>
                    <a:pt x="173" y="310"/>
                  </a:lnTo>
                  <a:lnTo>
                    <a:pt x="172" y="310"/>
                  </a:lnTo>
                  <a:lnTo>
                    <a:pt x="170" y="310"/>
                  </a:lnTo>
                  <a:lnTo>
                    <a:pt x="170" y="313"/>
                  </a:lnTo>
                  <a:lnTo>
                    <a:pt x="169" y="315"/>
                  </a:lnTo>
                  <a:lnTo>
                    <a:pt x="169" y="316"/>
                  </a:lnTo>
                  <a:lnTo>
                    <a:pt x="168" y="318"/>
                  </a:lnTo>
                  <a:lnTo>
                    <a:pt x="167" y="319"/>
                  </a:lnTo>
                  <a:lnTo>
                    <a:pt x="165" y="320"/>
                  </a:lnTo>
                  <a:lnTo>
                    <a:pt x="165" y="319"/>
                  </a:lnTo>
                  <a:lnTo>
                    <a:pt x="165" y="318"/>
                  </a:lnTo>
                  <a:lnTo>
                    <a:pt x="165" y="316"/>
                  </a:lnTo>
                  <a:lnTo>
                    <a:pt x="165" y="315"/>
                  </a:lnTo>
                  <a:lnTo>
                    <a:pt x="164" y="315"/>
                  </a:lnTo>
                  <a:lnTo>
                    <a:pt x="163" y="315"/>
                  </a:lnTo>
                  <a:lnTo>
                    <a:pt x="164" y="316"/>
                  </a:lnTo>
                  <a:lnTo>
                    <a:pt x="164" y="318"/>
                  </a:lnTo>
                  <a:lnTo>
                    <a:pt x="163" y="319"/>
                  </a:lnTo>
                  <a:lnTo>
                    <a:pt x="162" y="319"/>
                  </a:lnTo>
                  <a:lnTo>
                    <a:pt x="160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0" y="315"/>
                  </a:lnTo>
                  <a:lnTo>
                    <a:pt x="160" y="314"/>
                  </a:lnTo>
                  <a:lnTo>
                    <a:pt x="159" y="313"/>
                  </a:lnTo>
                  <a:lnTo>
                    <a:pt x="158" y="313"/>
                  </a:lnTo>
                  <a:lnTo>
                    <a:pt x="157" y="314"/>
                  </a:lnTo>
                  <a:lnTo>
                    <a:pt x="155" y="314"/>
                  </a:lnTo>
                  <a:lnTo>
                    <a:pt x="154" y="315"/>
                  </a:lnTo>
                  <a:lnTo>
                    <a:pt x="153" y="315"/>
                  </a:lnTo>
                  <a:lnTo>
                    <a:pt x="153" y="316"/>
                  </a:lnTo>
                  <a:lnTo>
                    <a:pt x="152" y="316"/>
                  </a:lnTo>
                  <a:lnTo>
                    <a:pt x="150" y="316"/>
                  </a:lnTo>
                  <a:lnTo>
                    <a:pt x="149" y="318"/>
                  </a:lnTo>
                  <a:lnTo>
                    <a:pt x="149" y="319"/>
                  </a:lnTo>
                  <a:lnTo>
                    <a:pt x="150" y="319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1"/>
                  </a:lnTo>
                  <a:lnTo>
                    <a:pt x="152" y="323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8" y="324"/>
                  </a:lnTo>
                  <a:lnTo>
                    <a:pt x="147" y="324"/>
                  </a:lnTo>
                  <a:lnTo>
                    <a:pt x="145" y="324"/>
                  </a:lnTo>
                  <a:lnTo>
                    <a:pt x="144" y="324"/>
                  </a:lnTo>
                  <a:lnTo>
                    <a:pt x="143" y="324"/>
                  </a:lnTo>
                  <a:lnTo>
                    <a:pt x="143" y="323"/>
                  </a:lnTo>
                  <a:lnTo>
                    <a:pt x="142" y="323"/>
                  </a:lnTo>
                  <a:lnTo>
                    <a:pt x="142" y="321"/>
                  </a:lnTo>
                  <a:lnTo>
                    <a:pt x="143" y="320"/>
                  </a:lnTo>
                  <a:lnTo>
                    <a:pt x="144" y="320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3" y="318"/>
                  </a:lnTo>
                  <a:lnTo>
                    <a:pt x="142" y="318"/>
                  </a:lnTo>
                  <a:lnTo>
                    <a:pt x="140" y="318"/>
                  </a:lnTo>
                  <a:lnTo>
                    <a:pt x="140" y="316"/>
                  </a:lnTo>
                  <a:lnTo>
                    <a:pt x="139" y="316"/>
                  </a:lnTo>
                  <a:lnTo>
                    <a:pt x="139" y="318"/>
                  </a:lnTo>
                  <a:lnTo>
                    <a:pt x="139" y="319"/>
                  </a:lnTo>
                  <a:lnTo>
                    <a:pt x="140" y="319"/>
                  </a:lnTo>
                  <a:lnTo>
                    <a:pt x="140" y="320"/>
                  </a:lnTo>
                  <a:lnTo>
                    <a:pt x="139" y="320"/>
                  </a:lnTo>
                  <a:lnTo>
                    <a:pt x="139" y="321"/>
                  </a:lnTo>
                  <a:lnTo>
                    <a:pt x="138" y="321"/>
                  </a:lnTo>
                  <a:lnTo>
                    <a:pt x="139" y="323"/>
                  </a:lnTo>
                  <a:lnTo>
                    <a:pt x="139" y="324"/>
                  </a:lnTo>
                  <a:lnTo>
                    <a:pt x="138" y="324"/>
                  </a:lnTo>
                  <a:lnTo>
                    <a:pt x="138" y="325"/>
                  </a:lnTo>
                  <a:lnTo>
                    <a:pt x="138" y="326"/>
                  </a:lnTo>
                  <a:lnTo>
                    <a:pt x="137" y="326"/>
                  </a:lnTo>
                  <a:lnTo>
                    <a:pt x="135" y="326"/>
                  </a:lnTo>
                  <a:lnTo>
                    <a:pt x="135" y="325"/>
                  </a:lnTo>
                  <a:lnTo>
                    <a:pt x="134" y="325"/>
                  </a:lnTo>
                  <a:lnTo>
                    <a:pt x="134" y="324"/>
                  </a:lnTo>
                  <a:lnTo>
                    <a:pt x="134" y="323"/>
                  </a:lnTo>
                  <a:lnTo>
                    <a:pt x="134" y="321"/>
                  </a:lnTo>
                  <a:lnTo>
                    <a:pt x="134" y="320"/>
                  </a:lnTo>
                  <a:lnTo>
                    <a:pt x="134" y="319"/>
                  </a:lnTo>
                  <a:lnTo>
                    <a:pt x="133" y="319"/>
                  </a:lnTo>
                  <a:lnTo>
                    <a:pt x="132" y="319"/>
                  </a:lnTo>
                  <a:lnTo>
                    <a:pt x="132" y="320"/>
                  </a:lnTo>
                  <a:lnTo>
                    <a:pt x="130" y="320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4"/>
                  </a:lnTo>
                  <a:lnTo>
                    <a:pt x="130" y="325"/>
                  </a:lnTo>
                  <a:lnTo>
                    <a:pt x="129" y="325"/>
                  </a:lnTo>
                  <a:lnTo>
                    <a:pt x="128" y="325"/>
                  </a:lnTo>
                  <a:lnTo>
                    <a:pt x="127" y="325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4" y="328"/>
                  </a:lnTo>
                  <a:lnTo>
                    <a:pt x="123" y="328"/>
                  </a:lnTo>
                  <a:lnTo>
                    <a:pt x="122" y="328"/>
                  </a:lnTo>
                  <a:lnTo>
                    <a:pt x="120" y="328"/>
                  </a:lnTo>
                  <a:lnTo>
                    <a:pt x="119" y="329"/>
                  </a:lnTo>
                  <a:lnTo>
                    <a:pt x="118" y="329"/>
                  </a:lnTo>
                  <a:lnTo>
                    <a:pt x="118" y="328"/>
                  </a:lnTo>
                  <a:lnTo>
                    <a:pt x="117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3"/>
                  </a:lnTo>
                  <a:lnTo>
                    <a:pt x="114" y="321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10" y="321"/>
                  </a:lnTo>
                  <a:lnTo>
                    <a:pt x="109" y="321"/>
                  </a:lnTo>
                  <a:lnTo>
                    <a:pt x="108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5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3" y="318"/>
                  </a:lnTo>
                  <a:lnTo>
                    <a:pt x="103" y="316"/>
                  </a:lnTo>
                  <a:lnTo>
                    <a:pt x="103" y="315"/>
                  </a:lnTo>
                  <a:lnTo>
                    <a:pt x="104" y="315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5" y="315"/>
                  </a:lnTo>
                  <a:lnTo>
                    <a:pt x="107" y="315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08" y="313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09" y="310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9" y="306"/>
                  </a:lnTo>
                  <a:lnTo>
                    <a:pt x="108" y="306"/>
                  </a:lnTo>
                  <a:lnTo>
                    <a:pt x="108" y="305"/>
                  </a:lnTo>
                  <a:lnTo>
                    <a:pt x="107" y="305"/>
                  </a:lnTo>
                  <a:lnTo>
                    <a:pt x="107" y="306"/>
                  </a:lnTo>
                  <a:lnTo>
                    <a:pt x="107" y="308"/>
                  </a:lnTo>
                  <a:lnTo>
                    <a:pt x="105" y="308"/>
                  </a:lnTo>
                  <a:lnTo>
                    <a:pt x="105" y="309"/>
                  </a:lnTo>
                  <a:lnTo>
                    <a:pt x="104" y="308"/>
                  </a:lnTo>
                  <a:lnTo>
                    <a:pt x="104" y="306"/>
                  </a:lnTo>
                  <a:lnTo>
                    <a:pt x="104" y="305"/>
                  </a:lnTo>
                  <a:lnTo>
                    <a:pt x="103" y="305"/>
                  </a:lnTo>
                  <a:lnTo>
                    <a:pt x="102" y="305"/>
                  </a:lnTo>
                  <a:lnTo>
                    <a:pt x="100" y="306"/>
                  </a:lnTo>
                  <a:lnTo>
                    <a:pt x="99" y="306"/>
                  </a:lnTo>
                  <a:lnTo>
                    <a:pt x="98" y="306"/>
                  </a:lnTo>
                  <a:lnTo>
                    <a:pt x="98" y="305"/>
                  </a:lnTo>
                  <a:lnTo>
                    <a:pt x="97" y="305"/>
                  </a:lnTo>
                  <a:lnTo>
                    <a:pt x="95" y="305"/>
                  </a:lnTo>
                  <a:lnTo>
                    <a:pt x="94" y="305"/>
                  </a:lnTo>
                  <a:lnTo>
                    <a:pt x="93" y="305"/>
                  </a:lnTo>
                  <a:lnTo>
                    <a:pt x="93" y="306"/>
                  </a:lnTo>
                  <a:lnTo>
                    <a:pt x="92" y="306"/>
                  </a:lnTo>
                  <a:lnTo>
                    <a:pt x="92" y="308"/>
                  </a:lnTo>
                  <a:lnTo>
                    <a:pt x="90" y="308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2" y="310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1"/>
                  </a:lnTo>
                  <a:lnTo>
                    <a:pt x="89" y="311"/>
                  </a:lnTo>
                  <a:lnTo>
                    <a:pt x="88" y="310"/>
                  </a:lnTo>
                  <a:lnTo>
                    <a:pt x="87" y="310"/>
                  </a:lnTo>
                  <a:lnTo>
                    <a:pt x="85" y="310"/>
                  </a:lnTo>
                  <a:lnTo>
                    <a:pt x="84" y="310"/>
                  </a:lnTo>
                  <a:lnTo>
                    <a:pt x="83" y="311"/>
                  </a:lnTo>
                  <a:lnTo>
                    <a:pt x="83" y="313"/>
                  </a:lnTo>
                  <a:lnTo>
                    <a:pt x="82" y="314"/>
                  </a:lnTo>
                  <a:lnTo>
                    <a:pt x="82" y="315"/>
                  </a:lnTo>
                  <a:lnTo>
                    <a:pt x="83" y="315"/>
                  </a:lnTo>
                  <a:lnTo>
                    <a:pt x="83" y="316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2" y="319"/>
                  </a:lnTo>
                  <a:lnTo>
                    <a:pt x="80" y="319"/>
                  </a:lnTo>
                  <a:lnTo>
                    <a:pt x="80" y="320"/>
                  </a:lnTo>
                  <a:lnTo>
                    <a:pt x="82" y="320"/>
                  </a:lnTo>
                  <a:lnTo>
                    <a:pt x="83" y="320"/>
                  </a:lnTo>
                  <a:lnTo>
                    <a:pt x="84" y="320"/>
                  </a:lnTo>
                  <a:lnTo>
                    <a:pt x="85" y="320"/>
                  </a:lnTo>
                  <a:lnTo>
                    <a:pt x="85" y="321"/>
                  </a:lnTo>
                  <a:lnTo>
                    <a:pt x="85" y="323"/>
                  </a:lnTo>
                  <a:lnTo>
                    <a:pt x="84" y="323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5"/>
                  </a:lnTo>
                  <a:lnTo>
                    <a:pt x="80" y="324"/>
                  </a:lnTo>
                  <a:lnTo>
                    <a:pt x="79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5" y="323"/>
                  </a:lnTo>
                  <a:lnTo>
                    <a:pt x="74" y="323"/>
                  </a:lnTo>
                  <a:lnTo>
                    <a:pt x="73" y="323"/>
                  </a:lnTo>
                  <a:lnTo>
                    <a:pt x="73" y="321"/>
                  </a:lnTo>
                  <a:lnTo>
                    <a:pt x="72" y="321"/>
                  </a:lnTo>
                  <a:lnTo>
                    <a:pt x="70" y="321"/>
                  </a:lnTo>
                  <a:lnTo>
                    <a:pt x="69" y="320"/>
                  </a:lnTo>
                  <a:lnTo>
                    <a:pt x="68" y="320"/>
                  </a:lnTo>
                  <a:lnTo>
                    <a:pt x="67" y="320"/>
                  </a:lnTo>
                  <a:lnTo>
                    <a:pt x="65" y="320"/>
                  </a:lnTo>
                  <a:lnTo>
                    <a:pt x="65" y="321"/>
                  </a:lnTo>
                  <a:lnTo>
                    <a:pt x="64" y="321"/>
                  </a:lnTo>
                  <a:lnTo>
                    <a:pt x="64" y="323"/>
                  </a:lnTo>
                  <a:lnTo>
                    <a:pt x="65" y="324"/>
                  </a:lnTo>
                  <a:lnTo>
                    <a:pt x="65" y="325"/>
                  </a:lnTo>
                  <a:lnTo>
                    <a:pt x="65" y="326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5"/>
                  </a:lnTo>
                  <a:lnTo>
                    <a:pt x="62" y="325"/>
                  </a:lnTo>
                  <a:lnTo>
                    <a:pt x="60" y="326"/>
                  </a:lnTo>
                  <a:lnTo>
                    <a:pt x="60" y="328"/>
                  </a:lnTo>
                  <a:lnTo>
                    <a:pt x="59" y="328"/>
                  </a:lnTo>
                  <a:lnTo>
                    <a:pt x="59" y="329"/>
                  </a:lnTo>
                  <a:lnTo>
                    <a:pt x="58" y="330"/>
                  </a:lnTo>
                  <a:lnTo>
                    <a:pt x="57" y="331"/>
                  </a:lnTo>
                  <a:lnTo>
                    <a:pt x="55" y="333"/>
                  </a:lnTo>
                  <a:lnTo>
                    <a:pt x="54" y="334"/>
                  </a:lnTo>
                  <a:lnTo>
                    <a:pt x="53" y="335"/>
                  </a:lnTo>
                  <a:lnTo>
                    <a:pt x="53" y="334"/>
                  </a:lnTo>
                  <a:lnTo>
                    <a:pt x="52" y="333"/>
                  </a:lnTo>
                  <a:lnTo>
                    <a:pt x="50" y="333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3"/>
                  </a:lnTo>
                  <a:lnTo>
                    <a:pt x="48" y="331"/>
                  </a:lnTo>
                  <a:lnTo>
                    <a:pt x="49" y="331"/>
                  </a:lnTo>
                  <a:lnTo>
                    <a:pt x="49" y="330"/>
                  </a:lnTo>
                  <a:lnTo>
                    <a:pt x="49" y="329"/>
                  </a:lnTo>
                  <a:lnTo>
                    <a:pt x="48" y="328"/>
                  </a:lnTo>
                  <a:lnTo>
                    <a:pt x="47" y="329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4" y="330"/>
                  </a:lnTo>
                  <a:lnTo>
                    <a:pt x="43" y="331"/>
                  </a:lnTo>
                  <a:lnTo>
                    <a:pt x="42" y="333"/>
                  </a:lnTo>
                  <a:lnTo>
                    <a:pt x="40" y="333"/>
                  </a:lnTo>
                  <a:lnTo>
                    <a:pt x="40" y="331"/>
                  </a:lnTo>
                  <a:lnTo>
                    <a:pt x="40" y="330"/>
                  </a:lnTo>
                  <a:lnTo>
                    <a:pt x="42" y="330"/>
                  </a:lnTo>
                  <a:lnTo>
                    <a:pt x="40" y="329"/>
                  </a:lnTo>
                  <a:lnTo>
                    <a:pt x="39" y="329"/>
                  </a:lnTo>
                  <a:lnTo>
                    <a:pt x="38" y="329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30"/>
                  </a:lnTo>
                  <a:lnTo>
                    <a:pt x="35" y="331"/>
                  </a:lnTo>
                  <a:lnTo>
                    <a:pt x="34" y="331"/>
                  </a:lnTo>
                  <a:lnTo>
                    <a:pt x="34" y="330"/>
                  </a:lnTo>
                  <a:lnTo>
                    <a:pt x="33" y="330"/>
                  </a:lnTo>
                  <a:lnTo>
                    <a:pt x="32" y="329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5"/>
                  </a:lnTo>
                  <a:lnTo>
                    <a:pt x="33" y="324"/>
                  </a:lnTo>
                  <a:lnTo>
                    <a:pt x="32" y="324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23"/>
                  </a:lnTo>
                  <a:lnTo>
                    <a:pt x="28" y="323"/>
                  </a:lnTo>
                  <a:lnTo>
                    <a:pt x="28" y="324"/>
                  </a:lnTo>
                  <a:lnTo>
                    <a:pt x="28" y="325"/>
                  </a:lnTo>
                  <a:lnTo>
                    <a:pt x="27" y="325"/>
                  </a:lnTo>
                  <a:lnTo>
                    <a:pt x="27" y="326"/>
                  </a:lnTo>
                  <a:lnTo>
                    <a:pt x="27" y="328"/>
                  </a:lnTo>
                  <a:lnTo>
                    <a:pt x="25" y="328"/>
                  </a:lnTo>
                  <a:lnTo>
                    <a:pt x="25" y="326"/>
                  </a:lnTo>
                  <a:lnTo>
                    <a:pt x="24" y="326"/>
                  </a:lnTo>
                  <a:lnTo>
                    <a:pt x="23" y="325"/>
                  </a:lnTo>
                  <a:lnTo>
                    <a:pt x="23" y="324"/>
                  </a:lnTo>
                  <a:lnTo>
                    <a:pt x="22" y="324"/>
                  </a:lnTo>
                  <a:lnTo>
                    <a:pt x="20" y="323"/>
                  </a:lnTo>
                  <a:lnTo>
                    <a:pt x="19" y="323"/>
                  </a:lnTo>
                  <a:lnTo>
                    <a:pt x="19" y="324"/>
                  </a:lnTo>
                  <a:lnTo>
                    <a:pt x="20" y="325"/>
                  </a:lnTo>
                  <a:lnTo>
                    <a:pt x="19" y="326"/>
                  </a:lnTo>
                  <a:lnTo>
                    <a:pt x="18" y="326"/>
                  </a:lnTo>
                  <a:lnTo>
                    <a:pt x="18" y="325"/>
                  </a:lnTo>
                  <a:lnTo>
                    <a:pt x="17" y="325"/>
                  </a:lnTo>
                  <a:lnTo>
                    <a:pt x="18" y="324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17" y="321"/>
                  </a:lnTo>
                  <a:lnTo>
                    <a:pt x="17" y="323"/>
                  </a:lnTo>
                  <a:lnTo>
                    <a:pt x="15" y="323"/>
                  </a:lnTo>
                  <a:lnTo>
                    <a:pt x="14" y="321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3" y="318"/>
                  </a:lnTo>
                  <a:lnTo>
                    <a:pt x="12" y="318"/>
                  </a:lnTo>
                  <a:lnTo>
                    <a:pt x="12" y="316"/>
                  </a:lnTo>
                  <a:lnTo>
                    <a:pt x="12" y="315"/>
                  </a:lnTo>
                  <a:lnTo>
                    <a:pt x="13" y="315"/>
                  </a:lnTo>
                  <a:lnTo>
                    <a:pt x="13" y="314"/>
                  </a:lnTo>
                  <a:lnTo>
                    <a:pt x="12" y="314"/>
                  </a:lnTo>
                  <a:lnTo>
                    <a:pt x="12" y="315"/>
                  </a:lnTo>
                  <a:lnTo>
                    <a:pt x="10" y="315"/>
                  </a:lnTo>
                  <a:lnTo>
                    <a:pt x="9" y="315"/>
                  </a:lnTo>
                  <a:lnTo>
                    <a:pt x="9" y="314"/>
                  </a:lnTo>
                  <a:lnTo>
                    <a:pt x="9" y="313"/>
                  </a:lnTo>
                  <a:lnTo>
                    <a:pt x="9" y="311"/>
                  </a:lnTo>
                  <a:lnTo>
                    <a:pt x="9" y="310"/>
                  </a:lnTo>
                  <a:lnTo>
                    <a:pt x="8" y="309"/>
                  </a:lnTo>
                  <a:lnTo>
                    <a:pt x="7" y="309"/>
                  </a:lnTo>
                  <a:lnTo>
                    <a:pt x="5" y="310"/>
                  </a:lnTo>
                  <a:lnTo>
                    <a:pt x="5" y="311"/>
                  </a:lnTo>
                  <a:lnTo>
                    <a:pt x="5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9"/>
                  </a:lnTo>
                  <a:lnTo>
                    <a:pt x="3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2" y="305"/>
                  </a:lnTo>
                  <a:lnTo>
                    <a:pt x="2" y="304"/>
                  </a:lnTo>
                  <a:lnTo>
                    <a:pt x="3" y="304"/>
                  </a:lnTo>
                  <a:lnTo>
                    <a:pt x="3" y="305"/>
                  </a:lnTo>
                  <a:lnTo>
                    <a:pt x="4" y="306"/>
                  </a:lnTo>
                  <a:lnTo>
                    <a:pt x="5" y="306"/>
                  </a:lnTo>
                  <a:lnTo>
                    <a:pt x="7" y="306"/>
                  </a:lnTo>
                  <a:lnTo>
                    <a:pt x="7" y="305"/>
                  </a:lnTo>
                  <a:lnTo>
                    <a:pt x="8" y="304"/>
                  </a:lnTo>
                  <a:lnTo>
                    <a:pt x="7" y="303"/>
                  </a:lnTo>
                  <a:lnTo>
                    <a:pt x="5" y="303"/>
                  </a:lnTo>
                  <a:lnTo>
                    <a:pt x="5" y="301"/>
                  </a:lnTo>
                  <a:lnTo>
                    <a:pt x="4" y="301"/>
                  </a:lnTo>
                  <a:lnTo>
                    <a:pt x="5" y="301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6"/>
                  </a:lnTo>
                  <a:lnTo>
                    <a:pt x="5" y="295"/>
                  </a:lnTo>
                  <a:lnTo>
                    <a:pt x="4" y="295"/>
                  </a:lnTo>
                  <a:lnTo>
                    <a:pt x="3" y="294"/>
                  </a:lnTo>
                  <a:lnTo>
                    <a:pt x="4" y="294"/>
                  </a:lnTo>
                  <a:lnTo>
                    <a:pt x="4" y="293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3" y="289"/>
                  </a:lnTo>
                  <a:lnTo>
                    <a:pt x="3" y="288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8"/>
                  </a:lnTo>
                  <a:lnTo>
                    <a:pt x="8" y="289"/>
                  </a:lnTo>
                  <a:lnTo>
                    <a:pt x="8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9" y="286"/>
                  </a:lnTo>
                  <a:lnTo>
                    <a:pt x="9" y="285"/>
                  </a:lnTo>
                  <a:lnTo>
                    <a:pt x="8" y="285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81"/>
                  </a:lnTo>
                  <a:lnTo>
                    <a:pt x="9" y="281"/>
                  </a:lnTo>
                  <a:lnTo>
                    <a:pt x="9" y="283"/>
                  </a:lnTo>
                  <a:lnTo>
                    <a:pt x="10" y="283"/>
                  </a:lnTo>
                  <a:lnTo>
                    <a:pt x="12" y="281"/>
                  </a:lnTo>
                  <a:lnTo>
                    <a:pt x="12" y="280"/>
                  </a:lnTo>
                  <a:lnTo>
                    <a:pt x="12" y="279"/>
                  </a:lnTo>
                  <a:lnTo>
                    <a:pt x="10" y="279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2" y="276"/>
                  </a:lnTo>
                  <a:lnTo>
                    <a:pt x="12" y="278"/>
                  </a:lnTo>
                  <a:lnTo>
                    <a:pt x="13" y="279"/>
                  </a:lnTo>
                  <a:lnTo>
                    <a:pt x="14" y="278"/>
                  </a:lnTo>
                  <a:lnTo>
                    <a:pt x="13" y="276"/>
                  </a:lnTo>
                  <a:lnTo>
                    <a:pt x="14" y="275"/>
                  </a:lnTo>
                  <a:lnTo>
                    <a:pt x="15" y="274"/>
                  </a:lnTo>
                  <a:lnTo>
                    <a:pt x="17" y="274"/>
                  </a:lnTo>
                  <a:lnTo>
                    <a:pt x="17" y="273"/>
                  </a:lnTo>
                  <a:lnTo>
                    <a:pt x="18" y="273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3026" y="2198"/>
              <a:ext cx="395" cy="372"/>
            </a:xfrm>
            <a:custGeom>
              <a:avLst/>
              <a:gdLst/>
              <a:ahLst/>
              <a:cxnLst>
                <a:cxn ang="0">
                  <a:pos x="39" y="366"/>
                </a:cxn>
                <a:cxn ang="0">
                  <a:pos x="45" y="367"/>
                </a:cxn>
                <a:cxn ang="0">
                  <a:pos x="41" y="354"/>
                </a:cxn>
                <a:cxn ang="0">
                  <a:pos x="46" y="349"/>
                </a:cxn>
                <a:cxn ang="0">
                  <a:pos x="54" y="342"/>
                </a:cxn>
                <a:cxn ang="0">
                  <a:pos x="44" y="334"/>
                </a:cxn>
                <a:cxn ang="0">
                  <a:pos x="37" y="327"/>
                </a:cxn>
                <a:cxn ang="0">
                  <a:pos x="29" y="319"/>
                </a:cxn>
                <a:cxn ang="0">
                  <a:pos x="24" y="312"/>
                </a:cxn>
                <a:cxn ang="0">
                  <a:pos x="25" y="301"/>
                </a:cxn>
                <a:cxn ang="0">
                  <a:pos x="35" y="299"/>
                </a:cxn>
                <a:cxn ang="0">
                  <a:pos x="32" y="286"/>
                </a:cxn>
                <a:cxn ang="0">
                  <a:pos x="37" y="279"/>
                </a:cxn>
                <a:cxn ang="0">
                  <a:pos x="32" y="271"/>
                </a:cxn>
                <a:cxn ang="0">
                  <a:pos x="37" y="268"/>
                </a:cxn>
                <a:cxn ang="0">
                  <a:pos x="32" y="262"/>
                </a:cxn>
                <a:cxn ang="0">
                  <a:pos x="29" y="248"/>
                </a:cxn>
                <a:cxn ang="0">
                  <a:pos x="27" y="238"/>
                </a:cxn>
                <a:cxn ang="0">
                  <a:pos x="17" y="230"/>
                </a:cxn>
                <a:cxn ang="0">
                  <a:pos x="16" y="227"/>
                </a:cxn>
                <a:cxn ang="0">
                  <a:pos x="12" y="219"/>
                </a:cxn>
                <a:cxn ang="0">
                  <a:pos x="12" y="209"/>
                </a:cxn>
                <a:cxn ang="0">
                  <a:pos x="9" y="200"/>
                </a:cxn>
                <a:cxn ang="0">
                  <a:pos x="12" y="194"/>
                </a:cxn>
                <a:cxn ang="0">
                  <a:pos x="19" y="184"/>
                </a:cxn>
                <a:cxn ang="0">
                  <a:pos x="7" y="169"/>
                </a:cxn>
                <a:cxn ang="0">
                  <a:pos x="1" y="153"/>
                </a:cxn>
                <a:cxn ang="0">
                  <a:pos x="2" y="137"/>
                </a:cxn>
                <a:cxn ang="0">
                  <a:pos x="17" y="127"/>
                </a:cxn>
                <a:cxn ang="0">
                  <a:pos x="21" y="110"/>
                </a:cxn>
                <a:cxn ang="0">
                  <a:pos x="26" y="98"/>
                </a:cxn>
                <a:cxn ang="0">
                  <a:pos x="46" y="88"/>
                </a:cxn>
                <a:cxn ang="0">
                  <a:pos x="60" y="90"/>
                </a:cxn>
                <a:cxn ang="0">
                  <a:pos x="64" y="103"/>
                </a:cxn>
                <a:cxn ang="0">
                  <a:pos x="72" y="114"/>
                </a:cxn>
                <a:cxn ang="0">
                  <a:pos x="77" y="124"/>
                </a:cxn>
                <a:cxn ang="0">
                  <a:pos x="95" y="112"/>
                </a:cxn>
                <a:cxn ang="0">
                  <a:pos x="105" y="99"/>
                </a:cxn>
                <a:cxn ang="0">
                  <a:pos x="115" y="92"/>
                </a:cxn>
                <a:cxn ang="0">
                  <a:pos x="121" y="77"/>
                </a:cxn>
                <a:cxn ang="0">
                  <a:pos x="137" y="70"/>
                </a:cxn>
                <a:cxn ang="0">
                  <a:pos x="155" y="68"/>
                </a:cxn>
                <a:cxn ang="0">
                  <a:pos x="169" y="62"/>
                </a:cxn>
                <a:cxn ang="0">
                  <a:pos x="177" y="50"/>
                </a:cxn>
                <a:cxn ang="0">
                  <a:pos x="192" y="57"/>
                </a:cxn>
                <a:cxn ang="0">
                  <a:pos x="208" y="58"/>
                </a:cxn>
                <a:cxn ang="0">
                  <a:pos x="218" y="48"/>
                </a:cxn>
                <a:cxn ang="0">
                  <a:pos x="224" y="31"/>
                </a:cxn>
                <a:cxn ang="0">
                  <a:pos x="225" y="13"/>
                </a:cxn>
                <a:cxn ang="0">
                  <a:pos x="235" y="1"/>
                </a:cxn>
                <a:cxn ang="0">
                  <a:pos x="246" y="14"/>
                </a:cxn>
                <a:cxn ang="0">
                  <a:pos x="258" y="19"/>
                </a:cxn>
                <a:cxn ang="0">
                  <a:pos x="276" y="20"/>
                </a:cxn>
                <a:cxn ang="0">
                  <a:pos x="289" y="34"/>
                </a:cxn>
                <a:cxn ang="0">
                  <a:pos x="304" y="44"/>
                </a:cxn>
                <a:cxn ang="0">
                  <a:pos x="314" y="58"/>
                </a:cxn>
                <a:cxn ang="0">
                  <a:pos x="328" y="70"/>
                </a:cxn>
                <a:cxn ang="0">
                  <a:pos x="339" y="80"/>
                </a:cxn>
                <a:cxn ang="0">
                  <a:pos x="354" y="92"/>
                </a:cxn>
                <a:cxn ang="0">
                  <a:pos x="369" y="95"/>
                </a:cxn>
                <a:cxn ang="0">
                  <a:pos x="385" y="99"/>
                </a:cxn>
              </a:cxnLst>
              <a:rect l="0" t="0" r="r" b="b"/>
              <a:pathLst>
                <a:path w="395" h="372">
                  <a:moveTo>
                    <a:pt x="25" y="371"/>
                  </a:move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002" y="1138"/>
              <a:ext cx="1365" cy="2013"/>
            </a:xfrm>
            <a:custGeom>
              <a:avLst/>
              <a:gdLst/>
              <a:ahLst/>
              <a:cxnLst>
                <a:cxn ang="0">
                  <a:pos x="796" y="152"/>
                </a:cxn>
                <a:cxn ang="0">
                  <a:pos x="914" y="423"/>
                </a:cxn>
                <a:cxn ang="0">
                  <a:pos x="1201" y="762"/>
                </a:cxn>
                <a:cxn ang="0">
                  <a:pos x="1270" y="1129"/>
                </a:cxn>
                <a:cxn ang="0">
                  <a:pos x="1345" y="1464"/>
                </a:cxn>
                <a:cxn ang="0">
                  <a:pos x="1296" y="1757"/>
                </a:cxn>
                <a:cxn ang="0">
                  <a:pos x="1131" y="1911"/>
                </a:cxn>
                <a:cxn ang="0">
                  <a:pos x="870" y="1966"/>
                </a:cxn>
                <a:cxn ang="0">
                  <a:pos x="646" y="1826"/>
                </a:cxn>
                <a:cxn ang="0">
                  <a:pos x="387" y="1879"/>
                </a:cxn>
                <a:cxn ang="0">
                  <a:pos x="184" y="1971"/>
                </a:cxn>
                <a:cxn ang="0">
                  <a:pos x="1" y="1816"/>
                </a:cxn>
                <a:cxn ang="0">
                  <a:pos x="20" y="1777"/>
                </a:cxn>
                <a:cxn ang="0">
                  <a:pos x="34" y="1733"/>
                </a:cxn>
                <a:cxn ang="0">
                  <a:pos x="40" y="1690"/>
                </a:cxn>
                <a:cxn ang="0">
                  <a:pos x="34" y="1648"/>
                </a:cxn>
                <a:cxn ang="0">
                  <a:pos x="35" y="1606"/>
                </a:cxn>
                <a:cxn ang="0">
                  <a:pos x="69" y="1580"/>
                </a:cxn>
                <a:cxn ang="0">
                  <a:pos x="81" y="1540"/>
                </a:cxn>
                <a:cxn ang="0">
                  <a:pos x="88" y="1489"/>
                </a:cxn>
                <a:cxn ang="0">
                  <a:pos x="113" y="1478"/>
                </a:cxn>
                <a:cxn ang="0">
                  <a:pos x="136" y="1467"/>
                </a:cxn>
                <a:cxn ang="0">
                  <a:pos x="149" y="1487"/>
                </a:cxn>
                <a:cxn ang="0">
                  <a:pos x="170" y="1477"/>
                </a:cxn>
                <a:cxn ang="0">
                  <a:pos x="190" y="1477"/>
                </a:cxn>
                <a:cxn ang="0">
                  <a:pos x="219" y="1467"/>
                </a:cxn>
                <a:cxn ang="0">
                  <a:pos x="243" y="1461"/>
                </a:cxn>
                <a:cxn ang="0">
                  <a:pos x="262" y="1443"/>
                </a:cxn>
                <a:cxn ang="0">
                  <a:pos x="292" y="1431"/>
                </a:cxn>
                <a:cxn ang="0">
                  <a:pos x="312" y="1433"/>
                </a:cxn>
                <a:cxn ang="0">
                  <a:pos x="335" y="1456"/>
                </a:cxn>
                <a:cxn ang="0">
                  <a:pos x="350" y="1481"/>
                </a:cxn>
                <a:cxn ang="0">
                  <a:pos x="372" y="1491"/>
                </a:cxn>
                <a:cxn ang="0">
                  <a:pos x="392" y="1437"/>
                </a:cxn>
                <a:cxn ang="0">
                  <a:pos x="398" y="1387"/>
                </a:cxn>
                <a:cxn ang="0">
                  <a:pos x="395" y="1339"/>
                </a:cxn>
                <a:cxn ang="0">
                  <a:pos x="428" y="1312"/>
                </a:cxn>
                <a:cxn ang="0">
                  <a:pos x="462" y="1289"/>
                </a:cxn>
                <a:cxn ang="0">
                  <a:pos x="456" y="1238"/>
                </a:cxn>
                <a:cxn ang="0">
                  <a:pos x="434" y="1205"/>
                </a:cxn>
                <a:cxn ang="0">
                  <a:pos x="423" y="1174"/>
                </a:cxn>
                <a:cxn ang="0">
                  <a:pos x="434" y="1138"/>
                </a:cxn>
                <a:cxn ang="0">
                  <a:pos x="454" y="1118"/>
                </a:cxn>
                <a:cxn ang="0">
                  <a:pos x="454" y="1080"/>
                </a:cxn>
                <a:cxn ang="0">
                  <a:pos x="430" y="1034"/>
                </a:cxn>
                <a:cxn ang="0">
                  <a:pos x="423" y="981"/>
                </a:cxn>
                <a:cxn ang="0">
                  <a:pos x="429" y="938"/>
                </a:cxn>
                <a:cxn ang="0">
                  <a:pos x="389" y="899"/>
                </a:cxn>
                <a:cxn ang="0">
                  <a:pos x="370" y="861"/>
                </a:cxn>
                <a:cxn ang="0">
                  <a:pos x="349" y="835"/>
                </a:cxn>
                <a:cxn ang="0">
                  <a:pos x="325" y="807"/>
                </a:cxn>
                <a:cxn ang="0">
                  <a:pos x="307" y="771"/>
                </a:cxn>
                <a:cxn ang="0">
                  <a:pos x="297" y="731"/>
                </a:cxn>
                <a:cxn ang="0">
                  <a:pos x="313" y="701"/>
                </a:cxn>
                <a:cxn ang="0">
                  <a:pos x="308" y="678"/>
                </a:cxn>
                <a:cxn ang="0">
                  <a:pos x="270" y="693"/>
                </a:cxn>
                <a:cxn ang="0">
                  <a:pos x="270" y="671"/>
                </a:cxn>
                <a:cxn ang="0">
                  <a:pos x="252" y="632"/>
                </a:cxn>
                <a:cxn ang="0">
                  <a:pos x="229" y="586"/>
                </a:cxn>
                <a:cxn ang="0">
                  <a:pos x="196" y="543"/>
                </a:cxn>
                <a:cxn ang="0">
                  <a:pos x="216" y="458"/>
                </a:cxn>
                <a:cxn ang="0">
                  <a:pos x="419" y="277"/>
                </a:cxn>
                <a:cxn ang="0">
                  <a:pos x="572" y="46"/>
                </a:cxn>
              </a:cxnLst>
              <a:rect l="0" t="0" r="r" b="b"/>
              <a:pathLst>
                <a:path w="1365" h="2013">
                  <a:moveTo>
                    <a:pt x="713" y="1"/>
                  </a:moveTo>
                  <a:lnTo>
                    <a:pt x="722" y="3"/>
                  </a:lnTo>
                  <a:lnTo>
                    <a:pt x="731" y="1"/>
                  </a:lnTo>
                  <a:lnTo>
                    <a:pt x="740" y="3"/>
                  </a:lnTo>
                  <a:lnTo>
                    <a:pt x="747" y="5"/>
                  </a:lnTo>
                  <a:lnTo>
                    <a:pt x="755" y="8"/>
                  </a:lnTo>
                  <a:lnTo>
                    <a:pt x="761" y="10"/>
                  </a:lnTo>
                  <a:lnTo>
                    <a:pt x="762" y="14"/>
                  </a:lnTo>
                  <a:lnTo>
                    <a:pt x="757" y="18"/>
                  </a:lnTo>
                  <a:lnTo>
                    <a:pt x="750" y="20"/>
                  </a:lnTo>
                  <a:lnTo>
                    <a:pt x="743" y="24"/>
                  </a:lnTo>
                  <a:lnTo>
                    <a:pt x="738" y="29"/>
                  </a:lnTo>
                  <a:lnTo>
                    <a:pt x="735" y="35"/>
                  </a:lnTo>
                  <a:lnTo>
                    <a:pt x="731" y="41"/>
                  </a:lnTo>
                  <a:lnTo>
                    <a:pt x="727" y="48"/>
                  </a:lnTo>
                  <a:lnTo>
                    <a:pt x="723" y="54"/>
                  </a:lnTo>
                  <a:lnTo>
                    <a:pt x="720" y="60"/>
                  </a:lnTo>
                  <a:lnTo>
                    <a:pt x="721" y="70"/>
                  </a:lnTo>
                  <a:lnTo>
                    <a:pt x="723" y="78"/>
                  </a:lnTo>
                  <a:lnTo>
                    <a:pt x="727" y="84"/>
                  </a:lnTo>
                  <a:lnTo>
                    <a:pt x="733" y="88"/>
                  </a:lnTo>
                  <a:lnTo>
                    <a:pt x="740" y="92"/>
                  </a:lnTo>
                  <a:lnTo>
                    <a:pt x="746" y="94"/>
                  </a:lnTo>
                  <a:lnTo>
                    <a:pt x="751" y="100"/>
                  </a:lnTo>
                  <a:lnTo>
                    <a:pt x="753" y="107"/>
                  </a:lnTo>
                  <a:lnTo>
                    <a:pt x="753" y="117"/>
                  </a:lnTo>
                  <a:lnTo>
                    <a:pt x="750" y="123"/>
                  </a:lnTo>
                  <a:lnTo>
                    <a:pt x="745" y="129"/>
                  </a:lnTo>
                  <a:lnTo>
                    <a:pt x="742" y="135"/>
                  </a:lnTo>
                  <a:lnTo>
                    <a:pt x="742" y="144"/>
                  </a:lnTo>
                  <a:lnTo>
                    <a:pt x="743" y="153"/>
                  </a:lnTo>
                  <a:lnTo>
                    <a:pt x="747" y="159"/>
                  </a:lnTo>
                  <a:lnTo>
                    <a:pt x="752" y="164"/>
                  </a:lnTo>
                  <a:lnTo>
                    <a:pt x="760" y="167"/>
                  </a:lnTo>
                  <a:lnTo>
                    <a:pt x="768" y="164"/>
                  </a:lnTo>
                  <a:lnTo>
                    <a:pt x="773" y="159"/>
                  </a:lnTo>
                  <a:lnTo>
                    <a:pt x="778" y="155"/>
                  </a:lnTo>
                  <a:lnTo>
                    <a:pt x="786" y="152"/>
                  </a:lnTo>
                  <a:lnTo>
                    <a:pt x="788" y="152"/>
                  </a:lnTo>
                  <a:lnTo>
                    <a:pt x="796" y="152"/>
                  </a:lnTo>
                  <a:lnTo>
                    <a:pt x="802" y="155"/>
                  </a:lnTo>
                  <a:lnTo>
                    <a:pt x="806" y="162"/>
                  </a:lnTo>
                  <a:lnTo>
                    <a:pt x="808" y="169"/>
                  </a:lnTo>
                  <a:lnTo>
                    <a:pt x="807" y="179"/>
                  </a:lnTo>
                  <a:lnTo>
                    <a:pt x="807" y="187"/>
                  </a:lnTo>
                  <a:lnTo>
                    <a:pt x="808" y="195"/>
                  </a:lnTo>
                  <a:lnTo>
                    <a:pt x="811" y="204"/>
                  </a:lnTo>
                  <a:lnTo>
                    <a:pt x="811" y="213"/>
                  </a:lnTo>
                  <a:lnTo>
                    <a:pt x="813" y="222"/>
                  </a:lnTo>
                  <a:lnTo>
                    <a:pt x="813" y="232"/>
                  </a:lnTo>
                  <a:lnTo>
                    <a:pt x="816" y="239"/>
                  </a:lnTo>
                  <a:lnTo>
                    <a:pt x="818" y="247"/>
                  </a:lnTo>
                  <a:lnTo>
                    <a:pt x="822" y="254"/>
                  </a:lnTo>
                  <a:lnTo>
                    <a:pt x="826" y="259"/>
                  </a:lnTo>
                  <a:lnTo>
                    <a:pt x="831" y="264"/>
                  </a:lnTo>
                  <a:lnTo>
                    <a:pt x="836" y="269"/>
                  </a:lnTo>
                  <a:lnTo>
                    <a:pt x="841" y="274"/>
                  </a:lnTo>
                  <a:lnTo>
                    <a:pt x="843" y="282"/>
                  </a:lnTo>
                  <a:lnTo>
                    <a:pt x="846" y="289"/>
                  </a:lnTo>
                  <a:lnTo>
                    <a:pt x="848" y="297"/>
                  </a:lnTo>
                  <a:lnTo>
                    <a:pt x="852" y="304"/>
                  </a:lnTo>
                  <a:lnTo>
                    <a:pt x="856" y="311"/>
                  </a:lnTo>
                  <a:lnTo>
                    <a:pt x="861" y="316"/>
                  </a:lnTo>
                  <a:lnTo>
                    <a:pt x="865" y="321"/>
                  </a:lnTo>
                  <a:lnTo>
                    <a:pt x="866" y="331"/>
                  </a:lnTo>
                  <a:lnTo>
                    <a:pt x="865" y="339"/>
                  </a:lnTo>
                  <a:lnTo>
                    <a:pt x="862" y="347"/>
                  </a:lnTo>
                  <a:lnTo>
                    <a:pt x="861" y="356"/>
                  </a:lnTo>
                  <a:lnTo>
                    <a:pt x="862" y="366"/>
                  </a:lnTo>
                  <a:lnTo>
                    <a:pt x="865" y="372"/>
                  </a:lnTo>
                  <a:lnTo>
                    <a:pt x="868" y="378"/>
                  </a:lnTo>
                  <a:lnTo>
                    <a:pt x="872" y="384"/>
                  </a:lnTo>
                  <a:lnTo>
                    <a:pt x="875" y="392"/>
                  </a:lnTo>
                  <a:lnTo>
                    <a:pt x="878" y="399"/>
                  </a:lnTo>
                  <a:lnTo>
                    <a:pt x="882" y="404"/>
                  </a:lnTo>
                  <a:lnTo>
                    <a:pt x="887" y="411"/>
                  </a:lnTo>
                  <a:lnTo>
                    <a:pt x="893" y="413"/>
                  </a:lnTo>
                  <a:lnTo>
                    <a:pt x="901" y="417"/>
                  </a:lnTo>
                  <a:lnTo>
                    <a:pt x="907" y="421"/>
                  </a:lnTo>
                  <a:lnTo>
                    <a:pt x="914" y="423"/>
                  </a:lnTo>
                  <a:lnTo>
                    <a:pt x="922" y="423"/>
                  </a:lnTo>
                  <a:lnTo>
                    <a:pt x="931" y="422"/>
                  </a:lnTo>
                  <a:lnTo>
                    <a:pt x="939" y="424"/>
                  </a:lnTo>
                  <a:lnTo>
                    <a:pt x="945" y="428"/>
                  </a:lnTo>
                  <a:lnTo>
                    <a:pt x="950" y="433"/>
                  </a:lnTo>
                  <a:lnTo>
                    <a:pt x="955" y="439"/>
                  </a:lnTo>
                  <a:lnTo>
                    <a:pt x="957" y="446"/>
                  </a:lnTo>
                  <a:lnTo>
                    <a:pt x="961" y="452"/>
                  </a:lnTo>
                  <a:lnTo>
                    <a:pt x="966" y="458"/>
                  </a:lnTo>
                  <a:lnTo>
                    <a:pt x="972" y="462"/>
                  </a:lnTo>
                  <a:lnTo>
                    <a:pt x="977" y="466"/>
                  </a:lnTo>
                  <a:lnTo>
                    <a:pt x="979" y="467"/>
                  </a:lnTo>
                  <a:lnTo>
                    <a:pt x="981" y="467"/>
                  </a:lnTo>
                  <a:lnTo>
                    <a:pt x="990" y="491"/>
                  </a:lnTo>
                  <a:lnTo>
                    <a:pt x="1059" y="487"/>
                  </a:lnTo>
                  <a:lnTo>
                    <a:pt x="1138" y="560"/>
                  </a:lnTo>
                  <a:lnTo>
                    <a:pt x="1139" y="562"/>
                  </a:lnTo>
                  <a:lnTo>
                    <a:pt x="1140" y="572"/>
                  </a:lnTo>
                  <a:lnTo>
                    <a:pt x="1141" y="582"/>
                  </a:lnTo>
                  <a:lnTo>
                    <a:pt x="1143" y="592"/>
                  </a:lnTo>
                  <a:lnTo>
                    <a:pt x="1144" y="602"/>
                  </a:lnTo>
                  <a:lnTo>
                    <a:pt x="1145" y="612"/>
                  </a:lnTo>
                  <a:lnTo>
                    <a:pt x="1146" y="622"/>
                  </a:lnTo>
                  <a:lnTo>
                    <a:pt x="1148" y="632"/>
                  </a:lnTo>
                  <a:lnTo>
                    <a:pt x="1149" y="642"/>
                  </a:lnTo>
                  <a:lnTo>
                    <a:pt x="1150" y="652"/>
                  </a:lnTo>
                  <a:lnTo>
                    <a:pt x="1151" y="662"/>
                  </a:lnTo>
                  <a:lnTo>
                    <a:pt x="1151" y="666"/>
                  </a:lnTo>
                  <a:lnTo>
                    <a:pt x="1153" y="672"/>
                  </a:lnTo>
                  <a:lnTo>
                    <a:pt x="1153" y="682"/>
                  </a:lnTo>
                  <a:lnTo>
                    <a:pt x="1154" y="683"/>
                  </a:lnTo>
                  <a:lnTo>
                    <a:pt x="1160" y="693"/>
                  </a:lnTo>
                  <a:lnTo>
                    <a:pt x="1165" y="704"/>
                  </a:lnTo>
                  <a:lnTo>
                    <a:pt x="1171" y="714"/>
                  </a:lnTo>
                  <a:lnTo>
                    <a:pt x="1178" y="722"/>
                  </a:lnTo>
                  <a:lnTo>
                    <a:pt x="1184" y="734"/>
                  </a:lnTo>
                  <a:lnTo>
                    <a:pt x="1188" y="740"/>
                  </a:lnTo>
                  <a:lnTo>
                    <a:pt x="1190" y="742"/>
                  </a:lnTo>
                  <a:lnTo>
                    <a:pt x="1195" y="752"/>
                  </a:lnTo>
                  <a:lnTo>
                    <a:pt x="1201" y="762"/>
                  </a:lnTo>
                  <a:lnTo>
                    <a:pt x="1209" y="772"/>
                  </a:lnTo>
                  <a:lnTo>
                    <a:pt x="1213" y="782"/>
                  </a:lnTo>
                  <a:lnTo>
                    <a:pt x="1219" y="791"/>
                  </a:lnTo>
                  <a:lnTo>
                    <a:pt x="1220" y="792"/>
                  </a:lnTo>
                  <a:lnTo>
                    <a:pt x="1226" y="802"/>
                  </a:lnTo>
                  <a:lnTo>
                    <a:pt x="1231" y="812"/>
                  </a:lnTo>
                  <a:lnTo>
                    <a:pt x="1238" y="822"/>
                  </a:lnTo>
                  <a:lnTo>
                    <a:pt x="1244" y="832"/>
                  </a:lnTo>
                  <a:lnTo>
                    <a:pt x="1250" y="842"/>
                  </a:lnTo>
                  <a:lnTo>
                    <a:pt x="1256" y="852"/>
                  </a:lnTo>
                  <a:lnTo>
                    <a:pt x="1261" y="861"/>
                  </a:lnTo>
                  <a:lnTo>
                    <a:pt x="1263" y="864"/>
                  </a:lnTo>
                  <a:lnTo>
                    <a:pt x="1268" y="872"/>
                  </a:lnTo>
                  <a:lnTo>
                    <a:pt x="1273" y="879"/>
                  </a:lnTo>
                  <a:lnTo>
                    <a:pt x="1274" y="881"/>
                  </a:lnTo>
                  <a:lnTo>
                    <a:pt x="1280" y="892"/>
                  </a:lnTo>
                  <a:lnTo>
                    <a:pt x="1286" y="901"/>
                  </a:lnTo>
                  <a:lnTo>
                    <a:pt x="1266" y="921"/>
                  </a:lnTo>
                  <a:lnTo>
                    <a:pt x="1243" y="945"/>
                  </a:lnTo>
                  <a:lnTo>
                    <a:pt x="1245" y="951"/>
                  </a:lnTo>
                  <a:lnTo>
                    <a:pt x="1248" y="961"/>
                  </a:lnTo>
                  <a:lnTo>
                    <a:pt x="1250" y="971"/>
                  </a:lnTo>
                  <a:lnTo>
                    <a:pt x="1253" y="981"/>
                  </a:lnTo>
                  <a:lnTo>
                    <a:pt x="1255" y="991"/>
                  </a:lnTo>
                  <a:lnTo>
                    <a:pt x="1258" y="1001"/>
                  </a:lnTo>
                  <a:lnTo>
                    <a:pt x="1259" y="1011"/>
                  </a:lnTo>
                  <a:lnTo>
                    <a:pt x="1261" y="1021"/>
                  </a:lnTo>
                  <a:lnTo>
                    <a:pt x="1264" y="1031"/>
                  </a:lnTo>
                  <a:lnTo>
                    <a:pt x="1268" y="1041"/>
                  </a:lnTo>
                  <a:lnTo>
                    <a:pt x="1269" y="1051"/>
                  </a:lnTo>
                  <a:lnTo>
                    <a:pt x="1270" y="1053"/>
                  </a:lnTo>
                  <a:lnTo>
                    <a:pt x="1271" y="1061"/>
                  </a:lnTo>
                  <a:lnTo>
                    <a:pt x="1274" y="1071"/>
                  </a:lnTo>
                  <a:lnTo>
                    <a:pt x="1276" y="1081"/>
                  </a:lnTo>
                  <a:lnTo>
                    <a:pt x="1278" y="1091"/>
                  </a:lnTo>
                  <a:lnTo>
                    <a:pt x="1276" y="1099"/>
                  </a:lnTo>
                  <a:lnTo>
                    <a:pt x="1274" y="1109"/>
                  </a:lnTo>
                  <a:lnTo>
                    <a:pt x="1271" y="1119"/>
                  </a:lnTo>
                  <a:lnTo>
                    <a:pt x="1270" y="1127"/>
                  </a:lnTo>
                  <a:lnTo>
                    <a:pt x="1270" y="1129"/>
                  </a:lnTo>
                  <a:lnTo>
                    <a:pt x="1268" y="1139"/>
                  </a:lnTo>
                  <a:lnTo>
                    <a:pt x="1266" y="1149"/>
                  </a:lnTo>
                  <a:lnTo>
                    <a:pt x="1263" y="1159"/>
                  </a:lnTo>
                  <a:lnTo>
                    <a:pt x="1261" y="1169"/>
                  </a:lnTo>
                  <a:lnTo>
                    <a:pt x="1259" y="1179"/>
                  </a:lnTo>
                  <a:lnTo>
                    <a:pt x="1258" y="1189"/>
                  </a:lnTo>
                  <a:lnTo>
                    <a:pt x="1255" y="1199"/>
                  </a:lnTo>
                  <a:lnTo>
                    <a:pt x="1253" y="1209"/>
                  </a:lnTo>
                  <a:lnTo>
                    <a:pt x="1251" y="1219"/>
                  </a:lnTo>
                  <a:lnTo>
                    <a:pt x="1249" y="1230"/>
                  </a:lnTo>
                  <a:lnTo>
                    <a:pt x="1246" y="1240"/>
                  </a:lnTo>
                  <a:lnTo>
                    <a:pt x="1245" y="1249"/>
                  </a:lnTo>
                  <a:lnTo>
                    <a:pt x="1243" y="1258"/>
                  </a:lnTo>
                  <a:lnTo>
                    <a:pt x="1243" y="1260"/>
                  </a:lnTo>
                  <a:lnTo>
                    <a:pt x="1241" y="1270"/>
                  </a:lnTo>
                  <a:lnTo>
                    <a:pt x="1239" y="1280"/>
                  </a:lnTo>
                  <a:lnTo>
                    <a:pt x="1240" y="1282"/>
                  </a:lnTo>
                  <a:lnTo>
                    <a:pt x="1241" y="1283"/>
                  </a:lnTo>
                  <a:lnTo>
                    <a:pt x="1248" y="1293"/>
                  </a:lnTo>
                  <a:lnTo>
                    <a:pt x="1253" y="1303"/>
                  </a:lnTo>
                  <a:lnTo>
                    <a:pt x="1259" y="1313"/>
                  </a:lnTo>
                  <a:lnTo>
                    <a:pt x="1264" y="1323"/>
                  </a:lnTo>
                  <a:lnTo>
                    <a:pt x="1270" y="1332"/>
                  </a:lnTo>
                  <a:lnTo>
                    <a:pt x="1270" y="1333"/>
                  </a:lnTo>
                  <a:lnTo>
                    <a:pt x="1275" y="1343"/>
                  </a:lnTo>
                  <a:lnTo>
                    <a:pt x="1281" y="1353"/>
                  </a:lnTo>
                  <a:lnTo>
                    <a:pt x="1288" y="1363"/>
                  </a:lnTo>
                  <a:lnTo>
                    <a:pt x="1293" y="1373"/>
                  </a:lnTo>
                  <a:lnTo>
                    <a:pt x="1299" y="1383"/>
                  </a:lnTo>
                  <a:lnTo>
                    <a:pt x="1300" y="1383"/>
                  </a:lnTo>
                  <a:lnTo>
                    <a:pt x="1304" y="1392"/>
                  </a:lnTo>
                  <a:lnTo>
                    <a:pt x="1310" y="1403"/>
                  </a:lnTo>
                  <a:lnTo>
                    <a:pt x="1316" y="1412"/>
                  </a:lnTo>
                  <a:lnTo>
                    <a:pt x="1323" y="1422"/>
                  </a:lnTo>
                  <a:lnTo>
                    <a:pt x="1328" y="1432"/>
                  </a:lnTo>
                  <a:lnTo>
                    <a:pt x="1334" y="1442"/>
                  </a:lnTo>
                  <a:lnTo>
                    <a:pt x="1339" y="1452"/>
                  </a:lnTo>
                  <a:lnTo>
                    <a:pt x="1340" y="1457"/>
                  </a:lnTo>
                  <a:lnTo>
                    <a:pt x="1343" y="1461"/>
                  </a:lnTo>
                  <a:lnTo>
                    <a:pt x="1345" y="1464"/>
                  </a:lnTo>
                  <a:lnTo>
                    <a:pt x="1349" y="1469"/>
                  </a:lnTo>
                  <a:lnTo>
                    <a:pt x="1353" y="1476"/>
                  </a:lnTo>
                  <a:lnTo>
                    <a:pt x="1358" y="1482"/>
                  </a:lnTo>
                  <a:lnTo>
                    <a:pt x="1362" y="1488"/>
                  </a:lnTo>
                  <a:lnTo>
                    <a:pt x="1365" y="1494"/>
                  </a:lnTo>
                  <a:lnTo>
                    <a:pt x="1365" y="1504"/>
                  </a:lnTo>
                  <a:lnTo>
                    <a:pt x="1363" y="1513"/>
                  </a:lnTo>
                  <a:lnTo>
                    <a:pt x="1359" y="1519"/>
                  </a:lnTo>
                  <a:lnTo>
                    <a:pt x="1354" y="1526"/>
                  </a:lnTo>
                  <a:lnTo>
                    <a:pt x="1349" y="1530"/>
                  </a:lnTo>
                  <a:lnTo>
                    <a:pt x="1345" y="1535"/>
                  </a:lnTo>
                  <a:lnTo>
                    <a:pt x="1341" y="1541"/>
                  </a:lnTo>
                  <a:lnTo>
                    <a:pt x="1339" y="1547"/>
                  </a:lnTo>
                  <a:lnTo>
                    <a:pt x="1336" y="1556"/>
                  </a:lnTo>
                  <a:lnTo>
                    <a:pt x="1335" y="1565"/>
                  </a:lnTo>
                  <a:lnTo>
                    <a:pt x="1335" y="1573"/>
                  </a:lnTo>
                  <a:lnTo>
                    <a:pt x="1334" y="1583"/>
                  </a:lnTo>
                  <a:lnTo>
                    <a:pt x="1330" y="1590"/>
                  </a:lnTo>
                  <a:lnTo>
                    <a:pt x="1325" y="1593"/>
                  </a:lnTo>
                  <a:lnTo>
                    <a:pt x="1321" y="1600"/>
                  </a:lnTo>
                  <a:lnTo>
                    <a:pt x="1318" y="1606"/>
                  </a:lnTo>
                  <a:lnTo>
                    <a:pt x="1315" y="1615"/>
                  </a:lnTo>
                  <a:lnTo>
                    <a:pt x="1314" y="1622"/>
                  </a:lnTo>
                  <a:lnTo>
                    <a:pt x="1313" y="1631"/>
                  </a:lnTo>
                  <a:lnTo>
                    <a:pt x="1309" y="1637"/>
                  </a:lnTo>
                  <a:lnTo>
                    <a:pt x="1306" y="1645"/>
                  </a:lnTo>
                  <a:lnTo>
                    <a:pt x="1303" y="1651"/>
                  </a:lnTo>
                  <a:lnTo>
                    <a:pt x="1299" y="1657"/>
                  </a:lnTo>
                  <a:lnTo>
                    <a:pt x="1296" y="1665"/>
                  </a:lnTo>
                  <a:lnTo>
                    <a:pt x="1295" y="1673"/>
                  </a:lnTo>
                  <a:lnTo>
                    <a:pt x="1295" y="1683"/>
                  </a:lnTo>
                  <a:lnTo>
                    <a:pt x="1291" y="1690"/>
                  </a:lnTo>
                  <a:lnTo>
                    <a:pt x="1290" y="1698"/>
                  </a:lnTo>
                  <a:lnTo>
                    <a:pt x="1290" y="1708"/>
                  </a:lnTo>
                  <a:lnTo>
                    <a:pt x="1290" y="1716"/>
                  </a:lnTo>
                  <a:lnTo>
                    <a:pt x="1290" y="1725"/>
                  </a:lnTo>
                  <a:lnTo>
                    <a:pt x="1293" y="1732"/>
                  </a:lnTo>
                  <a:lnTo>
                    <a:pt x="1294" y="1741"/>
                  </a:lnTo>
                  <a:lnTo>
                    <a:pt x="1295" y="1750"/>
                  </a:lnTo>
                  <a:lnTo>
                    <a:pt x="1296" y="1757"/>
                  </a:lnTo>
                  <a:lnTo>
                    <a:pt x="1299" y="1765"/>
                  </a:lnTo>
                  <a:lnTo>
                    <a:pt x="1300" y="1774"/>
                  </a:lnTo>
                  <a:lnTo>
                    <a:pt x="1301" y="1782"/>
                  </a:lnTo>
                  <a:lnTo>
                    <a:pt x="1301" y="1791"/>
                  </a:lnTo>
                  <a:lnTo>
                    <a:pt x="1301" y="1800"/>
                  </a:lnTo>
                  <a:lnTo>
                    <a:pt x="1303" y="1810"/>
                  </a:lnTo>
                  <a:lnTo>
                    <a:pt x="1304" y="1820"/>
                  </a:lnTo>
                  <a:lnTo>
                    <a:pt x="1303" y="1829"/>
                  </a:lnTo>
                  <a:lnTo>
                    <a:pt x="1300" y="1837"/>
                  </a:lnTo>
                  <a:lnTo>
                    <a:pt x="1299" y="1845"/>
                  </a:lnTo>
                  <a:lnTo>
                    <a:pt x="1296" y="1852"/>
                  </a:lnTo>
                  <a:lnTo>
                    <a:pt x="1294" y="1860"/>
                  </a:lnTo>
                  <a:lnTo>
                    <a:pt x="1291" y="1867"/>
                  </a:lnTo>
                  <a:lnTo>
                    <a:pt x="1288" y="1872"/>
                  </a:lnTo>
                  <a:lnTo>
                    <a:pt x="1283" y="1879"/>
                  </a:lnTo>
                  <a:lnTo>
                    <a:pt x="1280" y="1886"/>
                  </a:lnTo>
                  <a:lnTo>
                    <a:pt x="1278" y="1895"/>
                  </a:lnTo>
                  <a:lnTo>
                    <a:pt x="1274" y="1901"/>
                  </a:lnTo>
                  <a:lnTo>
                    <a:pt x="1270" y="1906"/>
                  </a:lnTo>
                  <a:lnTo>
                    <a:pt x="1264" y="1911"/>
                  </a:lnTo>
                  <a:lnTo>
                    <a:pt x="1256" y="1912"/>
                  </a:lnTo>
                  <a:lnTo>
                    <a:pt x="1246" y="1914"/>
                  </a:lnTo>
                  <a:lnTo>
                    <a:pt x="1239" y="1916"/>
                  </a:lnTo>
                  <a:lnTo>
                    <a:pt x="1230" y="1919"/>
                  </a:lnTo>
                  <a:lnTo>
                    <a:pt x="1225" y="1922"/>
                  </a:lnTo>
                  <a:lnTo>
                    <a:pt x="1219" y="1926"/>
                  </a:lnTo>
                  <a:lnTo>
                    <a:pt x="1213" y="1931"/>
                  </a:lnTo>
                  <a:lnTo>
                    <a:pt x="1211" y="1932"/>
                  </a:lnTo>
                  <a:lnTo>
                    <a:pt x="1206" y="1936"/>
                  </a:lnTo>
                  <a:lnTo>
                    <a:pt x="1201" y="1940"/>
                  </a:lnTo>
                  <a:lnTo>
                    <a:pt x="1195" y="1937"/>
                  </a:lnTo>
                  <a:lnTo>
                    <a:pt x="1189" y="1932"/>
                  </a:lnTo>
                  <a:lnTo>
                    <a:pt x="1181" y="1930"/>
                  </a:lnTo>
                  <a:lnTo>
                    <a:pt x="1175" y="1927"/>
                  </a:lnTo>
                  <a:lnTo>
                    <a:pt x="1169" y="1924"/>
                  </a:lnTo>
                  <a:lnTo>
                    <a:pt x="1161" y="1920"/>
                  </a:lnTo>
                  <a:lnTo>
                    <a:pt x="1153" y="1919"/>
                  </a:lnTo>
                  <a:lnTo>
                    <a:pt x="1145" y="1916"/>
                  </a:lnTo>
                  <a:lnTo>
                    <a:pt x="1138" y="1914"/>
                  </a:lnTo>
                  <a:lnTo>
                    <a:pt x="1131" y="1911"/>
                  </a:lnTo>
                  <a:lnTo>
                    <a:pt x="1125" y="1907"/>
                  </a:lnTo>
                  <a:lnTo>
                    <a:pt x="1119" y="1902"/>
                  </a:lnTo>
                  <a:lnTo>
                    <a:pt x="1114" y="1899"/>
                  </a:lnTo>
                  <a:lnTo>
                    <a:pt x="1107" y="1895"/>
                  </a:lnTo>
                  <a:lnTo>
                    <a:pt x="1100" y="1892"/>
                  </a:lnTo>
                  <a:lnTo>
                    <a:pt x="1090" y="1891"/>
                  </a:lnTo>
                  <a:lnTo>
                    <a:pt x="1080" y="1891"/>
                  </a:lnTo>
                  <a:lnTo>
                    <a:pt x="1072" y="1894"/>
                  </a:lnTo>
                  <a:lnTo>
                    <a:pt x="1065" y="1897"/>
                  </a:lnTo>
                  <a:lnTo>
                    <a:pt x="1059" y="1901"/>
                  </a:lnTo>
                  <a:lnTo>
                    <a:pt x="1055" y="1907"/>
                  </a:lnTo>
                  <a:lnTo>
                    <a:pt x="1051" y="1914"/>
                  </a:lnTo>
                  <a:lnTo>
                    <a:pt x="1047" y="1920"/>
                  </a:lnTo>
                  <a:lnTo>
                    <a:pt x="1045" y="1926"/>
                  </a:lnTo>
                  <a:lnTo>
                    <a:pt x="1041" y="1934"/>
                  </a:lnTo>
                  <a:lnTo>
                    <a:pt x="1037" y="1940"/>
                  </a:lnTo>
                  <a:lnTo>
                    <a:pt x="1034" y="1946"/>
                  </a:lnTo>
                  <a:lnTo>
                    <a:pt x="1029" y="1951"/>
                  </a:lnTo>
                  <a:lnTo>
                    <a:pt x="1024" y="1955"/>
                  </a:lnTo>
                  <a:lnTo>
                    <a:pt x="1019" y="1960"/>
                  </a:lnTo>
                  <a:lnTo>
                    <a:pt x="1011" y="1964"/>
                  </a:lnTo>
                  <a:lnTo>
                    <a:pt x="1001" y="1964"/>
                  </a:lnTo>
                  <a:lnTo>
                    <a:pt x="994" y="1961"/>
                  </a:lnTo>
                  <a:lnTo>
                    <a:pt x="987" y="1958"/>
                  </a:lnTo>
                  <a:lnTo>
                    <a:pt x="980" y="1955"/>
                  </a:lnTo>
                  <a:lnTo>
                    <a:pt x="972" y="1953"/>
                  </a:lnTo>
                  <a:lnTo>
                    <a:pt x="964" y="1951"/>
                  </a:lnTo>
                  <a:lnTo>
                    <a:pt x="955" y="1953"/>
                  </a:lnTo>
                  <a:lnTo>
                    <a:pt x="945" y="1953"/>
                  </a:lnTo>
                  <a:lnTo>
                    <a:pt x="935" y="1951"/>
                  </a:lnTo>
                  <a:lnTo>
                    <a:pt x="929" y="1949"/>
                  </a:lnTo>
                  <a:lnTo>
                    <a:pt x="920" y="1948"/>
                  </a:lnTo>
                  <a:lnTo>
                    <a:pt x="912" y="1951"/>
                  </a:lnTo>
                  <a:lnTo>
                    <a:pt x="906" y="1955"/>
                  </a:lnTo>
                  <a:lnTo>
                    <a:pt x="901" y="1960"/>
                  </a:lnTo>
                  <a:lnTo>
                    <a:pt x="896" y="1965"/>
                  </a:lnTo>
                  <a:lnTo>
                    <a:pt x="890" y="1969"/>
                  </a:lnTo>
                  <a:lnTo>
                    <a:pt x="886" y="1970"/>
                  </a:lnTo>
                  <a:lnTo>
                    <a:pt x="877" y="1969"/>
                  </a:lnTo>
                  <a:lnTo>
                    <a:pt x="870" y="1966"/>
                  </a:lnTo>
                  <a:lnTo>
                    <a:pt x="862" y="1964"/>
                  </a:lnTo>
                  <a:lnTo>
                    <a:pt x="856" y="1960"/>
                  </a:lnTo>
                  <a:lnTo>
                    <a:pt x="850" y="1958"/>
                  </a:lnTo>
                  <a:lnTo>
                    <a:pt x="842" y="1954"/>
                  </a:lnTo>
                  <a:lnTo>
                    <a:pt x="833" y="1953"/>
                  </a:lnTo>
                  <a:lnTo>
                    <a:pt x="826" y="1950"/>
                  </a:lnTo>
                  <a:lnTo>
                    <a:pt x="817" y="1950"/>
                  </a:lnTo>
                  <a:lnTo>
                    <a:pt x="808" y="1948"/>
                  </a:lnTo>
                  <a:lnTo>
                    <a:pt x="802" y="1945"/>
                  </a:lnTo>
                  <a:lnTo>
                    <a:pt x="796" y="1941"/>
                  </a:lnTo>
                  <a:lnTo>
                    <a:pt x="791" y="1936"/>
                  </a:lnTo>
                  <a:lnTo>
                    <a:pt x="788" y="1934"/>
                  </a:lnTo>
                  <a:lnTo>
                    <a:pt x="786" y="1931"/>
                  </a:lnTo>
                  <a:lnTo>
                    <a:pt x="781" y="1925"/>
                  </a:lnTo>
                  <a:lnTo>
                    <a:pt x="777" y="1919"/>
                  </a:lnTo>
                  <a:lnTo>
                    <a:pt x="771" y="1915"/>
                  </a:lnTo>
                  <a:lnTo>
                    <a:pt x="763" y="1912"/>
                  </a:lnTo>
                  <a:lnTo>
                    <a:pt x="757" y="1910"/>
                  </a:lnTo>
                  <a:lnTo>
                    <a:pt x="750" y="1906"/>
                  </a:lnTo>
                  <a:lnTo>
                    <a:pt x="742" y="1904"/>
                  </a:lnTo>
                  <a:lnTo>
                    <a:pt x="737" y="1899"/>
                  </a:lnTo>
                  <a:lnTo>
                    <a:pt x="732" y="1894"/>
                  </a:lnTo>
                  <a:lnTo>
                    <a:pt x="728" y="1887"/>
                  </a:lnTo>
                  <a:lnTo>
                    <a:pt x="725" y="1882"/>
                  </a:lnTo>
                  <a:lnTo>
                    <a:pt x="720" y="1876"/>
                  </a:lnTo>
                  <a:lnTo>
                    <a:pt x="715" y="1872"/>
                  </a:lnTo>
                  <a:lnTo>
                    <a:pt x="710" y="1866"/>
                  </a:lnTo>
                  <a:lnTo>
                    <a:pt x="707" y="1859"/>
                  </a:lnTo>
                  <a:lnTo>
                    <a:pt x="708" y="1849"/>
                  </a:lnTo>
                  <a:lnTo>
                    <a:pt x="708" y="1839"/>
                  </a:lnTo>
                  <a:lnTo>
                    <a:pt x="703" y="1834"/>
                  </a:lnTo>
                  <a:lnTo>
                    <a:pt x="697" y="1836"/>
                  </a:lnTo>
                  <a:lnTo>
                    <a:pt x="691" y="1840"/>
                  </a:lnTo>
                  <a:lnTo>
                    <a:pt x="685" y="1845"/>
                  </a:lnTo>
                  <a:lnTo>
                    <a:pt x="678" y="1844"/>
                  </a:lnTo>
                  <a:lnTo>
                    <a:pt x="669" y="1841"/>
                  </a:lnTo>
                  <a:lnTo>
                    <a:pt x="664" y="1837"/>
                  </a:lnTo>
                  <a:lnTo>
                    <a:pt x="658" y="1834"/>
                  </a:lnTo>
                  <a:lnTo>
                    <a:pt x="652" y="1830"/>
                  </a:lnTo>
                  <a:lnTo>
                    <a:pt x="646" y="1826"/>
                  </a:lnTo>
                  <a:lnTo>
                    <a:pt x="638" y="1824"/>
                  </a:lnTo>
                  <a:lnTo>
                    <a:pt x="632" y="1820"/>
                  </a:lnTo>
                  <a:lnTo>
                    <a:pt x="622" y="1820"/>
                  </a:lnTo>
                  <a:lnTo>
                    <a:pt x="614" y="1821"/>
                  </a:lnTo>
                  <a:lnTo>
                    <a:pt x="609" y="1826"/>
                  </a:lnTo>
                  <a:lnTo>
                    <a:pt x="604" y="1831"/>
                  </a:lnTo>
                  <a:lnTo>
                    <a:pt x="602" y="1839"/>
                  </a:lnTo>
                  <a:lnTo>
                    <a:pt x="598" y="1846"/>
                  </a:lnTo>
                  <a:lnTo>
                    <a:pt x="596" y="1854"/>
                  </a:lnTo>
                  <a:lnTo>
                    <a:pt x="592" y="1859"/>
                  </a:lnTo>
                  <a:lnTo>
                    <a:pt x="587" y="1864"/>
                  </a:lnTo>
                  <a:lnTo>
                    <a:pt x="582" y="1870"/>
                  </a:lnTo>
                  <a:lnTo>
                    <a:pt x="578" y="1875"/>
                  </a:lnTo>
                  <a:lnTo>
                    <a:pt x="574" y="1876"/>
                  </a:lnTo>
                  <a:lnTo>
                    <a:pt x="569" y="1877"/>
                  </a:lnTo>
                  <a:lnTo>
                    <a:pt x="562" y="1881"/>
                  </a:lnTo>
                  <a:lnTo>
                    <a:pt x="554" y="1882"/>
                  </a:lnTo>
                  <a:lnTo>
                    <a:pt x="547" y="1886"/>
                  </a:lnTo>
                  <a:lnTo>
                    <a:pt x="539" y="1887"/>
                  </a:lnTo>
                  <a:lnTo>
                    <a:pt x="531" y="1890"/>
                  </a:lnTo>
                  <a:lnTo>
                    <a:pt x="524" y="1894"/>
                  </a:lnTo>
                  <a:lnTo>
                    <a:pt x="516" y="1896"/>
                  </a:lnTo>
                  <a:lnTo>
                    <a:pt x="508" y="1897"/>
                  </a:lnTo>
                  <a:lnTo>
                    <a:pt x="499" y="1899"/>
                  </a:lnTo>
                  <a:lnTo>
                    <a:pt x="491" y="1901"/>
                  </a:lnTo>
                  <a:lnTo>
                    <a:pt x="483" y="1902"/>
                  </a:lnTo>
                  <a:lnTo>
                    <a:pt x="476" y="1904"/>
                  </a:lnTo>
                  <a:lnTo>
                    <a:pt x="474" y="1904"/>
                  </a:lnTo>
                  <a:lnTo>
                    <a:pt x="466" y="1904"/>
                  </a:lnTo>
                  <a:lnTo>
                    <a:pt x="456" y="1902"/>
                  </a:lnTo>
                  <a:lnTo>
                    <a:pt x="448" y="1901"/>
                  </a:lnTo>
                  <a:lnTo>
                    <a:pt x="439" y="1899"/>
                  </a:lnTo>
                  <a:lnTo>
                    <a:pt x="433" y="1896"/>
                  </a:lnTo>
                  <a:lnTo>
                    <a:pt x="427" y="1892"/>
                  </a:lnTo>
                  <a:lnTo>
                    <a:pt x="422" y="1887"/>
                  </a:lnTo>
                  <a:lnTo>
                    <a:pt x="415" y="1884"/>
                  </a:lnTo>
                  <a:lnTo>
                    <a:pt x="409" y="1879"/>
                  </a:lnTo>
                  <a:lnTo>
                    <a:pt x="402" y="1876"/>
                  </a:lnTo>
                  <a:lnTo>
                    <a:pt x="393" y="1875"/>
                  </a:lnTo>
                  <a:lnTo>
                    <a:pt x="387" y="1879"/>
                  </a:lnTo>
                  <a:lnTo>
                    <a:pt x="382" y="1884"/>
                  </a:lnTo>
                  <a:lnTo>
                    <a:pt x="378" y="1891"/>
                  </a:lnTo>
                  <a:lnTo>
                    <a:pt x="378" y="1901"/>
                  </a:lnTo>
                  <a:lnTo>
                    <a:pt x="379" y="1910"/>
                  </a:lnTo>
                  <a:lnTo>
                    <a:pt x="378" y="1917"/>
                  </a:lnTo>
                  <a:lnTo>
                    <a:pt x="373" y="1922"/>
                  </a:lnTo>
                  <a:lnTo>
                    <a:pt x="365" y="1926"/>
                  </a:lnTo>
                  <a:lnTo>
                    <a:pt x="360" y="1927"/>
                  </a:lnTo>
                  <a:lnTo>
                    <a:pt x="358" y="1929"/>
                  </a:lnTo>
                  <a:lnTo>
                    <a:pt x="350" y="1931"/>
                  </a:lnTo>
                  <a:lnTo>
                    <a:pt x="344" y="1935"/>
                  </a:lnTo>
                  <a:lnTo>
                    <a:pt x="340" y="1941"/>
                  </a:lnTo>
                  <a:lnTo>
                    <a:pt x="337" y="1948"/>
                  </a:lnTo>
                  <a:lnTo>
                    <a:pt x="335" y="1956"/>
                  </a:lnTo>
                  <a:lnTo>
                    <a:pt x="332" y="1963"/>
                  </a:lnTo>
                  <a:lnTo>
                    <a:pt x="329" y="1970"/>
                  </a:lnTo>
                  <a:lnTo>
                    <a:pt x="325" y="1976"/>
                  </a:lnTo>
                  <a:lnTo>
                    <a:pt x="320" y="1981"/>
                  </a:lnTo>
                  <a:lnTo>
                    <a:pt x="315" y="1986"/>
                  </a:lnTo>
                  <a:lnTo>
                    <a:pt x="310" y="1991"/>
                  </a:lnTo>
                  <a:lnTo>
                    <a:pt x="305" y="1996"/>
                  </a:lnTo>
                  <a:lnTo>
                    <a:pt x="300" y="2001"/>
                  </a:lnTo>
                  <a:lnTo>
                    <a:pt x="295" y="2006"/>
                  </a:lnTo>
                  <a:lnTo>
                    <a:pt x="289" y="2010"/>
                  </a:lnTo>
                  <a:lnTo>
                    <a:pt x="282" y="2013"/>
                  </a:lnTo>
                  <a:lnTo>
                    <a:pt x="275" y="2011"/>
                  </a:lnTo>
                  <a:lnTo>
                    <a:pt x="274" y="2011"/>
                  </a:lnTo>
                  <a:lnTo>
                    <a:pt x="265" y="2010"/>
                  </a:lnTo>
                  <a:lnTo>
                    <a:pt x="258" y="2008"/>
                  </a:lnTo>
                  <a:lnTo>
                    <a:pt x="249" y="2005"/>
                  </a:lnTo>
                  <a:lnTo>
                    <a:pt x="242" y="2004"/>
                  </a:lnTo>
                  <a:lnTo>
                    <a:pt x="233" y="2001"/>
                  </a:lnTo>
                  <a:lnTo>
                    <a:pt x="225" y="2000"/>
                  </a:lnTo>
                  <a:lnTo>
                    <a:pt x="218" y="1996"/>
                  </a:lnTo>
                  <a:lnTo>
                    <a:pt x="211" y="1994"/>
                  </a:lnTo>
                  <a:lnTo>
                    <a:pt x="205" y="1989"/>
                  </a:lnTo>
                  <a:lnTo>
                    <a:pt x="199" y="1986"/>
                  </a:lnTo>
                  <a:lnTo>
                    <a:pt x="194" y="1981"/>
                  </a:lnTo>
                  <a:lnTo>
                    <a:pt x="188" y="1978"/>
                  </a:lnTo>
                  <a:lnTo>
                    <a:pt x="184" y="1971"/>
                  </a:lnTo>
                  <a:lnTo>
                    <a:pt x="178" y="1966"/>
                  </a:lnTo>
                  <a:lnTo>
                    <a:pt x="174" y="1960"/>
                  </a:lnTo>
                  <a:lnTo>
                    <a:pt x="168" y="1956"/>
                  </a:lnTo>
                  <a:lnTo>
                    <a:pt x="163" y="1951"/>
                  </a:lnTo>
                  <a:lnTo>
                    <a:pt x="158" y="1946"/>
                  </a:lnTo>
                  <a:lnTo>
                    <a:pt x="153" y="1941"/>
                  </a:lnTo>
                  <a:lnTo>
                    <a:pt x="148" y="1936"/>
                  </a:lnTo>
                  <a:lnTo>
                    <a:pt x="144" y="1931"/>
                  </a:lnTo>
                  <a:lnTo>
                    <a:pt x="140" y="1925"/>
                  </a:lnTo>
                  <a:lnTo>
                    <a:pt x="135" y="1919"/>
                  </a:lnTo>
                  <a:lnTo>
                    <a:pt x="130" y="1914"/>
                  </a:lnTo>
                  <a:lnTo>
                    <a:pt x="126" y="1907"/>
                  </a:lnTo>
                  <a:lnTo>
                    <a:pt x="121" y="1902"/>
                  </a:lnTo>
                  <a:lnTo>
                    <a:pt x="115" y="1899"/>
                  </a:lnTo>
                  <a:lnTo>
                    <a:pt x="110" y="1894"/>
                  </a:lnTo>
                  <a:lnTo>
                    <a:pt x="105" y="1889"/>
                  </a:lnTo>
                  <a:lnTo>
                    <a:pt x="99" y="1886"/>
                  </a:lnTo>
                  <a:lnTo>
                    <a:pt x="93" y="1881"/>
                  </a:lnTo>
                  <a:lnTo>
                    <a:pt x="88" y="1876"/>
                  </a:lnTo>
                  <a:lnTo>
                    <a:pt x="80" y="1874"/>
                  </a:lnTo>
                  <a:lnTo>
                    <a:pt x="71" y="1872"/>
                  </a:lnTo>
                  <a:lnTo>
                    <a:pt x="63" y="1875"/>
                  </a:lnTo>
                  <a:lnTo>
                    <a:pt x="58" y="1879"/>
                  </a:lnTo>
                  <a:lnTo>
                    <a:pt x="50" y="1882"/>
                  </a:lnTo>
                  <a:lnTo>
                    <a:pt x="49" y="1884"/>
                  </a:lnTo>
                  <a:lnTo>
                    <a:pt x="23" y="1870"/>
                  </a:lnTo>
                  <a:lnTo>
                    <a:pt x="13" y="1865"/>
                  </a:lnTo>
                  <a:lnTo>
                    <a:pt x="2" y="1830"/>
                  </a:lnTo>
                  <a:lnTo>
                    <a:pt x="1" y="1829"/>
                  </a:lnTo>
                  <a:lnTo>
                    <a:pt x="1" y="1827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0" y="1824"/>
                  </a:lnTo>
                  <a:lnTo>
                    <a:pt x="0" y="1822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7"/>
                  </a:lnTo>
                  <a:lnTo>
                    <a:pt x="0" y="1816"/>
                  </a:lnTo>
                  <a:lnTo>
                    <a:pt x="1" y="1816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0" y="1812"/>
                  </a:lnTo>
                  <a:lnTo>
                    <a:pt x="1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7"/>
                  </a:lnTo>
                  <a:lnTo>
                    <a:pt x="1" y="1806"/>
                  </a:lnTo>
                  <a:lnTo>
                    <a:pt x="2" y="1806"/>
                  </a:lnTo>
                  <a:lnTo>
                    <a:pt x="2" y="1805"/>
                  </a:lnTo>
                  <a:lnTo>
                    <a:pt x="4" y="1806"/>
                  </a:lnTo>
                  <a:lnTo>
                    <a:pt x="5" y="1806"/>
                  </a:lnTo>
                  <a:lnTo>
                    <a:pt x="5" y="1805"/>
                  </a:lnTo>
                  <a:lnTo>
                    <a:pt x="6" y="1805"/>
                  </a:lnTo>
                  <a:lnTo>
                    <a:pt x="8" y="1804"/>
                  </a:lnTo>
                  <a:lnTo>
                    <a:pt x="9" y="1804"/>
                  </a:lnTo>
                  <a:lnTo>
                    <a:pt x="10" y="1804"/>
                  </a:lnTo>
                  <a:lnTo>
                    <a:pt x="9" y="1802"/>
                  </a:lnTo>
                  <a:lnTo>
                    <a:pt x="9" y="1801"/>
                  </a:lnTo>
                  <a:lnTo>
                    <a:pt x="10" y="1800"/>
                  </a:lnTo>
                  <a:lnTo>
                    <a:pt x="11" y="1799"/>
                  </a:lnTo>
                  <a:lnTo>
                    <a:pt x="11" y="1797"/>
                  </a:lnTo>
                  <a:lnTo>
                    <a:pt x="13" y="1796"/>
                  </a:lnTo>
                  <a:lnTo>
                    <a:pt x="13" y="1795"/>
                  </a:lnTo>
                  <a:lnTo>
                    <a:pt x="14" y="1795"/>
                  </a:lnTo>
                  <a:lnTo>
                    <a:pt x="14" y="1794"/>
                  </a:lnTo>
                  <a:lnTo>
                    <a:pt x="14" y="1792"/>
                  </a:lnTo>
                  <a:lnTo>
                    <a:pt x="15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7"/>
                  </a:lnTo>
                  <a:lnTo>
                    <a:pt x="16" y="1787"/>
                  </a:lnTo>
                  <a:lnTo>
                    <a:pt x="18" y="1786"/>
                  </a:lnTo>
                  <a:lnTo>
                    <a:pt x="19" y="1785"/>
                  </a:lnTo>
                  <a:lnTo>
                    <a:pt x="18" y="1784"/>
                  </a:lnTo>
                  <a:lnTo>
                    <a:pt x="19" y="1782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20" y="1779"/>
                  </a:lnTo>
                  <a:lnTo>
                    <a:pt x="20" y="1777"/>
                  </a:lnTo>
                  <a:lnTo>
                    <a:pt x="19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2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20" y="1767"/>
                  </a:lnTo>
                  <a:lnTo>
                    <a:pt x="20" y="1766"/>
                  </a:lnTo>
                  <a:lnTo>
                    <a:pt x="21" y="1765"/>
                  </a:lnTo>
                  <a:lnTo>
                    <a:pt x="21" y="1764"/>
                  </a:lnTo>
                  <a:lnTo>
                    <a:pt x="23" y="1762"/>
                  </a:lnTo>
                  <a:lnTo>
                    <a:pt x="23" y="1760"/>
                  </a:lnTo>
                  <a:lnTo>
                    <a:pt x="25" y="1760"/>
                  </a:lnTo>
                  <a:lnTo>
                    <a:pt x="25" y="1759"/>
                  </a:lnTo>
                  <a:lnTo>
                    <a:pt x="26" y="1759"/>
                  </a:lnTo>
                  <a:lnTo>
                    <a:pt x="26" y="1757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5" y="1755"/>
                  </a:lnTo>
                  <a:lnTo>
                    <a:pt x="25" y="1754"/>
                  </a:lnTo>
                  <a:lnTo>
                    <a:pt x="25" y="1752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6" y="1749"/>
                  </a:lnTo>
                  <a:lnTo>
                    <a:pt x="26" y="1747"/>
                  </a:lnTo>
                  <a:lnTo>
                    <a:pt x="28" y="1746"/>
                  </a:lnTo>
                  <a:lnTo>
                    <a:pt x="29" y="1745"/>
                  </a:lnTo>
                  <a:lnTo>
                    <a:pt x="30" y="1745"/>
                  </a:lnTo>
                  <a:lnTo>
                    <a:pt x="30" y="1744"/>
                  </a:lnTo>
                  <a:lnTo>
                    <a:pt x="30" y="1742"/>
                  </a:lnTo>
                  <a:lnTo>
                    <a:pt x="31" y="1741"/>
                  </a:lnTo>
                  <a:lnTo>
                    <a:pt x="33" y="1741"/>
                  </a:lnTo>
                  <a:lnTo>
                    <a:pt x="34" y="1740"/>
                  </a:lnTo>
                  <a:lnTo>
                    <a:pt x="35" y="1740"/>
                  </a:lnTo>
                  <a:lnTo>
                    <a:pt x="35" y="1739"/>
                  </a:lnTo>
                  <a:lnTo>
                    <a:pt x="34" y="1737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3"/>
                  </a:lnTo>
                  <a:lnTo>
                    <a:pt x="34" y="1732"/>
                  </a:lnTo>
                  <a:lnTo>
                    <a:pt x="35" y="1731"/>
                  </a:lnTo>
                  <a:lnTo>
                    <a:pt x="35" y="1730"/>
                  </a:lnTo>
                  <a:lnTo>
                    <a:pt x="35" y="1728"/>
                  </a:lnTo>
                  <a:lnTo>
                    <a:pt x="35" y="1727"/>
                  </a:lnTo>
                  <a:lnTo>
                    <a:pt x="34" y="1727"/>
                  </a:lnTo>
                  <a:lnTo>
                    <a:pt x="34" y="1726"/>
                  </a:lnTo>
                  <a:lnTo>
                    <a:pt x="33" y="1725"/>
                  </a:lnTo>
                  <a:lnTo>
                    <a:pt x="33" y="1723"/>
                  </a:lnTo>
                  <a:lnTo>
                    <a:pt x="34" y="1723"/>
                  </a:lnTo>
                  <a:lnTo>
                    <a:pt x="34" y="1722"/>
                  </a:lnTo>
                  <a:lnTo>
                    <a:pt x="33" y="1721"/>
                  </a:lnTo>
                  <a:lnTo>
                    <a:pt x="34" y="1720"/>
                  </a:lnTo>
                  <a:lnTo>
                    <a:pt x="34" y="1718"/>
                  </a:lnTo>
                  <a:lnTo>
                    <a:pt x="36" y="1718"/>
                  </a:lnTo>
                  <a:lnTo>
                    <a:pt x="36" y="1717"/>
                  </a:lnTo>
                  <a:lnTo>
                    <a:pt x="38" y="1717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9" y="1712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40" y="1708"/>
                  </a:lnTo>
                  <a:lnTo>
                    <a:pt x="41" y="1708"/>
                  </a:lnTo>
                  <a:lnTo>
                    <a:pt x="43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3"/>
                  </a:lnTo>
                  <a:lnTo>
                    <a:pt x="43" y="1702"/>
                  </a:lnTo>
                  <a:lnTo>
                    <a:pt x="43" y="1700"/>
                  </a:lnTo>
                  <a:lnTo>
                    <a:pt x="44" y="1698"/>
                  </a:lnTo>
                  <a:lnTo>
                    <a:pt x="43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3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1" y="1691"/>
                  </a:lnTo>
                  <a:lnTo>
                    <a:pt x="41" y="1690"/>
                  </a:lnTo>
                  <a:lnTo>
                    <a:pt x="40" y="1690"/>
                  </a:lnTo>
                  <a:lnTo>
                    <a:pt x="40" y="1688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3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8"/>
                  </a:lnTo>
                  <a:lnTo>
                    <a:pt x="39" y="1678"/>
                  </a:lnTo>
                  <a:lnTo>
                    <a:pt x="38" y="1677"/>
                  </a:lnTo>
                  <a:lnTo>
                    <a:pt x="36" y="1677"/>
                  </a:lnTo>
                  <a:lnTo>
                    <a:pt x="35" y="1677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4" y="1673"/>
                  </a:lnTo>
                  <a:lnTo>
                    <a:pt x="34" y="1672"/>
                  </a:lnTo>
                  <a:lnTo>
                    <a:pt x="35" y="1671"/>
                  </a:lnTo>
                  <a:lnTo>
                    <a:pt x="36" y="1671"/>
                  </a:lnTo>
                  <a:lnTo>
                    <a:pt x="36" y="1670"/>
                  </a:lnTo>
                  <a:lnTo>
                    <a:pt x="35" y="1670"/>
                  </a:lnTo>
                  <a:lnTo>
                    <a:pt x="35" y="1668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6" y="1663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5" y="1658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6" y="1656"/>
                  </a:lnTo>
                  <a:lnTo>
                    <a:pt x="36" y="1655"/>
                  </a:lnTo>
                  <a:lnTo>
                    <a:pt x="35" y="1653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4" y="1650"/>
                  </a:lnTo>
                  <a:lnTo>
                    <a:pt x="34" y="1648"/>
                  </a:lnTo>
                  <a:lnTo>
                    <a:pt x="33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1" y="1643"/>
                  </a:lnTo>
                  <a:lnTo>
                    <a:pt x="31" y="1642"/>
                  </a:lnTo>
                  <a:lnTo>
                    <a:pt x="33" y="1641"/>
                  </a:lnTo>
                  <a:lnTo>
                    <a:pt x="33" y="1640"/>
                  </a:lnTo>
                  <a:lnTo>
                    <a:pt x="33" y="1638"/>
                  </a:lnTo>
                  <a:lnTo>
                    <a:pt x="31" y="1637"/>
                  </a:lnTo>
                  <a:lnTo>
                    <a:pt x="31" y="1636"/>
                  </a:lnTo>
                  <a:lnTo>
                    <a:pt x="30" y="1635"/>
                  </a:lnTo>
                  <a:lnTo>
                    <a:pt x="30" y="1633"/>
                  </a:lnTo>
                  <a:lnTo>
                    <a:pt x="31" y="1633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3" y="1630"/>
                  </a:lnTo>
                  <a:lnTo>
                    <a:pt x="31" y="1630"/>
                  </a:lnTo>
                  <a:lnTo>
                    <a:pt x="33" y="1628"/>
                  </a:lnTo>
                  <a:lnTo>
                    <a:pt x="33" y="1627"/>
                  </a:lnTo>
                  <a:lnTo>
                    <a:pt x="34" y="1627"/>
                  </a:lnTo>
                  <a:lnTo>
                    <a:pt x="34" y="1626"/>
                  </a:lnTo>
                  <a:lnTo>
                    <a:pt x="33" y="1625"/>
                  </a:lnTo>
                  <a:lnTo>
                    <a:pt x="34" y="1625"/>
                  </a:lnTo>
                  <a:lnTo>
                    <a:pt x="34" y="1623"/>
                  </a:lnTo>
                  <a:lnTo>
                    <a:pt x="34" y="1622"/>
                  </a:lnTo>
                  <a:lnTo>
                    <a:pt x="33" y="1621"/>
                  </a:lnTo>
                  <a:lnTo>
                    <a:pt x="33" y="1620"/>
                  </a:lnTo>
                  <a:lnTo>
                    <a:pt x="33" y="1618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3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4" y="1610"/>
                  </a:lnTo>
                  <a:lnTo>
                    <a:pt x="35" y="1610"/>
                  </a:lnTo>
                  <a:lnTo>
                    <a:pt x="35" y="1608"/>
                  </a:lnTo>
                  <a:lnTo>
                    <a:pt x="36" y="1608"/>
                  </a:lnTo>
                  <a:lnTo>
                    <a:pt x="36" y="1607"/>
                  </a:lnTo>
                  <a:lnTo>
                    <a:pt x="35" y="1606"/>
                  </a:lnTo>
                  <a:lnTo>
                    <a:pt x="35" y="1605"/>
                  </a:lnTo>
                  <a:lnTo>
                    <a:pt x="35" y="1603"/>
                  </a:lnTo>
                  <a:lnTo>
                    <a:pt x="36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8"/>
                  </a:lnTo>
                  <a:lnTo>
                    <a:pt x="38" y="1597"/>
                  </a:lnTo>
                  <a:lnTo>
                    <a:pt x="39" y="1597"/>
                  </a:lnTo>
                  <a:lnTo>
                    <a:pt x="39" y="1596"/>
                  </a:lnTo>
                  <a:lnTo>
                    <a:pt x="40" y="1596"/>
                  </a:lnTo>
                  <a:lnTo>
                    <a:pt x="40" y="1595"/>
                  </a:lnTo>
                  <a:lnTo>
                    <a:pt x="41" y="1595"/>
                  </a:lnTo>
                  <a:lnTo>
                    <a:pt x="43" y="1595"/>
                  </a:lnTo>
                  <a:lnTo>
                    <a:pt x="44" y="1595"/>
                  </a:lnTo>
                  <a:lnTo>
                    <a:pt x="45" y="1595"/>
                  </a:lnTo>
                  <a:lnTo>
                    <a:pt x="46" y="1596"/>
                  </a:lnTo>
                  <a:lnTo>
                    <a:pt x="48" y="1596"/>
                  </a:lnTo>
                  <a:lnTo>
                    <a:pt x="48" y="1597"/>
                  </a:lnTo>
                  <a:lnTo>
                    <a:pt x="49" y="1596"/>
                  </a:lnTo>
                  <a:lnTo>
                    <a:pt x="49" y="1595"/>
                  </a:lnTo>
                  <a:lnTo>
                    <a:pt x="50" y="1593"/>
                  </a:lnTo>
                  <a:lnTo>
                    <a:pt x="51" y="1593"/>
                  </a:lnTo>
                  <a:lnTo>
                    <a:pt x="53" y="1592"/>
                  </a:lnTo>
                  <a:lnTo>
                    <a:pt x="54" y="1591"/>
                  </a:lnTo>
                  <a:lnTo>
                    <a:pt x="54" y="1590"/>
                  </a:lnTo>
                  <a:lnTo>
                    <a:pt x="55" y="1590"/>
                  </a:lnTo>
                  <a:lnTo>
                    <a:pt x="56" y="1590"/>
                  </a:lnTo>
                  <a:lnTo>
                    <a:pt x="58" y="1590"/>
                  </a:lnTo>
                  <a:lnTo>
                    <a:pt x="59" y="1590"/>
                  </a:lnTo>
                  <a:lnTo>
                    <a:pt x="59" y="1588"/>
                  </a:lnTo>
                  <a:lnTo>
                    <a:pt x="60" y="1587"/>
                  </a:lnTo>
                  <a:lnTo>
                    <a:pt x="61" y="1587"/>
                  </a:lnTo>
                  <a:lnTo>
                    <a:pt x="63" y="1587"/>
                  </a:lnTo>
                  <a:lnTo>
                    <a:pt x="63" y="1586"/>
                  </a:lnTo>
                  <a:lnTo>
                    <a:pt x="64" y="1585"/>
                  </a:lnTo>
                  <a:lnTo>
                    <a:pt x="65" y="1583"/>
                  </a:lnTo>
                  <a:lnTo>
                    <a:pt x="66" y="1582"/>
                  </a:lnTo>
                  <a:lnTo>
                    <a:pt x="68" y="1581"/>
                  </a:lnTo>
                  <a:lnTo>
                    <a:pt x="68" y="1580"/>
                  </a:lnTo>
                  <a:lnTo>
                    <a:pt x="69" y="1580"/>
                  </a:lnTo>
                  <a:lnTo>
                    <a:pt x="69" y="1578"/>
                  </a:lnTo>
                  <a:lnTo>
                    <a:pt x="70" y="1578"/>
                  </a:lnTo>
                  <a:lnTo>
                    <a:pt x="70" y="1577"/>
                  </a:lnTo>
                  <a:lnTo>
                    <a:pt x="71" y="1576"/>
                  </a:lnTo>
                  <a:lnTo>
                    <a:pt x="71" y="1575"/>
                  </a:lnTo>
                  <a:lnTo>
                    <a:pt x="70" y="1573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1" y="1568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3" y="1563"/>
                  </a:lnTo>
                  <a:lnTo>
                    <a:pt x="73" y="1562"/>
                  </a:lnTo>
                  <a:lnTo>
                    <a:pt x="74" y="1561"/>
                  </a:lnTo>
                  <a:lnTo>
                    <a:pt x="75" y="1560"/>
                  </a:lnTo>
                  <a:lnTo>
                    <a:pt x="76" y="1558"/>
                  </a:lnTo>
                  <a:lnTo>
                    <a:pt x="78" y="1557"/>
                  </a:lnTo>
                  <a:lnTo>
                    <a:pt x="79" y="1557"/>
                  </a:lnTo>
                  <a:lnTo>
                    <a:pt x="80" y="1557"/>
                  </a:lnTo>
                  <a:lnTo>
                    <a:pt x="81" y="1557"/>
                  </a:lnTo>
                  <a:lnTo>
                    <a:pt x="83" y="1557"/>
                  </a:lnTo>
                  <a:lnTo>
                    <a:pt x="84" y="1556"/>
                  </a:lnTo>
                  <a:lnTo>
                    <a:pt x="84" y="1555"/>
                  </a:lnTo>
                  <a:lnTo>
                    <a:pt x="84" y="1553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5" y="1550"/>
                  </a:lnTo>
                  <a:lnTo>
                    <a:pt x="86" y="1548"/>
                  </a:lnTo>
                  <a:lnTo>
                    <a:pt x="88" y="1547"/>
                  </a:lnTo>
                  <a:lnTo>
                    <a:pt x="86" y="1546"/>
                  </a:lnTo>
                  <a:lnTo>
                    <a:pt x="86" y="1545"/>
                  </a:lnTo>
                  <a:lnTo>
                    <a:pt x="86" y="1543"/>
                  </a:lnTo>
                  <a:lnTo>
                    <a:pt x="86" y="1542"/>
                  </a:lnTo>
                  <a:lnTo>
                    <a:pt x="85" y="1542"/>
                  </a:lnTo>
                  <a:lnTo>
                    <a:pt x="85" y="1541"/>
                  </a:lnTo>
                  <a:lnTo>
                    <a:pt x="84" y="1541"/>
                  </a:lnTo>
                  <a:lnTo>
                    <a:pt x="83" y="1541"/>
                  </a:lnTo>
                  <a:lnTo>
                    <a:pt x="81" y="1540"/>
                  </a:lnTo>
                  <a:lnTo>
                    <a:pt x="81" y="1538"/>
                  </a:lnTo>
                  <a:lnTo>
                    <a:pt x="81" y="1537"/>
                  </a:lnTo>
                  <a:lnTo>
                    <a:pt x="80" y="1537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79" y="1532"/>
                  </a:lnTo>
                  <a:lnTo>
                    <a:pt x="80" y="1531"/>
                  </a:lnTo>
                  <a:lnTo>
                    <a:pt x="80" y="1530"/>
                  </a:lnTo>
                  <a:lnTo>
                    <a:pt x="81" y="1530"/>
                  </a:lnTo>
                  <a:lnTo>
                    <a:pt x="81" y="1528"/>
                  </a:lnTo>
                  <a:lnTo>
                    <a:pt x="83" y="1527"/>
                  </a:lnTo>
                  <a:lnTo>
                    <a:pt x="83" y="1526"/>
                  </a:lnTo>
                  <a:lnTo>
                    <a:pt x="81" y="1524"/>
                  </a:lnTo>
                  <a:lnTo>
                    <a:pt x="80" y="1523"/>
                  </a:lnTo>
                  <a:lnTo>
                    <a:pt x="79" y="1522"/>
                  </a:lnTo>
                  <a:lnTo>
                    <a:pt x="79" y="1521"/>
                  </a:lnTo>
                  <a:lnTo>
                    <a:pt x="79" y="1519"/>
                  </a:lnTo>
                  <a:lnTo>
                    <a:pt x="79" y="1518"/>
                  </a:lnTo>
                  <a:lnTo>
                    <a:pt x="80" y="1517"/>
                  </a:lnTo>
                  <a:lnTo>
                    <a:pt x="80" y="1516"/>
                  </a:lnTo>
                  <a:lnTo>
                    <a:pt x="81" y="1514"/>
                  </a:lnTo>
                  <a:lnTo>
                    <a:pt x="83" y="1513"/>
                  </a:lnTo>
                  <a:lnTo>
                    <a:pt x="83" y="1512"/>
                  </a:lnTo>
                  <a:lnTo>
                    <a:pt x="84" y="1511"/>
                  </a:lnTo>
                  <a:lnTo>
                    <a:pt x="83" y="1509"/>
                  </a:lnTo>
                  <a:lnTo>
                    <a:pt x="83" y="1507"/>
                  </a:lnTo>
                  <a:lnTo>
                    <a:pt x="83" y="1506"/>
                  </a:lnTo>
                  <a:lnTo>
                    <a:pt x="83" y="1504"/>
                  </a:lnTo>
                  <a:lnTo>
                    <a:pt x="83" y="1503"/>
                  </a:lnTo>
                  <a:lnTo>
                    <a:pt x="84" y="1502"/>
                  </a:lnTo>
                  <a:lnTo>
                    <a:pt x="84" y="1501"/>
                  </a:lnTo>
                  <a:lnTo>
                    <a:pt x="84" y="1499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4"/>
                  </a:lnTo>
                  <a:lnTo>
                    <a:pt x="84" y="1493"/>
                  </a:lnTo>
                  <a:lnTo>
                    <a:pt x="85" y="1492"/>
                  </a:lnTo>
                  <a:lnTo>
                    <a:pt x="86" y="1491"/>
                  </a:lnTo>
                  <a:lnTo>
                    <a:pt x="88" y="1489"/>
                  </a:lnTo>
                  <a:lnTo>
                    <a:pt x="89" y="1488"/>
                  </a:lnTo>
                  <a:lnTo>
                    <a:pt x="90" y="1487"/>
                  </a:lnTo>
                  <a:lnTo>
                    <a:pt x="90" y="1486"/>
                  </a:lnTo>
                  <a:lnTo>
                    <a:pt x="91" y="1486"/>
                  </a:lnTo>
                  <a:lnTo>
                    <a:pt x="91" y="1484"/>
                  </a:lnTo>
                  <a:lnTo>
                    <a:pt x="93" y="1483"/>
                  </a:lnTo>
                  <a:lnTo>
                    <a:pt x="94" y="1483"/>
                  </a:lnTo>
                  <a:lnTo>
                    <a:pt x="95" y="1483"/>
                  </a:lnTo>
                  <a:lnTo>
                    <a:pt x="95" y="1484"/>
                  </a:lnTo>
                  <a:lnTo>
                    <a:pt x="96" y="1484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5" y="1481"/>
                  </a:lnTo>
                  <a:lnTo>
                    <a:pt x="95" y="1479"/>
                  </a:lnTo>
                  <a:lnTo>
                    <a:pt x="96" y="1479"/>
                  </a:lnTo>
                  <a:lnTo>
                    <a:pt x="96" y="1478"/>
                  </a:lnTo>
                  <a:lnTo>
                    <a:pt x="98" y="1478"/>
                  </a:lnTo>
                  <a:lnTo>
                    <a:pt x="99" y="1478"/>
                  </a:lnTo>
                  <a:lnTo>
                    <a:pt x="100" y="1478"/>
                  </a:lnTo>
                  <a:lnTo>
                    <a:pt x="101" y="1479"/>
                  </a:lnTo>
                  <a:lnTo>
                    <a:pt x="103" y="1479"/>
                  </a:lnTo>
                  <a:lnTo>
                    <a:pt x="104" y="1479"/>
                  </a:lnTo>
                  <a:lnTo>
                    <a:pt x="104" y="1481"/>
                  </a:lnTo>
                  <a:lnTo>
                    <a:pt x="105" y="1481"/>
                  </a:lnTo>
                  <a:lnTo>
                    <a:pt x="106" y="1481"/>
                  </a:lnTo>
                  <a:lnTo>
                    <a:pt x="108" y="1481"/>
                  </a:lnTo>
                  <a:lnTo>
                    <a:pt x="109" y="1481"/>
                  </a:lnTo>
                  <a:lnTo>
                    <a:pt x="110" y="1482"/>
                  </a:lnTo>
                  <a:lnTo>
                    <a:pt x="111" y="1482"/>
                  </a:lnTo>
                  <a:lnTo>
                    <a:pt x="113" y="1483"/>
                  </a:lnTo>
                  <a:lnTo>
                    <a:pt x="114" y="1483"/>
                  </a:lnTo>
                  <a:lnTo>
                    <a:pt x="115" y="1483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6" y="1481"/>
                  </a:lnTo>
                  <a:lnTo>
                    <a:pt x="116" y="1479"/>
                  </a:lnTo>
                  <a:lnTo>
                    <a:pt x="116" y="1478"/>
                  </a:lnTo>
                  <a:lnTo>
                    <a:pt x="115" y="1478"/>
                  </a:lnTo>
                  <a:lnTo>
                    <a:pt x="114" y="1478"/>
                  </a:lnTo>
                  <a:lnTo>
                    <a:pt x="113" y="1478"/>
                  </a:lnTo>
                  <a:lnTo>
                    <a:pt x="111" y="1478"/>
                  </a:lnTo>
                  <a:lnTo>
                    <a:pt x="111" y="1477"/>
                  </a:lnTo>
                  <a:lnTo>
                    <a:pt x="113" y="1477"/>
                  </a:lnTo>
                  <a:lnTo>
                    <a:pt x="113" y="1476"/>
                  </a:lnTo>
                  <a:lnTo>
                    <a:pt x="114" y="1476"/>
                  </a:lnTo>
                  <a:lnTo>
                    <a:pt x="114" y="1474"/>
                  </a:lnTo>
                  <a:lnTo>
                    <a:pt x="114" y="1473"/>
                  </a:lnTo>
                  <a:lnTo>
                    <a:pt x="113" y="1473"/>
                  </a:lnTo>
                  <a:lnTo>
                    <a:pt x="113" y="1472"/>
                  </a:lnTo>
                  <a:lnTo>
                    <a:pt x="114" y="1471"/>
                  </a:lnTo>
                  <a:lnTo>
                    <a:pt x="114" y="1469"/>
                  </a:lnTo>
                  <a:lnTo>
                    <a:pt x="115" y="1468"/>
                  </a:lnTo>
                  <a:lnTo>
                    <a:pt x="116" y="1468"/>
                  </a:lnTo>
                  <a:lnTo>
                    <a:pt x="118" y="1468"/>
                  </a:lnTo>
                  <a:lnTo>
                    <a:pt x="119" y="1468"/>
                  </a:lnTo>
                  <a:lnTo>
                    <a:pt x="120" y="1469"/>
                  </a:lnTo>
                  <a:lnTo>
                    <a:pt x="121" y="1469"/>
                  </a:lnTo>
                  <a:lnTo>
                    <a:pt x="123" y="1471"/>
                  </a:lnTo>
                  <a:lnTo>
                    <a:pt x="123" y="1469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1" y="1467"/>
                  </a:lnTo>
                  <a:lnTo>
                    <a:pt x="121" y="1466"/>
                  </a:lnTo>
                  <a:lnTo>
                    <a:pt x="123" y="1466"/>
                  </a:lnTo>
                  <a:lnTo>
                    <a:pt x="123" y="1464"/>
                  </a:lnTo>
                  <a:lnTo>
                    <a:pt x="124" y="1464"/>
                  </a:lnTo>
                  <a:lnTo>
                    <a:pt x="124" y="1463"/>
                  </a:lnTo>
                  <a:lnTo>
                    <a:pt x="125" y="1463"/>
                  </a:lnTo>
                  <a:lnTo>
                    <a:pt x="126" y="1463"/>
                  </a:lnTo>
                  <a:lnTo>
                    <a:pt x="128" y="1463"/>
                  </a:lnTo>
                  <a:lnTo>
                    <a:pt x="129" y="1463"/>
                  </a:lnTo>
                  <a:lnTo>
                    <a:pt x="129" y="1464"/>
                  </a:lnTo>
                  <a:lnTo>
                    <a:pt x="130" y="1464"/>
                  </a:lnTo>
                  <a:lnTo>
                    <a:pt x="131" y="1464"/>
                  </a:lnTo>
                  <a:lnTo>
                    <a:pt x="133" y="1463"/>
                  </a:lnTo>
                  <a:lnTo>
                    <a:pt x="134" y="1463"/>
                  </a:lnTo>
                  <a:lnTo>
                    <a:pt x="135" y="1463"/>
                  </a:lnTo>
                  <a:lnTo>
                    <a:pt x="135" y="1464"/>
                  </a:lnTo>
                  <a:lnTo>
                    <a:pt x="135" y="1466"/>
                  </a:lnTo>
                  <a:lnTo>
                    <a:pt x="136" y="1467"/>
                  </a:lnTo>
                  <a:lnTo>
                    <a:pt x="136" y="1466"/>
                  </a:lnTo>
                  <a:lnTo>
                    <a:pt x="138" y="1466"/>
                  </a:lnTo>
                  <a:lnTo>
                    <a:pt x="138" y="1464"/>
                  </a:lnTo>
                  <a:lnTo>
                    <a:pt x="138" y="1463"/>
                  </a:lnTo>
                  <a:lnTo>
                    <a:pt x="139" y="1463"/>
                  </a:lnTo>
                  <a:lnTo>
                    <a:pt x="139" y="1464"/>
                  </a:lnTo>
                  <a:lnTo>
                    <a:pt x="140" y="1464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40" y="1469"/>
                  </a:lnTo>
                  <a:lnTo>
                    <a:pt x="139" y="1469"/>
                  </a:lnTo>
                  <a:lnTo>
                    <a:pt x="139" y="1471"/>
                  </a:lnTo>
                  <a:lnTo>
                    <a:pt x="139" y="1472"/>
                  </a:lnTo>
                  <a:lnTo>
                    <a:pt x="138" y="1472"/>
                  </a:lnTo>
                  <a:lnTo>
                    <a:pt x="138" y="1473"/>
                  </a:lnTo>
                  <a:lnTo>
                    <a:pt x="136" y="1473"/>
                  </a:lnTo>
                  <a:lnTo>
                    <a:pt x="136" y="1472"/>
                  </a:lnTo>
                  <a:lnTo>
                    <a:pt x="135" y="1472"/>
                  </a:lnTo>
                  <a:lnTo>
                    <a:pt x="135" y="1473"/>
                  </a:lnTo>
                  <a:lnTo>
                    <a:pt x="134" y="1473"/>
                  </a:lnTo>
                  <a:lnTo>
                    <a:pt x="134" y="1474"/>
                  </a:lnTo>
                  <a:lnTo>
                    <a:pt x="134" y="1476"/>
                  </a:lnTo>
                  <a:lnTo>
                    <a:pt x="135" y="1477"/>
                  </a:lnTo>
                  <a:lnTo>
                    <a:pt x="135" y="1478"/>
                  </a:lnTo>
                  <a:lnTo>
                    <a:pt x="136" y="1478"/>
                  </a:lnTo>
                  <a:lnTo>
                    <a:pt x="136" y="1479"/>
                  </a:lnTo>
                  <a:lnTo>
                    <a:pt x="138" y="1479"/>
                  </a:lnTo>
                  <a:lnTo>
                    <a:pt x="139" y="1479"/>
                  </a:lnTo>
                  <a:lnTo>
                    <a:pt x="140" y="1479"/>
                  </a:lnTo>
                  <a:lnTo>
                    <a:pt x="141" y="1479"/>
                  </a:lnTo>
                  <a:lnTo>
                    <a:pt x="143" y="1479"/>
                  </a:lnTo>
                  <a:lnTo>
                    <a:pt x="144" y="1479"/>
                  </a:lnTo>
                  <a:lnTo>
                    <a:pt x="145" y="1479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6" y="1483"/>
                  </a:lnTo>
                  <a:lnTo>
                    <a:pt x="148" y="1484"/>
                  </a:lnTo>
                  <a:lnTo>
                    <a:pt x="149" y="1486"/>
                  </a:lnTo>
                  <a:lnTo>
                    <a:pt x="149" y="1487"/>
                  </a:lnTo>
                  <a:lnTo>
                    <a:pt x="150" y="1487"/>
                  </a:lnTo>
                  <a:lnTo>
                    <a:pt x="151" y="1486"/>
                  </a:lnTo>
                  <a:lnTo>
                    <a:pt x="153" y="1486"/>
                  </a:lnTo>
                  <a:lnTo>
                    <a:pt x="154" y="1486"/>
                  </a:lnTo>
                  <a:lnTo>
                    <a:pt x="155" y="1486"/>
                  </a:lnTo>
                  <a:lnTo>
                    <a:pt x="155" y="1484"/>
                  </a:lnTo>
                  <a:lnTo>
                    <a:pt x="156" y="1484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8" y="1483"/>
                  </a:lnTo>
                  <a:lnTo>
                    <a:pt x="159" y="1483"/>
                  </a:lnTo>
                  <a:lnTo>
                    <a:pt x="160" y="1483"/>
                  </a:lnTo>
                  <a:lnTo>
                    <a:pt x="161" y="1483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79"/>
                  </a:lnTo>
                  <a:lnTo>
                    <a:pt x="161" y="1478"/>
                  </a:lnTo>
                  <a:lnTo>
                    <a:pt x="163" y="1478"/>
                  </a:lnTo>
                  <a:lnTo>
                    <a:pt x="163" y="1477"/>
                  </a:lnTo>
                  <a:lnTo>
                    <a:pt x="164" y="1477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79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5" y="1483"/>
                  </a:lnTo>
                  <a:lnTo>
                    <a:pt x="166" y="1483"/>
                  </a:lnTo>
                  <a:lnTo>
                    <a:pt x="166" y="1484"/>
                  </a:lnTo>
                  <a:lnTo>
                    <a:pt x="168" y="1484"/>
                  </a:lnTo>
                  <a:lnTo>
                    <a:pt x="169" y="1484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70" y="1482"/>
                  </a:lnTo>
                  <a:lnTo>
                    <a:pt x="170" y="1481"/>
                  </a:lnTo>
                  <a:lnTo>
                    <a:pt x="169" y="1479"/>
                  </a:lnTo>
                  <a:lnTo>
                    <a:pt x="170" y="1479"/>
                  </a:lnTo>
                  <a:lnTo>
                    <a:pt x="170" y="1478"/>
                  </a:lnTo>
                  <a:lnTo>
                    <a:pt x="171" y="1478"/>
                  </a:lnTo>
                  <a:lnTo>
                    <a:pt x="171" y="1477"/>
                  </a:lnTo>
                  <a:lnTo>
                    <a:pt x="170" y="1477"/>
                  </a:lnTo>
                  <a:lnTo>
                    <a:pt x="170" y="1476"/>
                  </a:lnTo>
                  <a:lnTo>
                    <a:pt x="170" y="1474"/>
                  </a:lnTo>
                  <a:lnTo>
                    <a:pt x="171" y="1474"/>
                  </a:lnTo>
                  <a:lnTo>
                    <a:pt x="171" y="1476"/>
                  </a:lnTo>
                  <a:lnTo>
                    <a:pt x="173" y="1476"/>
                  </a:lnTo>
                  <a:lnTo>
                    <a:pt x="174" y="1476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5" y="1478"/>
                  </a:lnTo>
                  <a:lnTo>
                    <a:pt x="174" y="1478"/>
                  </a:lnTo>
                  <a:lnTo>
                    <a:pt x="173" y="1479"/>
                  </a:lnTo>
                  <a:lnTo>
                    <a:pt x="173" y="1481"/>
                  </a:lnTo>
                  <a:lnTo>
                    <a:pt x="174" y="1481"/>
                  </a:lnTo>
                  <a:lnTo>
                    <a:pt x="174" y="1482"/>
                  </a:lnTo>
                  <a:lnTo>
                    <a:pt x="175" y="1482"/>
                  </a:lnTo>
                  <a:lnTo>
                    <a:pt x="176" y="1482"/>
                  </a:lnTo>
                  <a:lnTo>
                    <a:pt x="178" y="1482"/>
                  </a:lnTo>
                  <a:lnTo>
                    <a:pt x="179" y="1482"/>
                  </a:lnTo>
                  <a:lnTo>
                    <a:pt x="180" y="1481"/>
                  </a:lnTo>
                  <a:lnTo>
                    <a:pt x="181" y="1481"/>
                  </a:lnTo>
                  <a:lnTo>
                    <a:pt x="183" y="1481"/>
                  </a:lnTo>
                  <a:lnTo>
                    <a:pt x="183" y="1479"/>
                  </a:lnTo>
                  <a:lnTo>
                    <a:pt x="183" y="1478"/>
                  </a:lnTo>
                  <a:lnTo>
                    <a:pt x="181" y="1478"/>
                  </a:lnTo>
                  <a:lnTo>
                    <a:pt x="181" y="1477"/>
                  </a:lnTo>
                  <a:lnTo>
                    <a:pt x="180" y="1477"/>
                  </a:lnTo>
                  <a:lnTo>
                    <a:pt x="180" y="1476"/>
                  </a:lnTo>
                  <a:lnTo>
                    <a:pt x="181" y="1474"/>
                  </a:lnTo>
                  <a:lnTo>
                    <a:pt x="183" y="1474"/>
                  </a:lnTo>
                  <a:lnTo>
                    <a:pt x="184" y="1474"/>
                  </a:lnTo>
                  <a:lnTo>
                    <a:pt x="184" y="1473"/>
                  </a:lnTo>
                  <a:lnTo>
                    <a:pt x="185" y="1473"/>
                  </a:lnTo>
                  <a:lnTo>
                    <a:pt x="186" y="1472"/>
                  </a:lnTo>
                  <a:lnTo>
                    <a:pt x="188" y="1472"/>
                  </a:lnTo>
                  <a:lnTo>
                    <a:pt x="189" y="1471"/>
                  </a:lnTo>
                  <a:lnTo>
                    <a:pt x="190" y="1471"/>
                  </a:lnTo>
                  <a:lnTo>
                    <a:pt x="191" y="1472"/>
                  </a:lnTo>
                  <a:lnTo>
                    <a:pt x="191" y="1473"/>
                  </a:lnTo>
                  <a:lnTo>
                    <a:pt x="190" y="1476"/>
                  </a:lnTo>
                  <a:lnTo>
                    <a:pt x="190" y="1477"/>
                  </a:lnTo>
                  <a:lnTo>
                    <a:pt x="191" y="1477"/>
                  </a:lnTo>
                  <a:lnTo>
                    <a:pt x="193" y="1477"/>
                  </a:lnTo>
                  <a:lnTo>
                    <a:pt x="194" y="1477"/>
                  </a:lnTo>
                  <a:lnTo>
                    <a:pt x="195" y="1476"/>
                  </a:lnTo>
                  <a:lnTo>
                    <a:pt x="195" y="1474"/>
                  </a:lnTo>
                  <a:lnTo>
                    <a:pt x="194" y="1473"/>
                  </a:lnTo>
                  <a:lnTo>
                    <a:pt x="195" y="1473"/>
                  </a:lnTo>
                  <a:lnTo>
                    <a:pt x="196" y="1473"/>
                  </a:lnTo>
                  <a:lnTo>
                    <a:pt x="196" y="1474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6" y="1478"/>
                  </a:lnTo>
                  <a:lnTo>
                    <a:pt x="198" y="1477"/>
                  </a:lnTo>
                  <a:lnTo>
                    <a:pt x="199" y="1476"/>
                  </a:lnTo>
                  <a:lnTo>
                    <a:pt x="200" y="1474"/>
                  </a:lnTo>
                  <a:lnTo>
                    <a:pt x="200" y="1473"/>
                  </a:lnTo>
                  <a:lnTo>
                    <a:pt x="201" y="1471"/>
                  </a:lnTo>
                  <a:lnTo>
                    <a:pt x="201" y="1468"/>
                  </a:lnTo>
                  <a:lnTo>
                    <a:pt x="203" y="1468"/>
                  </a:lnTo>
                  <a:lnTo>
                    <a:pt x="204" y="1468"/>
                  </a:lnTo>
                  <a:lnTo>
                    <a:pt x="205" y="1468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6" y="1466"/>
                  </a:lnTo>
                  <a:lnTo>
                    <a:pt x="208" y="1466"/>
                  </a:lnTo>
                  <a:lnTo>
                    <a:pt x="209" y="1466"/>
                  </a:lnTo>
                  <a:lnTo>
                    <a:pt x="209" y="1467"/>
                  </a:lnTo>
                  <a:lnTo>
                    <a:pt x="209" y="1468"/>
                  </a:lnTo>
                  <a:lnTo>
                    <a:pt x="209" y="1469"/>
                  </a:lnTo>
                  <a:lnTo>
                    <a:pt x="209" y="1471"/>
                  </a:lnTo>
                  <a:lnTo>
                    <a:pt x="210" y="1471"/>
                  </a:lnTo>
                  <a:lnTo>
                    <a:pt x="210" y="1468"/>
                  </a:lnTo>
                  <a:lnTo>
                    <a:pt x="211" y="1468"/>
                  </a:lnTo>
                  <a:lnTo>
                    <a:pt x="213" y="1468"/>
                  </a:lnTo>
                  <a:lnTo>
                    <a:pt x="214" y="1468"/>
                  </a:lnTo>
                  <a:lnTo>
                    <a:pt x="215" y="1469"/>
                  </a:lnTo>
                  <a:lnTo>
                    <a:pt x="216" y="1469"/>
                  </a:lnTo>
                  <a:lnTo>
                    <a:pt x="216" y="1468"/>
                  </a:lnTo>
                  <a:lnTo>
                    <a:pt x="218" y="1466"/>
                  </a:lnTo>
                  <a:lnTo>
                    <a:pt x="219" y="1467"/>
                  </a:lnTo>
                  <a:lnTo>
                    <a:pt x="220" y="1467"/>
                  </a:lnTo>
                  <a:lnTo>
                    <a:pt x="219" y="1469"/>
                  </a:lnTo>
                  <a:lnTo>
                    <a:pt x="219" y="1471"/>
                  </a:lnTo>
                  <a:lnTo>
                    <a:pt x="220" y="1471"/>
                  </a:lnTo>
                  <a:lnTo>
                    <a:pt x="221" y="1469"/>
                  </a:lnTo>
                  <a:lnTo>
                    <a:pt x="221" y="1471"/>
                  </a:lnTo>
                  <a:lnTo>
                    <a:pt x="224" y="1471"/>
                  </a:lnTo>
                  <a:lnTo>
                    <a:pt x="225" y="1469"/>
                  </a:lnTo>
                  <a:lnTo>
                    <a:pt x="226" y="1469"/>
                  </a:lnTo>
                  <a:lnTo>
                    <a:pt x="228" y="1468"/>
                  </a:lnTo>
                  <a:lnTo>
                    <a:pt x="228" y="1467"/>
                  </a:lnTo>
                  <a:lnTo>
                    <a:pt x="228" y="1466"/>
                  </a:lnTo>
                  <a:lnTo>
                    <a:pt x="229" y="1464"/>
                  </a:lnTo>
                  <a:lnTo>
                    <a:pt x="230" y="1464"/>
                  </a:lnTo>
                  <a:lnTo>
                    <a:pt x="230" y="1467"/>
                  </a:lnTo>
                  <a:lnTo>
                    <a:pt x="230" y="1468"/>
                  </a:lnTo>
                  <a:lnTo>
                    <a:pt x="229" y="1468"/>
                  </a:lnTo>
                  <a:lnTo>
                    <a:pt x="229" y="1469"/>
                  </a:lnTo>
                  <a:lnTo>
                    <a:pt x="230" y="1471"/>
                  </a:lnTo>
                  <a:lnTo>
                    <a:pt x="232" y="1471"/>
                  </a:lnTo>
                  <a:lnTo>
                    <a:pt x="232" y="1469"/>
                  </a:lnTo>
                  <a:lnTo>
                    <a:pt x="232" y="1468"/>
                  </a:lnTo>
                  <a:lnTo>
                    <a:pt x="233" y="1467"/>
                  </a:lnTo>
                  <a:lnTo>
                    <a:pt x="234" y="1466"/>
                  </a:lnTo>
                  <a:lnTo>
                    <a:pt x="235" y="1466"/>
                  </a:lnTo>
                  <a:lnTo>
                    <a:pt x="237" y="1466"/>
                  </a:lnTo>
                  <a:lnTo>
                    <a:pt x="238" y="1466"/>
                  </a:lnTo>
                  <a:lnTo>
                    <a:pt x="239" y="1466"/>
                  </a:lnTo>
                  <a:lnTo>
                    <a:pt x="240" y="1464"/>
                  </a:lnTo>
                  <a:lnTo>
                    <a:pt x="239" y="1464"/>
                  </a:lnTo>
                  <a:lnTo>
                    <a:pt x="238" y="1463"/>
                  </a:lnTo>
                  <a:lnTo>
                    <a:pt x="238" y="1462"/>
                  </a:lnTo>
                  <a:lnTo>
                    <a:pt x="237" y="1461"/>
                  </a:lnTo>
                  <a:lnTo>
                    <a:pt x="237" y="1459"/>
                  </a:lnTo>
                  <a:lnTo>
                    <a:pt x="238" y="1457"/>
                  </a:lnTo>
                  <a:lnTo>
                    <a:pt x="239" y="1457"/>
                  </a:lnTo>
                  <a:lnTo>
                    <a:pt x="240" y="1457"/>
                  </a:lnTo>
                  <a:lnTo>
                    <a:pt x="242" y="1457"/>
                  </a:lnTo>
                  <a:lnTo>
                    <a:pt x="243" y="1459"/>
                  </a:lnTo>
                  <a:lnTo>
                    <a:pt x="243" y="1461"/>
                  </a:lnTo>
                  <a:lnTo>
                    <a:pt x="244" y="1461"/>
                  </a:lnTo>
                  <a:lnTo>
                    <a:pt x="244" y="1459"/>
                  </a:lnTo>
                  <a:lnTo>
                    <a:pt x="245" y="1458"/>
                  </a:lnTo>
                  <a:lnTo>
                    <a:pt x="247" y="1457"/>
                  </a:lnTo>
                  <a:lnTo>
                    <a:pt x="247" y="1456"/>
                  </a:lnTo>
                  <a:lnTo>
                    <a:pt x="245" y="1456"/>
                  </a:lnTo>
                  <a:lnTo>
                    <a:pt x="245" y="1454"/>
                  </a:lnTo>
                  <a:lnTo>
                    <a:pt x="247" y="1453"/>
                  </a:lnTo>
                  <a:lnTo>
                    <a:pt x="248" y="1452"/>
                  </a:lnTo>
                  <a:lnTo>
                    <a:pt x="248" y="1451"/>
                  </a:lnTo>
                  <a:lnTo>
                    <a:pt x="249" y="1451"/>
                  </a:lnTo>
                  <a:lnTo>
                    <a:pt x="249" y="1449"/>
                  </a:lnTo>
                  <a:lnTo>
                    <a:pt x="250" y="1448"/>
                  </a:lnTo>
                  <a:lnTo>
                    <a:pt x="252" y="1448"/>
                  </a:lnTo>
                  <a:lnTo>
                    <a:pt x="253" y="1448"/>
                  </a:lnTo>
                  <a:lnTo>
                    <a:pt x="253" y="1449"/>
                  </a:lnTo>
                  <a:lnTo>
                    <a:pt x="253" y="1451"/>
                  </a:lnTo>
                  <a:lnTo>
                    <a:pt x="253" y="1452"/>
                  </a:lnTo>
                  <a:lnTo>
                    <a:pt x="254" y="1453"/>
                  </a:lnTo>
                  <a:lnTo>
                    <a:pt x="255" y="1452"/>
                  </a:lnTo>
                  <a:lnTo>
                    <a:pt x="257" y="1452"/>
                  </a:lnTo>
                  <a:lnTo>
                    <a:pt x="258" y="1451"/>
                  </a:lnTo>
                  <a:lnTo>
                    <a:pt x="257" y="1449"/>
                  </a:lnTo>
                  <a:lnTo>
                    <a:pt x="255" y="1448"/>
                  </a:lnTo>
                  <a:lnTo>
                    <a:pt x="254" y="1448"/>
                  </a:lnTo>
                  <a:lnTo>
                    <a:pt x="254" y="1447"/>
                  </a:lnTo>
                  <a:lnTo>
                    <a:pt x="254" y="1446"/>
                  </a:lnTo>
                  <a:lnTo>
                    <a:pt x="255" y="1446"/>
                  </a:lnTo>
                  <a:lnTo>
                    <a:pt x="257" y="1447"/>
                  </a:lnTo>
                  <a:lnTo>
                    <a:pt x="258" y="1447"/>
                  </a:lnTo>
                  <a:lnTo>
                    <a:pt x="258" y="1448"/>
                  </a:lnTo>
                  <a:lnTo>
                    <a:pt x="259" y="1447"/>
                  </a:lnTo>
                  <a:lnTo>
                    <a:pt x="259" y="1446"/>
                  </a:lnTo>
                  <a:lnTo>
                    <a:pt x="258" y="1444"/>
                  </a:lnTo>
                  <a:lnTo>
                    <a:pt x="258" y="1443"/>
                  </a:lnTo>
                  <a:lnTo>
                    <a:pt x="257" y="1442"/>
                  </a:lnTo>
                  <a:lnTo>
                    <a:pt x="258" y="1441"/>
                  </a:lnTo>
                  <a:lnTo>
                    <a:pt x="259" y="1442"/>
                  </a:lnTo>
                  <a:lnTo>
                    <a:pt x="260" y="1443"/>
                  </a:lnTo>
                  <a:lnTo>
                    <a:pt x="262" y="1443"/>
                  </a:lnTo>
                  <a:lnTo>
                    <a:pt x="262" y="1442"/>
                  </a:lnTo>
                  <a:lnTo>
                    <a:pt x="263" y="1442"/>
                  </a:lnTo>
                  <a:lnTo>
                    <a:pt x="263" y="1441"/>
                  </a:lnTo>
                  <a:lnTo>
                    <a:pt x="264" y="1439"/>
                  </a:lnTo>
                  <a:lnTo>
                    <a:pt x="264" y="1441"/>
                  </a:lnTo>
                  <a:lnTo>
                    <a:pt x="265" y="1441"/>
                  </a:lnTo>
                  <a:lnTo>
                    <a:pt x="265" y="1442"/>
                  </a:lnTo>
                  <a:lnTo>
                    <a:pt x="265" y="1443"/>
                  </a:lnTo>
                  <a:lnTo>
                    <a:pt x="267" y="1443"/>
                  </a:lnTo>
                  <a:lnTo>
                    <a:pt x="268" y="1443"/>
                  </a:lnTo>
                  <a:lnTo>
                    <a:pt x="269" y="1442"/>
                  </a:lnTo>
                  <a:lnTo>
                    <a:pt x="270" y="1441"/>
                  </a:lnTo>
                  <a:lnTo>
                    <a:pt x="272" y="1442"/>
                  </a:lnTo>
                  <a:lnTo>
                    <a:pt x="272" y="1443"/>
                  </a:lnTo>
                  <a:lnTo>
                    <a:pt x="273" y="1443"/>
                  </a:lnTo>
                  <a:lnTo>
                    <a:pt x="273" y="1442"/>
                  </a:lnTo>
                  <a:lnTo>
                    <a:pt x="274" y="1442"/>
                  </a:lnTo>
                  <a:lnTo>
                    <a:pt x="274" y="1441"/>
                  </a:lnTo>
                  <a:lnTo>
                    <a:pt x="275" y="1439"/>
                  </a:lnTo>
                  <a:lnTo>
                    <a:pt x="277" y="1438"/>
                  </a:lnTo>
                  <a:lnTo>
                    <a:pt x="278" y="1438"/>
                  </a:lnTo>
                  <a:lnTo>
                    <a:pt x="278" y="1437"/>
                  </a:lnTo>
                  <a:lnTo>
                    <a:pt x="279" y="1436"/>
                  </a:lnTo>
                  <a:lnTo>
                    <a:pt x="279" y="1434"/>
                  </a:lnTo>
                  <a:lnTo>
                    <a:pt x="280" y="1433"/>
                  </a:lnTo>
                  <a:lnTo>
                    <a:pt x="282" y="1433"/>
                  </a:lnTo>
                  <a:lnTo>
                    <a:pt x="283" y="1434"/>
                  </a:lnTo>
                  <a:lnTo>
                    <a:pt x="284" y="1436"/>
                  </a:lnTo>
                  <a:lnTo>
                    <a:pt x="285" y="1436"/>
                  </a:lnTo>
                  <a:lnTo>
                    <a:pt x="287" y="1436"/>
                  </a:lnTo>
                  <a:lnTo>
                    <a:pt x="288" y="1436"/>
                  </a:lnTo>
                  <a:lnTo>
                    <a:pt x="288" y="1434"/>
                  </a:lnTo>
                  <a:lnTo>
                    <a:pt x="288" y="1433"/>
                  </a:lnTo>
                  <a:lnTo>
                    <a:pt x="288" y="1432"/>
                  </a:lnTo>
                  <a:lnTo>
                    <a:pt x="288" y="1431"/>
                  </a:lnTo>
                  <a:lnTo>
                    <a:pt x="288" y="1429"/>
                  </a:lnTo>
                  <a:lnTo>
                    <a:pt x="289" y="1428"/>
                  </a:lnTo>
                  <a:lnTo>
                    <a:pt x="289" y="1429"/>
                  </a:lnTo>
                  <a:lnTo>
                    <a:pt x="290" y="1429"/>
                  </a:lnTo>
                  <a:lnTo>
                    <a:pt x="292" y="1431"/>
                  </a:lnTo>
                  <a:lnTo>
                    <a:pt x="293" y="1431"/>
                  </a:lnTo>
                  <a:lnTo>
                    <a:pt x="294" y="1431"/>
                  </a:lnTo>
                  <a:lnTo>
                    <a:pt x="294" y="1429"/>
                  </a:lnTo>
                  <a:lnTo>
                    <a:pt x="294" y="1428"/>
                  </a:lnTo>
                  <a:lnTo>
                    <a:pt x="293" y="1427"/>
                  </a:lnTo>
                  <a:lnTo>
                    <a:pt x="293" y="1426"/>
                  </a:lnTo>
                  <a:lnTo>
                    <a:pt x="294" y="1427"/>
                  </a:lnTo>
                  <a:lnTo>
                    <a:pt x="295" y="1427"/>
                  </a:lnTo>
                  <a:lnTo>
                    <a:pt x="297" y="1427"/>
                  </a:lnTo>
                  <a:lnTo>
                    <a:pt x="295" y="1428"/>
                  </a:lnTo>
                  <a:lnTo>
                    <a:pt x="295" y="1429"/>
                  </a:lnTo>
                  <a:lnTo>
                    <a:pt x="297" y="1431"/>
                  </a:lnTo>
                  <a:lnTo>
                    <a:pt x="297" y="1432"/>
                  </a:lnTo>
                  <a:lnTo>
                    <a:pt x="298" y="1432"/>
                  </a:lnTo>
                  <a:lnTo>
                    <a:pt x="299" y="1432"/>
                  </a:lnTo>
                  <a:lnTo>
                    <a:pt x="300" y="1432"/>
                  </a:lnTo>
                  <a:lnTo>
                    <a:pt x="300" y="1431"/>
                  </a:lnTo>
                  <a:lnTo>
                    <a:pt x="300" y="1428"/>
                  </a:lnTo>
                  <a:lnTo>
                    <a:pt x="302" y="1428"/>
                  </a:lnTo>
                  <a:lnTo>
                    <a:pt x="303" y="1428"/>
                  </a:lnTo>
                  <a:lnTo>
                    <a:pt x="304" y="1428"/>
                  </a:lnTo>
                  <a:lnTo>
                    <a:pt x="305" y="1429"/>
                  </a:lnTo>
                  <a:lnTo>
                    <a:pt x="307" y="1429"/>
                  </a:lnTo>
                  <a:lnTo>
                    <a:pt x="308" y="1429"/>
                  </a:lnTo>
                  <a:lnTo>
                    <a:pt x="308" y="1431"/>
                  </a:lnTo>
                  <a:lnTo>
                    <a:pt x="308" y="1429"/>
                  </a:lnTo>
                  <a:lnTo>
                    <a:pt x="309" y="1429"/>
                  </a:lnTo>
                  <a:lnTo>
                    <a:pt x="308" y="1428"/>
                  </a:lnTo>
                  <a:lnTo>
                    <a:pt x="308" y="1427"/>
                  </a:lnTo>
                  <a:lnTo>
                    <a:pt x="309" y="1426"/>
                  </a:lnTo>
                  <a:lnTo>
                    <a:pt x="310" y="1426"/>
                  </a:lnTo>
                  <a:lnTo>
                    <a:pt x="310" y="1427"/>
                  </a:lnTo>
                  <a:lnTo>
                    <a:pt x="312" y="1428"/>
                  </a:lnTo>
                  <a:lnTo>
                    <a:pt x="312" y="1429"/>
                  </a:lnTo>
                  <a:lnTo>
                    <a:pt x="312" y="1431"/>
                  </a:lnTo>
                  <a:lnTo>
                    <a:pt x="312" y="1432"/>
                  </a:lnTo>
                  <a:lnTo>
                    <a:pt x="313" y="1432"/>
                  </a:lnTo>
                  <a:lnTo>
                    <a:pt x="314" y="1432"/>
                  </a:lnTo>
                  <a:lnTo>
                    <a:pt x="313" y="1433"/>
                  </a:lnTo>
                  <a:lnTo>
                    <a:pt x="312" y="1433"/>
                  </a:lnTo>
                  <a:lnTo>
                    <a:pt x="312" y="1434"/>
                  </a:lnTo>
                  <a:lnTo>
                    <a:pt x="313" y="1434"/>
                  </a:lnTo>
                  <a:lnTo>
                    <a:pt x="313" y="1436"/>
                  </a:lnTo>
                  <a:lnTo>
                    <a:pt x="314" y="1436"/>
                  </a:lnTo>
                  <a:lnTo>
                    <a:pt x="315" y="1437"/>
                  </a:lnTo>
                  <a:lnTo>
                    <a:pt x="317" y="1437"/>
                  </a:lnTo>
                  <a:lnTo>
                    <a:pt x="318" y="1437"/>
                  </a:lnTo>
                  <a:lnTo>
                    <a:pt x="318" y="1436"/>
                  </a:lnTo>
                  <a:lnTo>
                    <a:pt x="319" y="1434"/>
                  </a:lnTo>
                  <a:lnTo>
                    <a:pt x="319" y="1433"/>
                  </a:lnTo>
                  <a:lnTo>
                    <a:pt x="320" y="1433"/>
                  </a:lnTo>
                  <a:lnTo>
                    <a:pt x="320" y="1434"/>
                  </a:lnTo>
                  <a:lnTo>
                    <a:pt x="322" y="1434"/>
                  </a:lnTo>
                  <a:lnTo>
                    <a:pt x="323" y="1436"/>
                  </a:lnTo>
                  <a:lnTo>
                    <a:pt x="324" y="1437"/>
                  </a:lnTo>
                  <a:lnTo>
                    <a:pt x="323" y="1438"/>
                  </a:lnTo>
                  <a:lnTo>
                    <a:pt x="324" y="1439"/>
                  </a:lnTo>
                  <a:lnTo>
                    <a:pt x="324" y="1441"/>
                  </a:lnTo>
                  <a:lnTo>
                    <a:pt x="325" y="1441"/>
                  </a:lnTo>
                  <a:lnTo>
                    <a:pt x="325" y="1439"/>
                  </a:lnTo>
                  <a:lnTo>
                    <a:pt x="327" y="1441"/>
                  </a:lnTo>
                  <a:lnTo>
                    <a:pt x="328" y="1441"/>
                  </a:lnTo>
                  <a:lnTo>
                    <a:pt x="329" y="1441"/>
                  </a:lnTo>
                  <a:lnTo>
                    <a:pt x="329" y="1442"/>
                  </a:lnTo>
                  <a:lnTo>
                    <a:pt x="329" y="1443"/>
                  </a:lnTo>
                  <a:lnTo>
                    <a:pt x="330" y="1444"/>
                  </a:lnTo>
                  <a:lnTo>
                    <a:pt x="332" y="1446"/>
                  </a:lnTo>
                  <a:lnTo>
                    <a:pt x="333" y="1446"/>
                  </a:lnTo>
                  <a:lnTo>
                    <a:pt x="334" y="1447"/>
                  </a:lnTo>
                  <a:lnTo>
                    <a:pt x="333" y="1447"/>
                  </a:lnTo>
                  <a:lnTo>
                    <a:pt x="333" y="1448"/>
                  </a:lnTo>
                  <a:lnTo>
                    <a:pt x="332" y="1448"/>
                  </a:lnTo>
                  <a:lnTo>
                    <a:pt x="332" y="1449"/>
                  </a:lnTo>
                  <a:lnTo>
                    <a:pt x="333" y="1451"/>
                  </a:lnTo>
                  <a:lnTo>
                    <a:pt x="334" y="1451"/>
                  </a:lnTo>
                  <a:lnTo>
                    <a:pt x="334" y="1452"/>
                  </a:lnTo>
                  <a:lnTo>
                    <a:pt x="335" y="1452"/>
                  </a:lnTo>
                  <a:lnTo>
                    <a:pt x="335" y="1453"/>
                  </a:lnTo>
                  <a:lnTo>
                    <a:pt x="335" y="1454"/>
                  </a:lnTo>
                  <a:lnTo>
                    <a:pt x="335" y="1456"/>
                  </a:lnTo>
                  <a:lnTo>
                    <a:pt x="335" y="1457"/>
                  </a:lnTo>
                  <a:lnTo>
                    <a:pt x="337" y="1458"/>
                  </a:lnTo>
                  <a:lnTo>
                    <a:pt x="337" y="1459"/>
                  </a:lnTo>
                  <a:lnTo>
                    <a:pt x="337" y="1461"/>
                  </a:lnTo>
                  <a:lnTo>
                    <a:pt x="338" y="1461"/>
                  </a:lnTo>
                  <a:lnTo>
                    <a:pt x="339" y="1461"/>
                  </a:lnTo>
                  <a:lnTo>
                    <a:pt x="339" y="1462"/>
                  </a:lnTo>
                  <a:lnTo>
                    <a:pt x="338" y="1463"/>
                  </a:lnTo>
                  <a:lnTo>
                    <a:pt x="337" y="1463"/>
                  </a:lnTo>
                  <a:lnTo>
                    <a:pt x="335" y="1464"/>
                  </a:lnTo>
                  <a:lnTo>
                    <a:pt x="335" y="1466"/>
                  </a:lnTo>
                  <a:lnTo>
                    <a:pt x="337" y="1467"/>
                  </a:lnTo>
                  <a:lnTo>
                    <a:pt x="337" y="1468"/>
                  </a:lnTo>
                  <a:lnTo>
                    <a:pt x="338" y="1468"/>
                  </a:lnTo>
                  <a:lnTo>
                    <a:pt x="338" y="1469"/>
                  </a:lnTo>
                  <a:lnTo>
                    <a:pt x="338" y="1471"/>
                  </a:lnTo>
                  <a:lnTo>
                    <a:pt x="338" y="1472"/>
                  </a:lnTo>
                  <a:lnTo>
                    <a:pt x="339" y="1473"/>
                  </a:lnTo>
                  <a:lnTo>
                    <a:pt x="340" y="1473"/>
                  </a:lnTo>
                  <a:lnTo>
                    <a:pt x="342" y="1474"/>
                  </a:lnTo>
                  <a:lnTo>
                    <a:pt x="343" y="1473"/>
                  </a:lnTo>
                  <a:lnTo>
                    <a:pt x="344" y="1472"/>
                  </a:lnTo>
                  <a:lnTo>
                    <a:pt x="345" y="1471"/>
                  </a:lnTo>
                  <a:lnTo>
                    <a:pt x="345" y="1469"/>
                  </a:lnTo>
                  <a:lnTo>
                    <a:pt x="347" y="1468"/>
                  </a:lnTo>
                  <a:lnTo>
                    <a:pt x="348" y="1468"/>
                  </a:lnTo>
                  <a:lnTo>
                    <a:pt x="348" y="1469"/>
                  </a:lnTo>
                  <a:lnTo>
                    <a:pt x="348" y="1471"/>
                  </a:lnTo>
                  <a:lnTo>
                    <a:pt x="347" y="1471"/>
                  </a:lnTo>
                  <a:lnTo>
                    <a:pt x="347" y="1472"/>
                  </a:lnTo>
                  <a:lnTo>
                    <a:pt x="347" y="1473"/>
                  </a:lnTo>
                  <a:lnTo>
                    <a:pt x="347" y="1474"/>
                  </a:lnTo>
                  <a:lnTo>
                    <a:pt x="348" y="1474"/>
                  </a:lnTo>
                  <a:lnTo>
                    <a:pt x="349" y="1474"/>
                  </a:lnTo>
                  <a:lnTo>
                    <a:pt x="350" y="1476"/>
                  </a:lnTo>
                  <a:lnTo>
                    <a:pt x="349" y="1477"/>
                  </a:lnTo>
                  <a:lnTo>
                    <a:pt x="349" y="1478"/>
                  </a:lnTo>
                  <a:lnTo>
                    <a:pt x="349" y="1479"/>
                  </a:lnTo>
                  <a:lnTo>
                    <a:pt x="350" y="1479"/>
                  </a:lnTo>
                  <a:lnTo>
                    <a:pt x="350" y="1481"/>
                  </a:lnTo>
                  <a:lnTo>
                    <a:pt x="352" y="1481"/>
                  </a:lnTo>
                  <a:lnTo>
                    <a:pt x="353" y="1479"/>
                  </a:lnTo>
                  <a:lnTo>
                    <a:pt x="354" y="1479"/>
                  </a:lnTo>
                  <a:lnTo>
                    <a:pt x="355" y="1479"/>
                  </a:lnTo>
                  <a:lnTo>
                    <a:pt x="354" y="1481"/>
                  </a:lnTo>
                  <a:lnTo>
                    <a:pt x="354" y="1482"/>
                  </a:lnTo>
                  <a:lnTo>
                    <a:pt x="354" y="1483"/>
                  </a:lnTo>
                  <a:lnTo>
                    <a:pt x="355" y="1483"/>
                  </a:lnTo>
                  <a:lnTo>
                    <a:pt x="357" y="1483"/>
                  </a:lnTo>
                  <a:lnTo>
                    <a:pt x="358" y="1482"/>
                  </a:lnTo>
                  <a:lnTo>
                    <a:pt x="358" y="1483"/>
                  </a:lnTo>
                  <a:lnTo>
                    <a:pt x="358" y="1484"/>
                  </a:lnTo>
                  <a:lnTo>
                    <a:pt x="357" y="1487"/>
                  </a:lnTo>
                  <a:lnTo>
                    <a:pt x="357" y="1488"/>
                  </a:lnTo>
                  <a:lnTo>
                    <a:pt x="355" y="1488"/>
                  </a:lnTo>
                  <a:lnTo>
                    <a:pt x="355" y="1489"/>
                  </a:lnTo>
                  <a:lnTo>
                    <a:pt x="355" y="1491"/>
                  </a:lnTo>
                  <a:lnTo>
                    <a:pt x="355" y="1492"/>
                  </a:lnTo>
                  <a:lnTo>
                    <a:pt x="357" y="1492"/>
                  </a:lnTo>
                  <a:lnTo>
                    <a:pt x="358" y="1493"/>
                  </a:lnTo>
                  <a:lnTo>
                    <a:pt x="359" y="1493"/>
                  </a:lnTo>
                  <a:lnTo>
                    <a:pt x="359" y="1494"/>
                  </a:lnTo>
                  <a:lnTo>
                    <a:pt x="359" y="1496"/>
                  </a:lnTo>
                  <a:lnTo>
                    <a:pt x="360" y="1497"/>
                  </a:lnTo>
                  <a:lnTo>
                    <a:pt x="360" y="1498"/>
                  </a:lnTo>
                  <a:lnTo>
                    <a:pt x="360" y="1499"/>
                  </a:lnTo>
                  <a:lnTo>
                    <a:pt x="362" y="1499"/>
                  </a:lnTo>
                  <a:lnTo>
                    <a:pt x="363" y="1498"/>
                  </a:lnTo>
                  <a:lnTo>
                    <a:pt x="364" y="1498"/>
                  </a:lnTo>
                  <a:lnTo>
                    <a:pt x="364" y="1497"/>
                  </a:lnTo>
                  <a:lnTo>
                    <a:pt x="363" y="1496"/>
                  </a:lnTo>
                  <a:lnTo>
                    <a:pt x="364" y="1496"/>
                  </a:lnTo>
                  <a:lnTo>
                    <a:pt x="365" y="1496"/>
                  </a:lnTo>
                  <a:lnTo>
                    <a:pt x="367" y="1496"/>
                  </a:lnTo>
                  <a:lnTo>
                    <a:pt x="367" y="1494"/>
                  </a:lnTo>
                  <a:lnTo>
                    <a:pt x="368" y="1494"/>
                  </a:lnTo>
                  <a:lnTo>
                    <a:pt x="369" y="1493"/>
                  </a:lnTo>
                  <a:lnTo>
                    <a:pt x="370" y="1493"/>
                  </a:lnTo>
                  <a:lnTo>
                    <a:pt x="372" y="1493"/>
                  </a:lnTo>
                  <a:lnTo>
                    <a:pt x="372" y="1491"/>
                  </a:lnTo>
                  <a:lnTo>
                    <a:pt x="372" y="1489"/>
                  </a:lnTo>
                  <a:lnTo>
                    <a:pt x="372" y="1488"/>
                  </a:lnTo>
                  <a:lnTo>
                    <a:pt x="372" y="1486"/>
                  </a:lnTo>
                  <a:lnTo>
                    <a:pt x="372" y="1483"/>
                  </a:lnTo>
                  <a:lnTo>
                    <a:pt x="373" y="1481"/>
                  </a:lnTo>
                  <a:lnTo>
                    <a:pt x="374" y="1479"/>
                  </a:lnTo>
                  <a:lnTo>
                    <a:pt x="374" y="1478"/>
                  </a:lnTo>
                  <a:lnTo>
                    <a:pt x="375" y="1477"/>
                  </a:lnTo>
                  <a:lnTo>
                    <a:pt x="377" y="1476"/>
                  </a:lnTo>
                  <a:lnTo>
                    <a:pt x="378" y="1474"/>
                  </a:lnTo>
                  <a:lnTo>
                    <a:pt x="378" y="1473"/>
                  </a:lnTo>
                  <a:lnTo>
                    <a:pt x="379" y="1472"/>
                  </a:lnTo>
                  <a:lnTo>
                    <a:pt x="380" y="1471"/>
                  </a:lnTo>
                  <a:lnTo>
                    <a:pt x="382" y="1469"/>
                  </a:lnTo>
                  <a:lnTo>
                    <a:pt x="383" y="1468"/>
                  </a:lnTo>
                  <a:lnTo>
                    <a:pt x="383" y="1467"/>
                  </a:lnTo>
                  <a:lnTo>
                    <a:pt x="384" y="1466"/>
                  </a:lnTo>
                  <a:lnTo>
                    <a:pt x="385" y="1464"/>
                  </a:lnTo>
                  <a:lnTo>
                    <a:pt x="385" y="1463"/>
                  </a:lnTo>
                  <a:lnTo>
                    <a:pt x="385" y="1462"/>
                  </a:lnTo>
                  <a:lnTo>
                    <a:pt x="387" y="1462"/>
                  </a:lnTo>
                  <a:lnTo>
                    <a:pt x="387" y="1461"/>
                  </a:lnTo>
                  <a:lnTo>
                    <a:pt x="388" y="1459"/>
                  </a:lnTo>
                  <a:lnTo>
                    <a:pt x="388" y="1458"/>
                  </a:lnTo>
                  <a:lnTo>
                    <a:pt x="389" y="1457"/>
                  </a:lnTo>
                  <a:lnTo>
                    <a:pt x="389" y="1456"/>
                  </a:lnTo>
                  <a:lnTo>
                    <a:pt x="389" y="1453"/>
                  </a:lnTo>
                  <a:lnTo>
                    <a:pt x="390" y="1453"/>
                  </a:lnTo>
                  <a:lnTo>
                    <a:pt x="390" y="1452"/>
                  </a:lnTo>
                  <a:lnTo>
                    <a:pt x="390" y="1451"/>
                  </a:lnTo>
                  <a:lnTo>
                    <a:pt x="390" y="1449"/>
                  </a:lnTo>
                  <a:lnTo>
                    <a:pt x="390" y="1448"/>
                  </a:lnTo>
                  <a:lnTo>
                    <a:pt x="392" y="1446"/>
                  </a:lnTo>
                  <a:lnTo>
                    <a:pt x="392" y="1444"/>
                  </a:lnTo>
                  <a:lnTo>
                    <a:pt x="392" y="1443"/>
                  </a:lnTo>
                  <a:lnTo>
                    <a:pt x="392" y="1442"/>
                  </a:lnTo>
                  <a:lnTo>
                    <a:pt x="392" y="1441"/>
                  </a:lnTo>
                  <a:lnTo>
                    <a:pt x="392" y="1439"/>
                  </a:lnTo>
                  <a:lnTo>
                    <a:pt x="392" y="1438"/>
                  </a:lnTo>
                  <a:lnTo>
                    <a:pt x="392" y="1437"/>
                  </a:lnTo>
                  <a:lnTo>
                    <a:pt x="392" y="1436"/>
                  </a:lnTo>
                  <a:lnTo>
                    <a:pt x="392" y="1434"/>
                  </a:lnTo>
                  <a:lnTo>
                    <a:pt x="392" y="1433"/>
                  </a:lnTo>
                  <a:lnTo>
                    <a:pt x="392" y="1431"/>
                  </a:lnTo>
                  <a:lnTo>
                    <a:pt x="392" y="1429"/>
                  </a:lnTo>
                  <a:lnTo>
                    <a:pt x="392" y="1428"/>
                  </a:lnTo>
                  <a:lnTo>
                    <a:pt x="392" y="1427"/>
                  </a:lnTo>
                  <a:lnTo>
                    <a:pt x="393" y="1426"/>
                  </a:lnTo>
                  <a:lnTo>
                    <a:pt x="393" y="1424"/>
                  </a:lnTo>
                  <a:lnTo>
                    <a:pt x="393" y="1423"/>
                  </a:lnTo>
                  <a:lnTo>
                    <a:pt x="393" y="1422"/>
                  </a:lnTo>
                  <a:lnTo>
                    <a:pt x="394" y="1421"/>
                  </a:lnTo>
                  <a:lnTo>
                    <a:pt x="393" y="1421"/>
                  </a:lnTo>
                  <a:lnTo>
                    <a:pt x="394" y="1419"/>
                  </a:lnTo>
                  <a:lnTo>
                    <a:pt x="394" y="1418"/>
                  </a:lnTo>
                  <a:lnTo>
                    <a:pt x="394" y="1417"/>
                  </a:lnTo>
                  <a:lnTo>
                    <a:pt x="394" y="1416"/>
                  </a:lnTo>
                  <a:lnTo>
                    <a:pt x="394" y="1414"/>
                  </a:lnTo>
                  <a:lnTo>
                    <a:pt x="393" y="1414"/>
                  </a:lnTo>
                  <a:lnTo>
                    <a:pt x="393" y="1413"/>
                  </a:lnTo>
                  <a:lnTo>
                    <a:pt x="393" y="1412"/>
                  </a:lnTo>
                  <a:lnTo>
                    <a:pt x="393" y="1411"/>
                  </a:lnTo>
                  <a:lnTo>
                    <a:pt x="393" y="1409"/>
                  </a:lnTo>
                  <a:lnTo>
                    <a:pt x="393" y="1408"/>
                  </a:lnTo>
                  <a:lnTo>
                    <a:pt x="393" y="1406"/>
                  </a:lnTo>
                  <a:lnTo>
                    <a:pt x="393" y="1404"/>
                  </a:lnTo>
                  <a:lnTo>
                    <a:pt x="393" y="1403"/>
                  </a:lnTo>
                  <a:lnTo>
                    <a:pt x="393" y="1402"/>
                  </a:lnTo>
                  <a:lnTo>
                    <a:pt x="393" y="1401"/>
                  </a:lnTo>
                  <a:lnTo>
                    <a:pt x="393" y="1399"/>
                  </a:lnTo>
                  <a:lnTo>
                    <a:pt x="393" y="1398"/>
                  </a:lnTo>
                  <a:lnTo>
                    <a:pt x="393" y="1397"/>
                  </a:lnTo>
                  <a:lnTo>
                    <a:pt x="394" y="1396"/>
                  </a:lnTo>
                  <a:lnTo>
                    <a:pt x="394" y="1394"/>
                  </a:lnTo>
                  <a:lnTo>
                    <a:pt x="394" y="1393"/>
                  </a:lnTo>
                  <a:lnTo>
                    <a:pt x="395" y="1392"/>
                  </a:lnTo>
                  <a:lnTo>
                    <a:pt x="395" y="1391"/>
                  </a:lnTo>
                  <a:lnTo>
                    <a:pt x="397" y="1389"/>
                  </a:lnTo>
                  <a:lnTo>
                    <a:pt x="397" y="1388"/>
                  </a:lnTo>
                  <a:lnTo>
                    <a:pt x="398" y="1387"/>
                  </a:lnTo>
                  <a:lnTo>
                    <a:pt x="399" y="1386"/>
                  </a:lnTo>
                  <a:lnTo>
                    <a:pt x="399" y="1384"/>
                  </a:lnTo>
                  <a:lnTo>
                    <a:pt x="399" y="1383"/>
                  </a:lnTo>
                  <a:lnTo>
                    <a:pt x="399" y="1382"/>
                  </a:lnTo>
                  <a:lnTo>
                    <a:pt x="399" y="1381"/>
                  </a:lnTo>
                  <a:lnTo>
                    <a:pt x="399" y="1379"/>
                  </a:lnTo>
                  <a:lnTo>
                    <a:pt x="399" y="1378"/>
                  </a:lnTo>
                  <a:lnTo>
                    <a:pt x="399" y="1377"/>
                  </a:lnTo>
                  <a:lnTo>
                    <a:pt x="399" y="1376"/>
                  </a:lnTo>
                  <a:lnTo>
                    <a:pt x="399" y="1374"/>
                  </a:lnTo>
                  <a:lnTo>
                    <a:pt x="400" y="1373"/>
                  </a:lnTo>
                  <a:lnTo>
                    <a:pt x="400" y="1371"/>
                  </a:lnTo>
                  <a:lnTo>
                    <a:pt x="400" y="1369"/>
                  </a:lnTo>
                  <a:lnTo>
                    <a:pt x="402" y="1368"/>
                  </a:lnTo>
                  <a:lnTo>
                    <a:pt x="402" y="1366"/>
                  </a:lnTo>
                  <a:lnTo>
                    <a:pt x="402" y="1364"/>
                  </a:lnTo>
                  <a:lnTo>
                    <a:pt x="402" y="1363"/>
                  </a:lnTo>
                  <a:lnTo>
                    <a:pt x="402" y="1362"/>
                  </a:lnTo>
                  <a:lnTo>
                    <a:pt x="402" y="1361"/>
                  </a:lnTo>
                  <a:lnTo>
                    <a:pt x="403" y="1359"/>
                  </a:lnTo>
                  <a:lnTo>
                    <a:pt x="403" y="1358"/>
                  </a:lnTo>
                  <a:lnTo>
                    <a:pt x="402" y="1358"/>
                  </a:lnTo>
                  <a:lnTo>
                    <a:pt x="402" y="1357"/>
                  </a:lnTo>
                  <a:lnTo>
                    <a:pt x="402" y="1356"/>
                  </a:lnTo>
                  <a:lnTo>
                    <a:pt x="402" y="1354"/>
                  </a:lnTo>
                  <a:lnTo>
                    <a:pt x="400" y="1354"/>
                  </a:lnTo>
                  <a:lnTo>
                    <a:pt x="400" y="1353"/>
                  </a:lnTo>
                  <a:lnTo>
                    <a:pt x="399" y="1353"/>
                  </a:lnTo>
                  <a:lnTo>
                    <a:pt x="399" y="1352"/>
                  </a:lnTo>
                  <a:lnTo>
                    <a:pt x="398" y="1351"/>
                  </a:lnTo>
                  <a:lnTo>
                    <a:pt x="398" y="1349"/>
                  </a:lnTo>
                  <a:lnTo>
                    <a:pt x="397" y="1349"/>
                  </a:lnTo>
                  <a:lnTo>
                    <a:pt x="397" y="1348"/>
                  </a:lnTo>
                  <a:lnTo>
                    <a:pt x="397" y="1347"/>
                  </a:lnTo>
                  <a:lnTo>
                    <a:pt x="397" y="1346"/>
                  </a:lnTo>
                  <a:lnTo>
                    <a:pt x="397" y="1344"/>
                  </a:lnTo>
                  <a:lnTo>
                    <a:pt x="397" y="1343"/>
                  </a:lnTo>
                  <a:lnTo>
                    <a:pt x="397" y="1342"/>
                  </a:lnTo>
                  <a:lnTo>
                    <a:pt x="397" y="1341"/>
                  </a:lnTo>
                  <a:lnTo>
                    <a:pt x="395" y="1339"/>
                  </a:lnTo>
                  <a:lnTo>
                    <a:pt x="395" y="1338"/>
                  </a:lnTo>
                  <a:lnTo>
                    <a:pt x="395" y="1337"/>
                  </a:lnTo>
                  <a:lnTo>
                    <a:pt x="395" y="1336"/>
                  </a:lnTo>
                  <a:lnTo>
                    <a:pt x="397" y="1336"/>
                  </a:lnTo>
                  <a:lnTo>
                    <a:pt x="397" y="1334"/>
                  </a:lnTo>
                  <a:lnTo>
                    <a:pt x="397" y="1333"/>
                  </a:lnTo>
                  <a:lnTo>
                    <a:pt x="398" y="1332"/>
                  </a:lnTo>
                  <a:lnTo>
                    <a:pt x="398" y="1331"/>
                  </a:lnTo>
                  <a:lnTo>
                    <a:pt x="398" y="1329"/>
                  </a:lnTo>
                  <a:lnTo>
                    <a:pt x="398" y="1328"/>
                  </a:lnTo>
                  <a:lnTo>
                    <a:pt x="399" y="1327"/>
                  </a:lnTo>
                  <a:lnTo>
                    <a:pt x="400" y="1326"/>
                  </a:lnTo>
                  <a:lnTo>
                    <a:pt x="400" y="1324"/>
                  </a:lnTo>
                  <a:lnTo>
                    <a:pt x="402" y="1324"/>
                  </a:lnTo>
                  <a:lnTo>
                    <a:pt x="403" y="1324"/>
                  </a:lnTo>
                  <a:lnTo>
                    <a:pt x="403" y="1323"/>
                  </a:lnTo>
                  <a:lnTo>
                    <a:pt x="404" y="1323"/>
                  </a:lnTo>
                  <a:lnTo>
                    <a:pt x="404" y="1322"/>
                  </a:lnTo>
                  <a:lnTo>
                    <a:pt x="405" y="1322"/>
                  </a:lnTo>
                  <a:lnTo>
                    <a:pt x="407" y="1320"/>
                  </a:lnTo>
                  <a:lnTo>
                    <a:pt x="408" y="1320"/>
                  </a:lnTo>
                  <a:lnTo>
                    <a:pt x="409" y="1320"/>
                  </a:lnTo>
                  <a:lnTo>
                    <a:pt x="409" y="1319"/>
                  </a:lnTo>
                  <a:lnTo>
                    <a:pt x="412" y="1318"/>
                  </a:lnTo>
                  <a:lnTo>
                    <a:pt x="413" y="1318"/>
                  </a:lnTo>
                  <a:lnTo>
                    <a:pt x="413" y="1317"/>
                  </a:lnTo>
                  <a:lnTo>
                    <a:pt x="414" y="1317"/>
                  </a:lnTo>
                  <a:lnTo>
                    <a:pt x="415" y="1317"/>
                  </a:lnTo>
                  <a:lnTo>
                    <a:pt x="417" y="1317"/>
                  </a:lnTo>
                  <a:lnTo>
                    <a:pt x="418" y="1315"/>
                  </a:lnTo>
                  <a:lnTo>
                    <a:pt x="419" y="1315"/>
                  </a:lnTo>
                  <a:lnTo>
                    <a:pt x="420" y="1314"/>
                  </a:lnTo>
                  <a:lnTo>
                    <a:pt x="422" y="1314"/>
                  </a:lnTo>
                  <a:lnTo>
                    <a:pt x="423" y="1314"/>
                  </a:lnTo>
                  <a:lnTo>
                    <a:pt x="424" y="1314"/>
                  </a:lnTo>
                  <a:lnTo>
                    <a:pt x="424" y="1313"/>
                  </a:lnTo>
                  <a:lnTo>
                    <a:pt x="425" y="1313"/>
                  </a:lnTo>
                  <a:lnTo>
                    <a:pt x="427" y="1313"/>
                  </a:lnTo>
                  <a:lnTo>
                    <a:pt x="428" y="1313"/>
                  </a:lnTo>
                  <a:lnTo>
                    <a:pt x="428" y="1312"/>
                  </a:lnTo>
                  <a:lnTo>
                    <a:pt x="429" y="1312"/>
                  </a:lnTo>
                  <a:lnTo>
                    <a:pt x="429" y="1313"/>
                  </a:lnTo>
                  <a:lnTo>
                    <a:pt x="430" y="1313"/>
                  </a:lnTo>
                  <a:lnTo>
                    <a:pt x="432" y="1313"/>
                  </a:lnTo>
                  <a:lnTo>
                    <a:pt x="433" y="1313"/>
                  </a:lnTo>
                  <a:lnTo>
                    <a:pt x="434" y="1313"/>
                  </a:lnTo>
                  <a:lnTo>
                    <a:pt x="435" y="1313"/>
                  </a:lnTo>
                  <a:lnTo>
                    <a:pt x="437" y="1314"/>
                  </a:lnTo>
                  <a:lnTo>
                    <a:pt x="438" y="1314"/>
                  </a:lnTo>
                  <a:lnTo>
                    <a:pt x="439" y="1314"/>
                  </a:lnTo>
                  <a:lnTo>
                    <a:pt x="440" y="1314"/>
                  </a:lnTo>
                  <a:lnTo>
                    <a:pt x="442" y="1314"/>
                  </a:lnTo>
                  <a:lnTo>
                    <a:pt x="443" y="1314"/>
                  </a:lnTo>
                  <a:lnTo>
                    <a:pt x="443" y="1315"/>
                  </a:lnTo>
                  <a:lnTo>
                    <a:pt x="444" y="1315"/>
                  </a:lnTo>
                  <a:lnTo>
                    <a:pt x="444" y="1314"/>
                  </a:lnTo>
                  <a:lnTo>
                    <a:pt x="445" y="1314"/>
                  </a:lnTo>
                  <a:lnTo>
                    <a:pt x="445" y="1313"/>
                  </a:lnTo>
                  <a:lnTo>
                    <a:pt x="447" y="1312"/>
                  </a:lnTo>
                  <a:lnTo>
                    <a:pt x="447" y="1310"/>
                  </a:lnTo>
                  <a:lnTo>
                    <a:pt x="447" y="1309"/>
                  </a:lnTo>
                  <a:lnTo>
                    <a:pt x="448" y="1308"/>
                  </a:lnTo>
                  <a:lnTo>
                    <a:pt x="448" y="1307"/>
                  </a:lnTo>
                  <a:lnTo>
                    <a:pt x="449" y="1307"/>
                  </a:lnTo>
                  <a:lnTo>
                    <a:pt x="450" y="1305"/>
                  </a:lnTo>
                  <a:lnTo>
                    <a:pt x="452" y="1305"/>
                  </a:lnTo>
                  <a:lnTo>
                    <a:pt x="452" y="1304"/>
                  </a:lnTo>
                  <a:lnTo>
                    <a:pt x="453" y="1303"/>
                  </a:lnTo>
                  <a:lnTo>
                    <a:pt x="453" y="1302"/>
                  </a:lnTo>
                  <a:lnTo>
                    <a:pt x="454" y="1300"/>
                  </a:lnTo>
                  <a:lnTo>
                    <a:pt x="454" y="1299"/>
                  </a:lnTo>
                  <a:lnTo>
                    <a:pt x="454" y="1298"/>
                  </a:lnTo>
                  <a:lnTo>
                    <a:pt x="456" y="1297"/>
                  </a:lnTo>
                  <a:lnTo>
                    <a:pt x="457" y="1295"/>
                  </a:lnTo>
                  <a:lnTo>
                    <a:pt x="458" y="1294"/>
                  </a:lnTo>
                  <a:lnTo>
                    <a:pt x="459" y="1293"/>
                  </a:lnTo>
                  <a:lnTo>
                    <a:pt x="459" y="1292"/>
                  </a:lnTo>
                  <a:lnTo>
                    <a:pt x="461" y="1292"/>
                  </a:lnTo>
                  <a:lnTo>
                    <a:pt x="462" y="1290"/>
                  </a:lnTo>
                  <a:lnTo>
                    <a:pt x="462" y="1289"/>
                  </a:lnTo>
                  <a:lnTo>
                    <a:pt x="462" y="1288"/>
                  </a:lnTo>
                  <a:lnTo>
                    <a:pt x="463" y="1287"/>
                  </a:lnTo>
                  <a:lnTo>
                    <a:pt x="463" y="1285"/>
                  </a:lnTo>
                  <a:lnTo>
                    <a:pt x="463" y="1284"/>
                  </a:lnTo>
                  <a:lnTo>
                    <a:pt x="462" y="1283"/>
                  </a:lnTo>
                  <a:lnTo>
                    <a:pt x="462" y="1282"/>
                  </a:lnTo>
                  <a:lnTo>
                    <a:pt x="462" y="1280"/>
                  </a:lnTo>
                  <a:lnTo>
                    <a:pt x="462" y="1279"/>
                  </a:lnTo>
                  <a:lnTo>
                    <a:pt x="462" y="1278"/>
                  </a:lnTo>
                  <a:lnTo>
                    <a:pt x="462" y="1277"/>
                  </a:lnTo>
                  <a:lnTo>
                    <a:pt x="462" y="1275"/>
                  </a:lnTo>
                  <a:lnTo>
                    <a:pt x="461" y="1275"/>
                  </a:lnTo>
                  <a:lnTo>
                    <a:pt x="461" y="1274"/>
                  </a:lnTo>
                  <a:lnTo>
                    <a:pt x="461" y="1273"/>
                  </a:lnTo>
                  <a:lnTo>
                    <a:pt x="459" y="1272"/>
                  </a:lnTo>
                  <a:lnTo>
                    <a:pt x="459" y="1270"/>
                  </a:lnTo>
                  <a:lnTo>
                    <a:pt x="459" y="1269"/>
                  </a:lnTo>
                  <a:lnTo>
                    <a:pt x="458" y="1268"/>
                  </a:lnTo>
                  <a:lnTo>
                    <a:pt x="458" y="1267"/>
                  </a:lnTo>
                  <a:lnTo>
                    <a:pt x="458" y="1265"/>
                  </a:lnTo>
                  <a:lnTo>
                    <a:pt x="457" y="1264"/>
                  </a:lnTo>
                  <a:lnTo>
                    <a:pt x="457" y="1263"/>
                  </a:lnTo>
                  <a:lnTo>
                    <a:pt x="457" y="1262"/>
                  </a:lnTo>
                  <a:lnTo>
                    <a:pt x="456" y="1259"/>
                  </a:lnTo>
                  <a:lnTo>
                    <a:pt x="456" y="1258"/>
                  </a:lnTo>
                  <a:lnTo>
                    <a:pt x="456" y="1257"/>
                  </a:lnTo>
                  <a:lnTo>
                    <a:pt x="456" y="1255"/>
                  </a:lnTo>
                  <a:lnTo>
                    <a:pt x="454" y="1255"/>
                  </a:lnTo>
                  <a:lnTo>
                    <a:pt x="454" y="1254"/>
                  </a:lnTo>
                  <a:lnTo>
                    <a:pt x="453" y="1253"/>
                  </a:lnTo>
                  <a:lnTo>
                    <a:pt x="453" y="1252"/>
                  </a:lnTo>
                  <a:lnTo>
                    <a:pt x="453" y="1250"/>
                  </a:lnTo>
                  <a:lnTo>
                    <a:pt x="453" y="1249"/>
                  </a:lnTo>
                  <a:lnTo>
                    <a:pt x="453" y="1248"/>
                  </a:lnTo>
                  <a:lnTo>
                    <a:pt x="453" y="1244"/>
                  </a:lnTo>
                  <a:lnTo>
                    <a:pt x="453" y="1243"/>
                  </a:lnTo>
                  <a:lnTo>
                    <a:pt x="453" y="1242"/>
                  </a:lnTo>
                  <a:lnTo>
                    <a:pt x="454" y="1240"/>
                  </a:lnTo>
                  <a:lnTo>
                    <a:pt x="456" y="1239"/>
                  </a:lnTo>
                  <a:lnTo>
                    <a:pt x="456" y="1238"/>
                  </a:lnTo>
                  <a:lnTo>
                    <a:pt x="456" y="1237"/>
                  </a:lnTo>
                  <a:lnTo>
                    <a:pt x="454" y="1237"/>
                  </a:lnTo>
                  <a:lnTo>
                    <a:pt x="453" y="1235"/>
                  </a:lnTo>
                  <a:lnTo>
                    <a:pt x="452" y="1234"/>
                  </a:lnTo>
                  <a:lnTo>
                    <a:pt x="450" y="1234"/>
                  </a:lnTo>
                  <a:lnTo>
                    <a:pt x="449" y="1233"/>
                  </a:lnTo>
                  <a:lnTo>
                    <a:pt x="448" y="1233"/>
                  </a:lnTo>
                  <a:lnTo>
                    <a:pt x="447" y="1232"/>
                  </a:lnTo>
                  <a:lnTo>
                    <a:pt x="445" y="1232"/>
                  </a:lnTo>
                  <a:lnTo>
                    <a:pt x="444" y="1232"/>
                  </a:lnTo>
                  <a:lnTo>
                    <a:pt x="443" y="1232"/>
                  </a:lnTo>
                  <a:lnTo>
                    <a:pt x="442" y="1230"/>
                  </a:lnTo>
                  <a:lnTo>
                    <a:pt x="440" y="1232"/>
                  </a:lnTo>
                  <a:lnTo>
                    <a:pt x="439" y="1232"/>
                  </a:lnTo>
                  <a:lnTo>
                    <a:pt x="438" y="1230"/>
                  </a:lnTo>
                  <a:lnTo>
                    <a:pt x="437" y="1232"/>
                  </a:lnTo>
                  <a:lnTo>
                    <a:pt x="435" y="1232"/>
                  </a:lnTo>
                  <a:lnTo>
                    <a:pt x="435" y="1230"/>
                  </a:lnTo>
                  <a:lnTo>
                    <a:pt x="434" y="1230"/>
                  </a:lnTo>
                  <a:lnTo>
                    <a:pt x="434" y="1229"/>
                  </a:lnTo>
                  <a:lnTo>
                    <a:pt x="434" y="1228"/>
                  </a:lnTo>
                  <a:lnTo>
                    <a:pt x="434" y="1227"/>
                  </a:lnTo>
                  <a:lnTo>
                    <a:pt x="434" y="1225"/>
                  </a:lnTo>
                  <a:lnTo>
                    <a:pt x="434" y="1224"/>
                  </a:lnTo>
                  <a:lnTo>
                    <a:pt x="434" y="1223"/>
                  </a:lnTo>
                  <a:lnTo>
                    <a:pt x="434" y="1222"/>
                  </a:lnTo>
                  <a:lnTo>
                    <a:pt x="434" y="1220"/>
                  </a:lnTo>
                  <a:lnTo>
                    <a:pt x="434" y="1219"/>
                  </a:lnTo>
                  <a:lnTo>
                    <a:pt x="434" y="1218"/>
                  </a:lnTo>
                  <a:lnTo>
                    <a:pt x="434" y="1217"/>
                  </a:lnTo>
                  <a:lnTo>
                    <a:pt x="434" y="1215"/>
                  </a:lnTo>
                  <a:lnTo>
                    <a:pt x="434" y="1214"/>
                  </a:lnTo>
                  <a:lnTo>
                    <a:pt x="434" y="1213"/>
                  </a:lnTo>
                  <a:lnTo>
                    <a:pt x="434" y="1212"/>
                  </a:lnTo>
                  <a:lnTo>
                    <a:pt x="433" y="1212"/>
                  </a:lnTo>
                  <a:lnTo>
                    <a:pt x="434" y="1210"/>
                  </a:lnTo>
                  <a:lnTo>
                    <a:pt x="434" y="1209"/>
                  </a:lnTo>
                  <a:lnTo>
                    <a:pt x="434" y="1208"/>
                  </a:lnTo>
                  <a:lnTo>
                    <a:pt x="434" y="1207"/>
                  </a:lnTo>
                  <a:lnTo>
                    <a:pt x="434" y="1205"/>
                  </a:lnTo>
                  <a:lnTo>
                    <a:pt x="434" y="1204"/>
                  </a:lnTo>
                  <a:lnTo>
                    <a:pt x="434" y="1203"/>
                  </a:lnTo>
                  <a:lnTo>
                    <a:pt x="434" y="1202"/>
                  </a:lnTo>
                  <a:lnTo>
                    <a:pt x="435" y="1202"/>
                  </a:lnTo>
                  <a:lnTo>
                    <a:pt x="435" y="1200"/>
                  </a:lnTo>
                  <a:lnTo>
                    <a:pt x="435" y="1199"/>
                  </a:lnTo>
                  <a:lnTo>
                    <a:pt x="437" y="1199"/>
                  </a:lnTo>
                  <a:lnTo>
                    <a:pt x="438" y="1198"/>
                  </a:lnTo>
                  <a:lnTo>
                    <a:pt x="438" y="1197"/>
                  </a:lnTo>
                  <a:lnTo>
                    <a:pt x="438" y="1195"/>
                  </a:lnTo>
                  <a:lnTo>
                    <a:pt x="438" y="1194"/>
                  </a:lnTo>
                  <a:lnTo>
                    <a:pt x="438" y="1193"/>
                  </a:lnTo>
                  <a:lnTo>
                    <a:pt x="438" y="1192"/>
                  </a:lnTo>
                  <a:lnTo>
                    <a:pt x="439" y="1190"/>
                  </a:lnTo>
                  <a:lnTo>
                    <a:pt x="440" y="1190"/>
                  </a:lnTo>
                  <a:lnTo>
                    <a:pt x="440" y="1189"/>
                  </a:lnTo>
                  <a:lnTo>
                    <a:pt x="442" y="1189"/>
                  </a:lnTo>
                  <a:lnTo>
                    <a:pt x="442" y="1188"/>
                  </a:lnTo>
                  <a:lnTo>
                    <a:pt x="443" y="1188"/>
                  </a:lnTo>
                  <a:lnTo>
                    <a:pt x="443" y="1187"/>
                  </a:lnTo>
                  <a:lnTo>
                    <a:pt x="444" y="1187"/>
                  </a:lnTo>
                  <a:lnTo>
                    <a:pt x="444" y="1185"/>
                  </a:lnTo>
                  <a:lnTo>
                    <a:pt x="444" y="1184"/>
                  </a:lnTo>
                  <a:lnTo>
                    <a:pt x="443" y="1184"/>
                  </a:lnTo>
                  <a:lnTo>
                    <a:pt x="443" y="1183"/>
                  </a:lnTo>
                  <a:lnTo>
                    <a:pt x="442" y="1183"/>
                  </a:lnTo>
                  <a:lnTo>
                    <a:pt x="440" y="1182"/>
                  </a:lnTo>
                  <a:lnTo>
                    <a:pt x="439" y="1182"/>
                  </a:lnTo>
                  <a:lnTo>
                    <a:pt x="438" y="1180"/>
                  </a:lnTo>
                  <a:lnTo>
                    <a:pt x="437" y="1180"/>
                  </a:lnTo>
                  <a:lnTo>
                    <a:pt x="435" y="1180"/>
                  </a:lnTo>
                  <a:lnTo>
                    <a:pt x="434" y="1179"/>
                  </a:lnTo>
                  <a:lnTo>
                    <a:pt x="432" y="1179"/>
                  </a:lnTo>
                  <a:lnTo>
                    <a:pt x="430" y="1178"/>
                  </a:lnTo>
                  <a:lnTo>
                    <a:pt x="429" y="1178"/>
                  </a:lnTo>
                  <a:lnTo>
                    <a:pt x="428" y="1177"/>
                  </a:lnTo>
                  <a:lnTo>
                    <a:pt x="427" y="1177"/>
                  </a:lnTo>
                  <a:lnTo>
                    <a:pt x="425" y="1175"/>
                  </a:lnTo>
                  <a:lnTo>
                    <a:pt x="424" y="1174"/>
                  </a:lnTo>
                  <a:lnTo>
                    <a:pt x="423" y="1174"/>
                  </a:lnTo>
                  <a:lnTo>
                    <a:pt x="422" y="1174"/>
                  </a:lnTo>
                  <a:lnTo>
                    <a:pt x="420" y="1174"/>
                  </a:lnTo>
                  <a:lnTo>
                    <a:pt x="419" y="1174"/>
                  </a:lnTo>
                  <a:lnTo>
                    <a:pt x="419" y="1173"/>
                  </a:lnTo>
                  <a:lnTo>
                    <a:pt x="420" y="1173"/>
                  </a:lnTo>
                  <a:lnTo>
                    <a:pt x="420" y="1172"/>
                  </a:lnTo>
                  <a:lnTo>
                    <a:pt x="420" y="1170"/>
                  </a:lnTo>
                  <a:lnTo>
                    <a:pt x="420" y="1169"/>
                  </a:lnTo>
                  <a:lnTo>
                    <a:pt x="422" y="1168"/>
                  </a:lnTo>
                  <a:lnTo>
                    <a:pt x="420" y="1167"/>
                  </a:lnTo>
                  <a:lnTo>
                    <a:pt x="420" y="1165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2"/>
                  </a:lnTo>
                  <a:lnTo>
                    <a:pt x="419" y="1160"/>
                  </a:lnTo>
                  <a:lnTo>
                    <a:pt x="419" y="1158"/>
                  </a:lnTo>
                  <a:lnTo>
                    <a:pt x="420" y="1158"/>
                  </a:lnTo>
                  <a:lnTo>
                    <a:pt x="422" y="1157"/>
                  </a:lnTo>
                  <a:lnTo>
                    <a:pt x="423" y="1157"/>
                  </a:lnTo>
                  <a:lnTo>
                    <a:pt x="424" y="1157"/>
                  </a:lnTo>
                  <a:lnTo>
                    <a:pt x="424" y="1155"/>
                  </a:lnTo>
                  <a:lnTo>
                    <a:pt x="425" y="1155"/>
                  </a:lnTo>
                  <a:lnTo>
                    <a:pt x="427" y="1155"/>
                  </a:lnTo>
                  <a:lnTo>
                    <a:pt x="427" y="1154"/>
                  </a:lnTo>
                  <a:lnTo>
                    <a:pt x="428" y="1154"/>
                  </a:lnTo>
                  <a:lnTo>
                    <a:pt x="429" y="1153"/>
                  </a:lnTo>
                  <a:lnTo>
                    <a:pt x="430" y="1153"/>
                  </a:lnTo>
                  <a:lnTo>
                    <a:pt x="430" y="1152"/>
                  </a:lnTo>
                  <a:lnTo>
                    <a:pt x="432" y="1152"/>
                  </a:lnTo>
                  <a:lnTo>
                    <a:pt x="432" y="1150"/>
                  </a:lnTo>
                  <a:lnTo>
                    <a:pt x="433" y="1149"/>
                  </a:lnTo>
                  <a:lnTo>
                    <a:pt x="433" y="1148"/>
                  </a:lnTo>
                  <a:lnTo>
                    <a:pt x="433" y="1147"/>
                  </a:lnTo>
                  <a:lnTo>
                    <a:pt x="433" y="1145"/>
                  </a:lnTo>
                  <a:lnTo>
                    <a:pt x="433" y="1144"/>
                  </a:lnTo>
                  <a:lnTo>
                    <a:pt x="433" y="1143"/>
                  </a:lnTo>
                  <a:lnTo>
                    <a:pt x="434" y="1142"/>
                  </a:lnTo>
                  <a:lnTo>
                    <a:pt x="434" y="1140"/>
                  </a:lnTo>
                  <a:lnTo>
                    <a:pt x="434" y="1139"/>
                  </a:lnTo>
                  <a:lnTo>
                    <a:pt x="434" y="1138"/>
                  </a:lnTo>
                  <a:lnTo>
                    <a:pt x="435" y="1137"/>
                  </a:lnTo>
                  <a:lnTo>
                    <a:pt x="435" y="1135"/>
                  </a:lnTo>
                  <a:lnTo>
                    <a:pt x="435" y="1134"/>
                  </a:lnTo>
                  <a:lnTo>
                    <a:pt x="437" y="1134"/>
                  </a:lnTo>
                  <a:lnTo>
                    <a:pt x="438" y="1133"/>
                  </a:lnTo>
                  <a:lnTo>
                    <a:pt x="439" y="1133"/>
                  </a:lnTo>
                  <a:lnTo>
                    <a:pt x="440" y="1132"/>
                  </a:lnTo>
                  <a:lnTo>
                    <a:pt x="442" y="1132"/>
                  </a:lnTo>
                  <a:lnTo>
                    <a:pt x="443" y="1132"/>
                  </a:lnTo>
                  <a:lnTo>
                    <a:pt x="444" y="1133"/>
                  </a:lnTo>
                  <a:lnTo>
                    <a:pt x="445" y="1133"/>
                  </a:lnTo>
                  <a:lnTo>
                    <a:pt x="447" y="1134"/>
                  </a:lnTo>
                  <a:lnTo>
                    <a:pt x="448" y="1135"/>
                  </a:lnTo>
                  <a:lnTo>
                    <a:pt x="449" y="1135"/>
                  </a:lnTo>
                  <a:lnTo>
                    <a:pt x="450" y="1137"/>
                  </a:lnTo>
                  <a:lnTo>
                    <a:pt x="452" y="1137"/>
                  </a:lnTo>
                  <a:lnTo>
                    <a:pt x="453" y="1137"/>
                  </a:lnTo>
                  <a:lnTo>
                    <a:pt x="454" y="1137"/>
                  </a:lnTo>
                  <a:lnTo>
                    <a:pt x="456" y="1138"/>
                  </a:lnTo>
                  <a:lnTo>
                    <a:pt x="457" y="1137"/>
                  </a:lnTo>
                  <a:lnTo>
                    <a:pt x="458" y="1137"/>
                  </a:lnTo>
                  <a:lnTo>
                    <a:pt x="459" y="1137"/>
                  </a:lnTo>
                  <a:lnTo>
                    <a:pt x="459" y="1135"/>
                  </a:lnTo>
                  <a:lnTo>
                    <a:pt x="461" y="1135"/>
                  </a:lnTo>
                  <a:lnTo>
                    <a:pt x="459" y="1135"/>
                  </a:lnTo>
                  <a:lnTo>
                    <a:pt x="459" y="1134"/>
                  </a:lnTo>
                  <a:lnTo>
                    <a:pt x="459" y="1133"/>
                  </a:lnTo>
                  <a:lnTo>
                    <a:pt x="458" y="1132"/>
                  </a:lnTo>
                  <a:lnTo>
                    <a:pt x="458" y="1130"/>
                  </a:lnTo>
                  <a:lnTo>
                    <a:pt x="457" y="1129"/>
                  </a:lnTo>
                  <a:lnTo>
                    <a:pt x="457" y="1128"/>
                  </a:lnTo>
                  <a:lnTo>
                    <a:pt x="457" y="1127"/>
                  </a:lnTo>
                  <a:lnTo>
                    <a:pt x="457" y="1125"/>
                  </a:lnTo>
                  <a:lnTo>
                    <a:pt x="456" y="1124"/>
                  </a:lnTo>
                  <a:lnTo>
                    <a:pt x="456" y="1123"/>
                  </a:lnTo>
                  <a:lnTo>
                    <a:pt x="456" y="1122"/>
                  </a:lnTo>
                  <a:lnTo>
                    <a:pt x="456" y="1120"/>
                  </a:lnTo>
                  <a:lnTo>
                    <a:pt x="454" y="1120"/>
                  </a:lnTo>
                  <a:lnTo>
                    <a:pt x="454" y="1119"/>
                  </a:lnTo>
                  <a:lnTo>
                    <a:pt x="454" y="1118"/>
                  </a:lnTo>
                  <a:lnTo>
                    <a:pt x="454" y="1117"/>
                  </a:lnTo>
                  <a:lnTo>
                    <a:pt x="454" y="1115"/>
                  </a:lnTo>
                  <a:lnTo>
                    <a:pt x="454" y="1114"/>
                  </a:lnTo>
                  <a:lnTo>
                    <a:pt x="454" y="1113"/>
                  </a:lnTo>
                  <a:lnTo>
                    <a:pt x="456" y="1111"/>
                  </a:lnTo>
                  <a:lnTo>
                    <a:pt x="456" y="1110"/>
                  </a:lnTo>
                  <a:lnTo>
                    <a:pt x="456" y="1109"/>
                  </a:lnTo>
                  <a:lnTo>
                    <a:pt x="457" y="1109"/>
                  </a:lnTo>
                  <a:lnTo>
                    <a:pt x="457" y="1108"/>
                  </a:lnTo>
                  <a:lnTo>
                    <a:pt x="457" y="1106"/>
                  </a:lnTo>
                  <a:lnTo>
                    <a:pt x="458" y="1106"/>
                  </a:lnTo>
                  <a:lnTo>
                    <a:pt x="458" y="1105"/>
                  </a:lnTo>
                  <a:lnTo>
                    <a:pt x="458" y="1104"/>
                  </a:lnTo>
                  <a:lnTo>
                    <a:pt x="458" y="1103"/>
                  </a:lnTo>
                  <a:lnTo>
                    <a:pt x="459" y="1103"/>
                  </a:lnTo>
                  <a:lnTo>
                    <a:pt x="459" y="1101"/>
                  </a:lnTo>
                  <a:lnTo>
                    <a:pt x="459" y="1100"/>
                  </a:lnTo>
                  <a:lnTo>
                    <a:pt x="459" y="1099"/>
                  </a:lnTo>
                  <a:lnTo>
                    <a:pt x="461" y="1099"/>
                  </a:lnTo>
                  <a:lnTo>
                    <a:pt x="461" y="1098"/>
                  </a:lnTo>
                  <a:lnTo>
                    <a:pt x="461" y="1096"/>
                  </a:lnTo>
                  <a:lnTo>
                    <a:pt x="461" y="1095"/>
                  </a:lnTo>
                  <a:lnTo>
                    <a:pt x="461" y="1094"/>
                  </a:lnTo>
                  <a:lnTo>
                    <a:pt x="461" y="1093"/>
                  </a:lnTo>
                  <a:lnTo>
                    <a:pt x="459" y="1093"/>
                  </a:lnTo>
                  <a:lnTo>
                    <a:pt x="459" y="1091"/>
                  </a:lnTo>
                  <a:lnTo>
                    <a:pt x="459" y="1090"/>
                  </a:lnTo>
                  <a:lnTo>
                    <a:pt x="459" y="1089"/>
                  </a:lnTo>
                  <a:lnTo>
                    <a:pt x="458" y="1089"/>
                  </a:lnTo>
                  <a:lnTo>
                    <a:pt x="458" y="1088"/>
                  </a:lnTo>
                  <a:lnTo>
                    <a:pt x="458" y="1086"/>
                  </a:lnTo>
                  <a:lnTo>
                    <a:pt x="458" y="1085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3"/>
                  </a:lnTo>
                  <a:lnTo>
                    <a:pt x="456" y="1083"/>
                  </a:lnTo>
                  <a:lnTo>
                    <a:pt x="456" y="1081"/>
                  </a:lnTo>
                  <a:lnTo>
                    <a:pt x="454" y="1080"/>
                  </a:lnTo>
                  <a:lnTo>
                    <a:pt x="453" y="1079"/>
                  </a:lnTo>
                  <a:lnTo>
                    <a:pt x="453" y="1078"/>
                  </a:lnTo>
                  <a:lnTo>
                    <a:pt x="452" y="1078"/>
                  </a:lnTo>
                  <a:lnTo>
                    <a:pt x="452" y="1076"/>
                  </a:lnTo>
                  <a:lnTo>
                    <a:pt x="450" y="1075"/>
                  </a:lnTo>
                  <a:lnTo>
                    <a:pt x="449" y="1074"/>
                  </a:lnTo>
                  <a:lnTo>
                    <a:pt x="448" y="1073"/>
                  </a:lnTo>
                  <a:lnTo>
                    <a:pt x="448" y="1071"/>
                  </a:lnTo>
                  <a:lnTo>
                    <a:pt x="447" y="1071"/>
                  </a:lnTo>
                  <a:lnTo>
                    <a:pt x="447" y="1070"/>
                  </a:lnTo>
                  <a:lnTo>
                    <a:pt x="445" y="1069"/>
                  </a:lnTo>
                  <a:lnTo>
                    <a:pt x="444" y="1068"/>
                  </a:lnTo>
                  <a:lnTo>
                    <a:pt x="443" y="1066"/>
                  </a:lnTo>
                  <a:lnTo>
                    <a:pt x="443" y="1065"/>
                  </a:lnTo>
                  <a:lnTo>
                    <a:pt x="443" y="1064"/>
                  </a:lnTo>
                  <a:lnTo>
                    <a:pt x="442" y="1064"/>
                  </a:lnTo>
                  <a:lnTo>
                    <a:pt x="442" y="1063"/>
                  </a:lnTo>
                  <a:lnTo>
                    <a:pt x="442" y="1061"/>
                  </a:lnTo>
                  <a:lnTo>
                    <a:pt x="442" y="1060"/>
                  </a:lnTo>
                  <a:lnTo>
                    <a:pt x="440" y="1060"/>
                  </a:lnTo>
                  <a:lnTo>
                    <a:pt x="442" y="1059"/>
                  </a:lnTo>
                  <a:lnTo>
                    <a:pt x="440" y="1058"/>
                  </a:lnTo>
                  <a:lnTo>
                    <a:pt x="439" y="1055"/>
                  </a:lnTo>
                  <a:lnTo>
                    <a:pt x="438" y="1054"/>
                  </a:lnTo>
                  <a:lnTo>
                    <a:pt x="438" y="1053"/>
                  </a:lnTo>
                  <a:lnTo>
                    <a:pt x="437" y="1051"/>
                  </a:lnTo>
                  <a:lnTo>
                    <a:pt x="437" y="1050"/>
                  </a:lnTo>
                  <a:lnTo>
                    <a:pt x="435" y="1049"/>
                  </a:lnTo>
                  <a:lnTo>
                    <a:pt x="435" y="1048"/>
                  </a:lnTo>
                  <a:lnTo>
                    <a:pt x="435" y="1046"/>
                  </a:lnTo>
                  <a:lnTo>
                    <a:pt x="434" y="1045"/>
                  </a:lnTo>
                  <a:lnTo>
                    <a:pt x="434" y="1044"/>
                  </a:lnTo>
                  <a:lnTo>
                    <a:pt x="434" y="1043"/>
                  </a:lnTo>
                  <a:lnTo>
                    <a:pt x="433" y="1041"/>
                  </a:lnTo>
                  <a:lnTo>
                    <a:pt x="433" y="1040"/>
                  </a:lnTo>
                  <a:lnTo>
                    <a:pt x="432" y="1039"/>
                  </a:lnTo>
                  <a:lnTo>
                    <a:pt x="432" y="1038"/>
                  </a:lnTo>
                  <a:lnTo>
                    <a:pt x="430" y="1036"/>
                  </a:lnTo>
                  <a:lnTo>
                    <a:pt x="430" y="1035"/>
                  </a:lnTo>
                  <a:lnTo>
                    <a:pt x="430" y="1034"/>
                  </a:lnTo>
                  <a:lnTo>
                    <a:pt x="430" y="1033"/>
                  </a:lnTo>
                  <a:lnTo>
                    <a:pt x="429" y="1031"/>
                  </a:lnTo>
                  <a:lnTo>
                    <a:pt x="429" y="1030"/>
                  </a:lnTo>
                  <a:lnTo>
                    <a:pt x="429" y="1029"/>
                  </a:lnTo>
                  <a:lnTo>
                    <a:pt x="429" y="1028"/>
                  </a:lnTo>
                  <a:lnTo>
                    <a:pt x="429" y="1026"/>
                  </a:lnTo>
                  <a:lnTo>
                    <a:pt x="429" y="1025"/>
                  </a:lnTo>
                  <a:lnTo>
                    <a:pt x="428" y="1024"/>
                  </a:lnTo>
                  <a:lnTo>
                    <a:pt x="428" y="1023"/>
                  </a:lnTo>
                  <a:lnTo>
                    <a:pt x="429" y="1018"/>
                  </a:lnTo>
                  <a:lnTo>
                    <a:pt x="428" y="1016"/>
                  </a:lnTo>
                  <a:lnTo>
                    <a:pt x="428" y="1015"/>
                  </a:lnTo>
                  <a:lnTo>
                    <a:pt x="428" y="1014"/>
                  </a:lnTo>
                  <a:lnTo>
                    <a:pt x="428" y="1013"/>
                  </a:lnTo>
                  <a:lnTo>
                    <a:pt x="428" y="1011"/>
                  </a:lnTo>
                  <a:lnTo>
                    <a:pt x="428" y="1010"/>
                  </a:lnTo>
                  <a:lnTo>
                    <a:pt x="429" y="1010"/>
                  </a:lnTo>
                  <a:lnTo>
                    <a:pt x="429" y="1009"/>
                  </a:lnTo>
                  <a:lnTo>
                    <a:pt x="429" y="1008"/>
                  </a:lnTo>
                  <a:lnTo>
                    <a:pt x="429" y="1006"/>
                  </a:lnTo>
                  <a:lnTo>
                    <a:pt x="429" y="1005"/>
                  </a:lnTo>
                  <a:lnTo>
                    <a:pt x="430" y="1004"/>
                  </a:lnTo>
                  <a:lnTo>
                    <a:pt x="430" y="1003"/>
                  </a:lnTo>
                  <a:lnTo>
                    <a:pt x="430" y="1001"/>
                  </a:lnTo>
                  <a:lnTo>
                    <a:pt x="430" y="1000"/>
                  </a:lnTo>
                  <a:lnTo>
                    <a:pt x="429" y="999"/>
                  </a:lnTo>
                  <a:lnTo>
                    <a:pt x="429" y="998"/>
                  </a:lnTo>
                  <a:lnTo>
                    <a:pt x="428" y="996"/>
                  </a:lnTo>
                  <a:lnTo>
                    <a:pt x="428" y="995"/>
                  </a:lnTo>
                  <a:lnTo>
                    <a:pt x="428" y="994"/>
                  </a:lnTo>
                  <a:lnTo>
                    <a:pt x="427" y="993"/>
                  </a:lnTo>
                  <a:lnTo>
                    <a:pt x="427" y="990"/>
                  </a:lnTo>
                  <a:lnTo>
                    <a:pt x="427" y="989"/>
                  </a:lnTo>
                  <a:lnTo>
                    <a:pt x="427" y="988"/>
                  </a:lnTo>
                  <a:lnTo>
                    <a:pt x="427" y="986"/>
                  </a:lnTo>
                  <a:lnTo>
                    <a:pt x="427" y="984"/>
                  </a:lnTo>
                  <a:lnTo>
                    <a:pt x="425" y="984"/>
                  </a:lnTo>
                  <a:lnTo>
                    <a:pt x="424" y="983"/>
                  </a:lnTo>
                  <a:lnTo>
                    <a:pt x="424" y="981"/>
                  </a:lnTo>
                  <a:lnTo>
                    <a:pt x="423" y="981"/>
                  </a:lnTo>
                  <a:lnTo>
                    <a:pt x="422" y="980"/>
                  </a:lnTo>
                  <a:lnTo>
                    <a:pt x="422" y="979"/>
                  </a:lnTo>
                  <a:lnTo>
                    <a:pt x="419" y="976"/>
                  </a:lnTo>
                  <a:lnTo>
                    <a:pt x="419" y="974"/>
                  </a:lnTo>
                  <a:lnTo>
                    <a:pt x="419" y="973"/>
                  </a:lnTo>
                  <a:lnTo>
                    <a:pt x="419" y="971"/>
                  </a:lnTo>
                  <a:lnTo>
                    <a:pt x="420" y="971"/>
                  </a:lnTo>
                  <a:lnTo>
                    <a:pt x="422" y="970"/>
                  </a:lnTo>
                  <a:lnTo>
                    <a:pt x="423" y="969"/>
                  </a:lnTo>
                  <a:lnTo>
                    <a:pt x="425" y="969"/>
                  </a:lnTo>
                  <a:lnTo>
                    <a:pt x="427" y="969"/>
                  </a:lnTo>
                  <a:lnTo>
                    <a:pt x="427" y="968"/>
                  </a:lnTo>
                  <a:lnTo>
                    <a:pt x="428" y="966"/>
                  </a:lnTo>
                  <a:lnTo>
                    <a:pt x="429" y="965"/>
                  </a:lnTo>
                  <a:lnTo>
                    <a:pt x="432" y="964"/>
                  </a:lnTo>
                  <a:lnTo>
                    <a:pt x="433" y="964"/>
                  </a:lnTo>
                  <a:lnTo>
                    <a:pt x="434" y="963"/>
                  </a:lnTo>
                  <a:lnTo>
                    <a:pt x="435" y="963"/>
                  </a:lnTo>
                  <a:lnTo>
                    <a:pt x="435" y="961"/>
                  </a:lnTo>
                  <a:lnTo>
                    <a:pt x="437" y="961"/>
                  </a:lnTo>
                  <a:lnTo>
                    <a:pt x="438" y="960"/>
                  </a:lnTo>
                  <a:lnTo>
                    <a:pt x="439" y="959"/>
                  </a:lnTo>
                  <a:lnTo>
                    <a:pt x="440" y="958"/>
                  </a:lnTo>
                  <a:lnTo>
                    <a:pt x="442" y="958"/>
                  </a:lnTo>
                  <a:lnTo>
                    <a:pt x="440" y="956"/>
                  </a:lnTo>
                  <a:lnTo>
                    <a:pt x="439" y="955"/>
                  </a:lnTo>
                  <a:lnTo>
                    <a:pt x="439" y="954"/>
                  </a:lnTo>
                  <a:lnTo>
                    <a:pt x="438" y="953"/>
                  </a:lnTo>
                  <a:lnTo>
                    <a:pt x="437" y="951"/>
                  </a:lnTo>
                  <a:lnTo>
                    <a:pt x="437" y="950"/>
                  </a:lnTo>
                  <a:lnTo>
                    <a:pt x="437" y="949"/>
                  </a:lnTo>
                  <a:lnTo>
                    <a:pt x="435" y="948"/>
                  </a:lnTo>
                  <a:lnTo>
                    <a:pt x="434" y="946"/>
                  </a:lnTo>
                  <a:lnTo>
                    <a:pt x="434" y="945"/>
                  </a:lnTo>
                  <a:lnTo>
                    <a:pt x="433" y="944"/>
                  </a:lnTo>
                  <a:lnTo>
                    <a:pt x="433" y="943"/>
                  </a:lnTo>
                  <a:lnTo>
                    <a:pt x="433" y="941"/>
                  </a:lnTo>
                  <a:lnTo>
                    <a:pt x="432" y="940"/>
                  </a:lnTo>
                  <a:lnTo>
                    <a:pt x="430" y="938"/>
                  </a:lnTo>
                  <a:lnTo>
                    <a:pt x="429" y="938"/>
                  </a:lnTo>
                  <a:lnTo>
                    <a:pt x="427" y="935"/>
                  </a:lnTo>
                  <a:lnTo>
                    <a:pt x="427" y="933"/>
                  </a:lnTo>
                  <a:lnTo>
                    <a:pt x="425" y="931"/>
                  </a:lnTo>
                  <a:lnTo>
                    <a:pt x="425" y="930"/>
                  </a:lnTo>
                  <a:lnTo>
                    <a:pt x="425" y="929"/>
                  </a:lnTo>
                  <a:lnTo>
                    <a:pt x="425" y="928"/>
                  </a:lnTo>
                  <a:lnTo>
                    <a:pt x="425" y="926"/>
                  </a:lnTo>
                  <a:lnTo>
                    <a:pt x="427" y="925"/>
                  </a:lnTo>
                  <a:lnTo>
                    <a:pt x="425" y="925"/>
                  </a:lnTo>
                  <a:lnTo>
                    <a:pt x="424" y="924"/>
                  </a:lnTo>
                  <a:lnTo>
                    <a:pt x="424" y="923"/>
                  </a:lnTo>
                  <a:lnTo>
                    <a:pt x="423" y="923"/>
                  </a:lnTo>
                  <a:lnTo>
                    <a:pt x="422" y="921"/>
                  </a:lnTo>
                  <a:lnTo>
                    <a:pt x="422" y="920"/>
                  </a:lnTo>
                  <a:lnTo>
                    <a:pt x="420" y="919"/>
                  </a:lnTo>
                  <a:lnTo>
                    <a:pt x="419" y="919"/>
                  </a:lnTo>
                  <a:lnTo>
                    <a:pt x="419" y="918"/>
                  </a:lnTo>
                  <a:lnTo>
                    <a:pt x="418" y="916"/>
                  </a:lnTo>
                  <a:lnTo>
                    <a:pt x="417" y="916"/>
                  </a:lnTo>
                  <a:lnTo>
                    <a:pt x="415" y="915"/>
                  </a:lnTo>
                  <a:lnTo>
                    <a:pt x="415" y="914"/>
                  </a:lnTo>
                  <a:lnTo>
                    <a:pt x="414" y="913"/>
                  </a:lnTo>
                  <a:lnTo>
                    <a:pt x="413" y="910"/>
                  </a:lnTo>
                  <a:lnTo>
                    <a:pt x="413" y="909"/>
                  </a:lnTo>
                  <a:lnTo>
                    <a:pt x="412" y="908"/>
                  </a:lnTo>
                  <a:lnTo>
                    <a:pt x="410" y="906"/>
                  </a:lnTo>
                  <a:lnTo>
                    <a:pt x="408" y="905"/>
                  </a:lnTo>
                  <a:lnTo>
                    <a:pt x="407" y="905"/>
                  </a:lnTo>
                  <a:lnTo>
                    <a:pt x="405" y="904"/>
                  </a:lnTo>
                  <a:lnTo>
                    <a:pt x="403" y="904"/>
                  </a:lnTo>
                  <a:lnTo>
                    <a:pt x="402" y="904"/>
                  </a:lnTo>
                  <a:lnTo>
                    <a:pt x="400" y="904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7" y="901"/>
                  </a:lnTo>
                  <a:lnTo>
                    <a:pt x="394" y="901"/>
                  </a:lnTo>
                  <a:lnTo>
                    <a:pt x="393" y="900"/>
                  </a:lnTo>
                  <a:lnTo>
                    <a:pt x="392" y="900"/>
                  </a:lnTo>
                  <a:lnTo>
                    <a:pt x="390" y="900"/>
                  </a:lnTo>
                  <a:lnTo>
                    <a:pt x="389" y="899"/>
                  </a:lnTo>
                  <a:lnTo>
                    <a:pt x="389" y="897"/>
                  </a:lnTo>
                  <a:lnTo>
                    <a:pt x="389" y="896"/>
                  </a:lnTo>
                  <a:lnTo>
                    <a:pt x="389" y="895"/>
                  </a:lnTo>
                  <a:lnTo>
                    <a:pt x="388" y="894"/>
                  </a:lnTo>
                  <a:lnTo>
                    <a:pt x="388" y="891"/>
                  </a:lnTo>
                  <a:lnTo>
                    <a:pt x="389" y="890"/>
                  </a:lnTo>
                  <a:lnTo>
                    <a:pt x="388" y="889"/>
                  </a:lnTo>
                  <a:lnTo>
                    <a:pt x="388" y="887"/>
                  </a:lnTo>
                  <a:lnTo>
                    <a:pt x="387" y="886"/>
                  </a:lnTo>
                  <a:lnTo>
                    <a:pt x="387" y="885"/>
                  </a:lnTo>
                  <a:lnTo>
                    <a:pt x="385" y="884"/>
                  </a:lnTo>
                  <a:lnTo>
                    <a:pt x="384" y="882"/>
                  </a:lnTo>
                  <a:lnTo>
                    <a:pt x="384" y="881"/>
                  </a:lnTo>
                  <a:lnTo>
                    <a:pt x="384" y="880"/>
                  </a:lnTo>
                  <a:lnTo>
                    <a:pt x="384" y="879"/>
                  </a:lnTo>
                  <a:lnTo>
                    <a:pt x="383" y="877"/>
                  </a:lnTo>
                  <a:lnTo>
                    <a:pt x="383" y="876"/>
                  </a:lnTo>
                  <a:lnTo>
                    <a:pt x="383" y="875"/>
                  </a:lnTo>
                  <a:lnTo>
                    <a:pt x="384" y="874"/>
                  </a:lnTo>
                  <a:lnTo>
                    <a:pt x="383" y="874"/>
                  </a:lnTo>
                  <a:lnTo>
                    <a:pt x="382" y="875"/>
                  </a:lnTo>
                  <a:lnTo>
                    <a:pt x="380" y="875"/>
                  </a:lnTo>
                  <a:lnTo>
                    <a:pt x="379" y="875"/>
                  </a:lnTo>
                  <a:lnTo>
                    <a:pt x="378" y="875"/>
                  </a:lnTo>
                  <a:lnTo>
                    <a:pt x="377" y="875"/>
                  </a:lnTo>
                  <a:lnTo>
                    <a:pt x="375" y="874"/>
                  </a:lnTo>
                  <a:lnTo>
                    <a:pt x="374" y="872"/>
                  </a:lnTo>
                  <a:lnTo>
                    <a:pt x="373" y="872"/>
                  </a:lnTo>
                  <a:lnTo>
                    <a:pt x="373" y="871"/>
                  </a:lnTo>
                  <a:lnTo>
                    <a:pt x="374" y="870"/>
                  </a:lnTo>
                  <a:lnTo>
                    <a:pt x="374" y="869"/>
                  </a:lnTo>
                  <a:lnTo>
                    <a:pt x="373" y="869"/>
                  </a:lnTo>
                  <a:lnTo>
                    <a:pt x="373" y="867"/>
                  </a:lnTo>
                  <a:lnTo>
                    <a:pt x="373" y="866"/>
                  </a:lnTo>
                  <a:lnTo>
                    <a:pt x="373" y="865"/>
                  </a:lnTo>
                  <a:lnTo>
                    <a:pt x="373" y="864"/>
                  </a:lnTo>
                  <a:lnTo>
                    <a:pt x="372" y="864"/>
                  </a:lnTo>
                  <a:lnTo>
                    <a:pt x="372" y="862"/>
                  </a:lnTo>
                  <a:lnTo>
                    <a:pt x="370" y="862"/>
                  </a:lnTo>
                  <a:lnTo>
                    <a:pt x="370" y="861"/>
                  </a:lnTo>
                  <a:lnTo>
                    <a:pt x="369" y="861"/>
                  </a:lnTo>
                  <a:lnTo>
                    <a:pt x="368" y="861"/>
                  </a:lnTo>
                  <a:lnTo>
                    <a:pt x="368" y="860"/>
                  </a:lnTo>
                  <a:lnTo>
                    <a:pt x="368" y="859"/>
                  </a:lnTo>
                  <a:lnTo>
                    <a:pt x="367" y="857"/>
                  </a:lnTo>
                  <a:lnTo>
                    <a:pt x="367" y="856"/>
                  </a:lnTo>
                  <a:lnTo>
                    <a:pt x="365" y="856"/>
                  </a:lnTo>
                  <a:lnTo>
                    <a:pt x="365" y="855"/>
                  </a:lnTo>
                  <a:lnTo>
                    <a:pt x="365" y="854"/>
                  </a:lnTo>
                  <a:lnTo>
                    <a:pt x="365" y="852"/>
                  </a:lnTo>
                  <a:lnTo>
                    <a:pt x="365" y="851"/>
                  </a:lnTo>
                  <a:lnTo>
                    <a:pt x="367" y="851"/>
                  </a:lnTo>
                  <a:lnTo>
                    <a:pt x="367" y="850"/>
                  </a:lnTo>
                  <a:lnTo>
                    <a:pt x="365" y="850"/>
                  </a:lnTo>
                  <a:lnTo>
                    <a:pt x="365" y="849"/>
                  </a:lnTo>
                  <a:lnTo>
                    <a:pt x="365" y="847"/>
                  </a:lnTo>
                  <a:lnTo>
                    <a:pt x="365" y="846"/>
                  </a:lnTo>
                  <a:lnTo>
                    <a:pt x="364" y="845"/>
                  </a:lnTo>
                  <a:lnTo>
                    <a:pt x="364" y="844"/>
                  </a:lnTo>
                  <a:lnTo>
                    <a:pt x="364" y="842"/>
                  </a:lnTo>
                  <a:lnTo>
                    <a:pt x="364" y="841"/>
                  </a:lnTo>
                  <a:lnTo>
                    <a:pt x="363" y="841"/>
                  </a:lnTo>
                  <a:lnTo>
                    <a:pt x="363" y="840"/>
                  </a:lnTo>
                  <a:lnTo>
                    <a:pt x="362" y="840"/>
                  </a:lnTo>
                  <a:lnTo>
                    <a:pt x="362" y="839"/>
                  </a:lnTo>
                  <a:lnTo>
                    <a:pt x="360" y="839"/>
                  </a:lnTo>
                  <a:lnTo>
                    <a:pt x="360" y="837"/>
                  </a:lnTo>
                  <a:lnTo>
                    <a:pt x="359" y="837"/>
                  </a:lnTo>
                  <a:lnTo>
                    <a:pt x="358" y="837"/>
                  </a:lnTo>
                  <a:lnTo>
                    <a:pt x="357" y="837"/>
                  </a:lnTo>
                  <a:lnTo>
                    <a:pt x="357" y="839"/>
                  </a:lnTo>
                  <a:lnTo>
                    <a:pt x="355" y="839"/>
                  </a:lnTo>
                  <a:lnTo>
                    <a:pt x="354" y="839"/>
                  </a:lnTo>
                  <a:lnTo>
                    <a:pt x="353" y="839"/>
                  </a:lnTo>
                  <a:lnTo>
                    <a:pt x="352" y="839"/>
                  </a:lnTo>
                  <a:lnTo>
                    <a:pt x="352" y="837"/>
                  </a:lnTo>
                  <a:lnTo>
                    <a:pt x="350" y="837"/>
                  </a:lnTo>
                  <a:lnTo>
                    <a:pt x="350" y="836"/>
                  </a:lnTo>
                  <a:lnTo>
                    <a:pt x="349" y="836"/>
                  </a:lnTo>
                  <a:lnTo>
                    <a:pt x="349" y="835"/>
                  </a:lnTo>
                  <a:lnTo>
                    <a:pt x="348" y="835"/>
                  </a:lnTo>
                  <a:lnTo>
                    <a:pt x="347" y="835"/>
                  </a:lnTo>
                  <a:lnTo>
                    <a:pt x="347" y="834"/>
                  </a:lnTo>
                  <a:lnTo>
                    <a:pt x="345" y="834"/>
                  </a:lnTo>
                  <a:lnTo>
                    <a:pt x="344" y="834"/>
                  </a:lnTo>
                  <a:lnTo>
                    <a:pt x="343" y="834"/>
                  </a:lnTo>
                  <a:lnTo>
                    <a:pt x="343" y="835"/>
                  </a:lnTo>
                  <a:lnTo>
                    <a:pt x="342" y="835"/>
                  </a:lnTo>
                  <a:lnTo>
                    <a:pt x="340" y="835"/>
                  </a:lnTo>
                  <a:lnTo>
                    <a:pt x="340" y="834"/>
                  </a:lnTo>
                  <a:lnTo>
                    <a:pt x="339" y="834"/>
                  </a:lnTo>
                  <a:lnTo>
                    <a:pt x="339" y="832"/>
                  </a:lnTo>
                  <a:lnTo>
                    <a:pt x="339" y="831"/>
                  </a:lnTo>
                  <a:lnTo>
                    <a:pt x="339" y="830"/>
                  </a:lnTo>
                  <a:lnTo>
                    <a:pt x="338" y="830"/>
                  </a:lnTo>
                  <a:lnTo>
                    <a:pt x="338" y="829"/>
                  </a:lnTo>
                  <a:lnTo>
                    <a:pt x="338" y="827"/>
                  </a:lnTo>
                  <a:lnTo>
                    <a:pt x="338" y="826"/>
                  </a:lnTo>
                  <a:lnTo>
                    <a:pt x="337" y="826"/>
                  </a:lnTo>
                  <a:lnTo>
                    <a:pt x="337" y="825"/>
                  </a:lnTo>
                  <a:lnTo>
                    <a:pt x="337" y="824"/>
                  </a:lnTo>
                  <a:lnTo>
                    <a:pt x="335" y="824"/>
                  </a:lnTo>
                  <a:lnTo>
                    <a:pt x="335" y="822"/>
                  </a:lnTo>
                  <a:lnTo>
                    <a:pt x="335" y="821"/>
                  </a:lnTo>
                  <a:lnTo>
                    <a:pt x="334" y="821"/>
                  </a:lnTo>
                  <a:lnTo>
                    <a:pt x="334" y="820"/>
                  </a:lnTo>
                  <a:lnTo>
                    <a:pt x="334" y="819"/>
                  </a:lnTo>
                  <a:lnTo>
                    <a:pt x="334" y="817"/>
                  </a:lnTo>
                  <a:lnTo>
                    <a:pt x="333" y="816"/>
                  </a:lnTo>
                  <a:lnTo>
                    <a:pt x="332" y="816"/>
                  </a:lnTo>
                  <a:lnTo>
                    <a:pt x="332" y="815"/>
                  </a:lnTo>
                  <a:lnTo>
                    <a:pt x="330" y="815"/>
                  </a:lnTo>
                  <a:lnTo>
                    <a:pt x="330" y="814"/>
                  </a:lnTo>
                  <a:lnTo>
                    <a:pt x="329" y="814"/>
                  </a:lnTo>
                  <a:lnTo>
                    <a:pt x="329" y="812"/>
                  </a:lnTo>
                  <a:lnTo>
                    <a:pt x="329" y="811"/>
                  </a:lnTo>
                  <a:lnTo>
                    <a:pt x="328" y="811"/>
                  </a:lnTo>
                  <a:lnTo>
                    <a:pt x="327" y="810"/>
                  </a:lnTo>
                  <a:lnTo>
                    <a:pt x="325" y="809"/>
                  </a:lnTo>
                  <a:lnTo>
                    <a:pt x="325" y="807"/>
                  </a:lnTo>
                  <a:lnTo>
                    <a:pt x="324" y="806"/>
                  </a:lnTo>
                  <a:lnTo>
                    <a:pt x="324" y="805"/>
                  </a:lnTo>
                  <a:lnTo>
                    <a:pt x="323" y="805"/>
                  </a:lnTo>
                  <a:lnTo>
                    <a:pt x="323" y="804"/>
                  </a:lnTo>
                  <a:lnTo>
                    <a:pt x="323" y="802"/>
                  </a:lnTo>
                  <a:lnTo>
                    <a:pt x="322" y="802"/>
                  </a:lnTo>
                  <a:lnTo>
                    <a:pt x="322" y="801"/>
                  </a:lnTo>
                  <a:lnTo>
                    <a:pt x="322" y="800"/>
                  </a:lnTo>
                  <a:lnTo>
                    <a:pt x="322" y="799"/>
                  </a:lnTo>
                  <a:lnTo>
                    <a:pt x="320" y="799"/>
                  </a:lnTo>
                  <a:lnTo>
                    <a:pt x="320" y="797"/>
                  </a:lnTo>
                  <a:lnTo>
                    <a:pt x="319" y="796"/>
                  </a:lnTo>
                  <a:lnTo>
                    <a:pt x="319" y="795"/>
                  </a:lnTo>
                  <a:lnTo>
                    <a:pt x="318" y="795"/>
                  </a:lnTo>
                  <a:lnTo>
                    <a:pt x="318" y="794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1"/>
                  </a:lnTo>
                  <a:lnTo>
                    <a:pt x="315" y="790"/>
                  </a:lnTo>
                  <a:lnTo>
                    <a:pt x="315" y="789"/>
                  </a:lnTo>
                  <a:lnTo>
                    <a:pt x="315" y="787"/>
                  </a:lnTo>
                  <a:lnTo>
                    <a:pt x="315" y="786"/>
                  </a:lnTo>
                  <a:lnTo>
                    <a:pt x="314" y="786"/>
                  </a:lnTo>
                  <a:lnTo>
                    <a:pt x="314" y="785"/>
                  </a:lnTo>
                  <a:lnTo>
                    <a:pt x="313" y="785"/>
                  </a:lnTo>
                  <a:lnTo>
                    <a:pt x="313" y="784"/>
                  </a:lnTo>
                  <a:lnTo>
                    <a:pt x="312" y="784"/>
                  </a:lnTo>
                  <a:lnTo>
                    <a:pt x="312" y="782"/>
                  </a:lnTo>
                  <a:lnTo>
                    <a:pt x="312" y="781"/>
                  </a:lnTo>
                  <a:lnTo>
                    <a:pt x="310" y="781"/>
                  </a:lnTo>
                  <a:lnTo>
                    <a:pt x="310" y="780"/>
                  </a:lnTo>
                  <a:lnTo>
                    <a:pt x="309" y="779"/>
                  </a:lnTo>
                  <a:lnTo>
                    <a:pt x="309" y="777"/>
                  </a:lnTo>
                  <a:lnTo>
                    <a:pt x="308" y="777"/>
                  </a:lnTo>
                  <a:lnTo>
                    <a:pt x="308" y="776"/>
                  </a:lnTo>
                  <a:lnTo>
                    <a:pt x="307" y="776"/>
                  </a:lnTo>
                  <a:lnTo>
                    <a:pt x="307" y="775"/>
                  </a:lnTo>
                  <a:lnTo>
                    <a:pt x="307" y="774"/>
                  </a:lnTo>
                  <a:lnTo>
                    <a:pt x="307" y="772"/>
                  </a:lnTo>
                  <a:lnTo>
                    <a:pt x="307" y="771"/>
                  </a:lnTo>
                  <a:lnTo>
                    <a:pt x="308" y="771"/>
                  </a:lnTo>
                  <a:lnTo>
                    <a:pt x="307" y="770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5" y="767"/>
                  </a:lnTo>
                  <a:lnTo>
                    <a:pt x="305" y="766"/>
                  </a:lnTo>
                  <a:lnTo>
                    <a:pt x="305" y="765"/>
                  </a:lnTo>
                  <a:lnTo>
                    <a:pt x="305" y="764"/>
                  </a:lnTo>
                  <a:lnTo>
                    <a:pt x="305" y="762"/>
                  </a:lnTo>
                  <a:lnTo>
                    <a:pt x="305" y="761"/>
                  </a:lnTo>
                  <a:lnTo>
                    <a:pt x="305" y="760"/>
                  </a:lnTo>
                  <a:lnTo>
                    <a:pt x="305" y="759"/>
                  </a:lnTo>
                  <a:lnTo>
                    <a:pt x="305" y="757"/>
                  </a:lnTo>
                  <a:lnTo>
                    <a:pt x="305" y="756"/>
                  </a:lnTo>
                  <a:lnTo>
                    <a:pt x="305" y="755"/>
                  </a:lnTo>
                  <a:lnTo>
                    <a:pt x="305" y="754"/>
                  </a:lnTo>
                  <a:lnTo>
                    <a:pt x="305" y="752"/>
                  </a:lnTo>
                  <a:lnTo>
                    <a:pt x="305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9"/>
                  </a:lnTo>
                  <a:lnTo>
                    <a:pt x="303" y="749"/>
                  </a:lnTo>
                  <a:lnTo>
                    <a:pt x="303" y="747"/>
                  </a:lnTo>
                  <a:lnTo>
                    <a:pt x="303" y="746"/>
                  </a:lnTo>
                  <a:lnTo>
                    <a:pt x="303" y="745"/>
                  </a:lnTo>
                  <a:lnTo>
                    <a:pt x="302" y="745"/>
                  </a:lnTo>
                  <a:lnTo>
                    <a:pt x="302" y="744"/>
                  </a:lnTo>
                  <a:lnTo>
                    <a:pt x="302" y="742"/>
                  </a:lnTo>
                  <a:lnTo>
                    <a:pt x="300" y="742"/>
                  </a:lnTo>
                  <a:lnTo>
                    <a:pt x="300" y="741"/>
                  </a:lnTo>
                  <a:lnTo>
                    <a:pt x="299" y="741"/>
                  </a:lnTo>
                  <a:lnTo>
                    <a:pt x="298" y="740"/>
                  </a:lnTo>
                  <a:lnTo>
                    <a:pt x="298" y="739"/>
                  </a:lnTo>
                  <a:lnTo>
                    <a:pt x="298" y="737"/>
                  </a:lnTo>
                  <a:lnTo>
                    <a:pt x="297" y="737"/>
                  </a:lnTo>
                  <a:lnTo>
                    <a:pt x="297" y="736"/>
                  </a:lnTo>
                  <a:lnTo>
                    <a:pt x="297" y="735"/>
                  </a:lnTo>
                  <a:lnTo>
                    <a:pt x="297" y="734"/>
                  </a:lnTo>
                  <a:lnTo>
                    <a:pt x="297" y="732"/>
                  </a:lnTo>
                  <a:lnTo>
                    <a:pt x="297" y="731"/>
                  </a:lnTo>
                  <a:lnTo>
                    <a:pt x="297" y="730"/>
                  </a:lnTo>
                  <a:lnTo>
                    <a:pt x="297" y="729"/>
                  </a:lnTo>
                  <a:lnTo>
                    <a:pt x="297" y="727"/>
                  </a:lnTo>
                  <a:lnTo>
                    <a:pt x="297" y="726"/>
                  </a:lnTo>
                  <a:lnTo>
                    <a:pt x="297" y="725"/>
                  </a:lnTo>
                  <a:lnTo>
                    <a:pt x="297" y="724"/>
                  </a:lnTo>
                  <a:lnTo>
                    <a:pt x="297" y="722"/>
                  </a:lnTo>
                  <a:lnTo>
                    <a:pt x="297" y="721"/>
                  </a:lnTo>
                  <a:lnTo>
                    <a:pt x="298" y="720"/>
                  </a:lnTo>
                  <a:lnTo>
                    <a:pt x="298" y="719"/>
                  </a:lnTo>
                  <a:lnTo>
                    <a:pt x="297" y="719"/>
                  </a:lnTo>
                  <a:lnTo>
                    <a:pt x="297" y="717"/>
                  </a:lnTo>
                  <a:lnTo>
                    <a:pt x="295" y="717"/>
                  </a:lnTo>
                  <a:lnTo>
                    <a:pt x="295" y="716"/>
                  </a:lnTo>
                  <a:lnTo>
                    <a:pt x="295" y="715"/>
                  </a:lnTo>
                  <a:lnTo>
                    <a:pt x="297" y="714"/>
                  </a:lnTo>
                  <a:lnTo>
                    <a:pt x="295" y="714"/>
                  </a:lnTo>
                  <a:lnTo>
                    <a:pt x="295" y="712"/>
                  </a:lnTo>
                  <a:lnTo>
                    <a:pt x="297" y="712"/>
                  </a:lnTo>
                  <a:lnTo>
                    <a:pt x="297" y="711"/>
                  </a:lnTo>
                  <a:lnTo>
                    <a:pt x="297" y="710"/>
                  </a:lnTo>
                  <a:lnTo>
                    <a:pt x="297" y="709"/>
                  </a:lnTo>
                  <a:lnTo>
                    <a:pt x="298" y="709"/>
                  </a:lnTo>
                  <a:lnTo>
                    <a:pt x="298" y="707"/>
                  </a:lnTo>
                  <a:lnTo>
                    <a:pt x="298" y="706"/>
                  </a:lnTo>
                  <a:lnTo>
                    <a:pt x="299" y="706"/>
                  </a:lnTo>
                  <a:lnTo>
                    <a:pt x="300" y="705"/>
                  </a:lnTo>
                  <a:lnTo>
                    <a:pt x="300" y="704"/>
                  </a:lnTo>
                  <a:lnTo>
                    <a:pt x="302" y="704"/>
                  </a:lnTo>
                  <a:lnTo>
                    <a:pt x="303" y="704"/>
                  </a:lnTo>
                  <a:lnTo>
                    <a:pt x="304" y="704"/>
                  </a:lnTo>
                  <a:lnTo>
                    <a:pt x="304" y="702"/>
                  </a:lnTo>
                  <a:lnTo>
                    <a:pt x="305" y="702"/>
                  </a:lnTo>
                  <a:lnTo>
                    <a:pt x="305" y="701"/>
                  </a:lnTo>
                  <a:lnTo>
                    <a:pt x="307" y="701"/>
                  </a:lnTo>
                  <a:lnTo>
                    <a:pt x="308" y="701"/>
                  </a:lnTo>
                  <a:lnTo>
                    <a:pt x="309" y="701"/>
                  </a:lnTo>
                  <a:lnTo>
                    <a:pt x="310" y="701"/>
                  </a:lnTo>
                  <a:lnTo>
                    <a:pt x="312" y="701"/>
                  </a:lnTo>
                  <a:lnTo>
                    <a:pt x="313" y="701"/>
                  </a:lnTo>
                  <a:lnTo>
                    <a:pt x="313" y="700"/>
                  </a:lnTo>
                  <a:lnTo>
                    <a:pt x="314" y="700"/>
                  </a:lnTo>
                  <a:lnTo>
                    <a:pt x="315" y="700"/>
                  </a:lnTo>
                  <a:lnTo>
                    <a:pt x="315" y="698"/>
                  </a:lnTo>
                  <a:lnTo>
                    <a:pt x="317" y="698"/>
                  </a:lnTo>
                  <a:lnTo>
                    <a:pt x="318" y="698"/>
                  </a:lnTo>
                  <a:lnTo>
                    <a:pt x="318" y="697"/>
                  </a:lnTo>
                  <a:lnTo>
                    <a:pt x="319" y="697"/>
                  </a:lnTo>
                  <a:lnTo>
                    <a:pt x="319" y="696"/>
                  </a:lnTo>
                  <a:lnTo>
                    <a:pt x="319" y="695"/>
                  </a:lnTo>
                  <a:lnTo>
                    <a:pt x="319" y="693"/>
                  </a:lnTo>
                  <a:lnTo>
                    <a:pt x="320" y="693"/>
                  </a:lnTo>
                  <a:lnTo>
                    <a:pt x="320" y="692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2" y="690"/>
                  </a:lnTo>
                  <a:lnTo>
                    <a:pt x="320" y="690"/>
                  </a:lnTo>
                  <a:lnTo>
                    <a:pt x="320" y="688"/>
                  </a:lnTo>
                  <a:lnTo>
                    <a:pt x="320" y="687"/>
                  </a:lnTo>
                  <a:lnTo>
                    <a:pt x="320" y="686"/>
                  </a:lnTo>
                  <a:lnTo>
                    <a:pt x="320" y="685"/>
                  </a:lnTo>
                  <a:lnTo>
                    <a:pt x="320" y="683"/>
                  </a:lnTo>
                  <a:lnTo>
                    <a:pt x="322" y="683"/>
                  </a:lnTo>
                  <a:lnTo>
                    <a:pt x="322" y="682"/>
                  </a:lnTo>
                  <a:lnTo>
                    <a:pt x="322" y="681"/>
                  </a:lnTo>
                  <a:lnTo>
                    <a:pt x="323" y="680"/>
                  </a:lnTo>
                  <a:lnTo>
                    <a:pt x="324" y="680"/>
                  </a:lnTo>
                  <a:lnTo>
                    <a:pt x="323" y="680"/>
                  </a:lnTo>
                  <a:lnTo>
                    <a:pt x="322" y="680"/>
                  </a:lnTo>
                  <a:lnTo>
                    <a:pt x="320" y="678"/>
                  </a:lnTo>
                  <a:lnTo>
                    <a:pt x="319" y="678"/>
                  </a:lnTo>
                  <a:lnTo>
                    <a:pt x="318" y="678"/>
                  </a:lnTo>
                  <a:lnTo>
                    <a:pt x="317" y="678"/>
                  </a:lnTo>
                  <a:lnTo>
                    <a:pt x="315" y="678"/>
                  </a:lnTo>
                  <a:lnTo>
                    <a:pt x="314" y="678"/>
                  </a:lnTo>
                  <a:lnTo>
                    <a:pt x="313" y="678"/>
                  </a:lnTo>
                  <a:lnTo>
                    <a:pt x="312" y="678"/>
                  </a:lnTo>
                  <a:lnTo>
                    <a:pt x="310" y="678"/>
                  </a:lnTo>
                  <a:lnTo>
                    <a:pt x="309" y="678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5" y="678"/>
                  </a:lnTo>
                  <a:lnTo>
                    <a:pt x="304" y="678"/>
                  </a:lnTo>
                  <a:lnTo>
                    <a:pt x="303" y="678"/>
                  </a:lnTo>
                  <a:lnTo>
                    <a:pt x="303" y="680"/>
                  </a:lnTo>
                  <a:lnTo>
                    <a:pt x="302" y="680"/>
                  </a:lnTo>
                  <a:lnTo>
                    <a:pt x="300" y="680"/>
                  </a:lnTo>
                  <a:lnTo>
                    <a:pt x="299" y="680"/>
                  </a:lnTo>
                  <a:lnTo>
                    <a:pt x="298" y="680"/>
                  </a:lnTo>
                  <a:lnTo>
                    <a:pt x="297" y="681"/>
                  </a:lnTo>
                  <a:lnTo>
                    <a:pt x="295" y="680"/>
                  </a:lnTo>
                  <a:lnTo>
                    <a:pt x="295" y="681"/>
                  </a:lnTo>
                  <a:lnTo>
                    <a:pt x="294" y="681"/>
                  </a:lnTo>
                  <a:lnTo>
                    <a:pt x="293" y="681"/>
                  </a:lnTo>
                  <a:lnTo>
                    <a:pt x="292" y="681"/>
                  </a:lnTo>
                  <a:lnTo>
                    <a:pt x="290" y="681"/>
                  </a:lnTo>
                  <a:lnTo>
                    <a:pt x="289" y="681"/>
                  </a:lnTo>
                  <a:lnTo>
                    <a:pt x="288" y="680"/>
                  </a:lnTo>
                  <a:lnTo>
                    <a:pt x="288" y="681"/>
                  </a:lnTo>
                  <a:lnTo>
                    <a:pt x="287" y="681"/>
                  </a:lnTo>
                  <a:lnTo>
                    <a:pt x="285" y="681"/>
                  </a:lnTo>
                  <a:lnTo>
                    <a:pt x="284" y="681"/>
                  </a:lnTo>
                  <a:lnTo>
                    <a:pt x="283" y="681"/>
                  </a:lnTo>
                  <a:lnTo>
                    <a:pt x="283" y="682"/>
                  </a:lnTo>
                  <a:lnTo>
                    <a:pt x="282" y="682"/>
                  </a:lnTo>
                  <a:lnTo>
                    <a:pt x="280" y="682"/>
                  </a:lnTo>
                  <a:lnTo>
                    <a:pt x="279" y="683"/>
                  </a:lnTo>
                  <a:lnTo>
                    <a:pt x="279" y="685"/>
                  </a:lnTo>
                  <a:lnTo>
                    <a:pt x="278" y="685"/>
                  </a:lnTo>
                  <a:lnTo>
                    <a:pt x="277" y="685"/>
                  </a:lnTo>
                  <a:lnTo>
                    <a:pt x="277" y="686"/>
                  </a:lnTo>
                  <a:lnTo>
                    <a:pt x="277" y="687"/>
                  </a:lnTo>
                  <a:lnTo>
                    <a:pt x="277" y="688"/>
                  </a:lnTo>
                  <a:lnTo>
                    <a:pt x="275" y="690"/>
                  </a:lnTo>
                  <a:lnTo>
                    <a:pt x="274" y="690"/>
                  </a:lnTo>
                  <a:lnTo>
                    <a:pt x="274" y="691"/>
                  </a:lnTo>
                  <a:lnTo>
                    <a:pt x="274" y="692"/>
                  </a:lnTo>
                  <a:lnTo>
                    <a:pt x="273" y="692"/>
                  </a:lnTo>
                  <a:lnTo>
                    <a:pt x="272" y="692"/>
                  </a:lnTo>
                  <a:lnTo>
                    <a:pt x="270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8" y="695"/>
                  </a:lnTo>
                  <a:lnTo>
                    <a:pt x="267" y="695"/>
                  </a:lnTo>
                  <a:lnTo>
                    <a:pt x="265" y="695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4" y="692"/>
                  </a:lnTo>
                  <a:lnTo>
                    <a:pt x="263" y="692"/>
                  </a:lnTo>
                  <a:lnTo>
                    <a:pt x="262" y="691"/>
                  </a:lnTo>
                  <a:lnTo>
                    <a:pt x="262" y="690"/>
                  </a:lnTo>
                  <a:lnTo>
                    <a:pt x="260" y="688"/>
                  </a:lnTo>
                  <a:lnTo>
                    <a:pt x="262" y="688"/>
                  </a:lnTo>
                  <a:lnTo>
                    <a:pt x="262" y="687"/>
                  </a:lnTo>
                  <a:lnTo>
                    <a:pt x="262" y="686"/>
                  </a:lnTo>
                  <a:lnTo>
                    <a:pt x="262" y="685"/>
                  </a:lnTo>
                  <a:lnTo>
                    <a:pt x="262" y="683"/>
                  </a:lnTo>
                  <a:lnTo>
                    <a:pt x="260" y="683"/>
                  </a:lnTo>
                  <a:lnTo>
                    <a:pt x="260" y="682"/>
                  </a:lnTo>
                  <a:lnTo>
                    <a:pt x="260" y="681"/>
                  </a:lnTo>
                  <a:lnTo>
                    <a:pt x="262" y="681"/>
                  </a:lnTo>
                  <a:lnTo>
                    <a:pt x="262" y="680"/>
                  </a:lnTo>
                  <a:lnTo>
                    <a:pt x="263" y="680"/>
                  </a:lnTo>
                  <a:lnTo>
                    <a:pt x="264" y="680"/>
                  </a:lnTo>
                  <a:lnTo>
                    <a:pt x="265" y="680"/>
                  </a:lnTo>
                  <a:lnTo>
                    <a:pt x="265" y="678"/>
                  </a:lnTo>
                  <a:lnTo>
                    <a:pt x="267" y="678"/>
                  </a:lnTo>
                  <a:lnTo>
                    <a:pt x="268" y="678"/>
                  </a:lnTo>
                  <a:lnTo>
                    <a:pt x="268" y="677"/>
                  </a:lnTo>
                  <a:lnTo>
                    <a:pt x="269" y="677"/>
                  </a:lnTo>
                  <a:lnTo>
                    <a:pt x="269" y="676"/>
                  </a:lnTo>
                  <a:lnTo>
                    <a:pt x="270" y="676"/>
                  </a:lnTo>
                  <a:lnTo>
                    <a:pt x="270" y="675"/>
                  </a:lnTo>
                  <a:lnTo>
                    <a:pt x="269" y="675"/>
                  </a:lnTo>
                  <a:lnTo>
                    <a:pt x="269" y="673"/>
                  </a:lnTo>
                  <a:lnTo>
                    <a:pt x="269" y="672"/>
                  </a:lnTo>
                  <a:lnTo>
                    <a:pt x="270" y="672"/>
                  </a:lnTo>
                  <a:lnTo>
                    <a:pt x="270" y="671"/>
                  </a:lnTo>
                  <a:lnTo>
                    <a:pt x="269" y="671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8" y="668"/>
                  </a:lnTo>
                  <a:lnTo>
                    <a:pt x="268" y="667"/>
                  </a:lnTo>
                  <a:lnTo>
                    <a:pt x="269" y="667"/>
                  </a:lnTo>
                  <a:lnTo>
                    <a:pt x="268" y="666"/>
                  </a:lnTo>
                  <a:lnTo>
                    <a:pt x="268" y="665"/>
                  </a:lnTo>
                  <a:lnTo>
                    <a:pt x="267" y="663"/>
                  </a:lnTo>
                  <a:lnTo>
                    <a:pt x="267" y="662"/>
                  </a:lnTo>
                  <a:lnTo>
                    <a:pt x="267" y="661"/>
                  </a:lnTo>
                  <a:lnTo>
                    <a:pt x="267" y="660"/>
                  </a:lnTo>
                  <a:lnTo>
                    <a:pt x="267" y="658"/>
                  </a:lnTo>
                  <a:lnTo>
                    <a:pt x="265" y="658"/>
                  </a:lnTo>
                  <a:lnTo>
                    <a:pt x="265" y="657"/>
                  </a:lnTo>
                  <a:lnTo>
                    <a:pt x="265" y="656"/>
                  </a:lnTo>
                  <a:lnTo>
                    <a:pt x="264" y="655"/>
                  </a:lnTo>
                  <a:lnTo>
                    <a:pt x="264" y="653"/>
                  </a:lnTo>
                  <a:lnTo>
                    <a:pt x="263" y="653"/>
                  </a:lnTo>
                  <a:lnTo>
                    <a:pt x="262" y="652"/>
                  </a:lnTo>
                  <a:lnTo>
                    <a:pt x="260" y="651"/>
                  </a:lnTo>
                  <a:lnTo>
                    <a:pt x="259" y="650"/>
                  </a:lnTo>
                  <a:lnTo>
                    <a:pt x="258" y="648"/>
                  </a:lnTo>
                  <a:lnTo>
                    <a:pt x="257" y="648"/>
                  </a:lnTo>
                  <a:lnTo>
                    <a:pt x="255" y="647"/>
                  </a:lnTo>
                  <a:lnTo>
                    <a:pt x="254" y="647"/>
                  </a:lnTo>
                  <a:lnTo>
                    <a:pt x="254" y="646"/>
                  </a:lnTo>
                  <a:lnTo>
                    <a:pt x="253" y="646"/>
                  </a:lnTo>
                  <a:lnTo>
                    <a:pt x="253" y="645"/>
                  </a:lnTo>
                  <a:lnTo>
                    <a:pt x="254" y="643"/>
                  </a:lnTo>
                  <a:lnTo>
                    <a:pt x="255" y="643"/>
                  </a:lnTo>
                  <a:lnTo>
                    <a:pt x="257" y="642"/>
                  </a:lnTo>
                  <a:lnTo>
                    <a:pt x="257" y="641"/>
                  </a:lnTo>
                  <a:lnTo>
                    <a:pt x="258" y="641"/>
                  </a:lnTo>
                  <a:lnTo>
                    <a:pt x="259" y="640"/>
                  </a:lnTo>
                  <a:lnTo>
                    <a:pt x="254" y="640"/>
                  </a:lnTo>
                  <a:lnTo>
                    <a:pt x="253" y="637"/>
                  </a:lnTo>
                  <a:lnTo>
                    <a:pt x="253" y="636"/>
                  </a:lnTo>
                  <a:lnTo>
                    <a:pt x="253" y="635"/>
                  </a:lnTo>
                  <a:lnTo>
                    <a:pt x="252" y="632"/>
                  </a:lnTo>
                  <a:lnTo>
                    <a:pt x="252" y="631"/>
                  </a:lnTo>
                  <a:lnTo>
                    <a:pt x="252" y="630"/>
                  </a:lnTo>
                  <a:lnTo>
                    <a:pt x="250" y="628"/>
                  </a:lnTo>
                  <a:lnTo>
                    <a:pt x="250" y="627"/>
                  </a:lnTo>
                  <a:lnTo>
                    <a:pt x="249" y="626"/>
                  </a:lnTo>
                  <a:lnTo>
                    <a:pt x="249" y="625"/>
                  </a:lnTo>
                  <a:lnTo>
                    <a:pt x="248" y="623"/>
                  </a:lnTo>
                  <a:lnTo>
                    <a:pt x="247" y="623"/>
                  </a:lnTo>
                  <a:lnTo>
                    <a:pt x="245" y="623"/>
                  </a:lnTo>
                  <a:lnTo>
                    <a:pt x="244" y="622"/>
                  </a:lnTo>
                  <a:lnTo>
                    <a:pt x="243" y="621"/>
                  </a:lnTo>
                  <a:lnTo>
                    <a:pt x="243" y="620"/>
                  </a:lnTo>
                  <a:lnTo>
                    <a:pt x="242" y="618"/>
                  </a:lnTo>
                  <a:lnTo>
                    <a:pt x="242" y="617"/>
                  </a:lnTo>
                  <a:lnTo>
                    <a:pt x="242" y="616"/>
                  </a:lnTo>
                  <a:lnTo>
                    <a:pt x="242" y="615"/>
                  </a:lnTo>
                  <a:lnTo>
                    <a:pt x="242" y="613"/>
                  </a:lnTo>
                  <a:lnTo>
                    <a:pt x="240" y="612"/>
                  </a:lnTo>
                  <a:lnTo>
                    <a:pt x="239" y="611"/>
                  </a:lnTo>
                  <a:lnTo>
                    <a:pt x="239" y="610"/>
                  </a:lnTo>
                  <a:lnTo>
                    <a:pt x="238" y="608"/>
                  </a:lnTo>
                  <a:lnTo>
                    <a:pt x="237" y="607"/>
                  </a:lnTo>
                  <a:lnTo>
                    <a:pt x="237" y="606"/>
                  </a:lnTo>
                  <a:lnTo>
                    <a:pt x="237" y="605"/>
                  </a:lnTo>
                  <a:lnTo>
                    <a:pt x="238" y="603"/>
                  </a:lnTo>
                  <a:lnTo>
                    <a:pt x="238" y="602"/>
                  </a:lnTo>
                  <a:lnTo>
                    <a:pt x="237" y="601"/>
                  </a:lnTo>
                  <a:lnTo>
                    <a:pt x="235" y="600"/>
                  </a:lnTo>
                  <a:lnTo>
                    <a:pt x="234" y="598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3" y="596"/>
                  </a:lnTo>
                  <a:lnTo>
                    <a:pt x="233" y="595"/>
                  </a:lnTo>
                  <a:lnTo>
                    <a:pt x="233" y="593"/>
                  </a:lnTo>
                  <a:lnTo>
                    <a:pt x="233" y="592"/>
                  </a:lnTo>
                  <a:lnTo>
                    <a:pt x="232" y="591"/>
                  </a:lnTo>
                  <a:lnTo>
                    <a:pt x="232" y="590"/>
                  </a:lnTo>
                  <a:lnTo>
                    <a:pt x="230" y="588"/>
                  </a:lnTo>
                  <a:lnTo>
                    <a:pt x="230" y="587"/>
                  </a:lnTo>
                  <a:lnTo>
                    <a:pt x="229" y="586"/>
                  </a:lnTo>
                  <a:lnTo>
                    <a:pt x="228" y="585"/>
                  </a:lnTo>
                  <a:lnTo>
                    <a:pt x="228" y="583"/>
                  </a:lnTo>
                  <a:lnTo>
                    <a:pt x="226" y="582"/>
                  </a:lnTo>
                  <a:lnTo>
                    <a:pt x="225" y="581"/>
                  </a:lnTo>
                  <a:lnTo>
                    <a:pt x="225" y="580"/>
                  </a:lnTo>
                  <a:lnTo>
                    <a:pt x="224" y="578"/>
                  </a:lnTo>
                  <a:lnTo>
                    <a:pt x="223" y="577"/>
                  </a:lnTo>
                  <a:lnTo>
                    <a:pt x="223" y="576"/>
                  </a:lnTo>
                  <a:lnTo>
                    <a:pt x="221" y="576"/>
                  </a:lnTo>
                  <a:lnTo>
                    <a:pt x="220" y="575"/>
                  </a:lnTo>
                  <a:lnTo>
                    <a:pt x="219" y="573"/>
                  </a:lnTo>
                  <a:lnTo>
                    <a:pt x="218" y="573"/>
                  </a:lnTo>
                  <a:lnTo>
                    <a:pt x="216" y="573"/>
                  </a:lnTo>
                  <a:lnTo>
                    <a:pt x="215" y="572"/>
                  </a:lnTo>
                  <a:lnTo>
                    <a:pt x="215" y="571"/>
                  </a:lnTo>
                  <a:lnTo>
                    <a:pt x="215" y="570"/>
                  </a:lnTo>
                  <a:lnTo>
                    <a:pt x="215" y="568"/>
                  </a:lnTo>
                  <a:lnTo>
                    <a:pt x="214" y="567"/>
                  </a:lnTo>
                  <a:lnTo>
                    <a:pt x="213" y="566"/>
                  </a:lnTo>
                  <a:lnTo>
                    <a:pt x="213" y="565"/>
                  </a:lnTo>
                  <a:lnTo>
                    <a:pt x="214" y="563"/>
                  </a:lnTo>
                  <a:lnTo>
                    <a:pt x="214" y="562"/>
                  </a:lnTo>
                  <a:lnTo>
                    <a:pt x="213" y="561"/>
                  </a:lnTo>
                  <a:lnTo>
                    <a:pt x="211" y="561"/>
                  </a:lnTo>
                  <a:lnTo>
                    <a:pt x="210" y="560"/>
                  </a:lnTo>
                  <a:lnTo>
                    <a:pt x="210" y="557"/>
                  </a:lnTo>
                  <a:lnTo>
                    <a:pt x="209" y="557"/>
                  </a:lnTo>
                  <a:lnTo>
                    <a:pt x="209" y="555"/>
                  </a:lnTo>
                  <a:lnTo>
                    <a:pt x="208" y="553"/>
                  </a:lnTo>
                  <a:lnTo>
                    <a:pt x="206" y="552"/>
                  </a:lnTo>
                  <a:lnTo>
                    <a:pt x="206" y="551"/>
                  </a:lnTo>
                  <a:lnTo>
                    <a:pt x="206" y="550"/>
                  </a:lnTo>
                  <a:lnTo>
                    <a:pt x="205" y="548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5"/>
                  </a:lnTo>
                  <a:lnTo>
                    <a:pt x="203" y="543"/>
                  </a:lnTo>
                  <a:lnTo>
                    <a:pt x="201" y="543"/>
                  </a:lnTo>
                  <a:lnTo>
                    <a:pt x="200" y="545"/>
                  </a:lnTo>
                  <a:lnTo>
                    <a:pt x="196" y="543"/>
                  </a:lnTo>
                  <a:lnTo>
                    <a:pt x="196" y="542"/>
                  </a:lnTo>
                  <a:lnTo>
                    <a:pt x="195" y="541"/>
                  </a:lnTo>
                  <a:lnTo>
                    <a:pt x="194" y="538"/>
                  </a:lnTo>
                  <a:lnTo>
                    <a:pt x="193" y="538"/>
                  </a:lnTo>
                  <a:lnTo>
                    <a:pt x="193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3" y="533"/>
                  </a:lnTo>
                  <a:lnTo>
                    <a:pt x="193" y="531"/>
                  </a:lnTo>
                  <a:lnTo>
                    <a:pt x="194" y="530"/>
                  </a:lnTo>
                  <a:lnTo>
                    <a:pt x="195" y="528"/>
                  </a:lnTo>
                  <a:lnTo>
                    <a:pt x="195" y="526"/>
                  </a:lnTo>
                  <a:lnTo>
                    <a:pt x="193" y="525"/>
                  </a:lnTo>
                  <a:lnTo>
                    <a:pt x="191" y="525"/>
                  </a:lnTo>
                  <a:lnTo>
                    <a:pt x="190" y="525"/>
                  </a:lnTo>
                  <a:lnTo>
                    <a:pt x="189" y="525"/>
                  </a:lnTo>
                  <a:lnTo>
                    <a:pt x="188" y="526"/>
                  </a:lnTo>
                  <a:lnTo>
                    <a:pt x="186" y="526"/>
                  </a:lnTo>
                  <a:lnTo>
                    <a:pt x="185" y="526"/>
                  </a:lnTo>
                  <a:lnTo>
                    <a:pt x="184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9" y="526"/>
                  </a:lnTo>
                  <a:lnTo>
                    <a:pt x="179" y="525"/>
                  </a:lnTo>
                  <a:lnTo>
                    <a:pt x="178" y="525"/>
                  </a:lnTo>
                  <a:lnTo>
                    <a:pt x="179" y="520"/>
                  </a:lnTo>
                  <a:lnTo>
                    <a:pt x="180" y="513"/>
                  </a:lnTo>
                  <a:lnTo>
                    <a:pt x="176" y="507"/>
                  </a:lnTo>
                  <a:lnTo>
                    <a:pt x="174" y="502"/>
                  </a:lnTo>
                  <a:lnTo>
                    <a:pt x="168" y="495"/>
                  </a:lnTo>
                  <a:lnTo>
                    <a:pt x="171" y="493"/>
                  </a:lnTo>
                  <a:lnTo>
                    <a:pt x="178" y="489"/>
                  </a:lnTo>
                  <a:lnTo>
                    <a:pt x="183" y="484"/>
                  </a:lnTo>
                  <a:lnTo>
                    <a:pt x="185" y="477"/>
                  </a:lnTo>
                  <a:lnTo>
                    <a:pt x="186" y="469"/>
                  </a:lnTo>
                  <a:lnTo>
                    <a:pt x="190" y="463"/>
                  </a:lnTo>
                  <a:lnTo>
                    <a:pt x="198" y="459"/>
                  </a:lnTo>
                  <a:lnTo>
                    <a:pt x="206" y="458"/>
                  </a:lnTo>
                  <a:lnTo>
                    <a:pt x="216" y="458"/>
                  </a:lnTo>
                  <a:lnTo>
                    <a:pt x="225" y="459"/>
                  </a:lnTo>
                  <a:lnTo>
                    <a:pt x="233" y="462"/>
                  </a:lnTo>
                  <a:lnTo>
                    <a:pt x="242" y="463"/>
                  </a:lnTo>
                  <a:lnTo>
                    <a:pt x="252" y="463"/>
                  </a:lnTo>
                  <a:lnTo>
                    <a:pt x="258" y="461"/>
                  </a:lnTo>
                  <a:lnTo>
                    <a:pt x="262" y="454"/>
                  </a:lnTo>
                  <a:lnTo>
                    <a:pt x="264" y="447"/>
                  </a:lnTo>
                  <a:lnTo>
                    <a:pt x="265" y="438"/>
                  </a:lnTo>
                  <a:lnTo>
                    <a:pt x="270" y="433"/>
                  </a:lnTo>
                  <a:lnTo>
                    <a:pt x="277" y="429"/>
                  </a:lnTo>
                  <a:lnTo>
                    <a:pt x="284" y="427"/>
                  </a:lnTo>
                  <a:lnTo>
                    <a:pt x="293" y="424"/>
                  </a:lnTo>
                  <a:lnTo>
                    <a:pt x="300" y="422"/>
                  </a:lnTo>
                  <a:lnTo>
                    <a:pt x="307" y="418"/>
                  </a:lnTo>
                  <a:lnTo>
                    <a:pt x="309" y="409"/>
                  </a:lnTo>
                  <a:lnTo>
                    <a:pt x="308" y="401"/>
                  </a:lnTo>
                  <a:lnTo>
                    <a:pt x="307" y="391"/>
                  </a:lnTo>
                  <a:lnTo>
                    <a:pt x="308" y="382"/>
                  </a:lnTo>
                  <a:lnTo>
                    <a:pt x="312" y="376"/>
                  </a:lnTo>
                  <a:lnTo>
                    <a:pt x="317" y="371"/>
                  </a:lnTo>
                  <a:lnTo>
                    <a:pt x="320" y="364"/>
                  </a:lnTo>
                  <a:lnTo>
                    <a:pt x="323" y="357"/>
                  </a:lnTo>
                  <a:lnTo>
                    <a:pt x="323" y="347"/>
                  </a:lnTo>
                  <a:lnTo>
                    <a:pt x="322" y="337"/>
                  </a:lnTo>
                  <a:lnTo>
                    <a:pt x="323" y="329"/>
                  </a:lnTo>
                  <a:lnTo>
                    <a:pt x="327" y="323"/>
                  </a:lnTo>
                  <a:lnTo>
                    <a:pt x="333" y="319"/>
                  </a:lnTo>
                  <a:lnTo>
                    <a:pt x="340" y="316"/>
                  </a:lnTo>
                  <a:lnTo>
                    <a:pt x="347" y="313"/>
                  </a:lnTo>
                  <a:lnTo>
                    <a:pt x="355" y="311"/>
                  </a:lnTo>
                  <a:lnTo>
                    <a:pt x="364" y="309"/>
                  </a:lnTo>
                  <a:lnTo>
                    <a:pt x="373" y="311"/>
                  </a:lnTo>
                  <a:lnTo>
                    <a:pt x="382" y="311"/>
                  </a:lnTo>
                  <a:lnTo>
                    <a:pt x="392" y="311"/>
                  </a:lnTo>
                  <a:lnTo>
                    <a:pt x="397" y="306"/>
                  </a:lnTo>
                  <a:lnTo>
                    <a:pt x="400" y="299"/>
                  </a:lnTo>
                  <a:lnTo>
                    <a:pt x="403" y="292"/>
                  </a:lnTo>
                  <a:lnTo>
                    <a:pt x="408" y="287"/>
                  </a:lnTo>
                  <a:lnTo>
                    <a:pt x="414" y="283"/>
                  </a:lnTo>
                  <a:lnTo>
                    <a:pt x="419" y="277"/>
                  </a:lnTo>
                  <a:lnTo>
                    <a:pt x="422" y="270"/>
                  </a:lnTo>
                  <a:lnTo>
                    <a:pt x="424" y="263"/>
                  </a:lnTo>
                  <a:lnTo>
                    <a:pt x="427" y="257"/>
                  </a:lnTo>
                  <a:lnTo>
                    <a:pt x="432" y="252"/>
                  </a:lnTo>
                  <a:lnTo>
                    <a:pt x="439" y="248"/>
                  </a:lnTo>
                  <a:lnTo>
                    <a:pt x="447" y="245"/>
                  </a:lnTo>
                  <a:lnTo>
                    <a:pt x="453" y="242"/>
                  </a:lnTo>
                  <a:lnTo>
                    <a:pt x="461" y="239"/>
                  </a:lnTo>
                  <a:lnTo>
                    <a:pt x="466" y="234"/>
                  </a:lnTo>
                  <a:lnTo>
                    <a:pt x="471" y="229"/>
                  </a:lnTo>
                  <a:lnTo>
                    <a:pt x="474" y="223"/>
                  </a:lnTo>
                  <a:lnTo>
                    <a:pt x="477" y="215"/>
                  </a:lnTo>
                  <a:lnTo>
                    <a:pt x="479" y="208"/>
                  </a:lnTo>
                  <a:lnTo>
                    <a:pt x="483" y="202"/>
                  </a:lnTo>
                  <a:lnTo>
                    <a:pt x="488" y="197"/>
                  </a:lnTo>
                  <a:lnTo>
                    <a:pt x="493" y="192"/>
                  </a:lnTo>
                  <a:lnTo>
                    <a:pt x="496" y="184"/>
                  </a:lnTo>
                  <a:lnTo>
                    <a:pt x="497" y="175"/>
                  </a:lnTo>
                  <a:lnTo>
                    <a:pt x="499" y="168"/>
                  </a:lnTo>
                  <a:lnTo>
                    <a:pt x="501" y="160"/>
                  </a:lnTo>
                  <a:lnTo>
                    <a:pt x="503" y="152"/>
                  </a:lnTo>
                  <a:lnTo>
                    <a:pt x="506" y="144"/>
                  </a:lnTo>
                  <a:lnTo>
                    <a:pt x="509" y="138"/>
                  </a:lnTo>
                  <a:lnTo>
                    <a:pt x="514" y="133"/>
                  </a:lnTo>
                  <a:lnTo>
                    <a:pt x="518" y="132"/>
                  </a:lnTo>
                  <a:lnTo>
                    <a:pt x="521" y="129"/>
                  </a:lnTo>
                  <a:lnTo>
                    <a:pt x="528" y="127"/>
                  </a:lnTo>
                  <a:lnTo>
                    <a:pt x="536" y="124"/>
                  </a:lnTo>
                  <a:lnTo>
                    <a:pt x="543" y="120"/>
                  </a:lnTo>
                  <a:lnTo>
                    <a:pt x="549" y="118"/>
                  </a:lnTo>
                  <a:lnTo>
                    <a:pt x="557" y="115"/>
                  </a:lnTo>
                  <a:lnTo>
                    <a:pt x="562" y="110"/>
                  </a:lnTo>
                  <a:lnTo>
                    <a:pt x="563" y="103"/>
                  </a:lnTo>
                  <a:lnTo>
                    <a:pt x="562" y="94"/>
                  </a:lnTo>
                  <a:lnTo>
                    <a:pt x="561" y="85"/>
                  </a:lnTo>
                  <a:lnTo>
                    <a:pt x="561" y="75"/>
                  </a:lnTo>
                  <a:lnTo>
                    <a:pt x="562" y="66"/>
                  </a:lnTo>
                  <a:lnTo>
                    <a:pt x="564" y="59"/>
                  </a:lnTo>
                  <a:lnTo>
                    <a:pt x="567" y="53"/>
                  </a:lnTo>
                  <a:lnTo>
                    <a:pt x="572" y="46"/>
                  </a:lnTo>
                  <a:lnTo>
                    <a:pt x="572" y="38"/>
                  </a:lnTo>
                  <a:lnTo>
                    <a:pt x="573" y="28"/>
                  </a:lnTo>
                  <a:lnTo>
                    <a:pt x="574" y="20"/>
                  </a:lnTo>
                  <a:lnTo>
                    <a:pt x="578" y="14"/>
                  </a:lnTo>
                  <a:lnTo>
                    <a:pt x="583" y="9"/>
                  </a:lnTo>
                  <a:lnTo>
                    <a:pt x="591" y="6"/>
                  </a:lnTo>
                  <a:lnTo>
                    <a:pt x="601" y="5"/>
                  </a:lnTo>
                  <a:lnTo>
                    <a:pt x="609" y="6"/>
                  </a:lnTo>
                  <a:lnTo>
                    <a:pt x="618" y="9"/>
                  </a:lnTo>
                  <a:lnTo>
                    <a:pt x="626" y="10"/>
                  </a:lnTo>
                  <a:lnTo>
                    <a:pt x="633" y="13"/>
                  </a:lnTo>
                  <a:lnTo>
                    <a:pt x="639" y="16"/>
                  </a:lnTo>
                  <a:lnTo>
                    <a:pt x="649" y="16"/>
                  </a:lnTo>
                  <a:lnTo>
                    <a:pt x="657" y="19"/>
                  </a:lnTo>
                  <a:lnTo>
                    <a:pt x="666" y="19"/>
                  </a:lnTo>
                  <a:lnTo>
                    <a:pt x="674" y="20"/>
                  </a:lnTo>
                  <a:lnTo>
                    <a:pt x="685" y="19"/>
                  </a:lnTo>
                  <a:lnTo>
                    <a:pt x="691" y="16"/>
                  </a:lnTo>
                  <a:lnTo>
                    <a:pt x="696" y="10"/>
                  </a:lnTo>
                  <a:lnTo>
                    <a:pt x="700" y="5"/>
                  </a:lnTo>
                  <a:lnTo>
                    <a:pt x="705" y="0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3002" y="1139"/>
              <a:ext cx="1365" cy="2012"/>
            </a:xfrm>
            <a:custGeom>
              <a:avLst/>
              <a:gdLst/>
              <a:ahLst/>
              <a:cxnLst>
                <a:cxn ang="0">
                  <a:pos x="720" y="59"/>
                </a:cxn>
                <a:cxn ang="0">
                  <a:pos x="760" y="166"/>
                </a:cxn>
                <a:cxn ang="0">
                  <a:pos x="816" y="238"/>
                </a:cxn>
                <a:cxn ang="0">
                  <a:pos x="861" y="355"/>
                </a:cxn>
                <a:cxn ang="0">
                  <a:pos x="950" y="432"/>
                </a:cxn>
                <a:cxn ang="0">
                  <a:pos x="1145" y="611"/>
                </a:cxn>
                <a:cxn ang="0">
                  <a:pos x="1195" y="751"/>
                </a:cxn>
                <a:cxn ang="0">
                  <a:pos x="1280" y="891"/>
                </a:cxn>
                <a:cxn ang="0">
                  <a:pos x="1274" y="1070"/>
                </a:cxn>
                <a:cxn ang="0">
                  <a:pos x="1249" y="1229"/>
                </a:cxn>
                <a:cxn ang="0">
                  <a:pos x="1288" y="1362"/>
                </a:cxn>
                <a:cxn ang="0">
                  <a:pos x="1362" y="1487"/>
                </a:cxn>
                <a:cxn ang="0">
                  <a:pos x="1318" y="1605"/>
                </a:cxn>
                <a:cxn ang="0">
                  <a:pos x="1294" y="1740"/>
                </a:cxn>
                <a:cxn ang="0">
                  <a:pos x="1283" y="1878"/>
                </a:cxn>
                <a:cxn ang="0">
                  <a:pos x="1189" y="1931"/>
                </a:cxn>
                <a:cxn ang="0">
                  <a:pos x="1065" y="1896"/>
                </a:cxn>
                <a:cxn ang="0">
                  <a:pos x="972" y="1952"/>
                </a:cxn>
                <a:cxn ang="0">
                  <a:pos x="850" y="1957"/>
                </a:cxn>
                <a:cxn ang="0">
                  <a:pos x="742" y="1903"/>
                </a:cxn>
                <a:cxn ang="0">
                  <a:pos x="664" y="1836"/>
                </a:cxn>
                <a:cxn ang="0">
                  <a:pos x="574" y="1875"/>
                </a:cxn>
                <a:cxn ang="0">
                  <a:pos x="448" y="1900"/>
                </a:cxn>
                <a:cxn ang="0">
                  <a:pos x="360" y="1926"/>
                </a:cxn>
                <a:cxn ang="0">
                  <a:pos x="282" y="2012"/>
                </a:cxn>
                <a:cxn ang="0">
                  <a:pos x="174" y="1959"/>
                </a:cxn>
                <a:cxn ang="0">
                  <a:pos x="88" y="1875"/>
                </a:cxn>
                <a:cxn ang="0">
                  <a:pos x="0" y="1819"/>
                </a:cxn>
                <a:cxn ang="0">
                  <a:pos x="5" y="1804"/>
                </a:cxn>
                <a:cxn ang="0">
                  <a:pos x="15" y="1788"/>
                </a:cxn>
                <a:cxn ang="0">
                  <a:pos x="19" y="1768"/>
                </a:cxn>
                <a:cxn ang="0">
                  <a:pos x="25" y="1749"/>
                </a:cxn>
                <a:cxn ang="0">
                  <a:pos x="34" y="1731"/>
                </a:cxn>
                <a:cxn ang="0">
                  <a:pos x="38" y="1715"/>
                </a:cxn>
                <a:cxn ang="0">
                  <a:pos x="43" y="1692"/>
                </a:cxn>
                <a:cxn ang="0">
                  <a:pos x="36" y="1676"/>
                </a:cxn>
                <a:cxn ang="0">
                  <a:pos x="36" y="1659"/>
                </a:cxn>
                <a:cxn ang="0">
                  <a:pos x="33" y="1640"/>
                </a:cxn>
                <a:cxn ang="0">
                  <a:pos x="34" y="1624"/>
                </a:cxn>
                <a:cxn ang="0">
                  <a:pos x="35" y="1605"/>
                </a:cxn>
                <a:cxn ang="0">
                  <a:pos x="48" y="1595"/>
                </a:cxn>
                <a:cxn ang="0">
                  <a:pos x="63" y="1585"/>
                </a:cxn>
                <a:cxn ang="0">
                  <a:pos x="71" y="1566"/>
                </a:cxn>
                <a:cxn ang="0">
                  <a:pos x="84" y="1550"/>
                </a:cxn>
                <a:cxn ang="0">
                  <a:pos x="80" y="1534"/>
                </a:cxn>
                <a:cxn ang="0">
                  <a:pos x="83" y="1512"/>
                </a:cxn>
                <a:cxn ang="0">
                  <a:pos x="86" y="1490"/>
                </a:cxn>
                <a:cxn ang="0">
                  <a:pos x="96" y="1477"/>
                </a:cxn>
                <a:cxn ang="0">
                  <a:pos x="115" y="1481"/>
                </a:cxn>
                <a:cxn ang="0">
                  <a:pos x="114" y="1470"/>
                </a:cxn>
                <a:cxn ang="0">
                  <a:pos x="124" y="1462"/>
                </a:cxn>
                <a:cxn ang="0">
                  <a:pos x="138" y="1462"/>
                </a:cxn>
                <a:cxn ang="0">
                  <a:pos x="134" y="1472"/>
                </a:cxn>
                <a:cxn ang="0">
                  <a:pos x="148" y="1483"/>
                </a:cxn>
                <a:cxn ang="0">
                  <a:pos x="161" y="1480"/>
                </a:cxn>
                <a:cxn ang="0">
                  <a:pos x="169" y="1481"/>
                </a:cxn>
                <a:cxn ang="0">
                  <a:pos x="175" y="1477"/>
                </a:cxn>
                <a:cxn ang="0">
                  <a:pos x="180" y="1476"/>
                </a:cxn>
                <a:cxn ang="0">
                  <a:pos x="194" y="1476"/>
                </a:cxn>
                <a:cxn ang="0">
                  <a:pos x="204" y="1467"/>
                </a:cxn>
              </a:cxnLst>
              <a:rect l="0" t="0" r="r" b="b"/>
              <a:pathLst>
                <a:path w="1365" h="2012">
                  <a:moveTo>
                    <a:pt x="713" y="0"/>
                  </a:moveTo>
                  <a:lnTo>
                    <a:pt x="722" y="2"/>
                  </a:lnTo>
                  <a:lnTo>
                    <a:pt x="731" y="0"/>
                  </a:lnTo>
                  <a:lnTo>
                    <a:pt x="740" y="2"/>
                  </a:lnTo>
                  <a:lnTo>
                    <a:pt x="747" y="4"/>
                  </a:lnTo>
                  <a:lnTo>
                    <a:pt x="755" y="7"/>
                  </a:lnTo>
                  <a:lnTo>
                    <a:pt x="761" y="9"/>
                  </a:lnTo>
                  <a:lnTo>
                    <a:pt x="762" y="13"/>
                  </a:lnTo>
                  <a:lnTo>
                    <a:pt x="757" y="17"/>
                  </a:lnTo>
                  <a:lnTo>
                    <a:pt x="750" y="19"/>
                  </a:lnTo>
                  <a:lnTo>
                    <a:pt x="743" y="23"/>
                  </a:lnTo>
                  <a:lnTo>
                    <a:pt x="738" y="28"/>
                  </a:lnTo>
                  <a:lnTo>
                    <a:pt x="735" y="34"/>
                  </a:lnTo>
                  <a:lnTo>
                    <a:pt x="731" y="40"/>
                  </a:lnTo>
                  <a:lnTo>
                    <a:pt x="727" y="47"/>
                  </a:lnTo>
                  <a:lnTo>
                    <a:pt x="723" y="53"/>
                  </a:lnTo>
                  <a:lnTo>
                    <a:pt x="720" y="59"/>
                  </a:lnTo>
                  <a:lnTo>
                    <a:pt x="721" y="69"/>
                  </a:lnTo>
                  <a:lnTo>
                    <a:pt x="723" y="77"/>
                  </a:lnTo>
                  <a:lnTo>
                    <a:pt x="727" y="83"/>
                  </a:lnTo>
                  <a:lnTo>
                    <a:pt x="733" y="87"/>
                  </a:lnTo>
                  <a:lnTo>
                    <a:pt x="740" y="91"/>
                  </a:lnTo>
                  <a:lnTo>
                    <a:pt x="746" y="93"/>
                  </a:lnTo>
                  <a:lnTo>
                    <a:pt x="751" y="99"/>
                  </a:lnTo>
                  <a:lnTo>
                    <a:pt x="753" y="106"/>
                  </a:lnTo>
                  <a:lnTo>
                    <a:pt x="753" y="116"/>
                  </a:lnTo>
                  <a:lnTo>
                    <a:pt x="750" y="122"/>
                  </a:lnTo>
                  <a:lnTo>
                    <a:pt x="745" y="128"/>
                  </a:lnTo>
                  <a:lnTo>
                    <a:pt x="742" y="134"/>
                  </a:lnTo>
                  <a:lnTo>
                    <a:pt x="742" y="143"/>
                  </a:lnTo>
                  <a:lnTo>
                    <a:pt x="743" y="152"/>
                  </a:lnTo>
                  <a:lnTo>
                    <a:pt x="747" y="158"/>
                  </a:lnTo>
                  <a:lnTo>
                    <a:pt x="752" y="163"/>
                  </a:lnTo>
                  <a:lnTo>
                    <a:pt x="760" y="166"/>
                  </a:lnTo>
                  <a:lnTo>
                    <a:pt x="768" y="163"/>
                  </a:lnTo>
                  <a:lnTo>
                    <a:pt x="773" y="158"/>
                  </a:lnTo>
                  <a:lnTo>
                    <a:pt x="778" y="154"/>
                  </a:lnTo>
                  <a:lnTo>
                    <a:pt x="786" y="151"/>
                  </a:lnTo>
                  <a:lnTo>
                    <a:pt x="788" y="151"/>
                  </a:lnTo>
                  <a:lnTo>
                    <a:pt x="796" y="151"/>
                  </a:lnTo>
                  <a:lnTo>
                    <a:pt x="802" y="154"/>
                  </a:lnTo>
                  <a:lnTo>
                    <a:pt x="806" y="161"/>
                  </a:lnTo>
                  <a:lnTo>
                    <a:pt x="808" y="168"/>
                  </a:lnTo>
                  <a:lnTo>
                    <a:pt x="807" y="178"/>
                  </a:lnTo>
                  <a:lnTo>
                    <a:pt x="807" y="186"/>
                  </a:lnTo>
                  <a:lnTo>
                    <a:pt x="808" y="194"/>
                  </a:lnTo>
                  <a:lnTo>
                    <a:pt x="811" y="203"/>
                  </a:lnTo>
                  <a:lnTo>
                    <a:pt x="811" y="212"/>
                  </a:lnTo>
                  <a:lnTo>
                    <a:pt x="813" y="221"/>
                  </a:lnTo>
                  <a:lnTo>
                    <a:pt x="813" y="231"/>
                  </a:lnTo>
                  <a:lnTo>
                    <a:pt x="816" y="238"/>
                  </a:lnTo>
                  <a:lnTo>
                    <a:pt x="818" y="246"/>
                  </a:lnTo>
                  <a:lnTo>
                    <a:pt x="822" y="253"/>
                  </a:lnTo>
                  <a:lnTo>
                    <a:pt x="826" y="258"/>
                  </a:lnTo>
                  <a:lnTo>
                    <a:pt x="831" y="263"/>
                  </a:lnTo>
                  <a:lnTo>
                    <a:pt x="836" y="268"/>
                  </a:lnTo>
                  <a:lnTo>
                    <a:pt x="841" y="273"/>
                  </a:lnTo>
                  <a:lnTo>
                    <a:pt x="843" y="281"/>
                  </a:lnTo>
                  <a:lnTo>
                    <a:pt x="846" y="288"/>
                  </a:lnTo>
                  <a:lnTo>
                    <a:pt x="848" y="296"/>
                  </a:lnTo>
                  <a:lnTo>
                    <a:pt x="852" y="303"/>
                  </a:lnTo>
                  <a:lnTo>
                    <a:pt x="856" y="310"/>
                  </a:lnTo>
                  <a:lnTo>
                    <a:pt x="861" y="315"/>
                  </a:lnTo>
                  <a:lnTo>
                    <a:pt x="865" y="320"/>
                  </a:lnTo>
                  <a:lnTo>
                    <a:pt x="866" y="330"/>
                  </a:lnTo>
                  <a:lnTo>
                    <a:pt x="865" y="338"/>
                  </a:lnTo>
                  <a:lnTo>
                    <a:pt x="862" y="346"/>
                  </a:lnTo>
                  <a:lnTo>
                    <a:pt x="861" y="355"/>
                  </a:lnTo>
                  <a:lnTo>
                    <a:pt x="862" y="365"/>
                  </a:lnTo>
                  <a:lnTo>
                    <a:pt x="865" y="371"/>
                  </a:lnTo>
                  <a:lnTo>
                    <a:pt x="868" y="377"/>
                  </a:lnTo>
                  <a:lnTo>
                    <a:pt x="872" y="383"/>
                  </a:lnTo>
                  <a:lnTo>
                    <a:pt x="875" y="391"/>
                  </a:lnTo>
                  <a:lnTo>
                    <a:pt x="878" y="398"/>
                  </a:lnTo>
                  <a:lnTo>
                    <a:pt x="882" y="403"/>
                  </a:lnTo>
                  <a:lnTo>
                    <a:pt x="887" y="410"/>
                  </a:lnTo>
                  <a:lnTo>
                    <a:pt x="893" y="412"/>
                  </a:lnTo>
                  <a:lnTo>
                    <a:pt x="901" y="416"/>
                  </a:lnTo>
                  <a:lnTo>
                    <a:pt x="907" y="420"/>
                  </a:lnTo>
                  <a:lnTo>
                    <a:pt x="914" y="422"/>
                  </a:lnTo>
                  <a:lnTo>
                    <a:pt x="922" y="422"/>
                  </a:lnTo>
                  <a:lnTo>
                    <a:pt x="931" y="421"/>
                  </a:lnTo>
                  <a:lnTo>
                    <a:pt x="939" y="423"/>
                  </a:lnTo>
                  <a:lnTo>
                    <a:pt x="945" y="427"/>
                  </a:lnTo>
                  <a:lnTo>
                    <a:pt x="950" y="432"/>
                  </a:lnTo>
                  <a:lnTo>
                    <a:pt x="955" y="438"/>
                  </a:lnTo>
                  <a:lnTo>
                    <a:pt x="957" y="445"/>
                  </a:lnTo>
                  <a:lnTo>
                    <a:pt x="961" y="451"/>
                  </a:lnTo>
                  <a:lnTo>
                    <a:pt x="966" y="457"/>
                  </a:lnTo>
                  <a:lnTo>
                    <a:pt x="972" y="461"/>
                  </a:lnTo>
                  <a:lnTo>
                    <a:pt x="977" y="465"/>
                  </a:lnTo>
                  <a:lnTo>
                    <a:pt x="979" y="466"/>
                  </a:lnTo>
                  <a:lnTo>
                    <a:pt x="981" y="466"/>
                  </a:lnTo>
                  <a:lnTo>
                    <a:pt x="990" y="490"/>
                  </a:lnTo>
                  <a:lnTo>
                    <a:pt x="1059" y="486"/>
                  </a:lnTo>
                  <a:lnTo>
                    <a:pt x="1138" y="559"/>
                  </a:lnTo>
                  <a:lnTo>
                    <a:pt x="1139" y="561"/>
                  </a:lnTo>
                  <a:lnTo>
                    <a:pt x="1140" y="571"/>
                  </a:lnTo>
                  <a:lnTo>
                    <a:pt x="1141" y="581"/>
                  </a:lnTo>
                  <a:lnTo>
                    <a:pt x="1143" y="591"/>
                  </a:lnTo>
                  <a:lnTo>
                    <a:pt x="1144" y="601"/>
                  </a:lnTo>
                  <a:lnTo>
                    <a:pt x="1145" y="611"/>
                  </a:lnTo>
                  <a:lnTo>
                    <a:pt x="1146" y="621"/>
                  </a:lnTo>
                  <a:lnTo>
                    <a:pt x="1148" y="631"/>
                  </a:lnTo>
                  <a:lnTo>
                    <a:pt x="1149" y="641"/>
                  </a:lnTo>
                  <a:lnTo>
                    <a:pt x="1150" y="651"/>
                  </a:lnTo>
                  <a:lnTo>
                    <a:pt x="1151" y="661"/>
                  </a:lnTo>
                  <a:lnTo>
                    <a:pt x="1151" y="665"/>
                  </a:lnTo>
                  <a:lnTo>
                    <a:pt x="1153" y="671"/>
                  </a:lnTo>
                  <a:lnTo>
                    <a:pt x="1153" y="681"/>
                  </a:lnTo>
                  <a:lnTo>
                    <a:pt x="1154" y="682"/>
                  </a:lnTo>
                  <a:lnTo>
                    <a:pt x="1160" y="692"/>
                  </a:lnTo>
                  <a:lnTo>
                    <a:pt x="1165" y="703"/>
                  </a:lnTo>
                  <a:lnTo>
                    <a:pt x="1171" y="713"/>
                  </a:lnTo>
                  <a:lnTo>
                    <a:pt x="1178" y="721"/>
                  </a:lnTo>
                  <a:lnTo>
                    <a:pt x="1184" y="733"/>
                  </a:lnTo>
                  <a:lnTo>
                    <a:pt x="1188" y="739"/>
                  </a:lnTo>
                  <a:lnTo>
                    <a:pt x="1190" y="741"/>
                  </a:lnTo>
                  <a:lnTo>
                    <a:pt x="1195" y="751"/>
                  </a:lnTo>
                  <a:lnTo>
                    <a:pt x="1201" y="761"/>
                  </a:lnTo>
                  <a:lnTo>
                    <a:pt x="1209" y="771"/>
                  </a:lnTo>
                  <a:lnTo>
                    <a:pt x="1213" y="781"/>
                  </a:lnTo>
                  <a:lnTo>
                    <a:pt x="1219" y="790"/>
                  </a:lnTo>
                  <a:lnTo>
                    <a:pt x="1220" y="791"/>
                  </a:lnTo>
                  <a:lnTo>
                    <a:pt x="1226" y="801"/>
                  </a:lnTo>
                  <a:lnTo>
                    <a:pt x="1231" y="811"/>
                  </a:lnTo>
                  <a:lnTo>
                    <a:pt x="1238" y="821"/>
                  </a:lnTo>
                  <a:lnTo>
                    <a:pt x="1244" y="831"/>
                  </a:lnTo>
                  <a:lnTo>
                    <a:pt x="1250" y="841"/>
                  </a:lnTo>
                  <a:lnTo>
                    <a:pt x="1256" y="851"/>
                  </a:lnTo>
                  <a:lnTo>
                    <a:pt x="1261" y="860"/>
                  </a:lnTo>
                  <a:lnTo>
                    <a:pt x="1263" y="863"/>
                  </a:lnTo>
                  <a:lnTo>
                    <a:pt x="1268" y="871"/>
                  </a:lnTo>
                  <a:lnTo>
                    <a:pt x="1273" y="878"/>
                  </a:lnTo>
                  <a:lnTo>
                    <a:pt x="1274" y="880"/>
                  </a:lnTo>
                  <a:lnTo>
                    <a:pt x="1280" y="891"/>
                  </a:lnTo>
                  <a:lnTo>
                    <a:pt x="1286" y="900"/>
                  </a:lnTo>
                  <a:lnTo>
                    <a:pt x="1266" y="920"/>
                  </a:lnTo>
                  <a:lnTo>
                    <a:pt x="1243" y="944"/>
                  </a:lnTo>
                  <a:lnTo>
                    <a:pt x="1245" y="950"/>
                  </a:lnTo>
                  <a:lnTo>
                    <a:pt x="1248" y="960"/>
                  </a:lnTo>
                  <a:lnTo>
                    <a:pt x="1250" y="970"/>
                  </a:lnTo>
                  <a:lnTo>
                    <a:pt x="1253" y="980"/>
                  </a:lnTo>
                  <a:lnTo>
                    <a:pt x="1255" y="990"/>
                  </a:lnTo>
                  <a:lnTo>
                    <a:pt x="1258" y="1000"/>
                  </a:lnTo>
                  <a:lnTo>
                    <a:pt x="1259" y="1010"/>
                  </a:lnTo>
                  <a:lnTo>
                    <a:pt x="1261" y="1020"/>
                  </a:lnTo>
                  <a:lnTo>
                    <a:pt x="1264" y="1030"/>
                  </a:lnTo>
                  <a:lnTo>
                    <a:pt x="1268" y="1040"/>
                  </a:lnTo>
                  <a:lnTo>
                    <a:pt x="1269" y="1050"/>
                  </a:lnTo>
                  <a:lnTo>
                    <a:pt x="1270" y="1052"/>
                  </a:lnTo>
                  <a:lnTo>
                    <a:pt x="1271" y="1060"/>
                  </a:lnTo>
                  <a:lnTo>
                    <a:pt x="1274" y="1070"/>
                  </a:lnTo>
                  <a:lnTo>
                    <a:pt x="1276" y="1080"/>
                  </a:lnTo>
                  <a:lnTo>
                    <a:pt x="1278" y="1090"/>
                  </a:lnTo>
                  <a:lnTo>
                    <a:pt x="1276" y="1098"/>
                  </a:lnTo>
                  <a:lnTo>
                    <a:pt x="1274" y="1108"/>
                  </a:lnTo>
                  <a:lnTo>
                    <a:pt x="1271" y="1118"/>
                  </a:lnTo>
                  <a:lnTo>
                    <a:pt x="1270" y="1126"/>
                  </a:lnTo>
                  <a:lnTo>
                    <a:pt x="1270" y="1128"/>
                  </a:lnTo>
                  <a:lnTo>
                    <a:pt x="1268" y="1138"/>
                  </a:lnTo>
                  <a:lnTo>
                    <a:pt x="1266" y="1148"/>
                  </a:lnTo>
                  <a:lnTo>
                    <a:pt x="1263" y="1158"/>
                  </a:lnTo>
                  <a:lnTo>
                    <a:pt x="1261" y="1168"/>
                  </a:lnTo>
                  <a:lnTo>
                    <a:pt x="1259" y="1178"/>
                  </a:lnTo>
                  <a:lnTo>
                    <a:pt x="1258" y="1188"/>
                  </a:lnTo>
                  <a:lnTo>
                    <a:pt x="1255" y="1198"/>
                  </a:lnTo>
                  <a:lnTo>
                    <a:pt x="1253" y="1208"/>
                  </a:lnTo>
                  <a:lnTo>
                    <a:pt x="1251" y="1218"/>
                  </a:lnTo>
                  <a:lnTo>
                    <a:pt x="1249" y="1229"/>
                  </a:lnTo>
                  <a:lnTo>
                    <a:pt x="1246" y="1239"/>
                  </a:lnTo>
                  <a:lnTo>
                    <a:pt x="1245" y="1248"/>
                  </a:lnTo>
                  <a:lnTo>
                    <a:pt x="1243" y="1257"/>
                  </a:lnTo>
                  <a:lnTo>
                    <a:pt x="1243" y="1259"/>
                  </a:lnTo>
                  <a:lnTo>
                    <a:pt x="1241" y="1269"/>
                  </a:lnTo>
                  <a:lnTo>
                    <a:pt x="1239" y="1279"/>
                  </a:lnTo>
                  <a:lnTo>
                    <a:pt x="1240" y="1281"/>
                  </a:lnTo>
                  <a:lnTo>
                    <a:pt x="1241" y="1282"/>
                  </a:lnTo>
                  <a:lnTo>
                    <a:pt x="1248" y="1292"/>
                  </a:lnTo>
                  <a:lnTo>
                    <a:pt x="1253" y="1302"/>
                  </a:lnTo>
                  <a:lnTo>
                    <a:pt x="1259" y="1312"/>
                  </a:lnTo>
                  <a:lnTo>
                    <a:pt x="1264" y="1322"/>
                  </a:lnTo>
                  <a:lnTo>
                    <a:pt x="1270" y="1331"/>
                  </a:lnTo>
                  <a:lnTo>
                    <a:pt x="1270" y="1332"/>
                  </a:lnTo>
                  <a:lnTo>
                    <a:pt x="1275" y="1342"/>
                  </a:lnTo>
                  <a:lnTo>
                    <a:pt x="1281" y="1352"/>
                  </a:lnTo>
                  <a:lnTo>
                    <a:pt x="1288" y="1362"/>
                  </a:lnTo>
                  <a:lnTo>
                    <a:pt x="1293" y="1372"/>
                  </a:lnTo>
                  <a:lnTo>
                    <a:pt x="1299" y="1382"/>
                  </a:lnTo>
                  <a:lnTo>
                    <a:pt x="1300" y="1382"/>
                  </a:lnTo>
                  <a:lnTo>
                    <a:pt x="1304" y="1391"/>
                  </a:lnTo>
                  <a:lnTo>
                    <a:pt x="1310" y="1402"/>
                  </a:lnTo>
                  <a:lnTo>
                    <a:pt x="1316" y="1411"/>
                  </a:lnTo>
                  <a:lnTo>
                    <a:pt x="1323" y="1421"/>
                  </a:lnTo>
                  <a:lnTo>
                    <a:pt x="1328" y="1431"/>
                  </a:lnTo>
                  <a:lnTo>
                    <a:pt x="1334" y="1441"/>
                  </a:lnTo>
                  <a:lnTo>
                    <a:pt x="1339" y="1451"/>
                  </a:lnTo>
                  <a:lnTo>
                    <a:pt x="1340" y="1456"/>
                  </a:lnTo>
                  <a:lnTo>
                    <a:pt x="1343" y="1460"/>
                  </a:lnTo>
                  <a:lnTo>
                    <a:pt x="1345" y="1463"/>
                  </a:lnTo>
                  <a:lnTo>
                    <a:pt x="1349" y="1468"/>
                  </a:lnTo>
                  <a:lnTo>
                    <a:pt x="1353" y="1475"/>
                  </a:lnTo>
                  <a:lnTo>
                    <a:pt x="1358" y="1481"/>
                  </a:lnTo>
                  <a:lnTo>
                    <a:pt x="1362" y="1487"/>
                  </a:lnTo>
                  <a:lnTo>
                    <a:pt x="1365" y="1493"/>
                  </a:lnTo>
                  <a:lnTo>
                    <a:pt x="1365" y="1503"/>
                  </a:lnTo>
                  <a:lnTo>
                    <a:pt x="1363" y="1512"/>
                  </a:lnTo>
                  <a:lnTo>
                    <a:pt x="1359" y="1518"/>
                  </a:lnTo>
                  <a:lnTo>
                    <a:pt x="1354" y="1525"/>
                  </a:lnTo>
                  <a:lnTo>
                    <a:pt x="1349" y="1529"/>
                  </a:lnTo>
                  <a:lnTo>
                    <a:pt x="1345" y="1534"/>
                  </a:lnTo>
                  <a:lnTo>
                    <a:pt x="1341" y="1540"/>
                  </a:lnTo>
                  <a:lnTo>
                    <a:pt x="1339" y="1546"/>
                  </a:lnTo>
                  <a:lnTo>
                    <a:pt x="1336" y="1555"/>
                  </a:lnTo>
                  <a:lnTo>
                    <a:pt x="1335" y="1564"/>
                  </a:lnTo>
                  <a:lnTo>
                    <a:pt x="1335" y="1572"/>
                  </a:lnTo>
                  <a:lnTo>
                    <a:pt x="1334" y="1582"/>
                  </a:lnTo>
                  <a:lnTo>
                    <a:pt x="1330" y="1589"/>
                  </a:lnTo>
                  <a:lnTo>
                    <a:pt x="1325" y="1592"/>
                  </a:lnTo>
                  <a:lnTo>
                    <a:pt x="1321" y="1599"/>
                  </a:lnTo>
                  <a:lnTo>
                    <a:pt x="1318" y="1605"/>
                  </a:lnTo>
                  <a:lnTo>
                    <a:pt x="1315" y="1614"/>
                  </a:lnTo>
                  <a:lnTo>
                    <a:pt x="1314" y="1621"/>
                  </a:lnTo>
                  <a:lnTo>
                    <a:pt x="1313" y="1630"/>
                  </a:lnTo>
                  <a:lnTo>
                    <a:pt x="1309" y="1636"/>
                  </a:lnTo>
                  <a:lnTo>
                    <a:pt x="1306" y="1644"/>
                  </a:lnTo>
                  <a:lnTo>
                    <a:pt x="1303" y="1650"/>
                  </a:lnTo>
                  <a:lnTo>
                    <a:pt x="1299" y="1656"/>
                  </a:lnTo>
                  <a:lnTo>
                    <a:pt x="1296" y="1664"/>
                  </a:lnTo>
                  <a:lnTo>
                    <a:pt x="1295" y="1672"/>
                  </a:lnTo>
                  <a:lnTo>
                    <a:pt x="1295" y="1682"/>
                  </a:lnTo>
                  <a:lnTo>
                    <a:pt x="1291" y="1689"/>
                  </a:lnTo>
                  <a:lnTo>
                    <a:pt x="1290" y="1697"/>
                  </a:lnTo>
                  <a:lnTo>
                    <a:pt x="1290" y="1707"/>
                  </a:lnTo>
                  <a:lnTo>
                    <a:pt x="1290" y="1715"/>
                  </a:lnTo>
                  <a:lnTo>
                    <a:pt x="1290" y="1724"/>
                  </a:lnTo>
                  <a:lnTo>
                    <a:pt x="1293" y="1731"/>
                  </a:lnTo>
                  <a:lnTo>
                    <a:pt x="1294" y="1740"/>
                  </a:lnTo>
                  <a:lnTo>
                    <a:pt x="1295" y="1749"/>
                  </a:lnTo>
                  <a:lnTo>
                    <a:pt x="1296" y="1756"/>
                  </a:lnTo>
                  <a:lnTo>
                    <a:pt x="1299" y="1764"/>
                  </a:lnTo>
                  <a:lnTo>
                    <a:pt x="1300" y="1773"/>
                  </a:lnTo>
                  <a:lnTo>
                    <a:pt x="1301" y="1781"/>
                  </a:lnTo>
                  <a:lnTo>
                    <a:pt x="1301" y="1790"/>
                  </a:lnTo>
                  <a:lnTo>
                    <a:pt x="1301" y="1799"/>
                  </a:lnTo>
                  <a:lnTo>
                    <a:pt x="1303" y="1809"/>
                  </a:lnTo>
                  <a:lnTo>
                    <a:pt x="1304" y="1819"/>
                  </a:lnTo>
                  <a:lnTo>
                    <a:pt x="1303" y="1828"/>
                  </a:lnTo>
                  <a:lnTo>
                    <a:pt x="1300" y="1836"/>
                  </a:lnTo>
                  <a:lnTo>
                    <a:pt x="1299" y="1844"/>
                  </a:lnTo>
                  <a:lnTo>
                    <a:pt x="1296" y="1851"/>
                  </a:lnTo>
                  <a:lnTo>
                    <a:pt x="1294" y="1859"/>
                  </a:lnTo>
                  <a:lnTo>
                    <a:pt x="1291" y="1866"/>
                  </a:lnTo>
                  <a:lnTo>
                    <a:pt x="1288" y="1871"/>
                  </a:lnTo>
                  <a:lnTo>
                    <a:pt x="1283" y="1878"/>
                  </a:lnTo>
                  <a:lnTo>
                    <a:pt x="1280" y="1885"/>
                  </a:lnTo>
                  <a:lnTo>
                    <a:pt x="1278" y="1894"/>
                  </a:lnTo>
                  <a:lnTo>
                    <a:pt x="1274" y="1900"/>
                  </a:lnTo>
                  <a:lnTo>
                    <a:pt x="1270" y="1905"/>
                  </a:lnTo>
                  <a:lnTo>
                    <a:pt x="1264" y="1910"/>
                  </a:lnTo>
                  <a:lnTo>
                    <a:pt x="1256" y="1911"/>
                  </a:lnTo>
                  <a:lnTo>
                    <a:pt x="1246" y="1913"/>
                  </a:lnTo>
                  <a:lnTo>
                    <a:pt x="1239" y="1915"/>
                  </a:lnTo>
                  <a:lnTo>
                    <a:pt x="1230" y="1918"/>
                  </a:lnTo>
                  <a:lnTo>
                    <a:pt x="1225" y="1921"/>
                  </a:lnTo>
                  <a:lnTo>
                    <a:pt x="1219" y="1925"/>
                  </a:lnTo>
                  <a:lnTo>
                    <a:pt x="1213" y="1930"/>
                  </a:lnTo>
                  <a:lnTo>
                    <a:pt x="1211" y="1931"/>
                  </a:lnTo>
                  <a:lnTo>
                    <a:pt x="1206" y="1935"/>
                  </a:lnTo>
                  <a:lnTo>
                    <a:pt x="1201" y="1939"/>
                  </a:lnTo>
                  <a:lnTo>
                    <a:pt x="1195" y="1936"/>
                  </a:lnTo>
                  <a:lnTo>
                    <a:pt x="1189" y="1931"/>
                  </a:lnTo>
                  <a:lnTo>
                    <a:pt x="1181" y="1929"/>
                  </a:lnTo>
                  <a:lnTo>
                    <a:pt x="1175" y="1926"/>
                  </a:lnTo>
                  <a:lnTo>
                    <a:pt x="1169" y="1923"/>
                  </a:lnTo>
                  <a:lnTo>
                    <a:pt x="1161" y="1919"/>
                  </a:lnTo>
                  <a:lnTo>
                    <a:pt x="1153" y="1918"/>
                  </a:lnTo>
                  <a:lnTo>
                    <a:pt x="1145" y="1915"/>
                  </a:lnTo>
                  <a:lnTo>
                    <a:pt x="1138" y="1913"/>
                  </a:lnTo>
                  <a:lnTo>
                    <a:pt x="1131" y="1910"/>
                  </a:lnTo>
                  <a:lnTo>
                    <a:pt x="1125" y="1906"/>
                  </a:lnTo>
                  <a:lnTo>
                    <a:pt x="1119" y="1901"/>
                  </a:lnTo>
                  <a:lnTo>
                    <a:pt x="1114" y="1898"/>
                  </a:lnTo>
                  <a:lnTo>
                    <a:pt x="1107" y="1894"/>
                  </a:lnTo>
                  <a:lnTo>
                    <a:pt x="1100" y="1891"/>
                  </a:lnTo>
                  <a:lnTo>
                    <a:pt x="1090" y="1890"/>
                  </a:lnTo>
                  <a:lnTo>
                    <a:pt x="1080" y="1890"/>
                  </a:lnTo>
                  <a:lnTo>
                    <a:pt x="1072" y="1893"/>
                  </a:lnTo>
                  <a:lnTo>
                    <a:pt x="1065" y="1896"/>
                  </a:lnTo>
                  <a:lnTo>
                    <a:pt x="1059" y="1900"/>
                  </a:lnTo>
                  <a:lnTo>
                    <a:pt x="1055" y="1906"/>
                  </a:lnTo>
                  <a:lnTo>
                    <a:pt x="1051" y="1913"/>
                  </a:lnTo>
                  <a:lnTo>
                    <a:pt x="1047" y="1919"/>
                  </a:lnTo>
                  <a:lnTo>
                    <a:pt x="1045" y="1925"/>
                  </a:lnTo>
                  <a:lnTo>
                    <a:pt x="1041" y="1933"/>
                  </a:lnTo>
                  <a:lnTo>
                    <a:pt x="1037" y="1939"/>
                  </a:lnTo>
                  <a:lnTo>
                    <a:pt x="1034" y="1945"/>
                  </a:lnTo>
                  <a:lnTo>
                    <a:pt x="1029" y="1950"/>
                  </a:lnTo>
                  <a:lnTo>
                    <a:pt x="1024" y="1954"/>
                  </a:lnTo>
                  <a:lnTo>
                    <a:pt x="1019" y="1959"/>
                  </a:lnTo>
                  <a:lnTo>
                    <a:pt x="1011" y="1963"/>
                  </a:lnTo>
                  <a:lnTo>
                    <a:pt x="1001" y="1963"/>
                  </a:lnTo>
                  <a:lnTo>
                    <a:pt x="994" y="1960"/>
                  </a:lnTo>
                  <a:lnTo>
                    <a:pt x="987" y="1957"/>
                  </a:lnTo>
                  <a:lnTo>
                    <a:pt x="980" y="1954"/>
                  </a:lnTo>
                  <a:lnTo>
                    <a:pt x="972" y="1952"/>
                  </a:lnTo>
                  <a:lnTo>
                    <a:pt x="964" y="1950"/>
                  </a:lnTo>
                  <a:lnTo>
                    <a:pt x="955" y="1952"/>
                  </a:lnTo>
                  <a:lnTo>
                    <a:pt x="945" y="1952"/>
                  </a:lnTo>
                  <a:lnTo>
                    <a:pt x="935" y="1950"/>
                  </a:lnTo>
                  <a:lnTo>
                    <a:pt x="929" y="1948"/>
                  </a:lnTo>
                  <a:lnTo>
                    <a:pt x="920" y="1947"/>
                  </a:lnTo>
                  <a:lnTo>
                    <a:pt x="912" y="1950"/>
                  </a:lnTo>
                  <a:lnTo>
                    <a:pt x="906" y="1954"/>
                  </a:lnTo>
                  <a:lnTo>
                    <a:pt x="901" y="1959"/>
                  </a:lnTo>
                  <a:lnTo>
                    <a:pt x="896" y="1964"/>
                  </a:lnTo>
                  <a:lnTo>
                    <a:pt x="890" y="1968"/>
                  </a:lnTo>
                  <a:lnTo>
                    <a:pt x="886" y="1969"/>
                  </a:lnTo>
                  <a:lnTo>
                    <a:pt x="877" y="1968"/>
                  </a:lnTo>
                  <a:lnTo>
                    <a:pt x="870" y="1965"/>
                  </a:lnTo>
                  <a:lnTo>
                    <a:pt x="862" y="1963"/>
                  </a:lnTo>
                  <a:lnTo>
                    <a:pt x="856" y="1959"/>
                  </a:lnTo>
                  <a:lnTo>
                    <a:pt x="850" y="1957"/>
                  </a:lnTo>
                  <a:lnTo>
                    <a:pt x="842" y="1953"/>
                  </a:lnTo>
                  <a:lnTo>
                    <a:pt x="833" y="1952"/>
                  </a:lnTo>
                  <a:lnTo>
                    <a:pt x="826" y="1949"/>
                  </a:lnTo>
                  <a:lnTo>
                    <a:pt x="817" y="1949"/>
                  </a:lnTo>
                  <a:lnTo>
                    <a:pt x="808" y="1947"/>
                  </a:lnTo>
                  <a:lnTo>
                    <a:pt x="802" y="1944"/>
                  </a:lnTo>
                  <a:lnTo>
                    <a:pt x="796" y="1940"/>
                  </a:lnTo>
                  <a:lnTo>
                    <a:pt x="791" y="1935"/>
                  </a:lnTo>
                  <a:lnTo>
                    <a:pt x="788" y="1933"/>
                  </a:lnTo>
                  <a:lnTo>
                    <a:pt x="786" y="1930"/>
                  </a:lnTo>
                  <a:lnTo>
                    <a:pt x="781" y="1924"/>
                  </a:lnTo>
                  <a:lnTo>
                    <a:pt x="777" y="1918"/>
                  </a:lnTo>
                  <a:lnTo>
                    <a:pt x="771" y="1914"/>
                  </a:lnTo>
                  <a:lnTo>
                    <a:pt x="763" y="1911"/>
                  </a:lnTo>
                  <a:lnTo>
                    <a:pt x="757" y="1909"/>
                  </a:lnTo>
                  <a:lnTo>
                    <a:pt x="750" y="1905"/>
                  </a:lnTo>
                  <a:lnTo>
                    <a:pt x="742" y="1903"/>
                  </a:lnTo>
                  <a:lnTo>
                    <a:pt x="737" y="1898"/>
                  </a:lnTo>
                  <a:lnTo>
                    <a:pt x="732" y="1893"/>
                  </a:lnTo>
                  <a:lnTo>
                    <a:pt x="728" y="1886"/>
                  </a:lnTo>
                  <a:lnTo>
                    <a:pt x="725" y="1881"/>
                  </a:lnTo>
                  <a:lnTo>
                    <a:pt x="720" y="1875"/>
                  </a:lnTo>
                  <a:lnTo>
                    <a:pt x="715" y="1871"/>
                  </a:lnTo>
                  <a:lnTo>
                    <a:pt x="710" y="1865"/>
                  </a:lnTo>
                  <a:lnTo>
                    <a:pt x="707" y="1858"/>
                  </a:lnTo>
                  <a:lnTo>
                    <a:pt x="708" y="1848"/>
                  </a:lnTo>
                  <a:lnTo>
                    <a:pt x="708" y="1838"/>
                  </a:lnTo>
                  <a:lnTo>
                    <a:pt x="703" y="1833"/>
                  </a:lnTo>
                  <a:lnTo>
                    <a:pt x="697" y="1835"/>
                  </a:lnTo>
                  <a:lnTo>
                    <a:pt x="691" y="1839"/>
                  </a:lnTo>
                  <a:lnTo>
                    <a:pt x="685" y="1844"/>
                  </a:lnTo>
                  <a:lnTo>
                    <a:pt x="678" y="1843"/>
                  </a:lnTo>
                  <a:lnTo>
                    <a:pt x="669" y="1840"/>
                  </a:lnTo>
                  <a:lnTo>
                    <a:pt x="664" y="1836"/>
                  </a:lnTo>
                  <a:lnTo>
                    <a:pt x="658" y="1833"/>
                  </a:lnTo>
                  <a:lnTo>
                    <a:pt x="652" y="1829"/>
                  </a:lnTo>
                  <a:lnTo>
                    <a:pt x="646" y="1825"/>
                  </a:lnTo>
                  <a:lnTo>
                    <a:pt x="638" y="1823"/>
                  </a:lnTo>
                  <a:lnTo>
                    <a:pt x="632" y="1819"/>
                  </a:lnTo>
                  <a:lnTo>
                    <a:pt x="622" y="1819"/>
                  </a:lnTo>
                  <a:lnTo>
                    <a:pt x="614" y="1820"/>
                  </a:lnTo>
                  <a:lnTo>
                    <a:pt x="609" y="1825"/>
                  </a:lnTo>
                  <a:lnTo>
                    <a:pt x="604" y="1830"/>
                  </a:lnTo>
                  <a:lnTo>
                    <a:pt x="602" y="1838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2" y="1858"/>
                  </a:lnTo>
                  <a:lnTo>
                    <a:pt x="587" y="1863"/>
                  </a:lnTo>
                  <a:lnTo>
                    <a:pt x="582" y="1869"/>
                  </a:lnTo>
                  <a:lnTo>
                    <a:pt x="578" y="1874"/>
                  </a:lnTo>
                  <a:lnTo>
                    <a:pt x="574" y="1875"/>
                  </a:lnTo>
                  <a:lnTo>
                    <a:pt x="569" y="1876"/>
                  </a:lnTo>
                  <a:lnTo>
                    <a:pt x="562" y="1880"/>
                  </a:lnTo>
                  <a:lnTo>
                    <a:pt x="554" y="1881"/>
                  </a:lnTo>
                  <a:lnTo>
                    <a:pt x="547" y="1885"/>
                  </a:lnTo>
                  <a:lnTo>
                    <a:pt x="539" y="1886"/>
                  </a:lnTo>
                  <a:lnTo>
                    <a:pt x="531" y="1889"/>
                  </a:lnTo>
                  <a:lnTo>
                    <a:pt x="524" y="1893"/>
                  </a:lnTo>
                  <a:lnTo>
                    <a:pt x="516" y="1895"/>
                  </a:lnTo>
                  <a:lnTo>
                    <a:pt x="508" y="1896"/>
                  </a:lnTo>
                  <a:lnTo>
                    <a:pt x="499" y="1898"/>
                  </a:lnTo>
                  <a:lnTo>
                    <a:pt x="491" y="1900"/>
                  </a:lnTo>
                  <a:lnTo>
                    <a:pt x="483" y="1901"/>
                  </a:lnTo>
                  <a:lnTo>
                    <a:pt x="476" y="1903"/>
                  </a:lnTo>
                  <a:lnTo>
                    <a:pt x="474" y="1903"/>
                  </a:lnTo>
                  <a:lnTo>
                    <a:pt x="466" y="1903"/>
                  </a:lnTo>
                  <a:lnTo>
                    <a:pt x="456" y="1901"/>
                  </a:lnTo>
                  <a:lnTo>
                    <a:pt x="448" y="1900"/>
                  </a:lnTo>
                  <a:lnTo>
                    <a:pt x="439" y="1898"/>
                  </a:lnTo>
                  <a:lnTo>
                    <a:pt x="433" y="1895"/>
                  </a:lnTo>
                  <a:lnTo>
                    <a:pt x="427" y="1891"/>
                  </a:lnTo>
                  <a:lnTo>
                    <a:pt x="422" y="1886"/>
                  </a:lnTo>
                  <a:lnTo>
                    <a:pt x="415" y="1883"/>
                  </a:lnTo>
                  <a:lnTo>
                    <a:pt x="409" y="1878"/>
                  </a:lnTo>
                  <a:lnTo>
                    <a:pt x="402" y="1875"/>
                  </a:lnTo>
                  <a:lnTo>
                    <a:pt x="393" y="1874"/>
                  </a:lnTo>
                  <a:lnTo>
                    <a:pt x="387" y="1878"/>
                  </a:lnTo>
                  <a:lnTo>
                    <a:pt x="382" y="1883"/>
                  </a:lnTo>
                  <a:lnTo>
                    <a:pt x="378" y="1890"/>
                  </a:lnTo>
                  <a:lnTo>
                    <a:pt x="378" y="1900"/>
                  </a:lnTo>
                  <a:lnTo>
                    <a:pt x="379" y="1909"/>
                  </a:lnTo>
                  <a:lnTo>
                    <a:pt x="378" y="1916"/>
                  </a:lnTo>
                  <a:lnTo>
                    <a:pt x="373" y="1921"/>
                  </a:lnTo>
                  <a:lnTo>
                    <a:pt x="365" y="1925"/>
                  </a:lnTo>
                  <a:lnTo>
                    <a:pt x="360" y="1926"/>
                  </a:lnTo>
                  <a:lnTo>
                    <a:pt x="358" y="1928"/>
                  </a:lnTo>
                  <a:lnTo>
                    <a:pt x="350" y="1930"/>
                  </a:lnTo>
                  <a:lnTo>
                    <a:pt x="344" y="1934"/>
                  </a:lnTo>
                  <a:lnTo>
                    <a:pt x="340" y="1940"/>
                  </a:lnTo>
                  <a:lnTo>
                    <a:pt x="337" y="1947"/>
                  </a:lnTo>
                  <a:lnTo>
                    <a:pt x="335" y="1955"/>
                  </a:lnTo>
                  <a:lnTo>
                    <a:pt x="332" y="1962"/>
                  </a:lnTo>
                  <a:lnTo>
                    <a:pt x="329" y="1969"/>
                  </a:lnTo>
                  <a:lnTo>
                    <a:pt x="325" y="1975"/>
                  </a:lnTo>
                  <a:lnTo>
                    <a:pt x="320" y="1980"/>
                  </a:lnTo>
                  <a:lnTo>
                    <a:pt x="315" y="1985"/>
                  </a:lnTo>
                  <a:lnTo>
                    <a:pt x="310" y="1990"/>
                  </a:lnTo>
                  <a:lnTo>
                    <a:pt x="305" y="1995"/>
                  </a:lnTo>
                  <a:lnTo>
                    <a:pt x="300" y="2000"/>
                  </a:lnTo>
                  <a:lnTo>
                    <a:pt x="295" y="2005"/>
                  </a:lnTo>
                  <a:lnTo>
                    <a:pt x="289" y="2009"/>
                  </a:lnTo>
                  <a:lnTo>
                    <a:pt x="282" y="2012"/>
                  </a:lnTo>
                  <a:lnTo>
                    <a:pt x="275" y="2010"/>
                  </a:lnTo>
                  <a:lnTo>
                    <a:pt x="274" y="2010"/>
                  </a:lnTo>
                  <a:lnTo>
                    <a:pt x="265" y="2009"/>
                  </a:lnTo>
                  <a:lnTo>
                    <a:pt x="258" y="2007"/>
                  </a:lnTo>
                  <a:lnTo>
                    <a:pt x="249" y="2004"/>
                  </a:lnTo>
                  <a:lnTo>
                    <a:pt x="242" y="2003"/>
                  </a:lnTo>
                  <a:lnTo>
                    <a:pt x="233" y="2000"/>
                  </a:lnTo>
                  <a:lnTo>
                    <a:pt x="225" y="1999"/>
                  </a:lnTo>
                  <a:lnTo>
                    <a:pt x="218" y="1995"/>
                  </a:lnTo>
                  <a:lnTo>
                    <a:pt x="211" y="1993"/>
                  </a:lnTo>
                  <a:lnTo>
                    <a:pt x="205" y="1988"/>
                  </a:lnTo>
                  <a:lnTo>
                    <a:pt x="199" y="1985"/>
                  </a:lnTo>
                  <a:lnTo>
                    <a:pt x="194" y="1980"/>
                  </a:lnTo>
                  <a:lnTo>
                    <a:pt x="188" y="1977"/>
                  </a:lnTo>
                  <a:lnTo>
                    <a:pt x="184" y="1970"/>
                  </a:lnTo>
                  <a:lnTo>
                    <a:pt x="178" y="1965"/>
                  </a:lnTo>
                  <a:lnTo>
                    <a:pt x="174" y="1959"/>
                  </a:lnTo>
                  <a:lnTo>
                    <a:pt x="168" y="1955"/>
                  </a:lnTo>
                  <a:lnTo>
                    <a:pt x="163" y="1950"/>
                  </a:lnTo>
                  <a:lnTo>
                    <a:pt x="158" y="1945"/>
                  </a:lnTo>
                  <a:lnTo>
                    <a:pt x="153" y="1940"/>
                  </a:lnTo>
                  <a:lnTo>
                    <a:pt x="148" y="1935"/>
                  </a:lnTo>
                  <a:lnTo>
                    <a:pt x="144" y="1930"/>
                  </a:lnTo>
                  <a:lnTo>
                    <a:pt x="140" y="1924"/>
                  </a:lnTo>
                  <a:lnTo>
                    <a:pt x="135" y="1918"/>
                  </a:lnTo>
                  <a:lnTo>
                    <a:pt x="130" y="1913"/>
                  </a:lnTo>
                  <a:lnTo>
                    <a:pt x="126" y="1906"/>
                  </a:lnTo>
                  <a:lnTo>
                    <a:pt x="121" y="1901"/>
                  </a:lnTo>
                  <a:lnTo>
                    <a:pt x="115" y="1898"/>
                  </a:lnTo>
                  <a:lnTo>
                    <a:pt x="110" y="1893"/>
                  </a:lnTo>
                  <a:lnTo>
                    <a:pt x="105" y="1888"/>
                  </a:lnTo>
                  <a:lnTo>
                    <a:pt x="99" y="1885"/>
                  </a:lnTo>
                  <a:lnTo>
                    <a:pt x="93" y="1880"/>
                  </a:lnTo>
                  <a:lnTo>
                    <a:pt x="88" y="1875"/>
                  </a:lnTo>
                  <a:lnTo>
                    <a:pt x="80" y="1873"/>
                  </a:lnTo>
                  <a:lnTo>
                    <a:pt x="71" y="1871"/>
                  </a:lnTo>
                  <a:lnTo>
                    <a:pt x="63" y="1874"/>
                  </a:lnTo>
                  <a:lnTo>
                    <a:pt x="58" y="1878"/>
                  </a:lnTo>
                  <a:lnTo>
                    <a:pt x="50" y="1881"/>
                  </a:lnTo>
                  <a:lnTo>
                    <a:pt x="49" y="1883"/>
                  </a:lnTo>
                  <a:lnTo>
                    <a:pt x="23" y="1869"/>
                  </a:lnTo>
                  <a:lnTo>
                    <a:pt x="13" y="1864"/>
                  </a:lnTo>
                  <a:lnTo>
                    <a:pt x="2" y="1829"/>
                  </a:lnTo>
                  <a:lnTo>
                    <a:pt x="1" y="1828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1" y="1824"/>
                  </a:lnTo>
                  <a:lnTo>
                    <a:pt x="0" y="1823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8"/>
                  </a:lnTo>
                  <a:lnTo>
                    <a:pt x="0" y="1816"/>
                  </a:lnTo>
                  <a:lnTo>
                    <a:pt x="0" y="1815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1" y="1813"/>
                  </a:lnTo>
                  <a:lnTo>
                    <a:pt x="0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8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2" y="1805"/>
                  </a:lnTo>
                  <a:lnTo>
                    <a:pt x="2" y="1804"/>
                  </a:lnTo>
                  <a:lnTo>
                    <a:pt x="4" y="1805"/>
                  </a:lnTo>
                  <a:lnTo>
                    <a:pt x="5" y="1805"/>
                  </a:lnTo>
                  <a:lnTo>
                    <a:pt x="5" y="1804"/>
                  </a:lnTo>
                  <a:lnTo>
                    <a:pt x="6" y="1804"/>
                  </a:lnTo>
                  <a:lnTo>
                    <a:pt x="8" y="1803"/>
                  </a:lnTo>
                  <a:lnTo>
                    <a:pt x="9" y="1803"/>
                  </a:lnTo>
                  <a:lnTo>
                    <a:pt x="10" y="1803"/>
                  </a:lnTo>
                  <a:lnTo>
                    <a:pt x="9" y="1801"/>
                  </a:lnTo>
                  <a:lnTo>
                    <a:pt x="9" y="1800"/>
                  </a:lnTo>
                  <a:lnTo>
                    <a:pt x="10" y="1799"/>
                  </a:lnTo>
                  <a:lnTo>
                    <a:pt x="11" y="1798"/>
                  </a:lnTo>
                  <a:lnTo>
                    <a:pt x="11" y="1796"/>
                  </a:lnTo>
                  <a:lnTo>
                    <a:pt x="13" y="1795"/>
                  </a:lnTo>
                  <a:lnTo>
                    <a:pt x="13" y="1794"/>
                  </a:lnTo>
                  <a:lnTo>
                    <a:pt x="14" y="1794"/>
                  </a:lnTo>
                  <a:lnTo>
                    <a:pt x="14" y="1793"/>
                  </a:lnTo>
                  <a:lnTo>
                    <a:pt x="14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8"/>
                  </a:lnTo>
                  <a:lnTo>
                    <a:pt x="15" y="1786"/>
                  </a:lnTo>
                  <a:lnTo>
                    <a:pt x="16" y="1786"/>
                  </a:lnTo>
                  <a:lnTo>
                    <a:pt x="18" y="1785"/>
                  </a:lnTo>
                  <a:lnTo>
                    <a:pt x="19" y="1784"/>
                  </a:lnTo>
                  <a:lnTo>
                    <a:pt x="18" y="1783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19" y="1779"/>
                  </a:lnTo>
                  <a:lnTo>
                    <a:pt x="20" y="1778"/>
                  </a:lnTo>
                  <a:lnTo>
                    <a:pt x="20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3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19" y="1768"/>
                  </a:lnTo>
                  <a:lnTo>
                    <a:pt x="20" y="1766"/>
                  </a:lnTo>
                  <a:lnTo>
                    <a:pt x="20" y="1765"/>
                  </a:lnTo>
                  <a:lnTo>
                    <a:pt x="21" y="1764"/>
                  </a:lnTo>
                  <a:lnTo>
                    <a:pt x="21" y="1763"/>
                  </a:lnTo>
                  <a:lnTo>
                    <a:pt x="23" y="1761"/>
                  </a:lnTo>
                  <a:lnTo>
                    <a:pt x="23" y="1759"/>
                  </a:lnTo>
                  <a:lnTo>
                    <a:pt x="25" y="1759"/>
                  </a:lnTo>
                  <a:lnTo>
                    <a:pt x="25" y="1758"/>
                  </a:lnTo>
                  <a:lnTo>
                    <a:pt x="26" y="1758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6" y="1754"/>
                  </a:lnTo>
                  <a:lnTo>
                    <a:pt x="25" y="1754"/>
                  </a:lnTo>
                  <a:lnTo>
                    <a:pt x="25" y="1753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5" y="1749"/>
                  </a:lnTo>
                  <a:lnTo>
                    <a:pt x="26" y="1748"/>
                  </a:lnTo>
                  <a:lnTo>
                    <a:pt x="26" y="1746"/>
                  </a:lnTo>
                  <a:lnTo>
                    <a:pt x="28" y="1745"/>
                  </a:lnTo>
                  <a:lnTo>
                    <a:pt x="29" y="1744"/>
                  </a:lnTo>
                  <a:lnTo>
                    <a:pt x="30" y="1744"/>
                  </a:lnTo>
                  <a:lnTo>
                    <a:pt x="30" y="1743"/>
                  </a:lnTo>
                  <a:lnTo>
                    <a:pt x="30" y="1741"/>
                  </a:lnTo>
                  <a:lnTo>
                    <a:pt x="31" y="1740"/>
                  </a:lnTo>
                  <a:lnTo>
                    <a:pt x="33" y="1740"/>
                  </a:lnTo>
                  <a:lnTo>
                    <a:pt x="34" y="1739"/>
                  </a:lnTo>
                  <a:lnTo>
                    <a:pt x="35" y="1739"/>
                  </a:lnTo>
                  <a:lnTo>
                    <a:pt x="35" y="1738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4"/>
                  </a:lnTo>
                  <a:lnTo>
                    <a:pt x="34" y="1732"/>
                  </a:lnTo>
                  <a:lnTo>
                    <a:pt x="34" y="1731"/>
                  </a:lnTo>
                  <a:lnTo>
                    <a:pt x="35" y="1730"/>
                  </a:lnTo>
                  <a:lnTo>
                    <a:pt x="35" y="1729"/>
                  </a:lnTo>
                  <a:lnTo>
                    <a:pt x="35" y="1727"/>
                  </a:lnTo>
                  <a:lnTo>
                    <a:pt x="35" y="1726"/>
                  </a:lnTo>
                  <a:lnTo>
                    <a:pt x="34" y="1726"/>
                  </a:lnTo>
                  <a:lnTo>
                    <a:pt x="34" y="1725"/>
                  </a:lnTo>
                  <a:lnTo>
                    <a:pt x="33" y="1724"/>
                  </a:lnTo>
                  <a:lnTo>
                    <a:pt x="33" y="1722"/>
                  </a:lnTo>
                  <a:lnTo>
                    <a:pt x="34" y="1722"/>
                  </a:lnTo>
                  <a:lnTo>
                    <a:pt x="34" y="1721"/>
                  </a:lnTo>
                  <a:lnTo>
                    <a:pt x="33" y="1720"/>
                  </a:lnTo>
                  <a:lnTo>
                    <a:pt x="34" y="1719"/>
                  </a:lnTo>
                  <a:lnTo>
                    <a:pt x="34" y="1717"/>
                  </a:lnTo>
                  <a:lnTo>
                    <a:pt x="36" y="1717"/>
                  </a:lnTo>
                  <a:lnTo>
                    <a:pt x="36" y="1716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8" y="1714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39" y="1709"/>
                  </a:lnTo>
                  <a:lnTo>
                    <a:pt x="40" y="1707"/>
                  </a:lnTo>
                  <a:lnTo>
                    <a:pt x="41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4"/>
                  </a:lnTo>
                  <a:lnTo>
                    <a:pt x="43" y="1702"/>
                  </a:lnTo>
                  <a:lnTo>
                    <a:pt x="43" y="1701"/>
                  </a:lnTo>
                  <a:lnTo>
                    <a:pt x="43" y="1699"/>
                  </a:lnTo>
                  <a:lnTo>
                    <a:pt x="44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4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3" y="1690"/>
                  </a:lnTo>
                  <a:lnTo>
                    <a:pt x="41" y="1690"/>
                  </a:lnTo>
                  <a:lnTo>
                    <a:pt x="41" y="1689"/>
                  </a:lnTo>
                  <a:lnTo>
                    <a:pt x="40" y="1689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4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9"/>
                  </a:lnTo>
                  <a:lnTo>
                    <a:pt x="40" y="1677"/>
                  </a:lnTo>
                  <a:lnTo>
                    <a:pt x="39" y="1677"/>
                  </a:lnTo>
                  <a:lnTo>
                    <a:pt x="38" y="1676"/>
                  </a:lnTo>
                  <a:lnTo>
                    <a:pt x="36" y="1676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5" y="1674"/>
                  </a:lnTo>
                  <a:lnTo>
                    <a:pt x="34" y="1672"/>
                  </a:lnTo>
                  <a:lnTo>
                    <a:pt x="34" y="1671"/>
                  </a:lnTo>
                  <a:lnTo>
                    <a:pt x="35" y="1670"/>
                  </a:lnTo>
                  <a:lnTo>
                    <a:pt x="36" y="1670"/>
                  </a:lnTo>
                  <a:lnTo>
                    <a:pt x="36" y="1669"/>
                  </a:lnTo>
                  <a:lnTo>
                    <a:pt x="35" y="1669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5" y="1664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6" y="1659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5" y="1655"/>
                  </a:lnTo>
                  <a:lnTo>
                    <a:pt x="36" y="1655"/>
                  </a:lnTo>
                  <a:lnTo>
                    <a:pt x="36" y="1654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5" y="1649"/>
                  </a:lnTo>
                  <a:lnTo>
                    <a:pt x="34" y="1649"/>
                  </a:lnTo>
                  <a:lnTo>
                    <a:pt x="34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3" y="1644"/>
                  </a:lnTo>
                  <a:lnTo>
                    <a:pt x="31" y="1642"/>
                  </a:lnTo>
                  <a:lnTo>
                    <a:pt x="31" y="1641"/>
                  </a:lnTo>
                  <a:lnTo>
                    <a:pt x="33" y="1640"/>
                  </a:lnTo>
                  <a:lnTo>
                    <a:pt x="33" y="1639"/>
                  </a:lnTo>
                  <a:lnTo>
                    <a:pt x="33" y="1637"/>
                  </a:lnTo>
                  <a:lnTo>
                    <a:pt x="31" y="1636"/>
                  </a:lnTo>
                  <a:lnTo>
                    <a:pt x="31" y="1635"/>
                  </a:lnTo>
                  <a:lnTo>
                    <a:pt x="30" y="1634"/>
                  </a:lnTo>
                  <a:lnTo>
                    <a:pt x="30" y="1632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1" y="1630"/>
                  </a:lnTo>
                  <a:lnTo>
                    <a:pt x="33" y="1629"/>
                  </a:lnTo>
                  <a:lnTo>
                    <a:pt x="31" y="1629"/>
                  </a:lnTo>
                  <a:lnTo>
                    <a:pt x="33" y="1627"/>
                  </a:lnTo>
                  <a:lnTo>
                    <a:pt x="33" y="1626"/>
                  </a:lnTo>
                  <a:lnTo>
                    <a:pt x="34" y="1626"/>
                  </a:lnTo>
                  <a:lnTo>
                    <a:pt x="34" y="1625"/>
                  </a:lnTo>
                  <a:lnTo>
                    <a:pt x="33" y="1624"/>
                  </a:lnTo>
                  <a:lnTo>
                    <a:pt x="34" y="1624"/>
                  </a:lnTo>
                  <a:lnTo>
                    <a:pt x="34" y="1622"/>
                  </a:lnTo>
                  <a:lnTo>
                    <a:pt x="34" y="1621"/>
                  </a:lnTo>
                  <a:lnTo>
                    <a:pt x="33" y="1620"/>
                  </a:lnTo>
                  <a:lnTo>
                    <a:pt x="33" y="1619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4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3" y="1610"/>
                  </a:lnTo>
                  <a:lnTo>
                    <a:pt x="34" y="1609"/>
                  </a:lnTo>
                  <a:lnTo>
                    <a:pt x="35" y="1609"/>
                  </a:lnTo>
                  <a:lnTo>
                    <a:pt x="35" y="1607"/>
                  </a:lnTo>
                  <a:lnTo>
                    <a:pt x="36" y="1607"/>
                  </a:lnTo>
                  <a:lnTo>
                    <a:pt x="36" y="1606"/>
                  </a:lnTo>
                  <a:lnTo>
                    <a:pt x="35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9"/>
                  </a:lnTo>
                  <a:lnTo>
                    <a:pt x="36" y="1597"/>
                  </a:lnTo>
                  <a:lnTo>
                    <a:pt x="38" y="1596"/>
                  </a:lnTo>
                  <a:lnTo>
                    <a:pt x="39" y="1596"/>
                  </a:lnTo>
                  <a:lnTo>
                    <a:pt x="39" y="1595"/>
                  </a:lnTo>
                  <a:lnTo>
                    <a:pt x="40" y="1595"/>
                  </a:lnTo>
                  <a:lnTo>
                    <a:pt x="40" y="1594"/>
                  </a:lnTo>
                  <a:lnTo>
                    <a:pt x="41" y="1594"/>
                  </a:lnTo>
                  <a:lnTo>
                    <a:pt x="43" y="1594"/>
                  </a:lnTo>
                  <a:lnTo>
                    <a:pt x="44" y="1594"/>
                  </a:lnTo>
                  <a:lnTo>
                    <a:pt x="45" y="1594"/>
                  </a:lnTo>
                  <a:lnTo>
                    <a:pt x="46" y="1595"/>
                  </a:lnTo>
                  <a:lnTo>
                    <a:pt x="48" y="1595"/>
                  </a:lnTo>
                  <a:lnTo>
                    <a:pt x="48" y="1596"/>
                  </a:lnTo>
                  <a:lnTo>
                    <a:pt x="49" y="1595"/>
                  </a:lnTo>
                  <a:lnTo>
                    <a:pt x="49" y="1594"/>
                  </a:lnTo>
                  <a:lnTo>
                    <a:pt x="50" y="1592"/>
                  </a:lnTo>
                  <a:lnTo>
                    <a:pt x="51" y="1592"/>
                  </a:lnTo>
                  <a:lnTo>
                    <a:pt x="53" y="1591"/>
                  </a:lnTo>
                  <a:lnTo>
                    <a:pt x="54" y="1590"/>
                  </a:lnTo>
                  <a:lnTo>
                    <a:pt x="54" y="1589"/>
                  </a:lnTo>
                  <a:lnTo>
                    <a:pt x="55" y="1589"/>
                  </a:lnTo>
                  <a:lnTo>
                    <a:pt x="56" y="1589"/>
                  </a:lnTo>
                  <a:lnTo>
                    <a:pt x="58" y="1589"/>
                  </a:lnTo>
                  <a:lnTo>
                    <a:pt x="59" y="1589"/>
                  </a:lnTo>
                  <a:lnTo>
                    <a:pt x="59" y="1587"/>
                  </a:lnTo>
                  <a:lnTo>
                    <a:pt x="60" y="1586"/>
                  </a:lnTo>
                  <a:lnTo>
                    <a:pt x="61" y="1586"/>
                  </a:lnTo>
                  <a:lnTo>
                    <a:pt x="63" y="1586"/>
                  </a:lnTo>
                  <a:lnTo>
                    <a:pt x="63" y="1585"/>
                  </a:lnTo>
                  <a:lnTo>
                    <a:pt x="64" y="1584"/>
                  </a:lnTo>
                  <a:lnTo>
                    <a:pt x="65" y="1582"/>
                  </a:lnTo>
                  <a:lnTo>
                    <a:pt x="66" y="1581"/>
                  </a:lnTo>
                  <a:lnTo>
                    <a:pt x="68" y="1580"/>
                  </a:lnTo>
                  <a:lnTo>
                    <a:pt x="68" y="1579"/>
                  </a:lnTo>
                  <a:lnTo>
                    <a:pt x="69" y="1579"/>
                  </a:lnTo>
                  <a:lnTo>
                    <a:pt x="69" y="1577"/>
                  </a:lnTo>
                  <a:lnTo>
                    <a:pt x="70" y="1577"/>
                  </a:lnTo>
                  <a:lnTo>
                    <a:pt x="70" y="1576"/>
                  </a:lnTo>
                  <a:lnTo>
                    <a:pt x="71" y="1575"/>
                  </a:lnTo>
                  <a:lnTo>
                    <a:pt x="71" y="1574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0" y="1569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1" y="1564"/>
                  </a:lnTo>
                  <a:lnTo>
                    <a:pt x="73" y="1562"/>
                  </a:lnTo>
                  <a:lnTo>
                    <a:pt x="73" y="1561"/>
                  </a:lnTo>
                  <a:lnTo>
                    <a:pt x="74" y="1560"/>
                  </a:lnTo>
                  <a:lnTo>
                    <a:pt x="75" y="1559"/>
                  </a:lnTo>
                  <a:lnTo>
                    <a:pt x="76" y="1557"/>
                  </a:lnTo>
                  <a:lnTo>
                    <a:pt x="78" y="1556"/>
                  </a:lnTo>
                  <a:lnTo>
                    <a:pt x="79" y="1556"/>
                  </a:lnTo>
                  <a:lnTo>
                    <a:pt x="80" y="1556"/>
                  </a:lnTo>
                  <a:lnTo>
                    <a:pt x="81" y="1556"/>
                  </a:lnTo>
                  <a:lnTo>
                    <a:pt x="83" y="1556"/>
                  </a:lnTo>
                  <a:lnTo>
                    <a:pt x="84" y="1555"/>
                  </a:lnTo>
                  <a:lnTo>
                    <a:pt x="84" y="1554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4" y="1550"/>
                  </a:lnTo>
                  <a:lnTo>
                    <a:pt x="85" y="1549"/>
                  </a:lnTo>
                  <a:lnTo>
                    <a:pt x="86" y="1547"/>
                  </a:lnTo>
                  <a:lnTo>
                    <a:pt x="88" y="1546"/>
                  </a:lnTo>
                  <a:lnTo>
                    <a:pt x="86" y="1545"/>
                  </a:lnTo>
                  <a:lnTo>
                    <a:pt x="86" y="1544"/>
                  </a:lnTo>
                  <a:lnTo>
                    <a:pt x="86" y="1542"/>
                  </a:lnTo>
                  <a:lnTo>
                    <a:pt x="86" y="1541"/>
                  </a:lnTo>
                  <a:lnTo>
                    <a:pt x="85" y="1541"/>
                  </a:lnTo>
                  <a:lnTo>
                    <a:pt x="85" y="1540"/>
                  </a:lnTo>
                  <a:lnTo>
                    <a:pt x="84" y="1540"/>
                  </a:lnTo>
                  <a:lnTo>
                    <a:pt x="83" y="1540"/>
                  </a:lnTo>
                  <a:lnTo>
                    <a:pt x="81" y="1539"/>
                  </a:lnTo>
                  <a:lnTo>
                    <a:pt x="81" y="1537"/>
                  </a:lnTo>
                  <a:lnTo>
                    <a:pt x="81" y="1536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80" y="1534"/>
                  </a:lnTo>
                  <a:lnTo>
                    <a:pt x="79" y="1531"/>
                  </a:lnTo>
                  <a:lnTo>
                    <a:pt x="80" y="1530"/>
                  </a:lnTo>
                  <a:lnTo>
                    <a:pt x="80" y="1529"/>
                  </a:lnTo>
                  <a:lnTo>
                    <a:pt x="81" y="1529"/>
                  </a:lnTo>
                  <a:lnTo>
                    <a:pt x="81" y="1527"/>
                  </a:lnTo>
                  <a:lnTo>
                    <a:pt x="83" y="1526"/>
                  </a:lnTo>
                  <a:lnTo>
                    <a:pt x="83" y="1525"/>
                  </a:lnTo>
                  <a:lnTo>
                    <a:pt x="81" y="1523"/>
                  </a:lnTo>
                  <a:lnTo>
                    <a:pt x="80" y="1522"/>
                  </a:lnTo>
                  <a:lnTo>
                    <a:pt x="79" y="1521"/>
                  </a:lnTo>
                  <a:lnTo>
                    <a:pt x="79" y="1520"/>
                  </a:lnTo>
                  <a:lnTo>
                    <a:pt x="79" y="1518"/>
                  </a:lnTo>
                  <a:lnTo>
                    <a:pt x="79" y="1517"/>
                  </a:lnTo>
                  <a:lnTo>
                    <a:pt x="80" y="1516"/>
                  </a:lnTo>
                  <a:lnTo>
                    <a:pt x="80" y="1515"/>
                  </a:lnTo>
                  <a:lnTo>
                    <a:pt x="81" y="1513"/>
                  </a:lnTo>
                  <a:lnTo>
                    <a:pt x="83" y="1512"/>
                  </a:lnTo>
                  <a:lnTo>
                    <a:pt x="83" y="1511"/>
                  </a:lnTo>
                  <a:lnTo>
                    <a:pt x="84" y="1510"/>
                  </a:lnTo>
                  <a:lnTo>
                    <a:pt x="83" y="1508"/>
                  </a:lnTo>
                  <a:lnTo>
                    <a:pt x="83" y="1506"/>
                  </a:lnTo>
                  <a:lnTo>
                    <a:pt x="83" y="1505"/>
                  </a:lnTo>
                  <a:lnTo>
                    <a:pt x="83" y="1503"/>
                  </a:lnTo>
                  <a:lnTo>
                    <a:pt x="83" y="1502"/>
                  </a:lnTo>
                  <a:lnTo>
                    <a:pt x="84" y="1501"/>
                  </a:lnTo>
                  <a:lnTo>
                    <a:pt x="84" y="1500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5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5" y="1491"/>
                  </a:lnTo>
                  <a:lnTo>
                    <a:pt x="86" y="1490"/>
                  </a:lnTo>
                  <a:lnTo>
                    <a:pt x="88" y="1488"/>
                  </a:lnTo>
                  <a:lnTo>
                    <a:pt x="89" y="1487"/>
                  </a:lnTo>
                  <a:lnTo>
                    <a:pt x="90" y="1486"/>
                  </a:lnTo>
                  <a:lnTo>
                    <a:pt x="90" y="1485"/>
                  </a:lnTo>
                  <a:lnTo>
                    <a:pt x="91" y="1485"/>
                  </a:lnTo>
                  <a:lnTo>
                    <a:pt x="91" y="1483"/>
                  </a:lnTo>
                  <a:lnTo>
                    <a:pt x="93" y="1482"/>
                  </a:lnTo>
                  <a:lnTo>
                    <a:pt x="94" y="1482"/>
                  </a:lnTo>
                  <a:lnTo>
                    <a:pt x="95" y="1482"/>
                  </a:lnTo>
                  <a:lnTo>
                    <a:pt x="95" y="1483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6" y="1481"/>
                  </a:lnTo>
                  <a:lnTo>
                    <a:pt x="95" y="1480"/>
                  </a:lnTo>
                  <a:lnTo>
                    <a:pt x="95" y="1478"/>
                  </a:lnTo>
                  <a:lnTo>
                    <a:pt x="96" y="1478"/>
                  </a:lnTo>
                  <a:lnTo>
                    <a:pt x="96" y="1477"/>
                  </a:lnTo>
                  <a:lnTo>
                    <a:pt x="98" y="1477"/>
                  </a:lnTo>
                  <a:lnTo>
                    <a:pt x="99" y="1477"/>
                  </a:lnTo>
                  <a:lnTo>
                    <a:pt x="100" y="1477"/>
                  </a:lnTo>
                  <a:lnTo>
                    <a:pt x="101" y="1478"/>
                  </a:lnTo>
                  <a:lnTo>
                    <a:pt x="103" y="1478"/>
                  </a:lnTo>
                  <a:lnTo>
                    <a:pt x="104" y="1478"/>
                  </a:lnTo>
                  <a:lnTo>
                    <a:pt x="104" y="1480"/>
                  </a:lnTo>
                  <a:lnTo>
                    <a:pt x="105" y="1480"/>
                  </a:lnTo>
                  <a:lnTo>
                    <a:pt x="106" y="1480"/>
                  </a:lnTo>
                  <a:lnTo>
                    <a:pt x="108" y="1480"/>
                  </a:lnTo>
                  <a:lnTo>
                    <a:pt x="109" y="1480"/>
                  </a:lnTo>
                  <a:lnTo>
                    <a:pt x="110" y="1481"/>
                  </a:lnTo>
                  <a:lnTo>
                    <a:pt x="111" y="1481"/>
                  </a:lnTo>
                  <a:lnTo>
                    <a:pt x="113" y="1482"/>
                  </a:lnTo>
                  <a:lnTo>
                    <a:pt x="114" y="1482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5" y="1480"/>
                  </a:lnTo>
                  <a:lnTo>
                    <a:pt x="116" y="1480"/>
                  </a:lnTo>
                  <a:lnTo>
                    <a:pt x="116" y="1478"/>
                  </a:lnTo>
                  <a:lnTo>
                    <a:pt x="116" y="1477"/>
                  </a:lnTo>
                  <a:lnTo>
                    <a:pt x="115" y="1477"/>
                  </a:lnTo>
                  <a:lnTo>
                    <a:pt x="114" y="1477"/>
                  </a:lnTo>
                  <a:lnTo>
                    <a:pt x="113" y="1477"/>
                  </a:lnTo>
                  <a:lnTo>
                    <a:pt x="111" y="1477"/>
                  </a:lnTo>
                  <a:lnTo>
                    <a:pt x="111" y="1476"/>
                  </a:lnTo>
                  <a:lnTo>
                    <a:pt x="113" y="1476"/>
                  </a:lnTo>
                  <a:lnTo>
                    <a:pt x="113" y="1475"/>
                  </a:lnTo>
                  <a:lnTo>
                    <a:pt x="114" y="1475"/>
                  </a:lnTo>
                  <a:lnTo>
                    <a:pt x="114" y="1473"/>
                  </a:lnTo>
                  <a:lnTo>
                    <a:pt x="114" y="1472"/>
                  </a:lnTo>
                  <a:lnTo>
                    <a:pt x="113" y="1472"/>
                  </a:lnTo>
                  <a:lnTo>
                    <a:pt x="113" y="1471"/>
                  </a:lnTo>
                  <a:lnTo>
                    <a:pt x="114" y="1470"/>
                  </a:lnTo>
                  <a:lnTo>
                    <a:pt x="114" y="1468"/>
                  </a:lnTo>
                  <a:lnTo>
                    <a:pt x="115" y="1467"/>
                  </a:lnTo>
                  <a:lnTo>
                    <a:pt x="116" y="1467"/>
                  </a:lnTo>
                  <a:lnTo>
                    <a:pt x="118" y="1467"/>
                  </a:lnTo>
                  <a:lnTo>
                    <a:pt x="119" y="1467"/>
                  </a:lnTo>
                  <a:lnTo>
                    <a:pt x="120" y="1468"/>
                  </a:lnTo>
                  <a:lnTo>
                    <a:pt x="121" y="1468"/>
                  </a:lnTo>
                  <a:lnTo>
                    <a:pt x="123" y="1470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3" y="1466"/>
                  </a:lnTo>
                  <a:lnTo>
                    <a:pt x="121" y="1466"/>
                  </a:lnTo>
                  <a:lnTo>
                    <a:pt x="121" y="1465"/>
                  </a:lnTo>
                  <a:lnTo>
                    <a:pt x="123" y="1465"/>
                  </a:lnTo>
                  <a:lnTo>
                    <a:pt x="123" y="1463"/>
                  </a:lnTo>
                  <a:lnTo>
                    <a:pt x="124" y="1463"/>
                  </a:lnTo>
                  <a:lnTo>
                    <a:pt x="124" y="1462"/>
                  </a:lnTo>
                  <a:lnTo>
                    <a:pt x="125" y="1462"/>
                  </a:lnTo>
                  <a:lnTo>
                    <a:pt x="126" y="1462"/>
                  </a:lnTo>
                  <a:lnTo>
                    <a:pt x="128" y="1462"/>
                  </a:lnTo>
                  <a:lnTo>
                    <a:pt x="129" y="1462"/>
                  </a:lnTo>
                  <a:lnTo>
                    <a:pt x="129" y="1463"/>
                  </a:lnTo>
                  <a:lnTo>
                    <a:pt x="130" y="1463"/>
                  </a:lnTo>
                  <a:lnTo>
                    <a:pt x="131" y="1463"/>
                  </a:lnTo>
                  <a:lnTo>
                    <a:pt x="133" y="1462"/>
                  </a:lnTo>
                  <a:lnTo>
                    <a:pt x="134" y="1462"/>
                  </a:lnTo>
                  <a:lnTo>
                    <a:pt x="135" y="1462"/>
                  </a:lnTo>
                  <a:lnTo>
                    <a:pt x="135" y="1463"/>
                  </a:lnTo>
                  <a:lnTo>
                    <a:pt x="135" y="1465"/>
                  </a:lnTo>
                  <a:lnTo>
                    <a:pt x="136" y="1466"/>
                  </a:lnTo>
                  <a:lnTo>
                    <a:pt x="136" y="1465"/>
                  </a:lnTo>
                  <a:lnTo>
                    <a:pt x="138" y="1465"/>
                  </a:lnTo>
                  <a:lnTo>
                    <a:pt x="138" y="1463"/>
                  </a:lnTo>
                  <a:lnTo>
                    <a:pt x="138" y="1462"/>
                  </a:lnTo>
                  <a:lnTo>
                    <a:pt x="139" y="1462"/>
                  </a:lnTo>
                  <a:lnTo>
                    <a:pt x="139" y="1463"/>
                  </a:lnTo>
                  <a:lnTo>
                    <a:pt x="140" y="1463"/>
                  </a:lnTo>
                  <a:lnTo>
                    <a:pt x="140" y="1465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39" y="1468"/>
                  </a:lnTo>
                  <a:lnTo>
                    <a:pt x="139" y="1470"/>
                  </a:lnTo>
                  <a:lnTo>
                    <a:pt x="139" y="1471"/>
                  </a:lnTo>
                  <a:lnTo>
                    <a:pt x="138" y="1471"/>
                  </a:lnTo>
                  <a:lnTo>
                    <a:pt x="138" y="1472"/>
                  </a:lnTo>
                  <a:lnTo>
                    <a:pt x="136" y="1472"/>
                  </a:lnTo>
                  <a:lnTo>
                    <a:pt x="136" y="1471"/>
                  </a:lnTo>
                  <a:lnTo>
                    <a:pt x="135" y="1471"/>
                  </a:lnTo>
                  <a:lnTo>
                    <a:pt x="135" y="1472"/>
                  </a:lnTo>
                  <a:lnTo>
                    <a:pt x="134" y="1472"/>
                  </a:lnTo>
                  <a:lnTo>
                    <a:pt x="134" y="1473"/>
                  </a:lnTo>
                  <a:lnTo>
                    <a:pt x="134" y="1475"/>
                  </a:lnTo>
                  <a:lnTo>
                    <a:pt x="135" y="1476"/>
                  </a:lnTo>
                  <a:lnTo>
                    <a:pt x="135" y="1477"/>
                  </a:lnTo>
                  <a:lnTo>
                    <a:pt x="136" y="1477"/>
                  </a:lnTo>
                  <a:lnTo>
                    <a:pt x="136" y="1478"/>
                  </a:lnTo>
                  <a:lnTo>
                    <a:pt x="138" y="1478"/>
                  </a:lnTo>
                  <a:lnTo>
                    <a:pt x="139" y="1478"/>
                  </a:lnTo>
                  <a:lnTo>
                    <a:pt x="140" y="1478"/>
                  </a:lnTo>
                  <a:lnTo>
                    <a:pt x="141" y="1478"/>
                  </a:lnTo>
                  <a:lnTo>
                    <a:pt x="143" y="1478"/>
                  </a:lnTo>
                  <a:lnTo>
                    <a:pt x="144" y="1478"/>
                  </a:lnTo>
                  <a:lnTo>
                    <a:pt x="145" y="1478"/>
                  </a:lnTo>
                  <a:lnTo>
                    <a:pt x="146" y="1480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8" y="1483"/>
                  </a:lnTo>
                  <a:lnTo>
                    <a:pt x="149" y="1485"/>
                  </a:lnTo>
                  <a:lnTo>
                    <a:pt x="149" y="1486"/>
                  </a:lnTo>
                  <a:lnTo>
                    <a:pt x="150" y="1486"/>
                  </a:lnTo>
                  <a:lnTo>
                    <a:pt x="151" y="1485"/>
                  </a:lnTo>
                  <a:lnTo>
                    <a:pt x="153" y="1485"/>
                  </a:lnTo>
                  <a:lnTo>
                    <a:pt x="154" y="1485"/>
                  </a:lnTo>
                  <a:lnTo>
                    <a:pt x="155" y="1485"/>
                  </a:lnTo>
                  <a:lnTo>
                    <a:pt x="155" y="1483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6" y="1481"/>
                  </a:lnTo>
                  <a:lnTo>
                    <a:pt x="158" y="1482"/>
                  </a:lnTo>
                  <a:lnTo>
                    <a:pt x="159" y="1482"/>
                  </a:lnTo>
                  <a:lnTo>
                    <a:pt x="160" y="1482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80"/>
                  </a:lnTo>
                  <a:lnTo>
                    <a:pt x="161" y="1478"/>
                  </a:lnTo>
                  <a:lnTo>
                    <a:pt x="161" y="1477"/>
                  </a:lnTo>
                  <a:lnTo>
                    <a:pt x="163" y="1477"/>
                  </a:lnTo>
                  <a:lnTo>
                    <a:pt x="163" y="1476"/>
                  </a:lnTo>
                  <a:lnTo>
                    <a:pt x="164" y="1476"/>
                  </a:lnTo>
                  <a:lnTo>
                    <a:pt x="165" y="1476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80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6" y="1482"/>
                  </a:lnTo>
                  <a:lnTo>
                    <a:pt x="166" y="1483"/>
                  </a:lnTo>
                  <a:lnTo>
                    <a:pt x="168" y="1483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69" y="1481"/>
                  </a:lnTo>
                  <a:lnTo>
                    <a:pt x="170" y="1481"/>
                  </a:lnTo>
                  <a:lnTo>
                    <a:pt x="170" y="1480"/>
                  </a:lnTo>
                  <a:lnTo>
                    <a:pt x="169" y="1478"/>
                  </a:lnTo>
                  <a:lnTo>
                    <a:pt x="170" y="1478"/>
                  </a:lnTo>
                  <a:lnTo>
                    <a:pt x="170" y="1477"/>
                  </a:lnTo>
                  <a:lnTo>
                    <a:pt x="171" y="1477"/>
                  </a:lnTo>
                  <a:lnTo>
                    <a:pt x="171" y="1476"/>
                  </a:lnTo>
                  <a:lnTo>
                    <a:pt x="170" y="1476"/>
                  </a:lnTo>
                  <a:lnTo>
                    <a:pt x="170" y="1475"/>
                  </a:lnTo>
                  <a:lnTo>
                    <a:pt x="170" y="1473"/>
                  </a:lnTo>
                  <a:lnTo>
                    <a:pt x="171" y="1473"/>
                  </a:lnTo>
                  <a:lnTo>
                    <a:pt x="171" y="1475"/>
                  </a:lnTo>
                  <a:lnTo>
                    <a:pt x="173" y="1475"/>
                  </a:lnTo>
                  <a:lnTo>
                    <a:pt x="174" y="1475"/>
                  </a:lnTo>
                  <a:lnTo>
                    <a:pt x="175" y="1475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4" y="1477"/>
                  </a:lnTo>
                  <a:lnTo>
                    <a:pt x="173" y="1478"/>
                  </a:lnTo>
                  <a:lnTo>
                    <a:pt x="173" y="1480"/>
                  </a:lnTo>
                  <a:lnTo>
                    <a:pt x="174" y="1480"/>
                  </a:lnTo>
                  <a:lnTo>
                    <a:pt x="174" y="1481"/>
                  </a:lnTo>
                  <a:lnTo>
                    <a:pt x="175" y="1481"/>
                  </a:lnTo>
                  <a:lnTo>
                    <a:pt x="176" y="1481"/>
                  </a:lnTo>
                  <a:lnTo>
                    <a:pt x="178" y="1481"/>
                  </a:lnTo>
                  <a:lnTo>
                    <a:pt x="179" y="1481"/>
                  </a:lnTo>
                  <a:lnTo>
                    <a:pt x="180" y="1480"/>
                  </a:lnTo>
                  <a:lnTo>
                    <a:pt x="181" y="1480"/>
                  </a:lnTo>
                  <a:lnTo>
                    <a:pt x="183" y="1480"/>
                  </a:lnTo>
                  <a:lnTo>
                    <a:pt x="183" y="1478"/>
                  </a:lnTo>
                  <a:lnTo>
                    <a:pt x="183" y="1477"/>
                  </a:lnTo>
                  <a:lnTo>
                    <a:pt x="181" y="1477"/>
                  </a:lnTo>
                  <a:lnTo>
                    <a:pt x="181" y="1476"/>
                  </a:lnTo>
                  <a:lnTo>
                    <a:pt x="180" y="1476"/>
                  </a:lnTo>
                  <a:lnTo>
                    <a:pt x="180" y="1475"/>
                  </a:lnTo>
                  <a:lnTo>
                    <a:pt x="181" y="1473"/>
                  </a:lnTo>
                  <a:lnTo>
                    <a:pt x="183" y="1473"/>
                  </a:lnTo>
                  <a:lnTo>
                    <a:pt x="184" y="1473"/>
                  </a:lnTo>
                  <a:lnTo>
                    <a:pt x="184" y="1472"/>
                  </a:lnTo>
                  <a:lnTo>
                    <a:pt x="185" y="1472"/>
                  </a:lnTo>
                  <a:lnTo>
                    <a:pt x="186" y="1471"/>
                  </a:lnTo>
                  <a:lnTo>
                    <a:pt x="188" y="1471"/>
                  </a:lnTo>
                  <a:lnTo>
                    <a:pt x="189" y="1470"/>
                  </a:lnTo>
                  <a:lnTo>
                    <a:pt x="190" y="1470"/>
                  </a:lnTo>
                  <a:lnTo>
                    <a:pt x="191" y="1471"/>
                  </a:lnTo>
                  <a:lnTo>
                    <a:pt x="191" y="1472"/>
                  </a:lnTo>
                  <a:lnTo>
                    <a:pt x="190" y="1475"/>
                  </a:lnTo>
                  <a:lnTo>
                    <a:pt x="190" y="1476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6"/>
                  </a:lnTo>
                  <a:lnTo>
                    <a:pt x="195" y="1475"/>
                  </a:lnTo>
                  <a:lnTo>
                    <a:pt x="195" y="1473"/>
                  </a:lnTo>
                  <a:lnTo>
                    <a:pt x="194" y="1472"/>
                  </a:lnTo>
                  <a:lnTo>
                    <a:pt x="195" y="1472"/>
                  </a:lnTo>
                  <a:lnTo>
                    <a:pt x="196" y="1472"/>
                  </a:lnTo>
                  <a:lnTo>
                    <a:pt x="196" y="1473"/>
                  </a:lnTo>
                  <a:lnTo>
                    <a:pt x="196" y="1475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8" y="1476"/>
                  </a:lnTo>
                  <a:lnTo>
                    <a:pt x="199" y="1475"/>
                  </a:lnTo>
                  <a:lnTo>
                    <a:pt x="200" y="1473"/>
                  </a:lnTo>
                  <a:lnTo>
                    <a:pt x="200" y="1472"/>
                  </a:lnTo>
                  <a:lnTo>
                    <a:pt x="201" y="1470"/>
                  </a:lnTo>
                  <a:lnTo>
                    <a:pt x="201" y="1467"/>
                  </a:lnTo>
                  <a:lnTo>
                    <a:pt x="203" y="1467"/>
                  </a:lnTo>
                  <a:lnTo>
                    <a:pt x="204" y="1467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5" y="1465"/>
                  </a:lnTo>
                  <a:lnTo>
                    <a:pt x="206" y="146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208" y="1939"/>
              <a:ext cx="257" cy="698"/>
            </a:xfrm>
            <a:custGeom>
              <a:avLst/>
              <a:gdLst/>
              <a:ahLst/>
              <a:cxnLst>
                <a:cxn ang="0">
                  <a:pos x="13" y="666"/>
                </a:cxn>
                <a:cxn ang="0">
                  <a:pos x="23" y="667"/>
                </a:cxn>
                <a:cxn ang="0">
                  <a:pos x="31" y="658"/>
                </a:cxn>
                <a:cxn ang="0">
                  <a:pos x="43" y="650"/>
                </a:cxn>
                <a:cxn ang="0">
                  <a:pos x="49" y="645"/>
                </a:cxn>
                <a:cxn ang="0">
                  <a:pos x="58" y="640"/>
                </a:cxn>
                <a:cxn ang="0">
                  <a:pos x="72" y="636"/>
                </a:cxn>
                <a:cxn ang="0">
                  <a:pos x="84" y="628"/>
                </a:cxn>
                <a:cxn ang="0">
                  <a:pos x="94" y="631"/>
                </a:cxn>
                <a:cxn ang="0">
                  <a:pos x="106" y="627"/>
                </a:cxn>
                <a:cxn ang="0">
                  <a:pos x="113" y="632"/>
                </a:cxn>
                <a:cxn ang="0">
                  <a:pos x="126" y="645"/>
                </a:cxn>
                <a:cxn ang="0">
                  <a:pos x="131" y="660"/>
                </a:cxn>
                <a:cxn ang="0">
                  <a:pos x="137" y="672"/>
                </a:cxn>
                <a:cxn ang="0">
                  <a:pos x="143" y="678"/>
                </a:cxn>
                <a:cxn ang="0">
                  <a:pos x="149" y="687"/>
                </a:cxn>
                <a:cxn ang="0">
                  <a:pos x="158" y="695"/>
                </a:cxn>
                <a:cxn ang="0">
                  <a:pos x="171" y="675"/>
                </a:cxn>
                <a:cxn ang="0">
                  <a:pos x="183" y="655"/>
                </a:cxn>
                <a:cxn ang="0">
                  <a:pos x="186" y="632"/>
                </a:cxn>
                <a:cxn ang="0">
                  <a:pos x="187" y="612"/>
                </a:cxn>
                <a:cxn ang="0">
                  <a:pos x="189" y="590"/>
                </a:cxn>
                <a:cxn ang="0">
                  <a:pos x="196" y="567"/>
                </a:cxn>
                <a:cxn ang="0">
                  <a:pos x="192" y="548"/>
                </a:cxn>
                <a:cxn ang="0">
                  <a:pos x="192" y="530"/>
                </a:cxn>
                <a:cxn ang="0">
                  <a:pos x="207" y="517"/>
                </a:cxn>
                <a:cxn ang="0">
                  <a:pos x="223" y="512"/>
                </a:cxn>
                <a:cxn ang="0">
                  <a:pos x="241" y="511"/>
                </a:cxn>
                <a:cxn ang="0">
                  <a:pos x="253" y="492"/>
                </a:cxn>
                <a:cxn ang="0">
                  <a:pos x="255" y="473"/>
                </a:cxn>
                <a:cxn ang="0">
                  <a:pos x="247" y="452"/>
                </a:cxn>
                <a:cxn ang="0">
                  <a:pos x="242" y="432"/>
                </a:cxn>
                <a:cxn ang="0">
                  <a:pos x="228" y="423"/>
                </a:cxn>
                <a:cxn ang="0">
                  <a:pos x="228" y="403"/>
                </a:cxn>
                <a:cxn ang="0">
                  <a:pos x="236" y="387"/>
                </a:cxn>
                <a:cxn ang="0">
                  <a:pos x="223" y="377"/>
                </a:cxn>
                <a:cxn ang="0">
                  <a:pos x="214" y="363"/>
                </a:cxn>
                <a:cxn ang="0">
                  <a:pos x="226" y="351"/>
                </a:cxn>
                <a:cxn ang="0">
                  <a:pos x="233" y="332"/>
                </a:cxn>
                <a:cxn ang="0">
                  <a:pos x="253" y="334"/>
                </a:cxn>
                <a:cxn ang="0">
                  <a:pos x="248" y="317"/>
                </a:cxn>
                <a:cxn ang="0">
                  <a:pos x="253" y="299"/>
                </a:cxn>
                <a:cxn ang="0">
                  <a:pos x="251" y="283"/>
                </a:cxn>
                <a:cxn ang="0">
                  <a:pos x="239" y="268"/>
                </a:cxn>
                <a:cxn ang="0">
                  <a:pos x="229" y="248"/>
                </a:cxn>
                <a:cxn ang="0">
                  <a:pos x="223" y="227"/>
                </a:cxn>
                <a:cxn ang="0">
                  <a:pos x="224" y="203"/>
                </a:cxn>
                <a:cxn ang="0">
                  <a:pos x="218" y="180"/>
                </a:cxn>
                <a:cxn ang="0">
                  <a:pos x="227" y="163"/>
                </a:cxn>
                <a:cxn ang="0">
                  <a:pos x="228" y="145"/>
                </a:cxn>
                <a:cxn ang="0">
                  <a:pos x="218" y="123"/>
                </a:cxn>
                <a:cxn ang="0">
                  <a:pos x="202" y="104"/>
                </a:cxn>
                <a:cxn ang="0">
                  <a:pos x="182" y="93"/>
                </a:cxn>
                <a:cxn ang="0">
                  <a:pos x="176" y="74"/>
                </a:cxn>
                <a:cxn ang="0">
                  <a:pos x="166" y="61"/>
                </a:cxn>
                <a:cxn ang="0">
                  <a:pos x="159" y="48"/>
                </a:cxn>
                <a:cxn ang="0">
                  <a:pos x="149" y="38"/>
                </a:cxn>
                <a:cxn ang="0">
                  <a:pos x="134" y="34"/>
                </a:cxn>
                <a:cxn ang="0">
                  <a:pos x="128" y="19"/>
                </a:cxn>
                <a:cxn ang="0">
                  <a:pos x="117" y="4"/>
                </a:cxn>
              </a:cxnLst>
              <a:rect l="0" t="0" r="r" b="b"/>
              <a:pathLst>
                <a:path w="257" h="698">
                  <a:moveTo>
                    <a:pt x="0" y="665"/>
                  </a:moveTo>
                  <a:lnTo>
                    <a:pt x="2" y="665"/>
                  </a:lnTo>
                  <a:lnTo>
                    <a:pt x="3" y="665"/>
                  </a:lnTo>
                  <a:lnTo>
                    <a:pt x="3" y="666"/>
                  </a:lnTo>
                  <a:lnTo>
                    <a:pt x="3" y="667"/>
                  </a:lnTo>
                  <a:lnTo>
                    <a:pt x="3" y="668"/>
                  </a:lnTo>
                  <a:lnTo>
                    <a:pt x="3" y="670"/>
                  </a:lnTo>
                  <a:lnTo>
                    <a:pt x="4" y="670"/>
                  </a:lnTo>
                  <a:lnTo>
                    <a:pt x="4" y="667"/>
                  </a:lnTo>
                  <a:lnTo>
                    <a:pt x="5" y="667"/>
                  </a:lnTo>
                  <a:lnTo>
                    <a:pt x="7" y="667"/>
                  </a:lnTo>
                  <a:lnTo>
                    <a:pt x="8" y="667"/>
                  </a:lnTo>
                  <a:lnTo>
                    <a:pt x="9" y="668"/>
                  </a:lnTo>
                  <a:lnTo>
                    <a:pt x="10" y="668"/>
                  </a:lnTo>
                  <a:lnTo>
                    <a:pt x="10" y="667"/>
                  </a:lnTo>
                  <a:lnTo>
                    <a:pt x="12" y="665"/>
                  </a:lnTo>
                  <a:lnTo>
                    <a:pt x="13" y="666"/>
                  </a:lnTo>
                  <a:lnTo>
                    <a:pt x="14" y="666"/>
                  </a:lnTo>
                  <a:lnTo>
                    <a:pt x="13" y="668"/>
                  </a:lnTo>
                  <a:lnTo>
                    <a:pt x="13" y="670"/>
                  </a:lnTo>
                  <a:lnTo>
                    <a:pt x="14" y="670"/>
                  </a:lnTo>
                  <a:lnTo>
                    <a:pt x="15" y="668"/>
                  </a:lnTo>
                  <a:lnTo>
                    <a:pt x="15" y="670"/>
                  </a:lnTo>
                  <a:lnTo>
                    <a:pt x="18" y="670"/>
                  </a:lnTo>
                  <a:lnTo>
                    <a:pt x="19" y="668"/>
                  </a:lnTo>
                  <a:lnTo>
                    <a:pt x="20" y="668"/>
                  </a:lnTo>
                  <a:lnTo>
                    <a:pt x="22" y="667"/>
                  </a:lnTo>
                  <a:lnTo>
                    <a:pt x="22" y="666"/>
                  </a:lnTo>
                  <a:lnTo>
                    <a:pt x="22" y="665"/>
                  </a:lnTo>
                  <a:lnTo>
                    <a:pt x="23" y="663"/>
                  </a:lnTo>
                  <a:lnTo>
                    <a:pt x="24" y="663"/>
                  </a:lnTo>
                  <a:lnTo>
                    <a:pt x="24" y="666"/>
                  </a:lnTo>
                  <a:lnTo>
                    <a:pt x="24" y="667"/>
                  </a:lnTo>
                  <a:lnTo>
                    <a:pt x="23" y="667"/>
                  </a:lnTo>
                  <a:lnTo>
                    <a:pt x="23" y="668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6" y="667"/>
                  </a:lnTo>
                  <a:lnTo>
                    <a:pt x="27" y="666"/>
                  </a:lnTo>
                  <a:lnTo>
                    <a:pt x="28" y="665"/>
                  </a:lnTo>
                  <a:lnTo>
                    <a:pt x="29" y="665"/>
                  </a:lnTo>
                  <a:lnTo>
                    <a:pt x="31" y="665"/>
                  </a:lnTo>
                  <a:lnTo>
                    <a:pt x="32" y="665"/>
                  </a:lnTo>
                  <a:lnTo>
                    <a:pt x="33" y="665"/>
                  </a:lnTo>
                  <a:lnTo>
                    <a:pt x="34" y="663"/>
                  </a:lnTo>
                  <a:lnTo>
                    <a:pt x="33" y="663"/>
                  </a:lnTo>
                  <a:lnTo>
                    <a:pt x="32" y="662"/>
                  </a:lnTo>
                  <a:lnTo>
                    <a:pt x="32" y="661"/>
                  </a:lnTo>
                  <a:lnTo>
                    <a:pt x="31" y="660"/>
                  </a:lnTo>
                  <a:lnTo>
                    <a:pt x="31" y="658"/>
                  </a:lnTo>
                  <a:lnTo>
                    <a:pt x="32" y="656"/>
                  </a:lnTo>
                  <a:lnTo>
                    <a:pt x="33" y="656"/>
                  </a:lnTo>
                  <a:lnTo>
                    <a:pt x="34" y="656"/>
                  </a:lnTo>
                  <a:lnTo>
                    <a:pt x="36" y="656"/>
                  </a:lnTo>
                  <a:lnTo>
                    <a:pt x="37" y="658"/>
                  </a:lnTo>
                  <a:lnTo>
                    <a:pt x="37" y="660"/>
                  </a:lnTo>
                  <a:lnTo>
                    <a:pt x="38" y="660"/>
                  </a:lnTo>
                  <a:lnTo>
                    <a:pt x="38" y="658"/>
                  </a:lnTo>
                  <a:lnTo>
                    <a:pt x="39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2"/>
                  </a:lnTo>
                  <a:lnTo>
                    <a:pt x="42" y="651"/>
                  </a:lnTo>
                  <a:lnTo>
                    <a:pt x="42" y="650"/>
                  </a:lnTo>
                  <a:lnTo>
                    <a:pt x="43" y="650"/>
                  </a:lnTo>
                  <a:lnTo>
                    <a:pt x="43" y="648"/>
                  </a:lnTo>
                  <a:lnTo>
                    <a:pt x="44" y="647"/>
                  </a:lnTo>
                  <a:lnTo>
                    <a:pt x="46" y="647"/>
                  </a:lnTo>
                  <a:lnTo>
                    <a:pt x="47" y="647"/>
                  </a:lnTo>
                  <a:lnTo>
                    <a:pt x="47" y="648"/>
                  </a:lnTo>
                  <a:lnTo>
                    <a:pt x="47" y="650"/>
                  </a:lnTo>
                  <a:lnTo>
                    <a:pt x="47" y="651"/>
                  </a:lnTo>
                  <a:lnTo>
                    <a:pt x="48" y="652"/>
                  </a:lnTo>
                  <a:lnTo>
                    <a:pt x="49" y="651"/>
                  </a:lnTo>
                  <a:lnTo>
                    <a:pt x="51" y="651"/>
                  </a:lnTo>
                  <a:lnTo>
                    <a:pt x="52" y="650"/>
                  </a:lnTo>
                  <a:lnTo>
                    <a:pt x="51" y="648"/>
                  </a:lnTo>
                  <a:lnTo>
                    <a:pt x="49" y="647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49" y="645"/>
                  </a:lnTo>
                  <a:lnTo>
                    <a:pt x="51" y="646"/>
                  </a:lnTo>
                  <a:lnTo>
                    <a:pt x="52" y="646"/>
                  </a:lnTo>
                  <a:lnTo>
                    <a:pt x="52" y="647"/>
                  </a:lnTo>
                  <a:lnTo>
                    <a:pt x="53" y="646"/>
                  </a:lnTo>
                  <a:lnTo>
                    <a:pt x="53" y="645"/>
                  </a:lnTo>
                  <a:lnTo>
                    <a:pt x="52" y="643"/>
                  </a:lnTo>
                  <a:lnTo>
                    <a:pt x="52" y="642"/>
                  </a:lnTo>
                  <a:lnTo>
                    <a:pt x="51" y="641"/>
                  </a:lnTo>
                  <a:lnTo>
                    <a:pt x="52" y="640"/>
                  </a:lnTo>
                  <a:lnTo>
                    <a:pt x="53" y="641"/>
                  </a:lnTo>
                  <a:lnTo>
                    <a:pt x="54" y="642"/>
                  </a:lnTo>
                  <a:lnTo>
                    <a:pt x="56" y="642"/>
                  </a:lnTo>
                  <a:lnTo>
                    <a:pt x="56" y="641"/>
                  </a:lnTo>
                  <a:lnTo>
                    <a:pt x="57" y="641"/>
                  </a:lnTo>
                  <a:lnTo>
                    <a:pt x="57" y="640"/>
                  </a:lnTo>
                  <a:lnTo>
                    <a:pt x="58" y="638"/>
                  </a:lnTo>
                  <a:lnTo>
                    <a:pt x="58" y="640"/>
                  </a:lnTo>
                  <a:lnTo>
                    <a:pt x="59" y="640"/>
                  </a:lnTo>
                  <a:lnTo>
                    <a:pt x="59" y="641"/>
                  </a:lnTo>
                  <a:lnTo>
                    <a:pt x="59" y="642"/>
                  </a:lnTo>
                  <a:lnTo>
                    <a:pt x="61" y="642"/>
                  </a:lnTo>
                  <a:lnTo>
                    <a:pt x="62" y="642"/>
                  </a:lnTo>
                  <a:lnTo>
                    <a:pt x="63" y="641"/>
                  </a:lnTo>
                  <a:lnTo>
                    <a:pt x="64" y="640"/>
                  </a:lnTo>
                  <a:lnTo>
                    <a:pt x="66" y="641"/>
                  </a:lnTo>
                  <a:lnTo>
                    <a:pt x="66" y="642"/>
                  </a:lnTo>
                  <a:lnTo>
                    <a:pt x="67" y="642"/>
                  </a:lnTo>
                  <a:lnTo>
                    <a:pt x="67" y="641"/>
                  </a:lnTo>
                  <a:lnTo>
                    <a:pt x="68" y="641"/>
                  </a:lnTo>
                  <a:lnTo>
                    <a:pt x="68" y="640"/>
                  </a:lnTo>
                  <a:lnTo>
                    <a:pt x="69" y="638"/>
                  </a:lnTo>
                  <a:lnTo>
                    <a:pt x="71" y="637"/>
                  </a:lnTo>
                  <a:lnTo>
                    <a:pt x="72" y="637"/>
                  </a:lnTo>
                  <a:lnTo>
                    <a:pt x="72" y="636"/>
                  </a:lnTo>
                  <a:lnTo>
                    <a:pt x="73" y="635"/>
                  </a:lnTo>
                  <a:lnTo>
                    <a:pt x="73" y="633"/>
                  </a:lnTo>
                  <a:lnTo>
                    <a:pt x="74" y="632"/>
                  </a:lnTo>
                  <a:lnTo>
                    <a:pt x="76" y="632"/>
                  </a:lnTo>
                  <a:lnTo>
                    <a:pt x="77" y="633"/>
                  </a:lnTo>
                  <a:lnTo>
                    <a:pt x="78" y="635"/>
                  </a:lnTo>
                  <a:lnTo>
                    <a:pt x="79" y="635"/>
                  </a:lnTo>
                  <a:lnTo>
                    <a:pt x="81" y="635"/>
                  </a:lnTo>
                  <a:lnTo>
                    <a:pt x="82" y="635"/>
                  </a:lnTo>
                  <a:lnTo>
                    <a:pt x="82" y="633"/>
                  </a:lnTo>
                  <a:lnTo>
                    <a:pt x="82" y="632"/>
                  </a:lnTo>
                  <a:lnTo>
                    <a:pt x="82" y="631"/>
                  </a:lnTo>
                  <a:lnTo>
                    <a:pt x="82" y="630"/>
                  </a:lnTo>
                  <a:lnTo>
                    <a:pt x="82" y="628"/>
                  </a:lnTo>
                  <a:lnTo>
                    <a:pt x="83" y="627"/>
                  </a:lnTo>
                  <a:lnTo>
                    <a:pt x="83" y="628"/>
                  </a:lnTo>
                  <a:lnTo>
                    <a:pt x="84" y="628"/>
                  </a:lnTo>
                  <a:lnTo>
                    <a:pt x="86" y="630"/>
                  </a:lnTo>
                  <a:lnTo>
                    <a:pt x="87" y="630"/>
                  </a:lnTo>
                  <a:lnTo>
                    <a:pt x="88" y="630"/>
                  </a:lnTo>
                  <a:lnTo>
                    <a:pt x="88" y="628"/>
                  </a:lnTo>
                  <a:lnTo>
                    <a:pt x="88" y="627"/>
                  </a:lnTo>
                  <a:lnTo>
                    <a:pt x="87" y="626"/>
                  </a:lnTo>
                  <a:lnTo>
                    <a:pt x="87" y="625"/>
                  </a:lnTo>
                  <a:lnTo>
                    <a:pt x="88" y="626"/>
                  </a:lnTo>
                  <a:lnTo>
                    <a:pt x="89" y="626"/>
                  </a:lnTo>
                  <a:lnTo>
                    <a:pt x="91" y="626"/>
                  </a:lnTo>
                  <a:lnTo>
                    <a:pt x="89" y="627"/>
                  </a:lnTo>
                  <a:lnTo>
                    <a:pt x="89" y="628"/>
                  </a:lnTo>
                  <a:lnTo>
                    <a:pt x="91" y="630"/>
                  </a:lnTo>
                  <a:lnTo>
                    <a:pt x="91" y="631"/>
                  </a:lnTo>
                  <a:lnTo>
                    <a:pt x="92" y="631"/>
                  </a:lnTo>
                  <a:lnTo>
                    <a:pt x="93" y="631"/>
                  </a:lnTo>
                  <a:lnTo>
                    <a:pt x="94" y="631"/>
                  </a:lnTo>
                  <a:lnTo>
                    <a:pt x="94" y="630"/>
                  </a:lnTo>
                  <a:lnTo>
                    <a:pt x="94" y="627"/>
                  </a:lnTo>
                  <a:lnTo>
                    <a:pt x="96" y="627"/>
                  </a:lnTo>
                  <a:lnTo>
                    <a:pt x="97" y="627"/>
                  </a:lnTo>
                  <a:lnTo>
                    <a:pt x="98" y="627"/>
                  </a:lnTo>
                  <a:lnTo>
                    <a:pt x="99" y="628"/>
                  </a:lnTo>
                  <a:lnTo>
                    <a:pt x="101" y="628"/>
                  </a:lnTo>
                  <a:lnTo>
                    <a:pt x="102" y="628"/>
                  </a:lnTo>
                  <a:lnTo>
                    <a:pt x="102" y="630"/>
                  </a:lnTo>
                  <a:lnTo>
                    <a:pt x="102" y="628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2" y="626"/>
                  </a:lnTo>
                  <a:lnTo>
                    <a:pt x="103" y="625"/>
                  </a:lnTo>
                  <a:lnTo>
                    <a:pt x="104" y="625"/>
                  </a:lnTo>
                  <a:lnTo>
                    <a:pt x="104" y="626"/>
                  </a:lnTo>
                  <a:lnTo>
                    <a:pt x="106" y="627"/>
                  </a:lnTo>
                  <a:lnTo>
                    <a:pt x="106" y="628"/>
                  </a:lnTo>
                  <a:lnTo>
                    <a:pt x="106" y="630"/>
                  </a:lnTo>
                  <a:lnTo>
                    <a:pt x="106" y="631"/>
                  </a:lnTo>
                  <a:lnTo>
                    <a:pt x="107" y="631"/>
                  </a:lnTo>
                  <a:lnTo>
                    <a:pt x="108" y="631"/>
                  </a:lnTo>
                  <a:lnTo>
                    <a:pt x="107" y="632"/>
                  </a:lnTo>
                  <a:lnTo>
                    <a:pt x="106" y="632"/>
                  </a:lnTo>
                  <a:lnTo>
                    <a:pt x="106" y="633"/>
                  </a:lnTo>
                  <a:lnTo>
                    <a:pt x="107" y="633"/>
                  </a:lnTo>
                  <a:lnTo>
                    <a:pt x="107" y="635"/>
                  </a:lnTo>
                  <a:lnTo>
                    <a:pt x="108" y="635"/>
                  </a:lnTo>
                  <a:lnTo>
                    <a:pt x="109" y="636"/>
                  </a:lnTo>
                  <a:lnTo>
                    <a:pt x="111" y="636"/>
                  </a:lnTo>
                  <a:lnTo>
                    <a:pt x="112" y="636"/>
                  </a:lnTo>
                  <a:lnTo>
                    <a:pt x="112" y="635"/>
                  </a:lnTo>
                  <a:lnTo>
                    <a:pt x="113" y="633"/>
                  </a:lnTo>
                  <a:lnTo>
                    <a:pt x="113" y="632"/>
                  </a:lnTo>
                  <a:lnTo>
                    <a:pt x="114" y="632"/>
                  </a:lnTo>
                  <a:lnTo>
                    <a:pt x="114" y="633"/>
                  </a:lnTo>
                  <a:lnTo>
                    <a:pt x="116" y="633"/>
                  </a:lnTo>
                  <a:lnTo>
                    <a:pt x="117" y="635"/>
                  </a:lnTo>
                  <a:lnTo>
                    <a:pt x="118" y="636"/>
                  </a:lnTo>
                  <a:lnTo>
                    <a:pt x="117" y="637"/>
                  </a:lnTo>
                  <a:lnTo>
                    <a:pt x="118" y="638"/>
                  </a:lnTo>
                  <a:lnTo>
                    <a:pt x="118" y="640"/>
                  </a:lnTo>
                  <a:lnTo>
                    <a:pt x="119" y="640"/>
                  </a:lnTo>
                  <a:lnTo>
                    <a:pt x="119" y="638"/>
                  </a:lnTo>
                  <a:lnTo>
                    <a:pt x="121" y="640"/>
                  </a:lnTo>
                  <a:lnTo>
                    <a:pt x="122" y="640"/>
                  </a:lnTo>
                  <a:lnTo>
                    <a:pt x="123" y="640"/>
                  </a:lnTo>
                  <a:lnTo>
                    <a:pt x="123" y="641"/>
                  </a:lnTo>
                  <a:lnTo>
                    <a:pt x="123" y="642"/>
                  </a:lnTo>
                  <a:lnTo>
                    <a:pt x="124" y="643"/>
                  </a:lnTo>
                  <a:lnTo>
                    <a:pt x="126" y="645"/>
                  </a:lnTo>
                  <a:lnTo>
                    <a:pt x="127" y="645"/>
                  </a:lnTo>
                  <a:lnTo>
                    <a:pt x="128" y="646"/>
                  </a:lnTo>
                  <a:lnTo>
                    <a:pt x="127" y="646"/>
                  </a:lnTo>
                  <a:lnTo>
                    <a:pt x="127" y="647"/>
                  </a:lnTo>
                  <a:lnTo>
                    <a:pt x="126" y="647"/>
                  </a:lnTo>
                  <a:lnTo>
                    <a:pt x="126" y="648"/>
                  </a:lnTo>
                  <a:lnTo>
                    <a:pt x="127" y="650"/>
                  </a:lnTo>
                  <a:lnTo>
                    <a:pt x="128" y="650"/>
                  </a:lnTo>
                  <a:lnTo>
                    <a:pt x="128" y="651"/>
                  </a:lnTo>
                  <a:lnTo>
                    <a:pt x="129" y="651"/>
                  </a:lnTo>
                  <a:lnTo>
                    <a:pt x="129" y="652"/>
                  </a:lnTo>
                  <a:lnTo>
                    <a:pt x="129" y="653"/>
                  </a:lnTo>
                  <a:lnTo>
                    <a:pt x="129" y="655"/>
                  </a:lnTo>
                  <a:lnTo>
                    <a:pt x="129" y="656"/>
                  </a:lnTo>
                  <a:lnTo>
                    <a:pt x="131" y="657"/>
                  </a:lnTo>
                  <a:lnTo>
                    <a:pt x="131" y="658"/>
                  </a:lnTo>
                  <a:lnTo>
                    <a:pt x="131" y="660"/>
                  </a:lnTo>
                  <a:lnTo>
                    <a:pt x="132" y="660"/>
                  </a:lnTo>
                  <a:lnTo>
                    <a:pt x="133" y="660"/>
                  </a:lnTo>
                  <a:lnTo>
                    <a:pt x="133" y="661"/>
                  </a:lnTo>
                  <a:lnTo>
                    <a:pt x="132" y="662"/>
                  </a:lnTo>
                  <a:lnTo>
                    <a:pt x="131" y="662"/>
                  </a:lnTo>
                  <a:lnTo>
                    <a:pt x="129" y="663"/>
                  </a:lnTo>
                  <a:lnTo>
                    <a:pt x="129" y="665"/>
                  </a:lnTo>
                  <a:lnTo>
                    <a:pt x="131" y="666"/>
                  </a:lnTo>
                  <a:lnTo>
                    <a:pt x="131" y="667"/>
                  </a:lnTo>
                  <a:lnTo>
                    <a:pt x="132" y="667"/>
                  </a:lnTo>
                  <a:lnTo>
                    <a:pt x="132" y="668"/>
                  </a:lnTo>
                  <a:lnTo>
                    <a:pt x="132" y="670"/>
                  </a:lnTo>
                  <a:lnTo>
                    <a:pt x="132" y="671"/>
                  </a:lnTo>
                  <a:lnTo>
                    <a:pt x="133" y="672"/>
                  </a:lnTo>
                  <a:lnTo>
                    <a:pt x="134" y="672"/>
                  </a:lnTo>
                  <a:lnTo>
                    <a:pt x="136" y="673"/>
                  </a:lnTo>
                  <a:lnTo>
                    <a:pt x="137" y="672"/>
                  </a:lnTo>
                  <a:lnTo>
                    <a:pt x="138" y="671"/>
                  </a:lnTo>
                  <a:lnTo>
                    <a:pt x="139" y="670"/>
                  </a:lnTo>
                  <a:lnTo>
                    <a:pt x="139" y="668"/>
                  </a:lnTo>
                  <a:lnTo>
                    <a:pt x="141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41" y="671"/>
                  </a:lnTo>
                  <a:lnTo>
                    <a:pt x="141" y="672"/>
                  </a:lnTo>
                  <a:lnTo>
                    <a:pt x="141" y="673"/>
                  </a:lnTo>
                  <a:lnTo>
                    <a:pt x="142" y="673"/>
                  </a:lnTo>
                  <a:lnTo>
                    <a:pt x="143" y="673"/>
                  </a:lnTo>
                  <a:lnTo>
                    <a:pt x="144" y="675"/>
                  </a:lnTo>
                  <a:lnTo>
                    <a:pt x="143" y="676"/>
                  </a:lnTo>
                  <a:lnTo>
                    <a:pt x="143" y="677"/>
                  </a:lnTo>
                  <a:lnTo>
                    <a:pt x="143" y="678"/>
                  </a:lnTo>
                  <a:lnTo>
                    <a:pt x="144" y="678"/>
                  </a:lnTo>
                  <a:lnTo>
                    <a:pt x="144" y="680"/>
                  </a:lnTo>
                  <a:lnTo>
                    <a:pt x="146" y="680"/>
                  </a:lnTo>
                  <a:lnTo>
                    <a:pt x="147" y="678"/>
                  </a:lnTo>
                  <a:lnTo>
                    <a:pt x="148" y="678"/>
                  </a:lnTo>
                  <a:lnTo>
                    <a:pt x="149" y="678"/>
                  </a:lnTo>
                  <a:lnTo>
                    <a:pt x="148" y="680"/>
                  </a:lnTo>
                  <a:lnTo>
                    <a:pt x="148" y="681"/>
                  </a:lnTo>
                  <a:lnTo>
                    <a:pt x="148" y="682"/>
                  </a:lnTo>
                  <a:lnTo>
                    <a:pt x="149" y="682"/>
                  </a:lnTo>
                  <a:lnTo>
                    <a:pt x="151" y="682"/>
                  </a:lnTo>
                  <a:lnTo>
                    <a:pt x="152" y="681"/>
                  </a:lnTo>
                  <a:lnTo>
                    <a:pt x="152" y="682"/>
                  </a:lnTo>
                  <a:lnTo>
                    <a:pt x="152" y="683"/>
                  </a:lnTo>
                  <a:lnTo>
                    <a:pt x="151" y="686"/>
                  </a:lnTo>
                  <a:lnTo>
                    <a:pt x="151" y="687"/>
                  </a:lnTo>
                  <a:lnTo>
                    <a:pt x="149" y="687"/>
                  </a:lnTo>
                  <a:lnTo>
                    <a:pt x="149" y="688"/>
                  </a:lnTo>
                  <a:lnTo>
                    <a:pt x="149" y="690"/>
                  </a:lnTo>
                  <a:lnTo>
                    <a:pt x="149" y="691"/>
                  </a:lnTo>
                  <a:lnTo>
                    <a:pt x="151" y="691"/>
                  </a:lnTo>
                  <a:lnTo>
                    <a:pt x="152" y="692"/>
                  </a:lnTo>
                  <a:lnTo>
                    <a:pt x="153" y="692"/>
                  </a:lnTo>
                  <a:lnTo>
                    <a:pt x="153" y="693"/>
                  </a:lnTo>
                  <a:lnTo>
                    <a:pt x="153" y="695"/>
                  </a:lnTo>
                  <a:lnTo>
                    <a:pt x="154" y="696"/>
                  </a:lnTo>
                  <a:lnTo>
                    <a:pt x="154" y="697"/>
                  </a:lnTo>
                  <a:lnTo>
                    <a:pt x="154" y="698"/>
                  </a:lnTo>
                  <a:lnTo>
                    <a:pt x="156" y="698"/>
                  </a:lnTo>
                  <a:lnTo>
                    <a:pt x="157" y="697"/>
                  </a:lnTo>
                  <a:lnTo>
                    <a:pt x="158" y="697"/>
                  </a:lnTo>
                  <a:lnTo>
                    <a:pt x="158" y="696"/>
                  </a:lnTo>
                  <a:lnTo>
                    <a:pt x="157" y="695"/>
                  </a:lnTo>
                  <a:lnTo>
                    <a:pt x="158" y="695"/>
                  </a:lnTo>
                  <a:lnTo>
                    <a:pt x="159" y="695"/>
                  </a:lnTo>
                  <a:lnTo>
                    <a:pt x="161" y="695"/>
                  </a:lnTo>
                  <a:lnTo>
                    <a:pt x="161" y="693"/>
                  </a:lnTo>
                  <a:lnTo>
                    <a:pt x="162" y="693"/>
                  </a:lnTo>
                  <a:lnTo>
                    <a:pt x="163" y="692"/>
                  </a:lnTo>
                  <a:lnTo>
                    <a:pt x="164" y="692"/>
                  </a:lnTo>
                  <a:lnTo>
                    <a:pt x="166" y="692"/>
                  </a:lnTo>
                  <a:lnTo>
                    <a:pt x="166" y="690"/>
                  </a:lnTo>
                  <a:lnTo>
                    <a:pt x="166" y="688"/>
                  </a:lnTo>
                  <a:lnTo>
                    <a:pt x="166" y="687"/>
                  </a:lnTo>
                  <a:lnTo>
                    <a:pt x="166" y="685"/>
                  </a:lnTo>
                  <a:lnTo>
                    <a:pt x="166" y="682"/>
                  </a:lnTo>
                  <a:lnTo>
                    <a:pt x="167" y="680"/>
                  </a:lnTo>
                  <a:lnTo>
                    <a:pt x="168" y="678"/>
                  </a:lnTo>
                  <a:lnTo>
                    <a:pt x="168" y="677"/>
                  </a:lnTo>
                  <a:lnTo>
                    <a:pt x="169" y="676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3" y="671"/>
                  </a:lnTo>
                  <a:lnTo>
                    <a:pt x="174" y="670"/>
                  </a:lnTo>
                  <a:lnTo>
                    <a:pt x="176" y="668"/>
                  </a:lnTo>
                  <a:lnTo>
                    <a:pt x="177" y="667"/>
                  </a:lnTo>
                  <a:lnTo>
                    <a:pt x="177" y="666"/>
                  </a:lnTo>
                  <a:lnTo>
                    <a:pt x="178" y="665"/>
                  </a:lnTo>
                  <a:lnTo>
                    <a:pt x="179" y="663"/>
                  </a:lnTo>
                  <a:lnTo>
                    <a:pt x="179" y="662"/>
                  </a:lnTo>
                  <a:lnTo>
                    <a:pt x="179" y="661"/>
                  </a:lnTo>
                  <a:lnTo>
                    <a:pt x="181" y="661"/>
                  </a:lnTo>
                  <a:lnTo>
                    <a:pt x="181" y="660"/>
                  </a:lnTo>
                  <a:lnTo>
                    <a:pt x="182" y="658"/>
                  </a:lnTo>
                  <a:lnTo>
                    <a:pt x="182" y="657"/>
                  </a:lnTo>
                  <a:lnTo>
                    <a:pt x="183" y="656"/>
                  </a:lnTo>
                  <a:lnTo>
                    <a:pt x="183" y="655"/>
                  </a:lnTo>
                  <a:lnTo>
                    <a:pt x="183" y="652"/>
                  </a:lnTo>
                  <a:lnTo>
                    <a:pt x="184" y="652"/>
                  </a:lnTo>
                  <a:lnTo>
                    <a:pt x="184" y="651"/>
                  </a:lnTo>
                  <a:lnTo>
                    <a:pt x="184" y="650"/>
                  </a:lnTo>
                  <a:lnTo>
                    <a:pt x="184" y="648"/>
                  </a:lnTo>
                  <a:lnTo>
                    <a:pt x="184" y="647"/>
                  </a:lnTo>
                  <a:lnTo>
                    <a:pt x="186" y="645"/>
                  </a:lnTo>
                  <a:lnTo>
                    <a:pt x="186" y="643"/>
                  </a:lnTo>
                  <a:lnTo>
                    <a:pt x="186" y="642"/>
                  </a:lnTo>
                  <a:lnTo>
                    <a:pt x="186" y="641"/>
                  </a:lnTo>
                  <a:lnTo>
                    <a:pt x="186" y="640"/>
                  </a:lnTo>
                  <a:lnTo>
                    <a:pt x="186" y="638"/>
                  </a:lnTo>
                  <a:lnTo>
                    <a:pt x="186" y="637"/>
                  </a:lnTo>
                  <a:lnTo>
                    <a:pt x="186" y="636"/>
                  </a:lnTo>
                  <a:lnTo>
                    <a:pt x="186" y="635"/>
                  </a:lnTo>
                  <a:lnTo>
                    <a:pt x="186" y="633"/>
                  </a:lnTo>
                  <a:lnTo>
                    <a:pt x="186" y="632"/>
                  </a:lnTo>
                  <a:lnTo>
                    <a:pt x="186" y="630"/>
                  </a:lnTo>
                  <a:lnTo>
                    <a:pt x="186" y="628"/>
                  </a:lnTo>
                  <a:lnTo>
                    <a:pt x="186" y="627"/>
                  </a:lnTo>
                  <a:lnTo>
                    <a:pt x="186" y="626"/>
                  </a:lnTo>
                  <a:lnTo>
                    <a:pt x="187" y="625"/>
                  </a:lnTo>
                  <a:lnTo>
                    <a:pt x="187" y="623"/>
                  </a:lnTo>
                  <a:lnTo>
                    <a:pt x="187" y="622"/>
                  </a:lnTo>
                  <a:lnTo>
                    <a:pt x="187" y="621"/>
                  </a:lnTo>
                  <a:lnTo>
                    <a:pt x="188" y="620"/>
                  </a:lnTo>
                  <a:lnTo>
                    <a:pt x="187" y="620"/>
                  </a:lnTo>
                  <a:lnTo>
                    <a:pt x="188" y="618"/>
                  </a:lnTo>
                  <a:lnTo>
                    <a:pt x="188" y="617"/>
                  </a:lnTo>
                  <a:lnTo>
                    <a:pt x="188" y="616"/>
                  </a:lnTo>
                  <a:lnTo>
                    <a:pt x="188" y="615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2"/>
                  </a:lnTo>
                  <a:lnTo>
                    <a:pt x="187" y="611"/>
                  </a:lnTo>
                  <a:lnTo>
                    <a:pt x="187" y="610"/>
                  </a:lnTo>
                  <a:lnTo>
                    <a:pt x="187" y="608"/>
                  </a:lnTo>
                  <a:lnTo>
                    <a:pt x="187" y="607"/>
                  </a:lnTo>
                  <a:lnTo>
                    <a:pt x="187" y="605"/>
                  </a:lnTo>
                  <a:lnTo>
                    <a:pt x="187" y="603"/>
                  </a:lnTo>
                  <a:lnTo>
                    <a:pt x="187" y="602"/>
                  </a:lnTo>
                  <a:lnTo>
                    <a:pt x="187" y="601"/>
                  </a:lnTo>
                  <a:lnTo>
                    <a:pt x="187" y="600"/>
                  </a:lnTo>
                  <a:lnTo>
                    <a:pt x="187" y="598"/>
                  </a:lnTo>
                  <a:lnTo>
                    <a:pt x="187" y="597"/>
                  </a:lnTo>
                  <a:lnTo>
                    <a:pt x="187" y="596"/>
                  </a:lnTo>
                  <a:lnTo>
                    <a:pt x="188" y="595"/>
                  </a:lnTo>
                  <a:lnTo>
                    <a:pt x="188" y="593"/>
                  </a:lnTo>
                  <a:lnTo>
                    <a:pt x="188" y="592"/>
                  </a:lnTo>
                  <a:lnTo>
                    <a:pt x="189" y="591"/>
                  </a:lnTo>
                  <a:lnTo>
                    <a:pt x="189" y="590"/>
                  </a:lnTo>
                  <a:lnTo>
                    <a:pt x="191" y="588"/>
                  </a:lnTo>
                  <a:lnTo>
                    <a:pt x="191" y="587"/>
                  </a:lnTo>
                  <a:lnTo>
                    <a:pt x="192" y="586"/>
                  </a:lnTo>
                  <a:lnTo>
                    <a:pt x="193" y="585"/>
                  </a:lnTo>
                  <a:lnTo>
                    <a:pt x="193" y="583"/>
                  </a:lnTo>
                  <a:lnTo>
                    <a:pt x="193" y="582"/>
                  </a:lnTo>
                  <a:lnTo>
                    <a:pt x="193" y="581"/>
                  </a:lnTo>
                  <a:lnTo>
                    <a:pt x="193" y="580"/>
                  </a:lnTo>
                  <a:lnTo>
                    <a:pt x="193" y="578"/>
                  </a:lnTo>
                  <a:lnTo>
                    <a:pt x="193" y="577"/>
                  </a:lnTo>
                  <a:lnTo>
                    <a:pt x="193" y="576"/>
                  </a:lnTo>
                  <a:lnTo>
                    <a:pt x="193" y="575"/>
                  </a:lnTo>
                  <a:lnTo>
                    <a:pt x="193" y="573"/>
                  </a:lnTo>
                  <a:lnTo>
                    <a:pt x="194" y="572"/>
                  </a:lnTo>
                  <a:lnTo>
                    <a:pt x="194" y="570"/>
                  </a:lnTo>
                  <a:lnTo>
                    <a:pt x="194" y="568"/>
                  </a:lnTo>
                  <a:lnTo>
                    <a:pt x="196" y="567"/>
                  </a:lnTo>
                  <a:lnTo>
                    <a:pt x="196" y="565"/>
                  </a:lnTo>
                  <a:lnTo>
                    <a:pt x="196" y="563"/>
                  </a:lnTo>
                  <a:lnTo>
                    <a:pt x="196" y="562"/>
                  </a:lnTo>
                  <a:lnTo>
                    <a:pt x="196" y="561"/>
                  </a:lnTo>
                  <a:lnTo>
                    <a:pt x="196" y="560"/>
                  </a:lnTo>
                  <a:lnTo>
                    <a:pt x="197" y="558"/>
                  </a:lnTo>
                  <a:lnTo>
                    <a:pt x="197" y="557"/>
                  </a:lnTo>
                  <a:lnTo>
                    <a:pt x="196" y="557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6" y="553"/>
                  </a:lnTo>
                  <a:lnTo>
                    <a:pt x="194" y="553"/>
                  </a:lnTo>
                  <a:lnTo>
                    <a:pt x="194" y="552"/>
                  </a:lnTo>
                  <a:lnTo>
                    <a:pt x="193" y="552"/>
                  </a:lnTo>
                  <a:lnTo>
                    <a:pt x="193" y="551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1" y="548"/>
                  </a:lnTo>
                  <a:lnTo>
                    <a:pt x="191" y="547"/>
                  </a:lnTo>
                  <a:lnTo>
                    <a:pt x="191" y="546"/>
                  </a:lnTo>
                  <a:lnTo>
                    <a:pt x="191" y="545"/>
                  </a:lnTo>
                  <a:lnTo>
                    <a:pt x="191" y="543"/>
                  </a:lnTo>
                  <a:lnTo>
                    <a:pt x="191" y="542"/>
                  </a:lnTo>
                  <a:lnTo>
                    <a:pt x="191" y="541"/>
                  </a:lnTo>
                  <a:lnTo>
                    <a:pt x="191" y="540"/>
                  </a:lnTo>
                  <a:lnTo>
                    <a:pt x="189" y="538"/>
                  </a:lnTo>
                  <a:lnTo>
                    <a:pt x="189" y="537"/>
                  </a:lnTo>
                  <a:lnTo>
                    <a:pt x="189" y="536"/>
                  </a:lnTo>
                  <a:lnTo>
                    <a:pt x="189" y="535"/>
                  </a:lnTo>
                  <a:lnTo>
                    <a:pt x="191" y="535"/>
                  </a:lnTo>
                  <a:lnTo>
                    <a:pt x="191" y="533"/>
                  </a:lnTo>
                  <a:lnTo>
                    <a:pt x="191" y="532"/>
                  </a:lnTo>
                  <a:lnTo>
                    <a:pt x="192" y="531"/>
                  </a:lnTo>
                  <a:lnTo>
                    <a:pt x="192" y="530"/>
                  </a:lnTo>
                  <a:lnTo>
                    <a:pt x="192" y="528"/>
                  </a:lnTo>
                  <a:lnTo>
                    <a:pt x="192" y="527"/>
                  </a:lnTo>
                  <a:lnTo>
                    <a:pt x="193" y="526"/>
                  </a:lnTo>
                  <a:lnTo>
                    <a:pt x="194" y="525"/>
                  </a:lnTo>
                  <a:lnTo>
                    <a:pt x="194" y="523"/>
                  </a:lnTo>
                  <a:lnTo>
                    <a:pt x="196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8" y="522"/>
                  </a:lnTo>
                  <a:lnTo>
                    <a:pt x="198" y="521"/>
                  </a:lnTo>
                  <a:lnTo>
                    <a:pt x="199" y="521"/>
                  </a:lnTo>
                  <a:lnTo>
                    <a:pt x="201" y="519"/>
                  </a:lnTo>
                  <a:lnTo>
                    <a:pt x="202" y="519"/>
                  </a:lnTo>
                  <a:lnTo>
                    <a:pt x="203" y="519"/>
                  </a:lnTo>
                  <a:lnTo>
                    <a:pt x="203" y="518"/>
                  </a:lnTo>
                  <a:lnTo>
                    <a:pt x="206" y="517"/>
                  </a:lnTo>
                  <a:lnTo>
                    <a:pt x="207" y="517"/>
                  </a:lnTo>
                  <a:lnTo>
                    <a:pt x="207" y="516"/>
                  </a:lnTo>
                  <a:lnTo>
                    <a:pt x="208" y="516"/>
                  </a:lnTo>
                  <a:lnTo>
                    <a:pt x="209" y="516"/>
                  </a:lnTo>
                  <a:lnTo>
                    <a:pt x="211" y="516"/>
                  </a:lnTo>
                  <a:lnTo>
                    <a:pt x="212" y="514"/>
                  </a:lnTo>
                  <a:lnTo>
                    <a:pt x="213" y="514"/>
                  </a:lnTo>
                  <a:lnTo>
                    <a:pt x="214" y="513"/>
                  </a:lnTo>
                  <a:lnTo>
                    <a:pt x="216" y="513"/>
                  </a:lnTo>
                  <a:lnTo>
                    <a:pt x="217" y="513"/>
                  </a:lnTo>
                  <a:lnTo>
                    <a:pt x="218" y="513"/>
                  </a:lnTo>
                  <a:lnTo>
                    <a:pt x="218" y="512"/>
                  </a:lnTo>
                  <a:lnTo>
                    <a:pt x="219" y="512"/>
                  </a:lnTo>
                  <a:lnTo>
                    <a:pt x="221" y="512"/>
                  </a:lnTo>
                  <a:lnTo>
                    <a:pt x="222" y="512"/>
                  </a:lnTo>
                  <a:lnTo>
                    <a:pt x="222" y="511"/>
                  </a:lnTo>
                  <a:lnTo>
                    <a:pt x="223" y="511"/>
                  </a:lnTo>
                  <a:lnTo>
                    <a:pt x="223" y="512"/>
                  </a:lnTo>
                  <a:lnTo>
                    <a:pt x="224" y="512"/>
                  </a:lnTo>
                  <a:lnTo>
                    <a:pt x="226" y="512"/>
                  </a:lnTo>
                  <a:lnTo>
                    <a:pt x="227" y="512"/>
                  </a:lnTo>
                  <a:lnTo>
                    <a:pt x="228" y="512"/>
                  </a:lnTo>
                  <a:lnTo>
                    <a:pt x="229" y="512"/>
                  </a:lnTo>
                  <a:lnTo>
                    <a:pt x="231" y="513"/>
                  </a:lnTo>
                  <a:lnTo>
                    <a:pt x="232" y="513"/>
                  </a:lnTo>
                  <a:lnTo>
                    <a:pt x="233" y="513"/>
                  </a:lnTo>
                  <a:lnTo>
                    <a:pt x="234" y="513"/>
                  </a:lnTo>
                  <a:lnTo>
                    <a:pt x="236" y="513"/>
                  </a:lnTo>
                  <a:lnTo>
                    <a:pt x="237" y="513"/>
                  </a:lnTo>
                  <a:lnTo>
                    <a:pt x="237" y="514"/>
                  </a:lnTo>
                  <a:lnTo>
                    <a:pt x="238" y="514"/>
                  </a:lnTo>
                  <a:lnTo>
                    <a:pt x="238" y="513"/>
                  </a:lnTo>
                  <a:lnTo>
                    <a:pt x="239" y="513"/>
                  </a:lnTo>
                  <a:lnTo>
                    <a:pt x="239" y="512"/>
                  </a:lnTo>
                  <a:lnTo>
                    <a:pt x="241" y="511"/>
                  </a:lnTo>
                  <a:lnTo>
                    <a:pt x="241" y="509"/>
                  </a:lnTo>
                  <a:lnTo>
                    <a:pt x="241" y="508"/>
                  </a:lnTo>
                  <a:lnTo>
                    <a:pt x="242" y="507"/>
                  </a:lnTo>
                  <a:lnTo>
                    <a:pt x="242" y="506"/>
                  </a:lnTo>
                  <a:lnTo>
                    <a:pt x="243" y="506"/>
                  </a:lnTo>
                  <a:lnTo>
                    <a:pt x="244" y="504"/>
                  </a:lnTo>
                  <a:lnTo>
                    <a:pt x="246" y="504"/>
                  </a:lnTo>
                  <a:lnTo>
                    <a:pt x="246" y="503"/>
                  </a:lnTo>
                  <a:lnTo>
                    <a:pt x="247" y="502"/>
                  </a:lnTo>
                  <a:lnTo>
                    <a:pt x="247" y="501"/>
                  </a:lnTo>
                  <a:lnTo>
                    <a:pt x="248" y="499"/>
                  </a:lnTo>
                  <a:lnTo>
                    <a:pt x="248" y="498"/>
                  </a:lnTo>
                  <a:lnTo>
                    <a:pt x="248" y="497"/>
                  </a:lnTo>
                  <a:lnTo>
                    <a:pt x="250" y="496"/>
                  </a:lnTo>
                  <a:lnTo>
                    <a:pt x="251" y="494"/>
                  </a:lnTo>
                  <a:lnTo>
                    <a:pt x="252" y="493"/>
                  </a:lnTo>
                  <a:lnTo>
                    <a:pt x="253" y="492"/>
                  </a:lnTo>
                  <a:lnTo>
                    <a:pt x="253" y="491"/>
                  </a:lnTo>
                  <a:lnTo>
                    <a:pt x="255" y="491"/>
                  </a:lnTo>
                  <a:lnTo>
                    <a:pt x="256" y="489"/>
                  </a:lnTo>
                  <a:lnTo>
                    <a:pt x="256" y="488"/>
                  </a:lnTo>
                  <a:lnTo>
                    <a:pt x="256" y="487"/>
                  </a:lnTo>
                  <a:lnTo>
                    <a:pt x="257" y="486"/>
                  </a:lnTo>
                  <a:lnTo>
                    <a:pt x="257" y="484"/>
                  </a:lnTo>
                  <a:lnTo>
                    <a:pt x="257" y="483"/>
                  </a:lnTo>
                  <a:lnTo>
                    <a:pt x="256" y="482"/>
                  </a:lnTo>
                  <a:lnTo>
                    <a:pt x="256" y="481"/>
                  </a:lnTo>
                  <a:lnTo>
                    <a:pt x="256" y="479"/>
                  </a:lnTo>
                  <a:lnTo>
                    <a:pt x="256" y="478"/>
                  </a:lnTo>
                  <a:lnTo>
                    <a:pt x="256" y="477"/>
                  </a:lnTo>
                  <a:lnTo>
                    <a:pt x="256" y="476"/>
                  </a:lnTo>
                  <a:lnTo>
                    <a:pt x="256" y="474"/>
                  </a:lnTo>
                  <a:lnTo>
                    <a:pt x="255" y="474"/>
                  </a:lnTo>
                  <a:lnTo>
                    <a:pt x="255" y="473"/>
                  </a:lnTo>
                  <a:lnTo>
                    <a:pt x="255" y="472"/>
                  </a:lnTo>
                  <a:lnTo>
                    <a:pt x="253" y="471"/>
                  </a:lnTo>
                  <a:lnTo>
                    <a:pt x="253" y="469"/>
                  </a:lnTo>
                  <a:lnTo>
                    <a:pt x="253" y="468"/>
                  </a:lnTo>
                  <a:lnTo>
                    <a:pt x="252" y="467"/>
                  </a:lnTo>
                  <a:lnTo>
                    <a:pt x="252" y="466"/>
                  </a:lnTo>
                  <a:lnTo>
                    <a:pt x="252" y="464"/>
                  </a:lnTo>
                  <a:lnTo>
                    <a:pt x="251" y="463"/>
                  </a:lnTo>
                  <a:lnTo>
                    <a:pt x="251" y="462"/>
                  </a:lnTo>
                  <a:lnTo>
                    <a:pt x="251" y="461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6"/>
                  </a:lnTo>
                  <a:lnTo>
                    <a:pt x="250" y="454"/>
                  </a:lnTo>
                  <a:lnTo>
                    <a:pt x="248" y="454"/>
                  </a:lnTo>
                  <a:lnTo>
                    <a:pt x="248" y="453"/>
                  </a:lnTo>
                  <a:lnTo>
                    <a:pt x="247" y="452"/>
                  </a:lnTo>
                  <a:lnTo>
                    <a:pt x="247" y="451"/>
                  </a:lnTo>
                  <a:lnTo>
                    <a:pt x="247" y="449"/>
                  </a:lnTo>
                  <a:lnTo>
                    <a:pt x="247" y="448"/>
                  </a:lnTo>
                  <a:lnTo>
                    <a:pt x="247" y="447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8" y="439"/>
                  </a:lnTo>
                  <a:lnTo>
                    <a:pt x="250" y="438"/>
                  </a:lnTo>
                  <a:lnTo>
                    <a:pt x="250" y="437"/>
                  </a:lnTo>
                  <a:lnTo>
                    <a:pt x="250" y="436"/>
                  </a:lnTo>
                  <a:lnTo>
                    <a:pt x="248" y="436"/>
                  </a:lnTo>
                  <a:lnTo>
                    <a:pt x="247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3" y="432"/>
                  </a:lnTo>
                  <a:lnTo>
                    <a:pt x="242" y="432"/>
                  </a:lnTo>
                  <a:lnTo>
                    <a:pt x="241" y="431"/>
                  </a:lnTo>
                  <a:lnTo>
                    <a:pt x="239" y="431"/>
                  </a:lnTo>
                  <a:lnTo>
                    <a:pt x="238" y="431"/>
                  </a:lnTo>
                  <a:lnTo>
                    <a:pt x="237" y="431"/>
                  </a:lnTo>
                  <a:lnTo>
                    <a:pt x="236" y="429"/>
                  </a:lnTo>
                  <a:lnTo>
                    <a:pt x="234" y="431"/>
                  </a:lnTo>
                  <a:lnTo>
                    <a:pt x="233" y="431"/>
                  </a:lnTo>
                  <a:lnTo>
                    <a:pt x="232" y="429"/>
                  </a:lnTo>
                  <a:lnTo>
                    <a:pt x="231" y="431"/>
                  </a:lnTo>
                  <a:lnTo>
                    <a:pt x="229" y="431"/>
                  </a:lnTo>
                  <a:lnTo>
                    <a:pt x="229" y="429"/>
                  </a:lnTo>
                  <a:lnTo>
                    <a:pt x="228" y="429"/>
                  </a:lnTo>
                  <a:lnTo>
                    <a:pt x="228" y="428"/>
                  </a:lnTo>
                  <a:lnTo>
                    <a:pt x="228" y="427"/>
                  </a:lnTo>
                  <a:lnTo>
                    <a:pt x="228" y="426"/>
                  </a:lnTo>
                  <a:lnTo>
                    <a:pt x="228" y="424"/>
                  </a:lnTo>
                  <a:lnTo>
                    <a:pt x="228" y="423"/>
                  </a:lnTo>
                  <a:lnTo>
                    <a:pt x="228" y="422"/>
                  </a:lnTo>
                  <a:lnTo>
                    <a:pt x="228" y="421"/>
                  </a:lnTo>
                  <a:lnTo>
                    <a:pt x="228" y="419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6"/>
                  </a:lnTo>
                  <a:lnTo>
                    <a:pt x="228" y="414"/>
                  </a:lnTo>
                  <a:lnTo>
                    <a:pt x="228" y="413"/>
                  </a:lnTo>
                  <a:lnTo>
                    <a:pt x="228" y="412"/>
                  </a:lnTo>
                  <a:lnTo>
                    <a:pt x="228" y="411"/>
                  </a:lnTo>
                  <a:lnTo>
                    <a:pt x="227" y="411"/>
                  </a:lnTo>
                  <a:lnTo>
                    <a:pt x="228" y="409"/>
                  </a:lnTo>
                  <a:lnTo>
                    <a:pt x="228" y="408"/>
                  </a:lnTo>
                  <a:lnTo>
                    <a:pt x="228" y="407"/>
                  </a:lnTo>
                  <a:lnTo>
                    <a:pt x="228" y="406"/>
                  </a:lnTo>
                  <a:lnTo>
                    <a:pt x="228" y="404"/>
                  </a:lnTo>
                  <a:lnTo>
                    <a:pt x="228" y="403"/>
                  </a:lnTo>
                  <a:lnTo>
                    <a:pt x="228" y="402"/>
                  </a:lnTo>
                  <a:lnTo>
                    <a:pt x="228" y="401"/>
                  </a:lnTo>
                  <a:lnTo>
                    <a:pt x="229" y="401"/>
                  </a:lnTo>
                  <a:lnTo>
                    <a:pt x="229" y="399"/>
                  </a:lnTo>
                  <a:lnTo>
                    <a:pt x="229" y="398"/>
                  </a:lnTo>
                  <a:lnTo>
                    <a:pt x="231" y="398"/>
                  </a:lnTo>
                  <a:lnTo>
                    <a:pt x="232" y="397"/>
                  </a:lnTo>
                  <a:lnTo>
                    <a:pt x="232" y="396"/>
                  </a:lnTo>
                  <a:lnTo>
                    <a:pt x="232" y="394"/>
                  </a:lnTo>
                  <a:lnTo>
                    <a:pt x="232" y="393"/>
                  </a:lnTo>
                  <a:lnTo>
                    <a:pt x="232" y="392"/>
                  </a:lnTo>
                  <a:lnTo>
                    <a:pt x="232" y="391"/>
                  </a:lnTo>
                  <a:lnTo>
                    <a:pt x="233" y="389"/>
                  </a:lnTo>
                  <a:lnTo>
                    <a:pt x="234" y="389"/>
                  </a:lnTo>
                  <a:lnTo>
                    <a:pt x="234" y="388"/>
                  </a:lnTo>
                  <a:lnTo>
                    <a:pt x="236" y="388"/>
                  </a:lnTo>
                  <a:lnTo>
                    <a:pt x="236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8" y="386"/>
                  </a:lnTo>
                  <a:lnTo>
                    <a:pt x="238" y="384"/>
                  </a:lnTo>
                  <a:lnTo>
                    <a:pt x="238" y="383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6" y="382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7"/>
                  </a:lnTo>
                  <a:lnTo>
                    <a:pt x="223" y="377"/>
                  </a:lnTo>
                  <a:lnTo>
                    <a:pt x="222" y="376"/>
                  </a:lnTo>
                  <a:lnTo>
                    <a:pt x="221" y="376"/>
                  </a:lnTo>
                  <a:lnTo>
                    <a:pt x="219" y="374"/>
                  </a:lnTo>
                  <a:lnTo>
                    <a:pt x="218" y="373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3"/>
                  </a:lnTo>
                  <a:lnTo>
                    <a:pt x="213" y="373"/>
                  </a:lnTo>
                  <a:lnTo>
                    <a:pt x="213" y="372"/>
                  </a:lnTo>
                  <a:lnTo>
                    <a:pt x="214" y="372"/>
                  </a:lnTo>
                  <a:lnTo>
                    <a:pt x="214" y="371"/>
                  </a:lnTo>
                  <a:lnTo>
                    <a:pt x="214" y="369"/>
                  </a:lnTo>
                  <a:lnTo>
                    <a:pt x="214" y="368"/>
                  </a:lnTo>
                  <a:lnTo>
                    <a:pt x="216" y="367"/>
                  </a:lnTo>
                  <a:lnTo>
                    <a:pt x="214" y="366"/>
                  </a:lnTo>
                  <a:lnTo>
                    <a:pt x="214" y="364"/>
                  </a:lnTo>
                  <a:lnTo>
                    <a:pt x="214" y="363"/>
                  </a:lnTo>
                  <a:lnTo>
                    <a:pt x="214" y="362"/>
                  </a:lnTo>
                  <a:lnTo>
                    <a:pt x="214" y="361"/>
                  </a:lnTo>
                  <a:lnTo>
                    <a:pt x="213" y="359"/>
                  </a:lnTo>
                  <a:lnTo>
                    <a:pt x="213" y="357"/>
                  </a:lnTo>
                  <a:lnTo>
                    <a:pt x="214" y="357"/>
                  </a:lnTo>
                  <a:lnTo>
                    <a:pt x="216" y="356"/>
                  </a:lnTo>
                  <a:lnTo>
                    <a:pt x="217" y="356"/>
                  </a:lnTo>
                  <a:lnTo>
                    <a:pt x="218" y="356"/>
                  </a:lnTo>
                  <a:lnTo>
                    <a:pt x="218" y="354"/>
                  </a:lnTo>
                  <a:lnTo>
                    <a:pt x="219" y="354"/>
                  </a:lnTo>
                  <a:lnTo>
                    <a:pt x="221" y="354"/>
                  </a:lnTo>
                  <a:lnTo>
                    <a:pt x="221" y="353"/>
                  </a:lnTo>
                  <a:lnTo>
                    <a:pt x="222" y="353"/>
                  </a:lnTo>
                  <a:lnTo>
                    <a:pt x="223" y="352"/>
                  </a:lnTo>
                  <a:lnTo>
                    <a:pt x="224" y="352"/>
                  </a:lnTo>
                  <a:lnTo>
                    <a:pt x="224" y="351"/>
                  </a:lnTo>
                  <a:lnTo>
                    <a:pt x="226" y="351"/>
                  </a:lnTo>
                  <a:lnTo>
                    <a:pt x="226" y="349"/>
                  </a:lnTo>
                  <a:lnTo>
                    <a:pt x="227" y="348"/>
                  </a:lnTo>
                  <a:lnTo>
                    <a:pt x="227" y="347"/>
                  </a:lnTo>
                  <a:lnTo>
                    <a:pt x="227" y="346"/>
                  </a:lnTo>
                  <a:lnTo>
                    <a:pt x="227" y="344"/>
                  </a:lnTo>
                  <a:lnTo>
                    <a:pt x="227" y="343"/>
                  </a:lnTo>
                  <a:lnTo>
                    <a:pt x="227" y="342"/>
                  </a:lnTo>
                  <a:lnTo>
                    <a:pt x="228" y="341"/>
                  </a:lnTo>
                  <a:lnTo>
                    <a:pt x="228" y="339"/>
                  </a:lnTo>
                  <a:lnTo>
                    <a:pt x="228" y="338"/>
                  </a:lnTo>
                  <a:lnTo>
                    <a:pt x="228" y="337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9" y="333"/>
                  </a:lnTo>
                  <a:lnTo>
                    <a:pt x="231" y="333"/>
                  </a:lnTo>
                  <a:lnTo>
                    <a:pt x="232" y="332"/>
                  </a:lnTo>
                  <a:lnTo>
                    <a:pt x="233" y="332"/>
                  </a:lnTo>
                  <a:lnTo>
                    <a:pt x="234" y="331"/>
                  </a:lnTo>
                  <a:lnTo>
                    <a:pt x="236" y="331"/>
                  </a:lnTo>
                  <a:lnTo>
                    <a:pt x="237" y="331"/>
                  </a:lnTo>
                  <a:lnTo>
                    <a:pt x="238" y="332"/>
                  </a:lnTo>
                  <a:lnTo>
                    <a:pt x="239" y="332"/>
                  </a:lnTo>
                  <a:lnTo>
                    <a:pt x="241" y="333"/>
                  </a:lnTo>
                  <a:lnTo>
                    <a:pt x="242" y="334"/>
                  </a:lnTo>
                  <a:lnTo>
                    <a:pt x="243" y="334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7" y="336"/>
                  </a:lnTo>
                  <a:lnTo>
                    <a:pt x="248" y="336"/>
                  </a:lnTo>
                  <a:lnTo>
                    <a:pt x="250" y="337"/>
                  </a:lnTo>
                  <a:lnTo>
                    <a:pt x="251" y="336"/>
                  </a:lnTo>
                  <a:lnTo>
                    <a:pt x="252" y="336"/>
                  </a:lnTo>
                  <a:lnTo>
                    <a:pt x="253" y="336"/>
                  </a:lnTo>
                  <a:lnTo>
                    <a:pt x="253" y="334"/>
                  </a:lnTo>
                  <a:lnTo>
                    <a:pt x="255" y="334"/>
                  </a:lnTo>
                  <a:lnTo>
                    <a:pt x="253" y="334"/>
                  </a:lnTo>
                  <a:lnTo>
                    <a:pt x="253" y="333"/>
                  </a:lnTo>
                  <a:lnTo>
                    <a:pt x="253" y="332"/>
                  </a:lnTo>
                  <a:lnTo>
                    <a:pt x="252" y="331"/>
                  </a:lnTo>
                  <a:lnTo>
                    <a:pt x="252" y="329"/>
                  </a:lnTo>
                  <a:lnTo>
                    <a:pt x="251" y="328"/>
                  </a:lnTo>
                  <a:lnTo>
                    <a:pt x="251" y="327"/>
                  </a:lnTo>
                  <a:lnTo>
                    <a:pt x="251" y="326"/>
                  </a:lnTo>
                  <a:lnTo>
                    <a:pt x="251" y="324"/>
                  </a:lnTo>
                  <a:lnTo>
                    <a:pt x="250" y="323"/>
                  </a:lnTo>
                  <a:lnTo>
                    <a:pt x="250" y="322"/>
                  </a:lnTo>
                  <a:lnTo>
                    <a:pt x="250" y="321"/>
                  </a:lnTo>
                  <a:lnTo>
                    <a:pt x="250" y="319"/>
                  </a:lnTo>
                  <a:lnTo>
                    <a:pt x="248" y="319"/>
                  </a:lnTo>
                  <a:lnTo>
                    <a:pt x="248" y="318"/>
                  </a:lnTo>
                  <a:lnTo>
                    <a:pt x="248" y="317"/>
                  </a:lnTo>
                  <a:lnTo>
                    <a:pt x="248" y="316"/>
                  </a:lnTo>
                  <a:lnTo>
                    <a:pt x="248" y="314"/>
                  </a:lnTo>
                  <a:lnTo>
                    <a:pt x="248" y="313"/>
                  </a:lnTo>
                  <a:lnTo>
                    <a:pt x="248" y="312"/>
                  </a:lnTo>
                  <a:lnTo>
                    <a:pt x="250" y="310"/>
                  </a:lnTo>
                  <a:lnTo>
                    <a:pt x="250" y="309"/>
                  </a:lnTo>
                  <a:lnTo>
                    <a:pt x="250" y="308"/>
                  </a:lnTo>
                  <a:lnTo>
                    <a:pt x="251" y="308"/>
                  </a:lnTo>
                  <a:lnTo>
                    <a:pt x="251" y="307"/>
                  </a:lnTo>
                  <a:lnTo>
                    <a:pt x="251" y="305"/>
                  </a:lnTo>
                  <a:lnTo>
                    <a:pt x="252" y="305"/>
                  </a:lnTo>
                  <a:lnTo>
                    <a:pt x="252" y="304"/>
                  </a:lnTo>
                  <a:lnTo>
                    <a:pt x="252" y="303"/>
                  </a:lnTo>
                  <a:lnTo>
                    <a:pt x="252" y="302"/>
                  </a:lnTo>
                  <a:lnTo>
                    <a:pt x="253" y="302"/>
                  </a:lnTo>
                  <a:lnTo>
                    <a:pt x="253" y="300"/>
                  </a:lnTo>
                  <a:lnTo>
                    <a:pt x="253" y="299"/>
                  </a:lnTo>
                  <a:lnTo>
                    <a:pt x="253" y="298"/>
                  </a:lnTo>
                  <a:lnTo>
                    <a:pt x="255" y="298"/>
                  </a:lnTo>
                  <a:lnTo>
                    <a:pt x="255" y="297"/>
                  </a:lnTo>
                  <a:lnTo>
                    <a:pt x="255" y="295"/>
                  </a:lnTo>
                  <a:lnTo>
                    <a:pt x="255" y="294"/>
                  </a:lnTo>
                  <a:lnTo>
                    <a:pt x="255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2" y="288"/>
                  </a:lnTo>
                  <a:lnTo>
                    <a:pt x="252" y="287"/>
                  </a:lnTo>
                  <a:lnTo>
                    <a:pt x="252" y="285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2"/>
                  </a:lnTo>
                  <a:lnTo>
                    <a:pt x="250" y="282"/>
                  </a:lnTo>
                  <a:lnTo>
                    <a:pt x="250" y="280"/>
                  </a:lnTo>
                  <a:lnTo>
                    <a:pt x="248" y="279"/>
                  </a:lnTo>
                  <a:lnTo>
                    <a:pt x="247" y="278"/>
                  </a:lnTo>
                  <a:lnTo>
                    <a:pt x="247" y="277"/>
                  </a:lnTo>
                  <a:lnTo>
                    <a:pt x="246" y="277"/>
                  </a:lnTo>
                  <a:lnTo>
                    <a:pt x="246" y="275"/>
                  </a:lnTo>
                  <a:lnTo>
                    <a:pt x="244" y="274"/>
                  </a:lnTo>
                  <a:lnTo>
                    <a:pt x="243" y="273"/>
                  </a:lnTo>
                  <a:lnTo>
                    <a:pt x="242" y="272"/>
                  </a:lnTo>
                  <a:lnTo>
                    <a:pt x="242" y="270"/>
                  </a:lnTo>
                  <a:lnTo>
                    <a:pt x="241" y="270"/>
                  </a:lnTo>
                  <a:lnTo>
                    <a:pt x="241" y="269"/>
                  </a:lnTo>
                  <a:lnTo>
                    <a:pt x="239" y="268"/>
                  </a:lnTo>
                  <a:lnTo>
                    <a:pt x="238" y="267"/>
                  </a:lnTo>
                  <a:lnTo>
                    <a:pt x="237" y="265"/>
                  </a:lnTo>
                  <a:lnTo>
                    <a:pt x="237" y="264"/>
                  </a:lnTo>
                  <a:lnTo>
                    <a:pt x="237" y="263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6" y="260"/>
                  </a:lnTo>
                  <a:lnTo>
                    <a:pt x="236" y="259"/>
                  </a:lnTo>
                  <a:lnTo>
                    <a:pt x="234" y="259"/>
                  </a:lnTo>
                  <a:lnTo>
                    <a:pt x="236" y="258"/>
                  </a:lnTo>
                  <a:lnTo>
                    <a:pt x="234" y="257"/>
                  </a:lnTo>
                  <a:lnTo>
                    <a:pt x="233" y="254"/>
                  </a:lnTo>
                  <a:lnTo>
                    <a:pt x="232" y="253"/>
                  </a:lnTo>
                  <a:lnTo>
                    <a:pt x="232" y="252"/>
                  </a:lnTo>
                  <a:lnTo>
                    <a:pt x="231" y="250"/>
                  </a:lnTo>
                  <a:lnTo>
                    <a:pt x="231" y="249"/>
                  </a:lnTo>
                  <a:lnTo>
                    <a:pt x="229" y="248"/>
                  </a:lnTo>
                  <a:lnTo>
                    <a:pt x="229" y="247"/>
                  </a:lnTo>
                  <a:lnTo>
                    <a:pt x="229" y="245"/>
                  </a:lnTo>
                  <a:lnTo>
                    <a:pt x="228" y="244"/>
                  </a:lnTo>
                  <a:lnTo>
                    <a:pt x="228" y="243"/>
                  </a:lnTo>
                  <a:lnTo>
                    <a:pt x="228" y="242"/>
                  </a:lnTo>
                  <a:lnTo>
                    <a:pt x="227" y="240"/>
                  </a:lnTo>
                  <a:lnTo>
                    <a:pt x="227" y="239"/>
                  </a:lnTo>
                  <a:lnTo>
                    <a:pt x="226" y="238"/>
                  </a:lnTo>
                  <a:lnTo>
                    <a:pt x="226" y="237"/>
                  </a:lnTo>
                  <a:lnTo>
                    <a:pt x="224" y="235"/>
                  </a:lnTo>
                  <a:lnTo>
                    <a:pt x="224" y="234"/>
                  </a:lnTo>
                  <a:lnTo>
                    <a:pt x="224" y="233"/>
                  </a:lnTo>
                  <a:lnTo>
                    <a:pt x="224" y="232"/>
                  </a:lnTo>
                  <a:lnTo>
                    <a:pt x="223" y="230"/>
                  </a:lnTo>
                  <a:lnTo>
                    <a:pt x="223" y="229"/>
                  </a:lnTo>
                  <a:lnTo>
                    <a:pt x="223" y="228"/>
                  </a:lnTo>
                  <a:lnTo>
                    <a:pt x="223" y="227"/>
                  </a:lnTo>
                  <a:lnTo>
                    <a:pt x="223" y="225"/>
                  </a:lnTo>
                  <a:lnTo>
                    <a:pt x="223" y="224"/>
                  </a:lnTo>
                  <a:lnTo>
                    <a:pt x="222" y="223"/>
                  </a:lnTo>
                  <a:lnTo>
                    <a:pt x="222" y="222"/>
                  </a:lnTo>
                  <a:lnTo>
                    <a:pt x="223" y="217"/>
                  </a:lnTo>
                  <a:lnTo>
                    <a:pt x="222" y="215"/>
                  </a:lnTo>
                  <a:lnTo>
                    <a:pt x="222" y="214"/>
                  </a:lnTo>
                  <a:lnTo>
                    <a:pt x="222" y="213"/>
                  </a:lnTo>
                  <a:lnTo>
                    <a:pt x="222" y="212"/>
                  </a:lnTo>
                  <a:lnTo>
                    <a:pt x="222" y="210"/>
                  </a:lnTo>
                  <a:lnTo>
                    <a:pt x="222" y="209"/>
                  </a:lnTo>
                  <a:lnTo>
                    <a:pt x="223" y="209"/>
                  </a:lnTo>
                  <a:lnTo>
                    <a:pt x="223" y="208"/>
                  </a:lnTo>
                  <a:lnTo>
                    <a:pt x="223" y="207"/>
                  </a:lnTo>
                  <a:lnTo>
                    <a:pt x="223" y="205"/>
                  </a:lnTo>
                  <a:lnTo>
                    <a:pt x="223" y="204"/>
                  </a:lnTo>
                  <a:lnTo>
                    <a:pt x="224" y="203"/>
                  </a:lnTo>
                  <a:lnTo>
                    <a:pt x="224" y="202"/>
                  </a:lnTo>
                  <a:lnTo>
                    <a:pt x="224" y="200"/>
                  </a:lnTo>
                  <a:lnTo>
                    <a:pt x="224" y="199"/>
                  </a:lnTo>
                  <a:lnTo>
                    <a:pt x="223" y="198"/>
                  </a:lnTo>
                  <a:lnTo>
                    <a:pt x="223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2" y="193"/>
                  </a:lnTo>
                  <a:lnTo>
                    <a:pt x="221" y="192"/>
                  </a:lnTo>
                  <a:lnTo>
                    <a:pt x="221" y="189"/>
                  </a:lnTo>
                  <a:lnTo>
                    <a:pt x="221" y="188"/>
                  </a:lnTo>
                  <a:lnTo>
                    <a:pt x="221" y="187"/>
                  </a:lnTo>
                  <a:lnTo>
                    <a:pt x="221" y="185"/>
                  </a:lnTo>
                  <a:lnTo>
                    <a:pt x="221" y="183"/>
                  </a:lnTo>
                  <a:lnTo>
                    <a:pt x="219" y="183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7" y="180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3" y="175"/>
                  </a:lnTo>
                  <a:lnTo>
                    <a:pt x="213" y="173"/>
                  </a:lnTo>
                  <a:lnTo>
                    <a:pt x="213" y="172"/>
                  </a:lnTo>
                  <a:lnTo>
                    <a:pt x="213" y="170"/>
                  </a:lnTo>
                  <a:lnTo>
                    <a:pt x="214" y="170"/>
                  </a:lnTo>
                  <a:lnTo>
                    <a:pt x="216" y="169"/>
                  </a:lnTo>
                  <a:lnTo>
                    <a:pt x="217" y="168"/>
                  </a:lnTo>
                  <a:lnTo>
                    <a:pt x="219" y="168"/>
                  </a:lnTo>
                  <a:lnTo>
                    <a:pt x="221" y="168"/>
                  </a:lnTo>
                  <a:lnTo>
                    <a:pt x="221" y="167"/>
                  </a:lnTo>
                  <a:lnTo>
                    <a:pt x="222" y="165"/>
                  </a:lnTo>
                  <a:lnTo>
                    <a:pt x="223" y="164"/>
                  </a:lnTo>
                  <a:lnTo>
                    <a:pt x="226" y="163"/>
                  </a:lnTo>
                  <a:lnTo>
                    <a:pt x="227" y="163"/>
                  </a:lnTo>
                  <a:lnTo>
                    <a:pt x="228" y="162"/>
                  </a:lnTo>
                  <a:lnTo>
                    <a:pt x="229" y="162"/>
                  </a:lnTo>
                  <a:lnTo>
                    <a:pt x="229" y="160"/>
                  </a:lnTo>
                  <a:lnTo>
                    <a:pt x="231" y="160"/>
                  </a:lnTo>
                  <a:lnTo>
                    <a:pt x="232" y="159"/>
                  </a:lnTo>
                  <a:lnTo>
                    <a:pt x="233" y="158"/>
                  </a:lnTo>
                  <a:lnTo>
                    <a:pt x="234" y="157"/>
                  </a:lnTo>
                  <a:lnTo>
                    <a:pt x="236" y="157"/>
                  </a:lnTo>
                  <a:lnTo>
                    <a:pt x="234" y="155"/>
                  </a:lnTo>
                  <a:lnTo>
                    <a:pt x="233" y="154"/>
                  </a:lnTo>
                  <a:lnTo>
                    <a:pt x="233" y="153"/>
                  </a:lnTo>
                  <a:lnTo>
                    <a:pt x="232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29" y="147"/>
                  </a:lnTo>
                  <a:lnTo>
                    <a:pt x="228" y="145"/>
                  </a:lnTo>
                  <a:lnTo>
                    <a:pt x="228" y="144"/>
                  </a:lnTo>
                  <a:lnTo>
                    <a:pt x="227" y="143"/>
                  </a:lnTo>
                  <a:lnTo>
                    <a:pt x="227" y="142"/>
                  </a:lnTo>
                  <a:lnTo>
                    <a:pt x="227" y="140"/>
                  </a:lnTo>
                  <a:lnTo>
                    <a:pt x="226" y="139"/>
                  </a:lnTo>
                  <a:lnTo>
                    <a:pt x="224" y="137"/>
                  </a:lnTo>
                  <a:lnTo>
                    <a:pt x="223" y="137"/>
                  </a:lnTo>
                  <a:lnTo>
                    <a:pt x="221" y="134"/>
                  </a:lnTo>
                  <a:lnTo>
                    <a:pt x="221" y="132"/>
                  </a:lnTo>
                  <a:lnTo>
                    <a:pt x="219" y="130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9" y="127"/>
                  </a:lnTo>
                  <a:lnTo>
                    <a:pt x="219" y="125"/>
                  </a:lnTo>
                  <a:lnTo>
                    <a:pt x="221" y="124"/>
                  </a:lnTo>
                  <a:lnTo>
                    <a:pt x="219" y="124"/>
                  </a:lnTo>
                  <a:lnTo>
                    <a:pt x="218" y="123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6" y="120"/>
                  </a:lnTo>
                  <a:lnTo>
                    <a:pt x="216" y="119"/>
                  </a:lnTo>
                  <a:lnTo>
                    <a:pt x="214" y="118"/>
                  </a:lnTo>
                  <a:lnTo>
                    <a:pt x="213" y="118"/>
                  </a:lnTo>
                  <a:lnTo>
                    <a:pt x="213" y="117"/>
                  </a:lnTo>
                  <a:lnTo>
                    <a:pt x="212" y="115"/>
                  </a:lnTo>
                  <a:lnTo>
                    <a:pt x="211" y="115"/>
                  </a:lnTo>
                  <a:lnTo>
                    <a:pt x="209" y="114"/>
                  </a:lnTo>
                  <a:lnTo>
                    <a:pt x="209" y="113"/>
                  </a:lnTo>
                  <a:lnTo>
                    <a:pt x="208" y="112"/>
                  </a:lnTo>
                  <a:lnTo>
                    <a:pt x="207" y="109"/>
                  </a:lnTo>
                  <a:lnTo>
                    <a:pt x="207" y="108"/>
                  </a:lnTo>
                  <a:lnTo>
                    <a:pt x="206" y="107"/>
                  </a:lnTo>
                  <a:lnTo>
                    <a:pt x="204" y="105"/>
                  </a:lnTo>
                  <a:lnTo>
                    <a:pt x="202" y="104"/>
                  </a:lnTo>
                  <a:lnTo>
                    <a:pt x="201" y="104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4" y="103"/>
                  </a:lnTo>
                  <a:lnTo>
                    <a:pt x="193" y="101"/>
                  </a:lnTo>
                  <a:lnTo>
                    <a:pt x="192" y="100"/>
                  </a:lnTo>
                  <a:lnTo>
                    <a:pt x="191" y="100"/>
                  </a:lnTo>
                  <a:lnTo>
                    <a:pt x="188" y="100"/>
                  </a:lnTo>
                  <a:lnTo>
                    <a:pt x="187" y="99"/>
                  </a:lnTo>
                  <a:lnTo>
                    <a:pt x="186" y="99"/>
                  </a:lnTo>
                  <a:lnTo>
                    <a:pt x="184" y="99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5"/>
                  </a:lnTo>
                  <a:lnTo>
                    <a:pt x="183" y="94"/>
                  </a:lnTo>
                  <a:lnTo>
                    <a:pt x="182" y="93"/>
                  </a:lnTo>
                  <a:lnTo>
                    <a:pt x="182" y="90"/>
                  </a:lnTo>
                  <a:lnTo>
                    <a:pt x="183" y="89"/>
                  </a:lnTo>
                  <a:lnTo>
                    <a:pt x="182" y="88"/>
                  </a:lnTo>
                  <a:lnTo>
                    <a:pt x="182" y="86"/>
                  </a:lnTo>
                  <a:lnTo>
                    <a:pt x="181" y="85"/>
                  </a:lnTo>
                  <a:lnTo>
                    <a:pt x="181" y="84"/>
                  </a:lnTo>
                  <a:lnTo>
                    <a:pt x="179" y="83"/>
                  </a:lnTo>
                  <a:lnTo>
                    <a:pt x="178" y="81"/>
                  </a:lnTo>
                  <a:lnTo>
                    <a:pt x="178" y="80"/>
                  </a:lnTo>
                  <a:lnTo>
                    <a:pt x="178" y="79"/>
                  </a:lnTo>
                  <a:lnTo>
                    <a:pt x="178" y="78"/>
                  </a:lnTo>
                  <a:lnTo>
                    <a:pt x="177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8" y="73"/>
                  </a:lnTo>
                  <a:lnTo>
                    <a:pt x="177" y="73"/>
                  </a:lnTo>
                  <a:lnTo>
                    <a:pt x="176" y="74"/>
                  </a:lnTo>
                  <a:lnTo>
                    <a:pt x="174" y="74"/>
                  </a:lnTo>
                  <a:lnTo>
                    <a:pt x="173" y="74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69" y="73"/>
                  </a:lnTo>
                  <a:lnTo>
                    <a:pt x="168" y="71"/>
                  </a:lnTo>
                  <a:lnTo>
                    <a:pt x="167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7" y="65"/>
                  </a:lnTo>
                  <a:lnTo>
                    <a:pt x="167" y="64"/>
                  </a:lnTo>
                  <a:lnTo>
                    <a:pt x="167" y="63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60"/>
                  </a:lnTo>
                  <a:lnTo>
                    <a:pt x="163" y="60"/>
                  </a:lnTo>
                  <a:lnTo>
                    <a:pt x="162" y="60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1" y="56"/>
                  </a:lnTo>
                  <a:lnTo>
                    <a:pt x="161" y="55"/>
                  </a:lnTo>
                  <a:lnTo>
                    <a:pt x="159" y="55"/>
                  </a:lnTo>
                  <a:lnTo>
                    <a:pt x="159" y="54"/>
                  </a:lnTo>
                  <a:lnTo>
                    <a:pt x="159" y="53"/>
                  </a:lnTo>
                  <a:lnTo>
                    <a:pt x="159" y="51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49"/>
                  </a:lnTo>
                  <a:lnTo>
                    <a:pt x="159" y="49"/>
                  </a:lnTo>
                  <a:lnTo>
                    <a:pt x="159" y="48"/>
                  </a:lnTo>
                  <a:lnTo>
                    <a:pt x="159" y="46"/>
                  </a:lnTo>
                  <a:lnTo>
                    <a:pt x="159" y="45"/>
                  </a:lnTo>
                  <a:lnTo>
                    <a:pt x="158" y="44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58" y="40"/>
                  </a:lnTo>
                  <a:lnTo>
                    <a:pt x="157" y="40"/>
                  </a:lnTo>
                  <a:lnTo>
                    <a:pt x="157" y="39"/>
                  </a:lnTo>
                  <a:lnTo>
                    <a:pt x="156" y="39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2" y="36"/>
                  </a:lnTo>
                  <a:lnTo>
                    <a:pt x="151" y="36"/>
                  </a:lnTo>
                  <a:lnTo>
                    <a:pt x="151" y="38"/>
                  </a:lnTo>
                  <a:lnTo>
                    <a:pt x="149" y="38"/>
                  </a:lnTo>
                  <a:lnTo>
                    <a:pt x="148" y="38"/>
                  </a:lnTo>
                  <a:lnTo>
                    <a:pt x="147" y="38"/>
                  </a:lnTo>
                  <a:lnTo>
                    <a:pt x="146" y="38"/>
                  </a:lnTo>
                  <a:lnTo>
                    <a:pt x="146" y="36"/>
                  </a:lnTo>
                  <a:lnTo>
                    <a:pt x="144" y="36"/>
                  </a:lnTo>
                  <a:lnTo>
                    <a:pt x="144" y="35"/>
                  </a:lnTo>
                  <a:lnTo>
                    <a:pt x="143" y="35"/>
                  </a:lnTo>
                  <a:lnTo>
                    <a:pt x="143" y="34"/>
                  </a:lnTo>
                  <a:lnTo>
                    <a:pt x="142" y="34"/>
                  </a:lnTo>
                  <a:lnTo>
                    <a:pt x="141" y="34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8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6" y="34"/>
                  </a:lnTo>
                  <a:lnTo>
                    <a:pt x="134" y="34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0"/>
                  </a:lnTo>
                  <a:lnTo>
                    <a:pt x="133" y="29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1" y="23"/>
                  </a:lnTo>
                  <a:lnTo>
                    <a:pt x="129" y="23"/>
                  </a:lnTo>
                  <a:lnTo>
                    <a:pt x="129" y="21"/>
                  </a:lnTo>
                  <a:lnTo>
                    <a:pt x="129" y="20"/>
                  </a:lnTo>
                  <a:lnTo>
                    <a:pt x="128" y="20"/>
                  </a:lnTo>
                  <a:lnTo>
                    <a:pt x="128" y="19"/>
                  </a:lnTo>
                  <a:lnTo>
                    <a:pt x="128" y="18"/>
                  </a:lnTo>
                  <a:lnTo>
                    <a:pt x="128" y="16"/>
                  </a:lnTo>
                  <a:lnTo>
                    <a:pt x="127" y="15"/>
                  </a:lnTo>
                  <a:lnTo>
                    <a:pt x="126" y="15"/>
                  </a:lnTo>
                  <a:lnTo>
                    <a:pt x="126" y="14"/>
                  </a:lnTo>
                  <a:lnTo>
                    <a:pt x="124" y="14"/>
                  </a:lnTo>
                  <a:lnTo>
                    <a:pt x="124" y="13"/>
                  </a:lnTo>
                  <a:lnTo>
                    <a:pt x="123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2" y="10"/>
                  </a:lnTo>
                  <a:lnTo>
                    <a:pt x="121" y="9"/>
                  </a:lnTo>
                  <a:lnTo>
                    <a:pt x="119" y="8"/>
                  </a:lnTo>
                  <a:lnTo>
                    <a:pt x="119" y="6"/>
                  </a:lnTo>
                  <a:lnTo>
                    <a:pt x="118" y="5"/>
                  </a:lnTo>
                  <a:lnTo>
                    <a:pt x="118" y="4"/>
                  </a:lnTo>
                  <a:lnTo>
                    <a:pt x="117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6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170" y="1138"/>
              <a:ext cx="545" cy="801"/>
            </a:xfrm>
            <a:custGeom>
              <a:avLst/>
              <a:gdLst/>
              <a:ahLst/>
              <a:cxnLst>
                <a:cxn ang="0">
                  <a:pos x="150" y="795"/>
                </a:cxn>
                <a:cxn ang="0">
                  <a:pos x="147" y="786"/>
                </a:cxn>
                <a:cxn ang="0">
                  <a:pos x="142" y="781"/>
                </a:cxn>
                <a:cxn ang="0">
                  <a:pos x="139" y="774"/>
                </a:cxn>
                <a:cxn ang="0">
                  <a:pos x="137" y="766"/>
                </a:cxn>
                <a:cxn ang="0">
                  <a:pos x="137" y="756"/>
                </a:cxn>
                <a:cxn ang="0">
                  <a:pos x="135" y="749"/>
                </a:cxn>
                <a:cxn ang="0">
                  <a:pos x="132" y="741"/>
                </a:cxn>
                <a:cxn ang="0">
                  <a:pos x="129" y="734"/>
                </a:cxn>
                <a:cxn ang="0">
                  <a:pos x="129" y="724"/>
                </a:cxn>
                <a:cxn ang="0">
                  <a:pos x="127" y="716"/>
                </a:cxn>
                <a:cxn ang="0">
                  <a:pos x="129" y="709"/>
                </a:cxn>
                <a:cxn ang="0">
                  <a:pos x="135" y="704"/>
                </a:cxn>
                <a:cxn ang="0">
                  <a:pos x="142" y="701"/>
                </a:cxn>
                <a:cxn ang="0">
                  <a:pos x="150" y="698"/>
                </a:cxn>
                <a:cxn ang="0">
                  <a:pos x="152" y="691"/>
                </a:cxn>
                <a:cxn ang="0">
                  <a:pos x="152" y="683"/>
                </a:cxn>
                <a:cxn ang="0">
                  <a:pos x="152" y="678"/>
                </a:cxn>
                <a:cxn ang="0">
                  <a:pos x="142" y="678"/>
                </a:cxn>
                <a:cxn ang="0">
                  <a:pos x="134" y="680"/>
                </a:cxn>
                <a:cxn ang="0">
                  <a:pos x="125" y="681"/>
                </a:cxn>
                <a:cxn ang="0">
                  <a:pos x="116" y="681"/>
                </a:cxn>
                <a:cxn ang="0">
                  <a:pos x="109" y="685"/>
                </a:cxn>
                <a:cxn ang="0">
                  <a:pos x="105" y="692"/>
                </a:cxn>
                <a:cxn ang="0">
                  <a:pos x="97" y="693"/>
                </a:cxn>
                <a:cxn ang="0">
                  <a:pos x="92" y="688"/>
                </a:cxn>
                <a:cxn ang="0">
                  <a:pos x="92" y="681"/>
                </a:cxn>
                <a:cxn ang="0">
                  <a:pos x="100" y="678"/>
                </a:cxn>
                <a:cxn ang="0">
                  <a:pos x="101" y="672"/>
                </a:cxn>
                <a:cxn ang="0">
                  <a:pos x="101" y="667"/>
                </a:cxn>
                <a:cxn ang="0">
                  <a:pos x="97" y="658"/>
                </a:cxn>
                <a:cxn ang="0">
                  <a:pos x="91" y="650"/>
                </a:cxn>
                <a:cxn ang="0">
                  <a:pos x="86" y="643"/>
                </a:cxn>
                <a:cxn ang="0">
                  <a:pos x="85" y="636"/>
                </a:cxn>
                <a:cxn ang="0">
                  <a:pos x="81" y="625"/>
                </a:cxn>
                <a:cxn ang="0">
                  <a:pos x="74" y="617"/>
                </a:cxn>
                <a:cxn ang="0">
                  <a:pos x="69" y="607"/>
                </a:cxn>
                <a:cxn ang="0">
                  <a:pos x="66" y="597"/>
                </a:cxn>
                <a:cxn ang="0">
                  <a:pos x="62" y="588"/>
                </a:cxn>
                <a:cxn ang="0">
                  <a:pos x="56" y="578"/>
                </a:cxn>
                <a:cxn ang="0">
                  <a:pos x="47" y="572"/>
                </a:cxn>
                <a:cxn ang="0">
                  <a:pos x="46" y="562"/>
                </a:cxn>
                <a:cxn ang="0">
                  <a:pos x="38" y="552"/>
                </a:cxn>
                <a:cxn ang="0">
                  <a:pos x="33" y="543"/>
                </a:cxn>
                <a:cxn ang="0">
                  <a:pos x="25" y="536"/>
                </a:cxn>
                <a:cxn ang="0">
                  <a:pos x="23" y="525"/>
                </a:cxn>
                <a:cxn ang="0">
                  <a:pos x="13" y="526"/>
                </a:cxn>
                <a:cxn ang="0">
                  <a:pos x="6" y="502"/>
                </a:cxn>
                <a:cxn ang="0">
                  <a:pos x="30" y="459"/>
                </a:cxn>
                <a:cxn ang="0">
                  <a:pos x="94" y="454"/>
                </a:cxn>
                <a:cxn ang="0">
                  <a:pos x="139" y="418"/>
                </a:cxn>
                <a:cxn ang="0">
                  <a:pos x="155" y="357"/>
                </a:cxn>
                <a:cxn ang="0">
                  <a:pos x="187" y="311"/>
                </a:cxn>
                <a:cxn ang="0">
                  <a:pos x="240" y="287"/>
                </a:cxn>
                <a:cxn ang="0">
                  <a:pos x="279" y="245"/>
                </a:cxn>
                <a:cxn ang="0">
                  <a:pos x="315" y="202"/>
                </a:cxn>
                <a:cxn ang="0">
                  <a:pos x="338" y="144"/>
                </a:cxn>
                <a:cxn ang="0">
                  <a:pos x="381" y="118"/>
                </a:cxn>
                <a:cxn ang="0">
                  <a:pos x="396" y="59"/>
                </a:cxn>
                <a:cxn ang="0">
                  <a:pos x="423" y="6"/>
                </a:cxn>
                <a:cxn ang="0">
                  <a:pos x="489" y="19"/>
                </a:cxn>
                <a:cxn ang="0">
                  <a:pos x="545" y="1"/>
                </a:cxn>
              </a:cxnLst>
              <a:rect l="0" t="0" r="r" b="b"/>
              <a:pathLst>
                <a:path w="545" h="801">
                  <a:moveTo>
                    <a:pt x="154" y="801"/>
                  </a:moveTo>
                  <a:lnTo>
                    <a:pt x="154" y="800"/>
                  </a:lnTo>
                  <a:lnTo>
                    <a:pt x="154" y="799"/>
                  </a:lnTo>
                  <a:lnTo>
                    <a:pt x="152" y="799"/>
                  </a:lnTo>
                  <a:lnTo>
                    <a:pt x="152" y="797"/>
                  </a:lnTo>
                  <a:lnTo>
                    <a:pt x="151" y="796"/>
                  </a:lnTo>
                  <a:lnTo>
                    <a:pt x="151" y="795"/>
                  </a:lnTo>
                  <a:lnTo>
                    <a:pt x="150" y="795"/>
                  </a:lnTo>
                  <a:lnTo>
                    <a:pt x="150" y="794"/>
                  </a:lnTo>
                  <a:lnTo>
                    <a:pt x="149" y="792"/>
                  </a:lnTo>
                  <a:lnTo>
                    <a:pt x="149" y="791"/>
                  </a:lnTo>
                  <a:lnTo>
                    <a:pt x="147" y="791"/>
                  </a:lnTo>
                  <a:lnTo>
                    <a:pt x="147" y="790"/>
                  </a:lnTo>
                  <a:lnTo>
                    <a:pt x="147" y="789"/>
                  </a:lnTo>
                  <a:lnTo>
                    <a:pt x="147" y="787"/>
                  </a:lnTo>
                  <a:lnTo>
                    <a:pt x="147" y="786"/>
                  </a:lnTo>
                  <a:lnTo>
                    <a:pt x="146" y="786"/>
                  </a:lnTo>
                  <a:lnTo>
                    <a:pt x="146" y="785"/>
                  </a:lnTo>
                  <a:lnTo>
                    <a:pt x="145" y="785"/>
                  </a:lnTo>
                  <a:lnTo>
                    <a:pt x="145" y="784"/>
                  </a:lnTo>
                  <a:lnTo>
                    <a:pt x="144" y="784"/>
                  </a:lnTo>
                  <a:lnTo>
                    <a:pt x="144" y="782"/>
                  </a:lnTo>
                  <a:lnTo>
                    <a:pt x="144" y="781"/>
                  </a:lnTo>
                  <a:lnTo>
                    <a:pt x="142" y="781"/>
                  </a:lnTo>
                  <a:lnTo>
                    <a:pt x="142" y="780"/>
                  </a:lnTo>
                  <a:lnTo>
                    <a:pt x="141" y="779"/>
                  </a:lnTo>
                  <a:lnTo>
                    <a:pt x="141" y="777"/>
                  </a:lnTo>
                  <a:lnTo>
                    <a:pt x="140" y="777"/>
                  </a:lnTo>
                  <a:lnTo>
                    <a:pt x="140" y="776"/>
                  </a:lnTo>
                  <a:lnTo>
                    <a:pt x="139" y="776"/>
                  </a:lnTo>
                  <a:lnTo>
                    <a:pt x="139" y="775"/>
                  </a:lnTo>
                  <a:lnTo>
                    <a:pt x="139" y="774"/>
                  </a:lnTo>
                  <a:lnTo>
                    <a:pt x="139" y="772"/>
                  </a:lnTo>
                  <a:lnTo>
                    <a:pt x="139" y="771"/>
                  </a:lnTo>
                  <a:lnTo>
                    <a:pt x="140" y="771"/>
                  </a:lnTo>
                  <a:lnTo>
                    <a:pt x="139" y="770"/>
                  </a:lnTo>
                  <a:lnTo>
                    <a:pt x="139" y="769"/>
                  </a:lnTo>
                  <a:lnTo>
                    <a:pt x="137" y="769"/>
                  </a:lnTo>
                  <a:lnTo>
                    <a:pt x="137" y="767"/>
                  </a:lnTo>
                  <a:lnTo>
                    <a:pt x="137" y="766"/>
                  </a:lnTo>
                  <a:lnTo>
                    <a:pt x="137" y="765"/>
                  </a:lnTo>
                  <a:lnTo>
                    <a:pt x="137" y="764"/>
                  </a:lnTo>
                  <a:lnTo>
                    <a:pt x="137" y="762"/>
                  </a:lnTo>
                  <a:lnTo>
                    <a:pt x="137" y="761"/>
                  </a:lnTo>
                  <a:lnTo>
                    <a:pt x="137" y="760"/>
                  </a:lnTo>
                  <a:lnTo>
                    <a:pt x="137" y="759"/>
                  </a:lnTo>
                  <a:lnTo>
                    <a:pt x="137" y="757"/>
                  </a:lnTo>
                  <a:lnTo>
                    <a:pt x="137" y="756"/>
                  </a:lnTo>
                  <a:lnTo>
                    <a:pt x="137" y="755"/>
                  </a:lnTo>
                  <a:lnTo>
                    <a:pt x="137" y="754"/>
                  </a:lnTo>
                  <a:lnTo>
                    <a:pt x="137" y="752"/>
                  </a:lnTo>
                  <a:lnTo>
                    <a:pt x="137" y="751"/>
                  </a:lnTo>
                  <a:lnTo>
                    <a:pt x="136" y="751"/>
                  </a:lnTo>
                  <a:lnTo>
                    <a:pt x="136" y="750"/>
                  </a:lnTo>
                  <a:lnTo>
                    <a:pt x="136" y="749"/>
                  </a:lnTo>
                  <a:lnTo>
                    <a:pt x="135" y="749"/>
                  </a:lnTo>
                  <a:lnTo>
                    <a:pt x="135" y="747"/>
                  </a:lnTo>
                  <a:lnTo>
                    <a:pt x="135" y="746"/>
                  </a:lnTo>
                  <a:lnTo>
                    <a:pt x="135" y="745"/>
                  </a:lnTo>
                  <a:lnTo>
                    <a:pt x="134" y="745"/>
                  </a:lnTo>
                  <a:lnTo>
                    <a:pt x="134" y="744"/>
                  </a:lnTo>
                  <a:lnTo>
                    <a:pt x="134" y="742"/>
                  </a:lnTo>
                  <a:lnTo>
                    <a:pt x="132" y="742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30" y="740"/>
                  </a:lnTo>
                  <a:lnTo>
                    <a:pt x="130" y="739"/>
                  </a:lnTo>
                  <a:lnTo>
                    <a:pt x="130" y="737"/>
                  </a:lnTo>
                  <a:lnTo>
                    <a:pt x="129" y="737"/>
                  </a:lnTo>
                  <a:lnTo>
                    <a:pt x="129" y="736"/>
                  </a:lnTo>
                  <a:lnTo>
                    <a:pt x="129" y="735"/>
                  </a:lnTo>
                  <a:lnTo>
                    <a:pt x="129" y="734"/>
                  </a:lnTo>
                  <a:lnTo>
                    <a:pt x="129" y="732"/>
                  </a:lnTo>
                  <a:lnTo>
                    <a:pt x="129" y="731"/>
                  </a:lnTo>
                  <a:lnTo>
                    <a:pt x="129" y="730"/>
                  </a:lnTo>
                  <a:lnTo>
                    <a:pt x="129" y="729"/>
                  </a:lnTo>
                  <a:lnTo>
                    <a:pt x="129" y="727"/>
                  </a:lnTo>
                  <a:lnTo>
                    <a:pt x="129" y="726"/>
                  </a:lnTo>
                  <a:lnTo>
                    <a:pt x="129" y="725"/>
                  </a:lnTo>
                  <a:lnTo>
                    <a:pt x="129" y="724"/>
                  </a:lnTo>
                  <a:lnTo>
                    <a:pt x="129" y="722"/>
                  </a:lnTo>
                  <a:lnTo>
                    <a:pt x="129" y="721"/>
                  </a:lnTo>
                  <a:lnTo>
                    <a:pt x="130" y="720"/>
                  </a:lnTo>
                  <a:lnTo>
                    <a:pt x="130" y="719"/>
                  </a:lnTo>
                  <a:lnTo>
                    <a:pt x="129" y="719"/>
                  </a:lnTo>
                  <a:lnTo>
                    <a:pt x="129" y="717"/>
                  </a:lnTo>
                  <a:lnTo>
                    <a:pt x="127" y="717"/>
                  </a:lnTo>
                  <a:lnTo>
                    <a:pt x="127" y="716"/>
                  </a:lnTo>
                  <a:lnTo>
                    <a:pt x="127" y="715"/>
                  </a:lnTo>
                  <a:lnTo>
                    <a:pt x="129" y="714"/>
                  </a:lnTo>
                  <a:lnTo>
                    <a:pt x="127" y="714"/>
                  </a:lnTo>
                  <a:lnTo>
                    <a:pt x="127" y="712"/>
                  </a:lnTo>
                  <a:lnTo>
                    <a:pt x="129" y="712"/>
                  </a:lnTo>
                  <a:lnTo>
                    <a:pt x="129" y="711"/>
                  </a:lnTo>
                  <a:lnTo>
                    <a:pt x="129" y="710"/>
                  </a:lnTo>
                  <a:lnTo>
                    <a:pt x="129" y="709"/>
                  </a:lnTo>
                  <a:lnTo>
                    <a:pt x="130" y="709"/>
                  </a:lnTo>
                  <a:lnTo>
                    <a:pt x="130" y="707"/>
                  </a:lnTo>
                  <a:lnTo>
                    <a:pt x="130" y="706"/>
                  </a:lnTo>
                  <a:lnTo>
                    <a:pt x="131" y="706"/>
                  </a:lnTo>
                  <a:lnTo>
                    <a:pt x="132" y="705"/>
                  </a:lnTo>
                  <a:lnTo>
                    <a:pt x="132" y="704"/>
                  </a:lnTo>
                  <a:lnTo>
                    <a:pt x="134" y="704"/>
                  </a:lnTo>
                  <a:lnTo>
                    <a:pt x="135" y="704"/>
                  </a:lnTo>
                  <a:lnTo>
                    <a:pt x="136" y="704"/>
                  </a:lnTo>
                  <a:lnTo>
                    <a:pt x="136" y="702"/>
                  </a:lnTo>
                  <a:lnTo>
                    <a:pt x="137" y="702"/>
                  </a:lnTo>
                  <a:lnTo>
                    <a:pt x="137" y="701"/>
                  </a:lnTo>
                  <a:lnTo>
                    <a:pt x="139" y="701"/>
                  </a:lnTo>
                  <a:lnTo>
                    <a:pt x="140" y="701"/>
                  </a:lnTo>
                  <a:lnTo>
                    <a:pt x="141" y="701"/>
                  </a:lnTo>
                  <a:lnTo>
                    <a:pt x="142" y="701"/>
                  </a:lnTo>
                  <a:lnTo>
                    <a:pt x="144" y="701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6" y="700"/>
                  </a:lnTo>
                  <a:lnTo>
                    <a:pt x="147" y="700"/>
                  </a:lnTo>
                  <a:lnTo>
                    <a:pt x="147" y="698"/>
                  </a:lnTo>
                  <a:lnTo>
                    <a:pt x="149" y="698"/>
                  </a:lnTo>
                  <a:lnTo>
                    <a:pt x="150" y="698"/>
                  </a:lnTo>
                  <a:lnTo>
                    <a:pt x="150" y="697"/>
                  </a:lnTo>
                  <a:lnTo>
                    <a:pt x="151" y="697"/>
                  </a:lnTo>
                  <a:lnTo>
                    <a:pt x="151" y="696"/>
                  </a:lnTo>
                  <a:lnTo>
                    <a:pt x="151" y="695"/>
                  </a:lnTo>
                  <a:lnTo>
                    <a:pt x="151" y="693"/>
                  </a:lnTo>
                  <a:lnTo>
                    <a:pt x="152" y="693"/>
                  </a:lnTo>
                  <a:lnTo>
                    <a:pt x="152" y="692"/>
                  </a:lnTo>
                  <a:lnTo>
                    <a:pt x="152" y="691"/>
                  </a:lnTo>
                  <a:lnTo>
                    <a:pt x="154" y="691"/>
                  </a:lnTo>
                  <a:lnTo>
                    <a:pt x="154" y="690"/>
                  </a:lnTo>
                  <a:lnTo>
                    <a:pt x="152" y="690"/>
                  </a:lnTo>
                  <a:lnTo>
                    <a:pt x="152" y="688"/>
                  </a:lnTo>
                  <a:lnTo>
                    <a:pt x="152" y="687"/>
                  </a:lnTo>
                  <a:lnTo>
                    <a:pt x="152" y="686"/>
                  </a:lnTo>
                  <a:lnTo>
                    <a:pt x="152" y="685"/>
                  </a:lnTo>
                  <a:lnTo>
                    <a:pt x="152" y="683"/>
                  </a:lnTo>
                  <a:lnTo>
                    <a:pt x="154" y="683"/>
                  </a:lnTo>
                  <a:lnTo>
                    <a:pt x="154" y="682"/>
                  </a:lnTo>
                  <a:lnTo>
                    <a:pt x="154" y="681"/>
                  </a:lnTo>
                  <a:lnTo>
                    <a:pt x="155" y="680"/>
                  </a:lnTo>
                  <a:lnTo>
                    <a:pt x="156" y="680"/>
                  </a:lnTo>
                  <a:lnTo>
                    <a:pt x="155" y="680"/>
                  </a:lnTo>
                  <a:lnTo>
                    <a:pt x="154" y="680"/>
                  </a:lnTo>
                  <a:lnTo>
                    <a:pt x="152" y="678"/>
                  </a:lnTo>
                  <a:lnTo>
                    <a:pt x="151" y="678"/>
                  </a:lnTo>
                  <a:lnTo>
                    <a:pt x="150" y="678"/>
                  </a:lnTo>
                  <a:lnTo>
                    <a:pt x="149" y="678"/>
                  </a:lnTo>
                  <a:lnTo>
                    <a:pt x="147" y="678"/>
                  </a:lnTo>
                  <a:lnTo>
                    <a:pt x="146" y="678"/>
                  </a:lnTo>
                  <a:lnTo>
                    <a:pt x="145" y="678"/>
                  </a:lnTo>
                  <a:lnTo>
                    <a:pt x="144" y="678"/>
                  </a:lnTo>
                  <a:lnTo>
                    <a:pt x="142" y="678"/>
                  </a:lnTo>
                  <a:lnTo>
                    <a:pt x="141" y="678"/>
                  </a:lnTo>
                  <a:lnTo>
                    <a:pt x="140" y="678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6" y="678"/>
                  </a:lnTo>
                  <a:lnTo>
                    <a:pt x="135" y="678"/>
                  </a:lnTo>
                  <a:lnTo>
                    <a:pt x="135" y="680"/>
                  </a:lnTo>
                  <a:lnTo>
                    <a:pt x="134" y="680"/>
                  </a:lnTo>
                  <a:lnTo>
                    <a:pt x="132" y="680"/>
                  </a:lnTo>
                  <a:lnTo>
                    <a:pt x="131" y="680"/>
                  </a:lnTo>
                  <a:lnTo>
                    <a:pt x="130" y="680"/>
                  </a:lnTo>
                  <a:lnTo>
                    <a:pt x="129" y="681"/>
                  </a:lnTo>
                  <a:lnTo>
                    <a:pt x="127" y="680"/>
                  </a:lnTo>
                  <a:lnTo>
                    <a:pt x="127" y="681"/>
                  </a:lnTo>
                  <a:lnTo>
                    <a:pt x="126" y="681"/>
                  </a:lnTo>
                  <a:lnTo>
                    <a:pt x="125" y="681"/>
                  </a:lnTo>
                  <a:lnTo>
                    <a:pt x="124" y="681"/>
                  </a:lnTo>
                  <a:lnTo>
                    <a:pt x="122" y="681"/>
                  </a:lnTo>
                  <a:lnTo>
                    <a:pt x="121" y="681"/>
                  </a:lnTo>
                  <a:lnTo>
                    <a:pt x="120" y="680"/>
                  </a:lnTo>
                  <a:lnTo>
                    <a:pt x="120" y="681"/>
                  </a:lnTo>
                  <a:lnTo>
                    <a:pt x="119" y="681"/>
                  </a:lnTo>
                  <a:lnTo>
                    <a:pt x="117" y="681"/>
                  </a:lnTo>
                  <a:lnTo>
                    <a:pt x="116" y="681"/>
                  </a:lnTo>
                  <a:lnTo>
                    <a:pt x="115" y="681"/>
                  </a:lnTo>
                  <a:lnTo>
                    <a:pt x="115" y="682"/>
                  </a:lnTo>
                  <a:lnTo>
                    <a:pt x="114" y="682"/>
                  </a:lnTo>
                  <a:lnTo>
                    <a:pt x="112" y="682"/>
                  </a:lnTo>
                  <a:lnTo>
                    <a:pt x="111" y="683"/>
                  </a:lnTo>
                  <a:lnTo>
                    <a:pt x="111" y="685"/>
                  </a:lnTo>
                  <a:lnTo>
                    <a:pt x="110" y="685"/>
                  </a:lnTo>
                  <a:lnTo>
                    <a:pt x="109" y="685"/>
                  </a:lnTo>
                  <a:lnTo>
                    <a:pt x="109" y="686"/>
                  </a:lnTo>
                  <a:lnTo>
                    <a:pt x="109" y="687"/>
                  </a:lnTo>
                  <a:lnTo>
                    <a:pt x="109" y="688"/>
                  </a:lnTo>
                  <a:lnTo>
                    <a:pt x="107" y="690"/>
                  </a:lnTo>
                  <a:lnTo>
                    <a:pt x="106" y="690"/>
                  </a:lnTo>
                  <a:lnTo>
                    <a:pt x="106" y="691"/>
                  </a:lnTo>
                  <a:lnTo>
                    <a:pt x="106" y="692"/>
                  </a:lnTo>
                  <a:lnTo>
                    <a:pt x="105" y="692"/>
                  </a:lnTo>
                  <a:lnTo>
                    <a:pt x="104" y="692"/>
                  </a:lnTo>
                  <a:lnTo>
                    <a:pt x="102" y="693"/>
                  </a:lnTo>
                  <a:lnTo>
                    <a:pt x="101" y="693"/>
                  </a:lnTo>
                  <a:lnTo>
                    <a:pt x="101" y="695"/>
                  </a:lnTo>
                  <a:lnTo>
                    <a:pt x="100" y="695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2"/>
                  </a:lnTo>
                  <a:lnTo>
                    <a:pt x="95" y="692"/>
                  </a:lnTo>
                  <a:lnTo>
                    <a:pt x="94" y="691"/>
                  </a:lnTo>
                  <a:lnTo>
                    <a:pt x="94" y="690"/>
                  </a:lnTo>
                  <a:lnTo>
                    <a:pt x="92" y="688"/>
                  </a:lnTo>
                  <a:lnTo>
                    <a:pt x="94" y="688"/>
                  </a:lnTo>
                  <a:lnTo>
                    <a:pt x="94" y="687"/>
                  </a:lnTo>
                  <a:lnTo>
                    <a:pt x="94" y="686"/>
                  </a:lnTo>
                  <a:lnTo>
                    <a:pt x="94" y="685"/>
                  </a:lnTo>
                  <a:lnTo>
                    <a:pt x="94" y="683"/>
                  </a:lnTo>
                  <a:lnTo>
                    <a:pt x="92" y="683"/>
                  </a:lnTo>
                  <a:lnTo>
                    <a:pt x="92" y="682"/>
                  </a:lnTo>
                  <a:lnTo>
                    <a:pt x="92" y="681"/>
                  </a:lnTo>
                  <a:lnTo>
                    <a:pt x="94" y="681"/>
                  </a:lnTo>
                  <a:lnTo>
                    <a:pt x="94" y="680"/>
                  </a:lnTo>
                  <a:lnTo>
                    <a:pt x="95" y="680"/>
                  </a:lnTo>
                  <a:lnTo>
                    <a:pt x="96" y="680"/>
                  </a:lnTo>
                  <a:lnTo>
                    <a:pt x="97" y="680"/>
                  </a:lnTo>
                  <a:lnTo>
                    <a:pt x="97" y="678"/>
                  </a:lnTo>
                  <a:lnTo>
                    <a:pt x="99" y="678"/>
                  </a:lnTo>
                  <a:lnTo>
                    <a:pt x="100" y="678"/>
                  </a:lnTo>
                  <a:lnTo>
                    <a:pt x="100" y="677"/>
                  </a:lnTo>
                  <a:lnTo>
                    <a:pt x="101" y="677"/>
                  </a:lnTo>
                  <a:lnTo>
                    <a:pt x="101" y="676"/>
                  </a:lnTo>
                  <a:lnTo>
                    <a:pt x="102" y="676"/>
                  </a:lnTo>
                  <a:lnTo>
                    <a:pt x="102" y="675"/>
                  </a:lnTo>
                  <a:lnTo>
                    <a:pt x="101" y="675"/>
                  </a:lnTo>
                  <a:lnTo>
                    <a:pt x="101" y="673"/>
                  </a:lnTo>
                  <a:lnTo>
                    <a:pt x="101" y="672"/>
                  </a:lnTo>
                  <a:lnTo>
                    <a:pt x="102" y="672"/>
                  </a:lnTo>
                  <a:lnTo>
                    <a:pt x="102" y="671"/>
                  </a:lnTo>
                  <a:lnTo>
                    <a:pt x="101" y="671"/>
                  </a:lnTo>
                  <a:lnTo>
                    <a:pt x="101" y="670"/>
                  </a:lnTo>
                  <a:lnTo>
                    <a:pt x="101" y="668"/>
                  </a:lnTo>
                  <a:lnTo>
                    <a:pt x="100" y="668"/>
                  </a:lnTo>
                  <a:lnTo>
                    <a:pt x="100" y="667"/>
                  </a:lnTo>
                  <a:lnTo>
                    <a:pt x="101" y="667"/>
                  </a:lnTo>
                  <a:lnTo>
                    <a:pt x="100" y="666"/>
                  </a:lnTo>
                  <a:lnTo>
                    <a:pt x="100" y="665"/>
                  </a:lnTo>
                  <a:lnTo>
                    <a:pt x="99" y="663"/>
                  </a:lnTo>
                  <a:lnTo>
                    <a:pt x="99" y="662"/>
                  </a:lnTo>
                  <a:lnTo>
                    <a:pt x="99" y="661"/>
                  </a:lnTo>
                  <a:lnTo>
                    <a:pt x="99" y="660"/>
                  </a:lnTo>
                  <a:lnTo>
                    <a:pt x="99" y="658"/>
                  </a:lnTo>
                  <a:lnTo>
                    <a:pt x="97" y="658"/>
                  </a:lnTo>
                  <a:lnTo>
                    <a:pt x="97" y="657"/>
                  </a:lnTo>
                  <a:lnTo>
                    <a:pt x="97" y="656"/>
                  </a:lnTo>
                  <a:lnTo>
                    <a:pt x="96" y="655"/>
                  </a:lnTo>
                  <a:lnTo>
                    <a:pt x="96" y="653"/>
                  </a:lnTo>
                  <a:lnTo>
                    <a:pt x="95" y="653"/>
                  </a:lnTo>
                  <a:lnTo>
                    <a:pt x="94" y="652"/>
                  </a:lnTo>
                  <a:lnTo>
                    <a:pt x="92" y="651"/>
                  </a:lnTo>
                  <a:lnTo>
                    <a:pt x="91" y="650"/>
                  </a:lnTo>
                  <a:lnTo>
                    <a:pt x="90" y="648"/>
                  </a:lnTo>
                  <a:lnTo>
                    <a:pt x="89" y="648"/>
                  </a:lnTo>
                  <a:lnTo>
                    <a:pt x="87" y="647"/>
                  </a:lnTo>
                  <a:lnTo>
                    <a:pt x="86" y="647"/>
                  </a:lnTo>
                  <a:lnTo>
                    <a:pt x="86" y="646"/>
                  </a:lnTo>
                  <a:lnTo>
                    <a:pt x="85" y="646"/>
                  </a:lnTo>
                  <a:lnTo>
                    <a:pt x="85" y="645"/>
                  </a:lnTo>
                  <a:lnTo>
                    <a:pt x="86" y="643"/>
                  </a:lnTo>
                  <a:lnTo>
                    <a:pt x="87" y="643"/>
                  </a:lnTo>
                  <a:lnTo>
                    <a:pt x="89" y="642"/>
                  </a:lnTo>
                  <a:lnTo>
                    <a:pt x="89" y="641"/>
                  </a:lnTo>
                  <a:lnTo>
                    <a:pt x="90" y="641"/>
                  </a:lnTo>
                  <a:lnTo>
                    <a:pt x="91" y="640"/>
                  </a:lnTo>
                  <a:lnTo>
                    <a:pt x="86" y="640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5"/>
                  </a:lnTo>
                  <a:lnTo>
                    <a:pt x="84" y="632"/>
                  </a:lnTo>
                  <a:lnTo>
                    <a:pt x="84" y="631"/>
                  </a:lnTo>
                  <a:lnTo>
                    <a:pt x="84" y="630"/>
                  </a:lnTo>
                  <a:lnTo>
                    <a:pt x="82" y="628"/>
                  </a:lnTo>
                  <a:lnTo>
                    <a:pt x="82" y="627"/>
                  </a:lnTo>
                  <a:lnTo>
                    <a:pt x="81" y="626"/>
                  </a:lnTo>
                  <a:lnTo>
                    <a:pt x="81" y="625"/>
                  </a:lnTo>
                  <a:lnTo>
                    <a:pt x="80" y="623"/>
                  </a:lnTo>
                  <a:lnTo>
                    <a:pt x="79" y="623"/>
                  </a:lnTo>
                  <a:lnTo>
                    <a:pt x="77" y="623"/>
                  </a:lnTo>
                  <a:lnTo>
                    <a:pt x="76" y="622"/>
                  </a:lnTo>
                  <a:lnTo>
                    <a:pt x="75" y="621"/>
                  </a:lnTo>
                  <a:lnTo>
                    <a:pt x="75" y="620"/>
                  </a:lnTo>
                  <a:lnTo>
                    <a:pt x="74" y="618"/>
                  </a:lnTo>
                  <a:lnTo>
                    <a:pt x="74" y="617"/>
                  </a:lnTo>
                  <a:lnTo>
                    <a:pt x="74" y="616"/>
                  </a:lnTo>
                  <a:lnTo>
                    <a:pt x="74" y="615"/>
                  </a:lnTo>
                  <a:lnTo>
                    <a:pt x="74" y="613"/>
                  </a:lnTo>
                  <a:lnTo>
                    <a:pt x="72" y="612"/>
                  </a:lnTo>
                  <a:lnTo>
                    <a:pt x="71" y="611"/>
                  </a:lnTo>
                  <a:lnTo>
                    <a:pt x="71" y="610"/>
                  </a:lnTo>
                  <a:lnTo>
                    <a:pt x="70" y="608"/>
                  </a:lnTo>
                  <a:lnTo>
                    <a:pt x="69" y="607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3"/>
                  </a:lnTo>
                  <a:lnTo>
                    <a:pt x="70" y="602"/>
                  </a:lnTo>
                  <a:lnTo>
                    <a:pt x="69" y="601"/>
                  </a:lnTo>
                  <a:lnTo>
                    <a:pt x="67" y="600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5" y="597"/>
                  </a:lnTo>
                  <a:lnTo>
                    <a:pt x="65" y="596"/>
                  </a:lnTo>
                  <a:lnTo>
                    <a:pt x="65" y="595"/>
                  </a:lnTo>
                  <a:lnTo>
                    <a:pt x="65" y="593"/>
                  </a:lnTo>
                  <a:lnTo>
                    <a:pt x="65" y="592"/>
                  </a:lnTo>
                  <a:lnTo>
                    <a:pt x="64" y="591"/>
                  </a:lnTo>
                  <a:lnTo>
                    <a:pt x="64" y="590"/>
                  </a:lnTo>
                  <a:lnTo>
                    <a:pt x="62" y="588"/>
                  </a:lnTo>
                  <a:lnTo>
                    <a:pt x="62" y="587"/>
                  </a:lnTo>
                  <a:lnTo>
                    <a:pt x="61" y="586"/>
                  </a:lnTo>
                  <a:lnTo>
                    <a:pt x="60" y="585"/>
                  </a:lnTo>
                  <a:lnTo>
                    <a:pt x="60" y="583"/>
                  </a:lnTo>
                  <a:lnTo>
                    <a:pt x="58" y="582"/>
                  </a:lnTo>
                  <a:lnTo>
                    <a:pt x="57" y="581"/>
                  </a:lnTo>
                  <a:lnTo>
                    <a:pt x="57" y="580"/>
                  </a:lnTo>
                  <a:lnTo>
                    <a:pt x="56" y="578"/>
                  </a:lnTo>
                  <a:lnTo>
                    <a:pt x="55" y="577"/>
                  </a:lnTo>
                  <a:lnTo>
                    <a:pt x="55" y="576"/>
                  </a:lnTo>
                  <a:lnTo>
                    <a:pt x="53" y="576"/>
                  </a:lnTo>
                  <a:lnTo>
                    <a:pt x="52" y="575"/>
                  </a:lnTo>
                  <a:lnTo>
                    <a:pt x="51" y="573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7" y="572"/>
                  </a:lnTo>
                  <a:lnTo>
                    <a:pt x="47" y="571"/>
                  </a:lnTo>
                  <a:lnTo>
                    <a:pt x="47" y="570"/>
                  </a:lnTo>
                  <a:lnTo>
                    <a:pt x="47" y="568"/>
                  </a:lnTo>
                  <a:lnTo>
                    <a:pt x="46" y="567"/>
                  </a:lnTo>
                  <a:lnTo>
                    <a:pt x="45" y="566"/>
                  </a:lnTo>
                  <a:lnTo>
                    <a:pt x="45" y="565"/>
                  </a:lnTo>
                  <a:lnTo>
                    <a:pt x="46" y="563"/>
                  </a:lnTo>
                  <a:lnTo>
                    <a:pt x="46" y="562"/>
                  </a:lnTo>
                  <a:lnTo>
                    <a:pt x="45" y="561"/>
                  </a:lnTo>
                  <a:lnTo>
                    <a:pt x="43" y="561"/>
                  </a:lnTo>
                  <a:lnTo>
                    <a:pt x="42" y="560"/>
                  </a:lnTo>
                  <a:lnTo>
                    <a:pt x="42" y="557"/>
                  </a:lnTo>
                  <a:lnTo>
                    <a:pt x="41" y="557"/>
                  </a:lnTo>
                  <a:lnTo>
                    <a:pt x="41" y="555"/>
                  </a:lnTo>
                  <a:lnTo>
                    <a:pt x="40" y="553"/>
                  </a:lnTo>
                  <a:lnTo>
                    <a:pt x="38" y="552"/>
                  </a:lnTo>
                  <a:lnTo>
                    <a:pt x="38" y="551"/>
                  </a:lnTo>
                  <a:lnTo>
                    <a:pt x="38" y="550"/>
                  </a:lnTo>
                  <a:lnTo>
                    <a:pt x="37" y="548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6" y="545"/>
                  </a:lnTo>
                  <a:lnTo>
                    <a:pt x="35" y="543"/>
                  </a:lnTo>
                  <a:lnTo>
                    <a:pt x="33" y="543"/>
                  </a:lnTo>
                  <a:lnTo>
                    <a:pt x="32" y="545"/>
                  </a:lnTo>
                  <a:lnTo>
                    <a:pt x="28" y="543"/>
                  </a:lnTo>
                  <a:lnTo>
                    <a:pt x="28" y="542"/>
                  </a:lnTo>
                  <a:lnTo>
                    <a:pt x="27" y="541"/>
                  </a:lnTo>
                  <a:lnTo>
                    <a:pt x="26" y="538"/>
                  </a:lnTo>
                  <a:lnTo>
                    <a:pt x="25" y="538"/>
                  </a:lnTo>
                  <a:lnTo>
                    <a:pt x="25" y="537"/>
                  </a:lnTo>
                  <a:lnTo>
                    <a:pt x="25" y="536"/>
                  </a:lnTo>
                  <a:lnTo>
                    <a:pt x="25" y="535"/>
                  </a:lnTo>
                  <a:lnTo>
                    <a:pt x="25" y="533"/>
                  </a:lnTo>
                  <a:lnTo>
                    <a:pt x="25" y="531"/>
                  </a:lnTo>
                  <a:lnTo>
                    <a:pt x="26" y="530"/>
                  </a:lnTo>
                  <a:lnTo>
                    <a:pt x="27" y="528"/>
                  </a:lnTo>
                  <a:lnTo>
                    <a:pt x="27" y="526"/>
                  </a:lnTo>
                  <a:lnTo>
                    <a:pt x="25" y="525"/>
                  </a:lnTo>
                  <a:lnTo>
                    <a:pt x="23" y="525"/>
                  </a:lnTo>
                  <a:lnTo>
                    <a:pt x="22" y="525"/>
                  </a:lnTo>
                  <a:lnTo>
                    <a:pt x="21" y="525"/>
                  </a:lnTo>
                  <a:lnTo>
                    <a:pt x="20" y="526"/>
                  </a:lnTo>
                  <a:lnTo>
                    <a:pt x="18" y="526"/>
                  </a:lnTo>
                  <a:lnTo>
                    <a:pt x="17" y="526"/>
                  </a:lnTo>
                  <a:lnTo>
                    <a:pt x="16" y="526"/>
                  </a:lnTo>
                  <a:lnTo>
                    <a:pt x="15" y="526"/>
                  </a:lnTo>
                  <a:lnTo>
                    <a:pt x="13" y="526"/>
                  </a:lnTo>
                  <a:lnTo>
                    <a:pt x="12" y="526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0" y="525"/>
                  </a:lnTo>
                  <a:lnTo>
                    <a:pt x="11" y="520"/>
                  </a:lnTo>
                  <a:lnTo>
                    <a:pt x="12" y="513"/>
                  </a:lnTo>
                  <a:lnTo>
                    <a:pt x="8" y="507"/>
                  </a:lnTo>
                  <a:lnTo>
                    <a:pt x="6" y="502"/>
                  </a:lnTo>
                  <a:lnTo>
                    <a:pt x="0" y="495"/>
                  </a:lnTo>
                  <a:lnTo>
                    <a:pt x="3" y="493"/>
                  </a:lnTo>
                  <a:lnTo>
                    <a:pt x="10" y="489"/>
                  </a:lnTo>
                  <a:lnTo>
                    <a:pt x="15" y="484"/>
                  </a:lnTo>
                  <a:lnTo>
                    <a:pt x="17" y="477"/>
                  </a:lnTo>
                  <a:lnTo>
                    <a:pt x="18" y="469"/>
                  </a:lnTo>
                  <a:lnTo>
                    <a:pt x="22" y="463"/>
                  </a:lnTo>
                  <a:lnTo>
                    <a:pt x="30" y="459"/>
                  </a:lnTo>
                  <a:lnTo>
                    <a:pt x="38" y="458"/>
                  </a:lnTo>
                  <a:lnTo>
                    <a:pt x="48" y="458"/>
                  </a:lnTo>
                  <a:lnTo>
                    <a:pt x="57" y="459"/>
                  </a:lnTo>
                  <a:lnTo>
                    <a:pt x="65" y="462"/>
                  </a:lnTo>
                  <a:lnTo>
                    <a:pt x="74" y="463"/>
                  </a:lnTo>
                  <a:lnTo>
                    <a:pt x="84" y="463"/>
                  </a:lnTo>
                  <a:lnTo>
                    <a:pt x="90" y="461"/>
                  </a:lnTo>
                  <a:lnTo>
                    <a:pt x="94" y="454"/>
                  </a:lnTo>
                  <a:lnTo>
                    <a:pt x="96" y="447"/>
                  </a:lnTo>
                  <a:lnTo>
                    <a:pt x="97" y="438"/>
                  </a:lnTo>
                  <a:lnTo>
                    <a:pt x="102" y="433"/>
                  </a:lnTo>
                  <a:lnTo>
                    <a:pt x="109" y="429"/>
                  </a:lnTo>
                  <a:lnTo>
                    <a:pt x="116" y="427"/>
                  </a:lnTo>
                  <a:lnTo>
                    <a:pt x="125" y="424"/>
                  </a:lnTo>
                  <a:lnTo>
                    <a:pt x="132" y="422"/>
                  </a:lnTo>
                  <a:lnTo>
                    <a:pt x="139" y="418"/>
                  </a:lnTo>
                  <a:lnTo>
                    <a:pt x="141" y="409"/>
                  </a:lnTo>
                  <a:lnTo>
                    <a:pt x="140" y="401"/>
                  </a:lnTo>
                  <a:lnTo>
                    <a:pt x="139" y="391"/>
                  </a:lnTo>
                  <a:lnTo>
                    <a:pt x="140" y="382"/>
                  </a:lnTo>
                  <a:lnTo>
                    <a:pt x="144" y="376"/>
                  </a:lnTo>
                  <a:lnTo>
                    <a:pt x="149" y="371"/>
                  </a:lnTo>
                  <a:lnTo>
                    <a:pt x="152" y="364"/>
                  </a:lnTo>
                  <a:lnTo>
                    <a:pt x="155" y="357"/>
                  </a:lnTo>
                  <a:lnTo>
                    <a:pt x="155" y="347"/>
                  </a:lnTo>
                  <a:lnTo>
                    <a:pt x="154" y="337"/>
                  </a:lnTo>
                  <a:lnTo>
                    <a:pt x="155" y="329"/>
                  </a:lnTo>
                  <a:lnTo>
                    <a:pt x="159" y="323"/>
                  </a:lnTo>
                  <a:lnTo>
                    <a:pt x="165" y="319"/>
                  </a:lnTo>
                  <a:lnTo>
                    <a:pt x="172" y="316"/>
                  </a:lnTo>
                  <a:lnTo>
                    <a:pt x="179" y="313"/>
                  </a:lnTo>
                  <a:lnTo>
                    <a:pt x="187" y="311"/>
                  </a:lnTo>
                  <a:lnTo>
                    <a:pt x="196" y="309"/>
                  </a:lnTo>
                  <a:lnTo>
                    <a:pt x="205" y="311"/>
                  </a:lnTo>
                  <a:lnTo>
                    <a:pt x="214" y="311"/>
                  </a:lnTo>
                  <a:lnTo>
                    <a:pt x="224" y="311"/>
                  </a:lnTo>
                  <a:lnTo>
                    <a:pt x="229" y="306"/>
                  </a:lnTo>
                  <a:lnTo>
                    <a:pt x="232" y="299"/>
                  </a:lnTo>
                  <a:lnTo>
                    <a:pt x="235" y="292"/>
                  </a:lnTo>
                  <a:lnTo>
                    <a:pt x="240" y="287"/>
                  </a:lnTo>
                  <a:lnTo>
                    <a:pt x="246" y="283"/>
                  </a:lnTo>
                  <a:lnTo>
                    <a:pt x="251" y="277"/>
                  </a:lnTo>
                  <a:lnTo>
                    <a:pt x="254" y="270"/>
                  </a:lnTo>
                  <a:lnTo>
                    <a:pt x="256" y="263"/>
                  </a:lnTo>
                  <a:lnTo>
                    <a:pt x="259" y="257"/>
                  </a:lnTo>
                  <a:lnTo>
                    <a:pt x="264" y="252"/>
                  </a:lnTo>
                  <a:lnTo>
                    <a:pt x="271" y="248"/>
                  </a:lnTo>
                  <a:lnTo>
                    <a:pt x="279" y="245"/>
                  </a:lnTo>
                  <a:lnTo>
                    <a:pt x="285" y="242"/>
                  </a:lnTo>
                  <a:lnTo>
                    <a:pt x="293" y="239"/>
                  </a:lnTo>
                  <a:lnTo>
                    <a:pt x="298" y="234"/>
                  </a:lnTo>
                  <a:lnTo>
                    <a:pt x="303" y="229"/>
                  </a:lnTo>
                  <a:lnTo>
                    <a:pt x="306" y="223"/>
                  </a:lnTo>
                  <a:lnTo>
                    <a:pt x="309" y="215"/>
                  </a:lnTo>
                  <a:lnTo>
                    <a:pt x="311" y="208"/>
                  </a:lnTo>
                  <a:lnTo>
                    <a:pt x="315" y="202"/>
                  </a:lnTo>
                  <a:lnTo>
                    <a:pt x="320" y="197"/>
                  </a:lnTo>
                  <a:lnTo>
                    <a:pt x="325" y="192"/>
                  </a:lnTo>
                  <a:lnTo>
                    <a:pt x="328" y="184"/>
                  </a:lnTo>
                  <a:lnTo>
                    <a:pt x="329" y="175"/>
                  </a:lnTo>
                  <a:lnTo>
                    <a:pt x="331" y="168"/>
                  </a:lnTo>
                  <a:lnTo>
                    <a:pt x="333" y="160"/>
                  </a:lnTo>
                  <a:lnTo>
                    <a:pt x="335" y="152"/>
                  </a:lnTo>
                  <a:lnTo>
                    <a:pt x="338" y="144"/>
                  </a:lnTo>
                  <a:lnTo>
                    <a:pt x="341" y="138"/>
                  </a:lnTo>
                  <a:lnTo>
                    <a:pt x="346" y="133"/>
                  </a:lnTo>
                  <a:lnTo>
                    <a:pt x="350" y="132"/>
                  </a:lnTo>
                  <a:lnTo>
                    <a:pt x="353" y="129"/>
                  </a:lnTo>
                  <a:lnTo>
                    <a:pt x="360" y="127"/>
                  </a:lnTo>
                  <a:lnTo>
                    <a:pt x="368" y="124"/>
                  </a:lnTo>
                  <a:lnTo>
                    <a:pt x="375" y="120"/>
                  </a:lnTo>
                  <a:lnTo>
                    <a:pt x="381" y="118"/>
                  </a:lnTo>
                  <a:lnTo>
                    <a:pt x="389" y="115"/>
                  </a:lnTo>
                  <a:lnTo>
                    <a:pt x="394" y="110"/>
                  </a:lnTo>
                  <a:lnTo>
                    <a:pt x="395" y="103"/>
                  </a:lnTo>
                  <a:lnTo>
                    <a:pt x="394" y="94"/>
                  </a:lnTo>
                  <a:lnTo>
                    <a:pt x="393" y="85"/>
                  </a:lnTo>
                  <a:lnTo>
                    <a:pt x="393" y="75"/>
                  </a:lnTo>
                  <a:lnTo>
                    <a:pt x="394" y="66"/>
                  </a:lnTo>
                  <a:lnTo>
                    <a:pt x="396" y="59"/>
                  </a:lnTo>
                  <a:lnTo>
                    <a:pt x="399" y="53"/>
                  </a:lnTo>
                  <a:lnTo>
                    <a:pt x="404" y="46"/>
                  </a:lnTo>
                  <a:lnTo>
                    <a:pt x="404" y="38"/>
                  </a:lnTo>
                  <a:lnTo>
                    <a:pt x="405" y="28"/>
                  </a:lnTo>
                  <a:lnTo>
                    <a:pt x="406" y="20"/>
                  </a:lnTo>
                  <a:lnTo>
                    <a:pt x="410" y="14"/>
                  </a:lnTo>
                  <a:lnTo>
                    <a:pt x="415" y="9"/>
                  </a:lnTo>
                  <a:lnTo>
                    <a:pt x="423" y="6"/>
                  </a:lnTo>
                  <a:lnTo>
                    <a:pt x="433" y="5"/>
                  </a:lnTo>
                  <a:lnTo>
                    <a:pt x="441" y="6"/>
                  </a:lnTo>
                  <a:lnTo>
                    <a:pt x="450" y="9"/>
                  </a:lnTo>
                  <a:lnTo>
                    <a:pt x="458" y="10"/>
                  </a:lnTo>
                  <a:lnTo>
                    <a:pt x="465" y="13"/>
                  </a:lnTo>
                  <a:lnTo>
                    <a:pt x="471" y="16"/>
                  </a:lnTo>
                  <a:lnTo>
                    <a:pt x="481" y="16"/>
                  </a:lnTo>
                  <a:lnTo>
                    <a:pt x="489" y="19"/>
                  </a:lnTo>
                  <a:lnTo>
                    <a:pt x="498" y="19"/>
                  </a:lnTo>
                  <a:lnTo>
                    <a:pt x="506" y="20"/>
                  </a:lnTo>
                  <a:lnTo>
                    <a:pt x="517" y="19"/>
                  </a:lnTo>
                  <a:lnTo>
                    <a:pt x="523" y="16"/>
                  </a:lnTo>
                  <a:lnTo>
                    <a:pt x="528" y="10"/>
                  </a:lnTo>
                  <a:lnTo>
                    <a:pt x="532" y="5"/>
                  </a:lnTo>
                  <a:lnTo>
                    <a:pt x="537" y="0"/>
                  </a:lnTo>
                  <a:lnTo>
                    <a:pt x="545" y="1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2252" y="1526"/>
              <a:ext cx="1211" cy="866"/>
            </a:xfrm>
            <a:custGeom>
              <a:avLst/>
              <a:gdLst/>
              <a:ahLst/>
              <a:cxnLst>
                <a:cxn ang="0">
                  <a:pos x="956" y="164"/>
                </a:cxn>
                <a:cxn ang="0">
                  <a:pos x="985" y="212"/>
                </a:cxn>
                <a:cxn ang="0">
                  <a:pos x="1004" y="259"/>
                </a:cxn>
                <a:cxn ang="0">
                  <a:pos x="1012" y="292"/>
                </a:cxn>
                <a:cxn ang="0">
                  <a:pos x="1034" y="293"/>
                </a:cxn>
                <a:cxn ang="0">
                  <a:pos x="1070" y="298"/>
                </a:cxn>
                <a:cxn ang="0">
                  <a:pos x="1045" y="324"/>
                </a:cxn>
                <a:cxn ang="0">
                  <a:pos x="1055" y="366"/>
                </a:cxn>
                <a:cxn ang="0">
                  <a:pos x="1068" y="407"/>
                </a:cxn>
                <a:cxn ang="0">
                  <a:pos x="1089" y="444"/>
                </a:cxn>
                <a:cxn ang="0">
                  <a:pos x="1115" y="464"/>
                </a:cxn>
                <a:cxn ang="0">
                  <a:pos x="1138" y="499"/>
                </a:cxn>
                <a:cxn ang="0">
                  <a:pos x="1175" y="540"/>
                </a:cxn>
                <a:cxn ang="0">
                  <a:pos x="1169" y="586"/>
                </a:cxn>
                <a:cxn ang="0">
                  <a:pos x="1179" y="643"/>
                </a:cxn>
                <a:cxn ang="0">
                  <a:pos x="1204" y="692"/>
                </a:cxn>
                <a:cxn ang="0">
                  <a:pos x="1204" y="732"/>
                </a:cxn>
                <a:cxn ang="0">
                  <a:pos x="1183" y="755"/>
                </a:cxn>
                <a:cxn ang="0">
                  <a:pos x="1142" y="767"/>
                </a:cxn>
                <a:cxn ang="0">
                  <a:pos x="1103" y="744"/>
                </a:cxn>
                <a:cxn ang="0">
                  <a:pos x="1069" y="708"/>
                </a:cxn>
                <a:cxn ang="0">
                  <a:pos x="1023" y="693"/>
                </a:cxn>
                <a:cxn ang="0">
                  <a:pos x="998" y="690"/>
                </a:cxn>
                <a:cxn ang="0">
                  <a:pos x="982" y="731"/>
                </a:cxn>
                <a:cxn ang="0">
                  <a:pos x="945" y="734"/>
                </a:cxn>
                <a:cxn ang="0">
                  <a:pos x="899" y="746"/>
                </a:cxn>
                <a:cxn ang="0">
                  <a:pos x="876" y="780"/>
                </a:cxn>
                <a:cxn ang="0">
                  <a:pos x="843" y="782"/>
                </a:cxn>
                <a:cxn ang="0">
                  <a:pos x="819" y="760"/>
                </a:cxn>
                <a:cxn ang="0">
                  <a:pos x="793" y="797"/>
                </a:cxn>
                <a:cxn ang="0">
                  <a:pos x="779" y="836"/>
                </a:cxn>
                <a:cxn ang="0">
                  <a:pos x="779" y="866"/>
                </a:cxn>
                <a:cxn ang="0">
                  <a:pos x="758" y="859"/>
                </a:cxn>
                <a:cxn ang="0">
                  <a:pos x="744" y="839"/>
                </a:cxn>
                <a:cxn ang="0">
                  <a:pos x="721" y="816"/>
                </a:cxn>
                <a:cxn ang="0">
                  <a:pos x="697" y="801"/>
                </a:cxn>
                <a:cxn ang="0">
                  <a:pos x="685" y="792"/>
                </a:cxn>
                <a:cxn ang="0">
                  <a:pos x="647" y="791"/>
                </a:cxn>
                <a:cxn ang="0">
                  <a:pos x="611" y="795"/>
                </a:cxn>
                <a:cxn ang="0">
                  <a:pos x="581" y="791"/>
                </a:cxn>
                <a:cxn ang="0">
                  <a:pos x="541" y="781"/>
                </a:cxn>
                <a:cxn ang="0">
                  <a:pos x="512" y="767"/>
                </a:cxn>
                <a:cxn ang="0">
                  <a:pos x="500" y="735"/>
                </a:cxn>
                <a:cxn ang="0">
                  <a:pos x="470" y="706"/>
                </a:cxn>
                <a:cxn ang="0">
                  <a:pos x="452" y="668"/>
                </a:cxn>
                <a:cxn ang="0">
                  <a:pos x="438" y="632"/>
                </a:cxn>
                <a:cxn ang="0">
                  <a:pos x="392" y="637"/>
                </a:cxn>
                <a:cxn ang="0">
                  <a:pos x="350" y="603"/>
                </a:cxn>
                <a:cxn ang="0">
                  <a:pos x="298" y="605"/>
                </a:cxn>
                <a:cxn ang="0">
                  <a:pos x="274" y="580"/>
                </a:cxn>
                <a:cxn ang="0">
                  <a:pos x="277" y="540"/>
                </a:cxn>
                <a:cxn ang="0">
                  <a:pos x="276" y="491"/>
                </a:cxn>
                <a:cxn ang="0">
                  <a:pos x="272" y="451"/>
                </a:cxn>
                <a:cxn ang="0">
                  <a:pos x="277" y="401"/>
                </a:cxn>
                <a:cxn ang="0">
                  <a:pos x="236" y="393"/>
                </a:cxn>
                <a:cxn ang="0">
                  <a:pos x="194" y="392"/>
                </a:cxn>
                <a:cxn ang="0">
                  <a:pos x="158" y="376"/>
                </a:cxn>
                <a:cxn ang="0">
                  <a:pos x="124" y="368"/>
                </a:cxn>
                <a:cxn ang="0">
                  <a:pos x="57" y="354"/>
                </a:cxn>
                <a:cxn ang="0">
                  <a:pos x="23" y="305"/>
                </a:cxn>
                <a:cxn ang="0">
                  <a:pos x="327" y="93"/>
                </a:cxn>
                <a:cxn ang="0">
                  <a:pos x="566" y="0"/>
                </a:cxn>
                <a:cxn ang="0">
                  <a:pos x="732" y="217"/>
                </a:cxn>
              </a:cxnLst>
              <a:rect l="0" t="0" r="r" b="b"/>
              <a:pathLst>
                <a:path w="1211" h="866">
                  <a:moveTo>
                    <a:pt x="918" y="107"/>
                  </a:moveTo>
                  <a:lnTo>
                    <a:pt x="924" y="114"/>
                  </a:lnTo>
                  <a:lnTo>
                    <a:pt x="926" y="119"/>
                  </a:lnTo>
                  <a:lnTo>
                    <a:pt x="930" y="125"/>
                  </a:lnTo>
                  <a:lnTo>
                    <a:pt x="929" y="132"/>
                  </a:lnTo>
                  <a:lnTo>
                    <a:pt x="928" y="137"/>
                  </a:lnTo>
                  <a:lnTo>
                    <a:pt x="929" y="137"/>
                  </a:lnTo>
                  <a:lnTo>
                    <a:pt x="929" y="138"/>
                  </a:lnTo>
                  <a:lnTo>
                    <a:pt x="930" y="138"/>
                  </a:lnTo>
                  <a:lnTo>
                    <a:pt x="931" y="138"/>
                  </a:lnTo>
                  <a:lnTo>
                    <a:pt x="933" y="138"/>
                  </a:lnTo>
                  <a:lnTo>
                    <a:pt x="934" y="138"/>
                  </a:lnTo>
                  <a:lnTo>
                    <a:pt x="935" y="138"/>
                  </a:lnTo>
                  <a:lnTo>
                    <a:pt x="936" y="138"/>
                  </a:lnTo>
                  <a:lnTo>
                    <a:pt x="938" y="138"/>
                  </a:lnTo>
                  <a:lnTo>
                    <a:pt x="939" y="137"/>
                  </a:lnTo>
                  <a:lnTo>
                    <a:pt x="940" y="137"/>
                  </a:lnTo>
                  <a:lnTo>
                    <a:pt x="941" y="137"/>
                  </a:lnTo>
                  <a:lnTo>
                    <a:pt x="943" y="137"/>
                  </a:lnTo>
                  <a:lnTo>
                    <a:pt x="945" y="138"/>
                  </a:lnTo>
                  <a:lnTo>
                    <a:pt x="945" y="140"/>
                  </a:lnTo>
                  <a:lnTo>
                    <a:pt x="944" y="142"/>
                  </a:lnTo>
                  <a:lnTo>
                    <a:pt x="943" y="143"/>
                  </a:lnTo>
                  <a:lnTo>
                    <a:pt x="943" y="145"/>
                  </a:lnTo>
                  <a:lnTo>
                    <a:pt x="943" y="147"/>
                  </a:lnTo>
                  <a:lnTo>
                    <a:pt x="943" y="148"/>
                  </a:lnTo>
                  <a:lnTo>
                    <a:pt x="943" y="149"/>
                  </a:lnTo>
                  <a:lnTo>
                    <a:pt x="943" y="150"/>
                  </a:lnTo>
                  <a:lnTo>
                    <a:pt x="944" y="150"/>
                  </a:lnTo>
                  <a:lnTo>
                    <a:pt x="945" y="153"/>
                  </a:lnTo>
                  <a:lnTo>
                    <a:pt x="946" y="154"/>
                  </a:lnTo>
                  <a:lnTo>
                    <a:pt x="946" y="155"/>
                  </a:lnTo>
                  <a:lnTo>
                    <a:pt x="950" y="157"/>
                  </a:lnTo>
                  <a:lnTo>
                    <a:pt x="951" y="155"/>
                  </a:lnTo>
                  <a:lnTo>
                    <a:pt x="953" y="155"/>
                  </a:lnTo>
                  <a:lnTo>
                    <a:pt x="954" y="157"/>
                  </a:lnTo>
                  <a:lnTo>
                    <a:pt x="954" y="158"/>
                  </a:lnTo>
                  <a:lnTo>
                    <a:pt x="955" y="159"/>
                  </a:lnTo>
                  <a:lnTo>
                    <a:pt x="955" y="160"/>
                  </a:lnTo>
                  <a:lnTo>
                    <a:pt x="956" y="162"/>
                  </a:lnTo>
                  <a:lnTo>
                    <a:pt x="956" y="163"/>
                  </a:lnTo>
                  <a:lnTo>
                    <a:pt x="956" y="164"/>
                  </a:lnTo>
                  <a:lnTo>
                    <a:pt x="958" y="165"/>
                  </a:lnTo>
                  <a:lnTo>
                    <a:pt x="959" y="167"/>
                  </a:lnTo>
                  <a:lnTo>
                    <a:pt x="959" y="169"/>
                  </a:lnTo>
                  <a:lnTo>
                    <a:pt x="960" y="169"/>
                  </a:lnTo>
                  <a:lnTo>
                    <a:pt x="960" y="172"/>
                  </a:lnTo>
                  <a:lnTo>
                    <a:pt x="961" y="173"/>
                  </a:lnTo>
                  <a:lnTo>
                    <a:pt x="963" y="173"/>
                  </a:lnTo>
                  <a:lnTo>
                    <a:pt x="964" y="174"/>
                  </a:lnTo>
                  <a:lnTo>
                    <a:pt x="964" y="175"/>
                  </a:lnTo>
                  <a:lnTo>
                    <a:pt x="963" y="177"/>
                  </a:lnTo>
                  <a:lnTo>
                    <a:pt x="963" y="178"/>
                  </a:lnTo>
                  <a:lnTo>
                    <a:pt x="964" y="179"/>
                  </a:lnTo>
                  <a:lnTo>
                    <a:pt x="965" y="180"/>
                  </a:lnTo>
                  <a:lnTo>
                    <a:pt x="965" y="182"/>
                  </a:lnTo>
                  <a:lnTo>
                    <a:pt x="965" y="183"/>
                  </a:lnTo>
                  <a:lnTo>
                    <a:pt x="965" y="184"/>
                  </a:lnTo>
                  <a:lnTo>
                    <a:pt x="966" y="185"/>
                  </a:lnTo>
                  <a:lnTo>
                    <a:pt x="968" y="185"/>
                  </a:lnTo>
                  <a:lnTo>
                    <a:pt x="969" y="185"/>
                  </a:lnTo>
                  <a:lnTo>
                    <a:pt x="970" y="187"/>
                  </a:lnTo>
                  <a:lnTo>
                    <a:pt x="971" y="188"/>
                  </a:lnTo>
                  <a:lnTo>
                    <a:pt x="973" y="188"/>
                  </a:lnTo>
                  <a:lnTo>
                    <a:pt x="973" y="189"/>
                  </a:lnTo>
                  <a:lnTo>
                    <a:pt x="974" y="190"/>
                  </a:lnTo>
                  <a:lnTo>
                    <a:pt x="975" y="192"/>
                  </a:lnTo>
                  <a:lnTo>
                    <a:pt x="975" y="193"/>
                  </a:lnTo>
                  <a:lnTo>
                    <a:pt x="976" y="194"/>
                  </a:lnTo>
                  <a:lnTo>
                    <a:pt x="978" y="195"/>
                  </a:lnTo>
                  <a:lnTo>
                    <a:pt x="978" y="197"/>
                  </a:lnTo>
                  <a:lnTo>
                    <a:pt x="979" y="198"/>
                  </a:lnTo>
                  <a:lnTo>
                    <a:pt x="980" y="199"/>
                  </a:lnTo>
                  <a:lnTo>
                    <a:pt x="980" y="200"/>
                  </a:lnTo>
                  <a:lnTo>
                    <a:pt x="982" y="202"/>
                  </a:lnTo>
                  <a:lnTo>
                    <a:pt x="982" y="203"/>
                  </a:lnTo>
                  <a:lnTo>
                    <a:pt x="983" y="204"/>
                  </a:lnTo>
                  <a:lnTo>
                    <a:pt x="983" y="205"/>
                  </a:lnTo>
                  <a:lnTo>
                    <a:pt x="983" y="207"/>
                  </a:lnTo>
                  <a:lnTo>
                    <a:pt x="983" y="208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10"/>
                  </a:lnTo>
                  <a:lnTo>
                    <a:pt x="985" y="212"/>
                  </a:lnTo>
                  <a:lnTo>
                    <a:pt x="987" y="213"/>
                  </a:lnTo>
                  <a:lnTo>
                    <a:pt x="988" y="214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7" y="218"/>
                  </a:lnTo>
                  <a:lnTo>
                    <a:pt x="987" y="219"/>
                  </a:lnTo>
                  <a:lnTo>
                    <a:pt x="988" y="220"/>
                  </a:lnTo>
                  <a:lnTo>
                    <a:pt x="989" y="222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2" y="225"/>
                  </a:lnTo>
                  <a:lnTo>
                    <a:pt x="992" y="227"/>
                  </a:lnTo>
                  <a:lnTo>
                    <a:pt x="992" y="228"/>
                  </a:lnTo>
                  <a:lnTo>
                    <a:pt x="992" y="229"/>
                  </a:lnTo>
                  <a:lnTo>
                    <a:pt x="992" y="230"/>
                  </a:lnTo>
                  <a:lnTo>
                    <a:pt x="993" y="232"/>
                  </a:lnTo>
                  <a:lnTo>
                    <a:pt x="993" y="233"/>
                  </a:lnTo>
                  <a:lnTo>
                    <a:pt x="994" y="234"/>
                  </a:lnTo>
                  <a:lnTo>
                    <a:pt x="995" y="235"/>
                  </a:lnTo>
                  <a:lnTo>
                    <a:pt x="997" y="235"/>
                  </a:lnTo>
                  <a:lnTo>
                    <a:pt x="998" y="235"/>
                  </a:lnTo>
                  <a:lnTo>
                    <a:pt x="999" y="237"/>
                  </a:lnTo>
                  <a:lnTo>
                    <a:pt x="999" y="238"/>
                  </a:lnTo>
                  <a:lnTo>
                    <a:pt x="1000" y="239"/>
                  </a:lnTo>
                  <a:lnTo>
                    <a:pt x="1000" y="240"/>
                  </a:lnTo>
                  <a:lnTo>
                    <a:pt x="1002" y="242"/>
                  </a:lnTo>
                  <a:lnTo>
                    <a:pt x="1002" y="243"/>
                  </a:lnTo>
                  <a:lnTo>
                    <a:pt x="1002" y="244"/>
                  </a:lnTo>
                  <a:lnTo>
                    <a:pt x="1003" y="247"/>
                  </a:lnTo>
                  <a:lnTo>
                    <a:pt x="1003" y="248"/>
                  </a:lnTo>
                  <a:lnTo>
                    <a:pt x="1003" y="249"/>
                  </a:lnTo>
                  <a:lnTo>
                    <a:pt x="1004" y="252"/>
                  </a:lnTo>
                  <a:lnTo>
                    <a:pt x="1009" y="252"/>
                  </a:lnTo>
                  <a:lnTo>
                    <a:pt x="1008" y="253"/>
                  </a:lnTo>
                  <a:lnTo>
                    <a:pt x="1007" y="253"/>
                  </a:lnTo>
                  <a:lnTo>
                    <a:pt x="1007" y="254"/>
                  </a:lnTo>
                  <a:lnTo>
                    <a:pt x="1005" y="255"/>
                  </a:lnTo>
                  <a:lnTo>
                    <a:pt x="1004" y="255"/>
                  </a:lnTo>
                  <a:lnTo>
                    <a:pt x="1003" y="257"/>
                  </a:lnTo>
                  <a:lnTo>
                    <a:pt x="1003" y="258"/>
                  </a:lnTo>
                  <a:lnTo>
                    <a:pt x="1004" y="258"/>
                  </a:lnTo>
                  <a:lnTo>
                    <a:pt x="1004" y="259"/>
                  </a:lnTo>
                  <a:lnTo>
                    <a:pt x="1005" y="259"/>
                  </a:lnTo>
                  <a:lnTo>
                    <a:pt x="1007" y="260"/>
                  </a:lnTo>
                  <a:lnTo>
                    <a:pt x="1008" y="260"/>
                  </a:lnTo>
                  <a:lnTo>
                    <a:pt x="1009" y="262"/>
                  </a:lnTo>
                  <a:lnTo>
                    <a:pt x="1010" y="263"/>
                  </a:lnTo>
                  <a:lnTo>
                    <a:pt x="1012" y="264"/>
                  </a:lnTo>
                  <a:lnTo>
                    <a:pt x="1013" y="265"/>
                  </a:lnTo>
                  <a:lnTo>
                    <a:pt x="1014" y="265"/>
                  </a:lnTo>
                  <a:lnTo>
                    <a:pt x="1014" y="267"/>
                  </a:lnTo>
                  <a:lnTo>
                    <a:pt x="1015" y="268"/>
                  </a:lnTo>
                  <a:lnTo>
                    <a:pt x="1015" y="269"/>
                  </a:lnTo>
                  <a:lnTo>
                    <a:pt x="1015" y="270"/>
                  </a:lnTo>
                  <a:lnTo>
                    <a:pt x="1017" y="270"/>
                  </a:lnTo>
                  <a:lnTo>
                    <a:pt x="1017" y="272"/>
                  </a:lnTo>
                  <a:lnTo>
                    <a:pt x="1017" y="273"/>
                  </a:lnTo>
                  <a:lnTo>
                    <a:pt x="1017" y="274"/>
                  </a:lnTo>
                  <a:lnTo>
                    <a:pt x="1017" y="275"/>
                  </a:lnTo>
                  <a:lnTo>
                    <a:pt x="1018" y="277"/>
                  </a:lnTo>
                  <a:lnTo>
                    <a:pt x="1018" y="278"/>
                  </a:lnTo>
                  <a:lnTo>
                    <a:pt x="1019" y="279"/>
                  </a:lnTo>
                  <a:lnTo>
                    <a:pt x="1018" y="279"/>
                  </a:lnTo>
                  <a:lnTo>
                    <a:pt x="1018" y="280"/>
                  </a:lnTo>
                  <a:lnTo>
                    <a:pt x="1019" y="280"/>
                  </a:lnTo>
                  <a:lnTo>
                    <a:pt x="1019" y="282"/>
                  </a:lnTo>
                  <a:lnTo>
                    <a:pt x="1019" y="283"/>
                  </a:lnTo>
                  <a:lnTo>
                    <a:pt x="1020" y="283"/>
                  </a:lnTo>
                  <a:lnTo>
                    <a:pt x="1020" y="284"/>
                  </a:lnTo>
                  <a:lnTo>
                    <a:pt x="1019" y="284"/>
                  </a:lnTo>
                  <a:lnTo>
                    <a:pt x="1019" y="285"/>
                  </a:lnTo>
                  <a:lnTo>
                    <a:pt x="1019" y="287"/>
                  </a:lnTo>
                  <a:lnTo>
                    <a:pt x="1020" y="287"/>
                  </a:lnTo>
                  <a:lnTo>
                    <a:pt x="1020" y="288"/>
                  </a:lnTo>
                  <a:lnTo>
                    <a:pt x="1019" y="288"/>
                  </a:lnTo>
                  <a:lnTo>
                    <a:pt x="1019" y="289"/>
                  </a:lnTo>
                  <a:lnTo>
                    <a:pt x="1018" y="289"/>
                  </a:lnTo>
                  <a:lnTo>
                    <a:pt x="1018" y="290"/>
                  </a:lnTo>
                  <a:lnTo>
                    <a:pt x="1017" y="290"/>
                  </a:lnTo>
                  <a:lnTo>
                    <a:pt x="1015" y="290"/>
                  </a:lnTo>
                  <a:lnTo>
                    <a:pt x="1015" y="292"/>
                  </a:lnTo>
                  <a:lnTo>
                    <a:pt x="1014" y="292"/>
                  </a:lnTo>
                  <a:lnTo>
                    <a:pt x="1013" y="292"/>
                  </a:lnTo>
                  <a:lnTo>
                    <a:pt x="1012" y="292"/>
                  </a:lnTo>
                  <a:lnTo>
                    <a:pt x="1012" y="293"/>
                  </a:lnTo>
                  <a:lnTo>
                    <a:pt x="1010" y="293"/>
                  </a:lnTo>
                  <a:lnTo>
                    <a:pt x="1010" y="294"/>
                  </a:lnTo>
                  <a:lnTo>
                    <a:pt x="1010" y="295"/>
                  </a:lnTo>
                  <a:lnTo>
                    <a:pt x="1012" y="295"/>
                  </a:lnTo>
                  <a:lnTo>
                    <a:pt x="1012" y="297"/>
                  </a:lnTo>
                  <a:lnTo>
                    <a:pt x="1012" y="298"/>
                  </a:lnTo>
                  <a:lnTo>
                    <a:pt x="1012" y="299"/>
                  </a:lnTo>
                  <a:lnTo>
                    <a:pt x="1012" y="300"/>
                  </a:lnTo>
                  <a:lnTo>
                    <a:pt x="1010" y="300"/>
                  </a:lnTo>
                  <a:lnTo>
                    <a:pt x="1012" y="302"/>
                  </a:lnTo>
                  <a:lnTo>
                    <a:pt x="1012" y="303"/>
                  </a:lnTo>
                  <a:lnTo>
                    <a:pt x="1013" y="304"/>
                  </a:lnTo>
                  <a:lnTo>
                    <a:pt x="1014" y="304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5" y="307"/>
                  </a:lnTo>
                  <a:lnTo>
                    <a:pt x="1017" y="307"/>
                  </a:lnTo>
                  <a:lnTo>
                    <a:pt x="1018" y="307"/>
                  </a:lnTo>
                  <a:lnTo>
                    <a:pt x="1019" y="307"/>
                  </a:lnTo>
                  <a:lnTo>
                    <a:pt x="1019" y="305"/>
                  </a:lnTo>
                  <a:lnTo>
                    <a:pt x="1020" y="305"/>
                  </a:lnTo>
                  <a:lnTo>
                    <a:pt x="1022" y="304"/>
                  </a:lnTo>
                  <a:lnTo>
                    <a:pt x="1023" y="304"/>
                  </a:lnTo>
                  <a:lnTo>
                    <a:pt x="1024" y="304"/>
                  </a:lnTo>
                  <a:lnTo>
                    <a:pt x="1024" y="303"/>
                  </a:lnTo>
                  <a:lnTo>
                    <a:pt x="1024" y="302"/>
                  </a:lnTo>
                  <a:lnTo>
                    <a:pt x="1025" y="302"/>
                  </a:lnTo>
                  <a:lnTo>
                    <a:pt x="1027" y="300"/>
                  </a:lnTo>
                  <a:lnTo>
                    <a:pt x="1027" y="299"/>
                  </a:lnTo>
                  <a:lnTo>
                    <a:pt x="1027" y="298"/>
                  </a:lnTo>
                  <a:lnTo>
                    <a:pt x="1027" y="297"/>
                  </a:lnTo>
                  <a:lnTo>
                    <a:pt x="1028" y="297"/>
                  </a:lnTo>
                  <a:lnTo>
                    <a:pt x="1029" y="297"/>
                  </a:lnTo>
                  <a:lnTo>
                    <a:pt x="1029" y="295"/>
                  </a:lnTo>
                  <a:lnTo>
                    <a:pt x="1030" y="294"/>
                  </a:lnTo>
                  <a:lnTo>
                    <a:pt x="1032" y="294"/>
                  </a:lnTo>
                  <a:lnTo>
                    <a:pt x="1033" y="294"/>
                  </a:lnTo>
                  <a:lnTo>
                    <a:pt x="1033" y="293"/>
                  </a:lnTo>
                  <a:lnTo>
                    <a:pt x="1034" y="293"/>
                  </a:lnTo>
                  <a:lnTo>
                    <a:pt x="1035" y="293"/>
                  </a:lnTo>
                  <a:lnTo>
                    <a:pt x="1037" y="293"/>
                  </a:lnTo>
                  <a:lnTo>
                    <a:pt x="1038" y="293"/>
                  </a:lnTo>
                  <a:lnTo>
                    <a:pt x="1038" y="292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2" y="293"/>
                  </a:lnTo>
                  <a:lnTo>
                    <a:pt x="1043" y="293"/>
                  </a:lnTo>
                  <a:lnTo>
                    <a:pt x="1044" y="293"/>
                  </a:lnTo>
                  <a:lnTo>
                    <a:pt x="1045" y="293"/>
                  </a:lnTo>
                  <a:lnTo>
                    <a:pt x="1045" y="292"/>
                  </a:lnTo>
                  <a:lnTo>
                    <a:pt x="1047" y="293"/>
                  </a:lnTo>
                  <a:lnTo>
                    <a:pt x="1048" y="292"/>
                  </a:lnTo>
                  <a:lnTo>
                    <a:pt x="1049" y="292"/>
                  </a:lnTo>
                  <a:lnTo>
                    <a:pt x="1050" y="292"/>
                  </a:lnTo>
                  <a:lnTo>
                    <a:pt x="1052" y="292"/>
                  </a:lnTo>
                  <a:lnTo>
                    <a:pt x="1053" y="292"/>
                  </a:lnTo>
                  <a:lnTo>
                    <a:pt x="1053" y="290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60" y="290"/>
                  </a:lnTo>
                  <a:lnTo>
                    <a:pt x="1062" y="290"/>
                  </a:lnTo>
                  <a:lnTo>
                    <a:pt x="1063" y="290"/>
                  </a:lnTo>
                  <a:lnTo>
                    <a:pt x="1064" y="290"/>
                  </a:lnTo>
                  <a:lnTo>
                    <a:pt x="1065" y="290"/>
                  </a:lnTo>
                  <a:lnTo>
                    <a:pt x="1067" y="290"/>
                  </a:lnTo>
                  <a:lnTo>
                    <a:pt x="1068" y="290"/>
                  </a:lnTo>
                  <a:lnTo>
                    <a:pt x="1069" y="290"/>
                  </a:lnTo>
                  <a:lnTo>
                    <a:pt x="1070" y="290"/>
                  </a:lnTo>
                  <a:lnTo>
                    <a:pt x="1072" y="292"/>
                  </a:lnTo>
                  <a:lnTo>
                    <a:pt x="1073" y="292"/>
                  </a:lnTo>
                  <a:lnTo>
                    <a:pt x="1074" y="292"/>
                  </a:lnTo>
                  <a:lnTo>
                    <a:pt x="1073" y="292"/>
                  </a:lnTo>
                  <a:lnTo>
                    <a:pt x="1072" y="293"/>
                  </a:lnTo>
                  <a:lnTo>
                    <a:pt x="1072" y="294"/>
                  </a:lnTo>
                  <a:lnTo>
                    <a:pt x="1072" y="295"/>
                  </a:lnTo>
                  <a:lnTo>
                    <a:pt x="1070" y="295"/>
                  </a:lnTo>
                  <a:lnTo>
                    <a:pt x="1070" y="297"/>
                  </a:lnTo>
                  <a:lnTo>
                    <a:pt x="1070" y="298"/>
                  </a:lnTo>
                  <a:lnTo>
                    <a:pt x="1070" y="299"/>
                  </a:lnTo>
                  <a:lnTo>
                    <a:pt x="1070" y="300"/>
                  </a:lnTo>
                  <a:lnTo>
                    <a:pt x="1070" y="302"/>
                  </a:lnTo>
                  <a:lnTo>
                    <a:pt x="1072" y="302"/>
                  </a:lnTo>
                  <a:lnTo>
                    <a:pt x="1072" y="303"/>
                  </a:lnTo>
                  <a:lnTo>
                    <a:pt x="1070" y="303"/>
                  </a:lnTo>
                  <a:lnTo>
                    <a:pt x="1070" y="304"/>
                  </a:lnTo>
                  <a:lnTo>
                    <a:pt x="1070" y="305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69" y="309"/>
                  </a:lnTo>
                  <a:lnTo>
                    <a:pt x="1068" y="309"/>
                  </a:lnTo>
                  <a:lnTo>
                    <a:pt x="1068" y="310"/>
                  </a:lnTo>
                  <a:lnTo>
                    <a:pt x="1067" y="310"/>
                  </a:lnTo>
                  <a:lnTo>
                    <a:pt x="1065" y="310"/>
                  </a:lnTo>
                  <a:lnTo>
                    <a:pt x="1065" y="312"/>
                  </a:lnTo>
                  <a:lnTo>
                    <a:pt x="1064" y="312"/>
                  </a:lnTo>
                  <a:lnTo>
                    <a:pt x="1063" y="312"/>
                  </a:lnTo>
                  <a:lnTo>
                    <a:pt x="1063" y="313"/>
                  </a:lnTo>
                  <a:lnTo>
                    <a:pt x="1062" y="313"/>
                  </a:lnTo>
                  <a:lnTo>
                    <a:pt x="1060" y="313"/>
                  </a:lnTo>
                  <a:lnTo>
                    <a:pt x="1059" y="313"/>
                  </a:lnTo>
                  <a:lnTo>
                    <a:pt x="1058" y="313"/>
                  </a:lnTo>
                  <a:lnTo>
                    <a:pt x="1057" y="313"/>
                  </a:lnTo>
                  <a:lnTo>
                    <a:pt x="1055" y="313"/>
                  </a:lnTo>
                  <a:lnTo>
                    <a:pt x="1055" y="314"/>
                  </a:lnTo>
                  <a:lnTo>
                    <a:pt x="1054" y="314"/>
                  </a:lnTo>
                  <a:lnTo>
                    <a:pt x="1054" y="316"/>
                  </a:lnTo>
                  <a:lnTo>
                    <a:pt x="1053" y="316"/>
                  </a:lnTo>
                  <a:lnTo>
                    <a:pt x="1052" y="316"/>
                  </a:lnTo>
                  <a:lnTo>
                    <a:pt x="1050" y="316"/>
                  </a:lnTo>
                  <a:lnTo>
                    <a:pt x="1050" y="317"/>
                  </a:lnTo>
                  <a:lnTo>
                    <a:pt x="1049" y="318"/>
                  </a:lnTo>
                  <a:lnTo>
                    <a:pt x="1048" y="318"/>
                  </a:lnTo>
                  <a:lnTo>
                    <a:pt x="1048" y="319"/>
                  </a:lnTo>
                  <a:lnTo>
                    <a:pt x="1048" y="321"/>
                  </a:lnTo>
                  <a:lnTo>
                    <a:pt x="1047" y="321"/>
                  </a:lnTo>
                  <a:lnTo>
                    <a:pt x="1047" y="322"/>
                  </a:lnTo>
                  <a:lnTo>
                    <a:pt x="1047" y="323"/>
                  </a:lnTo>
                  <a:lnTo>
                    <a:pt x="1047" y="324"/>
                  </a:lnTo>
                  <a:lnTo>
                    <a:pt x="1045" y="324"/>
                  </a:lnTo>
                  <a:lnTo>
                    <a:pt x="1045" y="326"/>
                  </a:lnTo>
                  <a:lnTo>
                    <a:pt x="1047" y="326"/>
                  </a:lnTo>
                  <a:lnTo>
                    <a:pt x="1045" y="327"/>
                  </a:lnTo>
                  <a:lnTo>
                    <a:pt x="1045" y="328"/>
                  </a:lnTo>
                  <a:lnTo>
                    <a:pt x="1045" y="329"/>
                  </a:lnTo>
                  <a:lnTo>
                    <a:pt x="1047" y="329"/>
                  </a:lnTo>
                  <a:lnTo>
                    <a:pt x="1047" y="331"/>
                  </a:lnTo>
                  <a:lnTo>
                    <a:pt x="1048" y="331"/>
                  </a:lnTo>
                  <a:lnTo>
                    <a:pt x="1048" y="332"/>
                  </a:lnTo>
                  <a:lnTo>
                    <a:pt x="1047" y="333"/>
                  </a:lnTo>
                  <a:lnTo>
                    <a:pt x="1047" y="334"/>
                  </a:lnTo>
                  <a:lnTo>
                    <a:pt x="1047" y="336"/>
                  </a:lnTo>
                  <a:lnTo>
                    <a:pt x="1047" y="337"/>
                  </a:lnTo>
                  <a:lnTo>
                    <a:pt x="1047" y="338"/>
                  </a:lnTo>
                  <a:lnTo>
                    <a:pt x="1047" y="339"/>
                  </a:lnTo>
                  <a:lnTo>
                    <a:pt x="1047" y="341"/>
                  </a:lnTo>
                  <a:lnTo>
                    <a:pt x="1047" y="342"/>
                  </a:lnTo>
                  <a:lnTo>
                    <a:pt x="1047" y="343"/>
                  </a:lnTo>
                  <a:lnTo>
                    <a:pt x="1047" y="344"/>
                  </a:lnTo>
                  <a:lnTo>
                    <a:pt x="1047" y="346"/>
                  </a:lnTo>
                  <a:lnTo>
                    <a:pt x="1047" y="347"/>
                  </a:lnTo>
                  <a:lnTo>
                    <a:pt x="1047" y="348"/>
                  </a:lnTo>
                  <a:lnTo>
                    <a:pt x="1047" y="349"/>
                  </a:lnTo>
                  <a:lnTo>
                    <a:pt x="1048" y="349"/>
                  </a:lnTo>
                  <a:lnTo>
                    <a:pt x="1048" y="351"/>
                  </a:lnTo>
                  <a:lnTo>
                    <a:pt x="1048" y="352"/>
                  </a:lnTo>
                  <a:lnTo>
                    <a:pt x="1049" y="353"/>
                  </a:lnTo>
                  <a:lnTo>
                    <a:pt x="1050" y="353"/>
                  </a:lnTo>
                  <a:lnTo>
                    <a:pt x="1050" y="354"/>
                  </a:lnTo>
                  <a:lnTo>
                    <a:pt x="1052" y="354"/>
                  </a:lnTo>
                  <a:lnTo>
                    <a:pt x="1052" y="356"/>
                  </a:lnTo>
                  <a:lnTo>
                    <a:pt x="1052" y="357"/>
                  </a:lnTo>
                  <a:lnTo>
                    <a:pt x="1053" y="357"/>
                  </a:lnTo>
                  <a:lnTo>
                    <a:pt x="1053" y="358"/>
                  </a:lnTo>
                  <a:lnTo>
                    <a:pt x="1053" y="359"/>
                  </a:lnTo>
                  <a:lnTo>
                    <a:pt x="1053" y="361"/>
                  </a:lnTo>
                  <a:lnTo>
                    <a:pt x="1054" y="361"/>
                  </a:lnTo>
                  <a:lnTo>
                    <a:pt x="1054" y="362"/>
                  </a:lnTo>
                  <a:lnTo>
                    <a:pt x="1054" y="363"/>
                  </a:lnTo>
                  <a:lnTo>
                    <a:pt x="1055" y="363"/>
                  </a:lnTo>
                  <a:lnTo>
                    <a:pt x="1055" y="364"/>
                  </a:lnTo>
                  <a:lnTo>
                    <a:pt x="1055" y="366"/>
                  </a:lnTo>
                  <a:lnTo>
                    <a:pt x="1055" y="367"/>
                  </a:lnTo>
                  <a:lnTo>
                    <a:pt x="1055" y="368"/>
                  </a:lnTo>
                  <a:lnTo>
                    <a:pt x="1055" y="369"/>
                  </a:lnTo>
                  <a:lnTo>
                    <a:pt x="1055" y="371"/>
                  </a:lnTo>
                  <a:lnTo>
                    <a:pt x="1055" y="372"/>
                  </a:lnTo>
                  <a:lnTo>
                    <a:pt x="1055" y="373"/>
                  </a:lnTo>
                  <a:lnTo>
                    <a:pt x="1055" y="374"/>
                  </a:lnTo>
                  <a:lnTo>
                    <a:pt x="1055" y="376"/>
                  </a:lnTo>
                  <a:lnTo>
                    <a:pt x="1055" y="377"/>
                  </a:lnTo>
                  <a:lnTo>
                    <a:pt x="1055" y="378"/>
                  </a:lnTo>
                  <a:lnTo>
                    <a:pt x="1055" y="379"/>
                  </a:lnTo>
                  <a:lnTo>
                    <a:pt x="1055" y="381"/>
                  </a:lnTo>
                  <a:lnTo>
                    <a:pt x="1057" y="381"/>
                  </a:lnTo>
                  <a:lnTo>
                    <a:pt x="1057" y="382"/>
                  </a:lnTo>
                  <a:lnTo>
                    <a:pt x="1058" y="383"/>
                  </a:lnTo>
                  <a:lnTo>
                    <a:pt x="1057" y="383"/>
                  </a:lnTo>
                  <a:lnTo>
                    <a:pt x="1057" y="384"/>
                  </a:lnTo>
                  <a:lnTo>
                    <a:pt x="1057" y="386"/>
                  </a:lnTo>
                  <a:lnTo>
                    <a:pt x="1057" y="387"/>
                  </a:lnTo>
                  <a:lnTo>
                    <a:pt x="1057" y="388"/>
                  </a:lnTo>
                  <a:lnTo>
                    <a:pt x="1058" y="388"/>
                  </a:lnTo>
                  <a:lnTo>
                    <a:pt x="1058" y="389"/>
                  </a:lnTo>
                  <a:lnTo>
                    <a:pt x="1059" y="389"/>
                  </a:lnTo>
                  <a:lnTo>
                    <a:pt x="1059" y="391"/>
                  </a:lnTo>
                  <a:lnTo>
                    <a:pt x="1060" y="392"/>
                  </a:lnTo>
                  <a:lnTo>
                    <a:pt x="1060" y="393"/>
                  </a:lnTo>
                  <a:lnTo>
                    <a:pt x="1062" y="393"/>
                  </a:lnTo>
                  <a:lnTo>
                    <a:pt x="1062" y="394"/>
                  </a:lnTo>
                  <a:lnTo>
                    <a:pt x="1062" y="396"/>
                  </a:lnTo>
                  <a:lnTo>
                    <a:pt x="1063" y="396"/>
                  </a:lnTo>
                  <a:lnTo>
                    <a:pt x="1063" y="397"/>
                  </a:lnTo>
                  <a:lnTo>
                    <a:pt x="1064" y="397"/>
                  </a:lnTo>
                  <a:lnTo>
                    <a:pt x="1064" y="398"/>
                  </a:lnTo>
                  <a:lnTo>
                    <a:pt x="1065" y="398"/>
                  </a:lnTo>
                  <a:lnTo>
                    <a:pt x="1065" y="399"/>
                  </a:lnTo>
                  <a:lnTo>
                    <a:pt x="1065" y="401"/>
                  </a:lnTo>
                  <a:lnTo>
                    <a:pt x="1065" y="402"/>
                  </a:lnTo>
                  <a:lnTo>
                    <a:pt x="1065" y="403"/>
                  </a:lnTo>
                  <a:lnTo>
                    <a:pt x="1067" y="403"/>
                  </a:lnTo>
                  <a:lnTo>
                    <a:pt x="1067" y="404"/>
                  </a:lnTo>
                  <a:lnTo>
                    <a:pt x="1068" y="406"/>
                  </a:lnTo>
                  <a:lnTo>
                    <a:pt x="1068" y="407"/>
                  </a:lnTo>
                  <a:lnTo>
                    <a:pt x="1069" y="407"/>
                  </a:lnTo>
                  <a:lnTo>
                    <a:pt x="1069" y="408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2" y="412"/>
                  </a:lnTo>
                  <a:lnTo>
                    <a:pt x="1072" y="413"/>
                  </a:lnTo>
                  <a:lnTo>
                    <a:pt x="1072" y="414"/>
                  </a:lnTo>
                  <a:lnTo>
                    <a:pt x="1073" y="414"/>
                  </a:lnTo>
                  <a:lnTo>
                    <a:pt x="1073" y="416"/>
                  </a:lnTo>
                  <a:lnTo>
                    <a:pt x="1073" y="417"/>
                  </a:lnTo>
                  <a:lnTo>
                    <a:pt x="1074" y="417"/>
                  </a:lnTo>
                  <a:lnTo>
                    <a:pt x="1074" y="418"/>
                  </a:lnTo>
                  <a:lnTo>
                    <a:pt x="1075" y="419"/>
                  </a:lnTo>
                  <a:lnTo>
                    <a:pt x="1075" y="421"/>
                  </a:lnTo>
                  <a:lnTo>
                    <a:pt x="1077" y="422"/>
                  </a:lnTo>
                  <a:lnTo>
                    <a:pt x="1078" y="423"/>
                  </a:lnTo>
                  <a:lnTo>
                    <a:pt x="1079" y="423"/>
                  </a:lnTo>
                  <a:lnTo>
                    <a:pt x="1079" y="424"/>
                  </a:lnTo>
                  <a:lnTo>
                    <a:pt x="1079" y="426"/>
                  </a:lnTo>
                  <a:lnTo>
                    <a:pt x="1080" y="426"/>
                  </a:lnTo>
                  <a:lnTo>
                    <a:pt x="1080" y="427"/>
                  </a:lnTo>
                  <a:lnTo>
                    <a:pt x="1082" y="427"/>
                  </a:lnTo>
                  <a:lnTo>
                    <a:pt x="1082" y="428"/>
                  </a:lnTo>
                  <a:lnTo>
                    <a:pt x="1083" y="428"/>
                  </a:lnTo>
                  <a:lnTo>
                    <a:pt x="1084" y="429"/>
                  </a:lnTo>
                  <a:lnTo>
                    <a:pt x="1084" y="431"/>
                  </a:lnTo>
                  <a:lnTo>
                    <a:pt x="1084" y="432"/>
                  </a:lnTo>
                  <a:lnTo>
                    <a:pt x="1084" y="433"/>
                  </a:lnTo>
                  <a:lnTo>
                    <a:pt x="1085" y="433"/>
                  </a:lnTo>
                  <a:lnTo>
                    <a:pt x="1085" y="434"/>
                  </a:lnTo>
                  <a:lnTo>
                    <a:pt x="1085" y="436"/>
                  </a:lnTo>
                  <a:lnTo>
                    <a:pt x="1087" y="436"/>
                  </a:lnTo>
                  <a:lnTo>
                    <a:pt x="1087" y="437"/>
                  </a:lnTo>
                  <a:lnTo>
                    <a:pt x="1087" y="438"/>
                  </a:lnTo>
                  <a:lnTo>
                    <a:pt x="1088" y="438"/>
                  </a:lnTo>
                  <a:lnTo>
                    <a:pt x="1088" y="439"/>
                  </a:lnTo>
                  <a:lnTo>
                    <a:pt x="1088" y="441"/>
                  </a:lnTo>
                  <a:lnTo>
                    <a:pt x="1088" y="442"/>
                  </a:lnTo>
                  <a:lnTo>
                    <a:pt x="1089" y="442"/>
                  </a:lnTo>
                  <a:lnTo>
                    <a:pt x="1089" y="443"/>
                  </a:lnTo>
                  <a:lnTo>
                    <a:pt x="1089" y="444"/>
                  </a:lnTo>
                  <a:lnTo>
                    <a:pt x="1089" y="446"/>
                  </a:lnTo>
                  <a:lnTo>
                    <a:pt x="1090" y="446"/>
                  </a:lnTo>
                  <a:lnTo>
                    <a:pt x="1090" y="447"/>
                  </a:lnTo>
                  <a:lnTo>
                    <a:pt x="1092" y="447"/>
                  </a:lnTo>
                  <a:lnTo>
                    <a:pt x="1093" y="447"/>
                  </a:lnTo>
                  <a:lnTo>
                    <a:pt x="1093" y="446"/>
                  </a:lnTo>
                  <a:lnTo>
                    <a:pt x="1094" y="446"/>
                  </a:lnTo>
                  <a:lnTo>
                    <a:pt x="1095" y="446"/>
                  </a:lnTo>
                  <a:lnTo>
                    <a:pt x="1097" y="446"/>
                  </a:lnTo>
                  <a:lnTo>
                    <a:pt x="1097" y="447"/>
                  </a:lnTo>
                  <a:lnTo>
                    <a:pt x="1098" y="447"/>
                  </a:lnTo>
                  <a:lnTo>
                    <a:pt x="1099" y="447"/>
                  </a:lnTo>
                  <a:lnTo>
                    <a:pt x="1099" y="448"/>
                  </a:lnTo>
                  <a:lnTo>
                    <a:pt x="1100" y="448"/>
                  </a:lnTo>
                  <a:lnTo>
                    <a:pt x="1100" y="449"/>
                  </a:lnTo>
                  <a:lnTo>
                    <a:pt x="1102" y="449"/>
                  </a:lnTo>
                  <a:lnTo>
                    <a:pt x="1102" y="451"/>
                  </a:lnTo>
                  <a:lnTo>
                    <a:pt x="1103" y="451"/>
                  </a:lnTo>
                  <a:lnTo>
                    <a:pt x="1104" y="451"/>
                  </a:lnTo>
                  <a:lnTo>
                    <a:pt x="1105" y="451"/>
                  </a:lnTo>
                  <a:lnTo>
                    <a:pt x="1107" y="451"/>
                  </a:lnTo>
                  <a:lnTo>
                    <a:pt x="1107" y="449"/>
                  </a:lnTo>
                  <a:lnTo>
                    <a:pt x="1108" y="449"/>
                  </a:lnTo>
                  <a:lnTo>
                    <a:pt x="1109" y="449"/>
                  </a:lnTo>
                  <a:lnTo>
                    <a:pt x="1110" y="449"/>
                  </a:lnTo>
                  <a:lnTo>
                    <a:pt x="1110" y="451"/>
                  </a:lnTo>
                  <a:lnTo>
                    <a:pt x="1112" y="451"/>
                  </a:lnTo>
                  <a:lnTo>
                    <a:pt x="1112" y="452"/>
                  </a:lnTo>
                  <a:lnTo>
                    <a:pt x="1113" y="452"/>
                  </a:lnTo>
                  <a:lnTo>
                    <a:pt x="1113" y="453"/>
                  </a:lnTo>
                  <a:lnTo>
                    <a:pt x="1114" y="453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4" y="457"/>
                  </a:lnTo>
                  <a:lnTo>
                    <a:pt x="1115" y="458"/>
                  </a:lnTo>
                  <a:lnTo>
                    <a:pt x="1115" y="459"/>
                  </a:lnTo>
                  <a:lnTo>
                    <a:pt x="1115" y="461"/>
                  </a:lnTo>
                  <a:lnTo>
                    <a:pt x="1115" y="462"/>
                  </a:lnTo>
                  <a:lnTo>
                    <a:pt x="1117" y="462"/>
                  </a:lnTo>
                  <a:lnTo>
                    <a:pt x="1117" y="463"/>
                  </a:lnTo>
                  <a:lnTo>
                    <a:pt x="1115" y="463"/>
                  </a:lnTo>
                  <a:lnTo>
                    <a:pt x="1115" y="464"/>
                  </a:lnTo>
                  <a:lnTo>
                    <a:pt x="1115" y="466"/>
                  </a:lnTo>
                  <a:lnTo>
                    <a:pt x="1115" y="467"/>
                  </a:lnTo>
                  <a:lnTo>
                    <a:pt x="1115" y="468"/>
                  </a:lnTo>
                  <a:lnTo>
                    <a:pt x="1117" y="468"/>
                  </a:lnTo>
                  <a:lnTo>
                    <a:pt x="1117" y="469"/>
                  </a:lnTo>
                  <a:lnTo>
                    <a:pt x="1118" y="471"/>
                  </a:lnTo>
                  <a:lnTo>
                    <a:pt x="1118" y="472"/>
                  </a:lnTo>
                  <a:lnTo>
                    <a:pt x="1118" y="473"/>
                  </a:lnTo>
                  <a:lnTo>
                    <a:pt x="1119" y="473"/>
                  </a:lnTo>
                  <a:lnTo>
                    <a:pt x="1120" y="473"/>
                  </a:lnTo>
                  <a:lnTo>
                    <a:pt x="1120" y="474"/>
                  </a:lnTo>
                  <a:lnTo>
                    <a:pt x="1122" y="474"/>
                  </a:lnTo>
                  <a:lnTo>
                    <a:pt x="1122" y="476"/>
                  </a:lnTo>
                  <a:lnTo>
                    <a:pt x="1123" y="476"/>
                  </a:lnTo>
                  <a:lnTo>
                    <a:pt x="1123" y="477"/>
                  </a:lnTo>
                  <a:lnTo>
                    <a:pt x="1123" y="478"/>
                  </a:lnTo>
                  <a:lnTo>
                    <a:pt x="1123" y="479"/>
                  </a:lnTo>
                  <a:lnTo>
                    <a:pt x="1123" y="481"/>
                  </a:lnTo>
                  <a:lnTo>
                    <a:pt x="1124" y="481"/>
                  </a:lnTo>
                  <a:lnTo>
                    <a:pt x="1124" y="482"/>
                  </a:lnTo>
                  <a:lnTo>
                    <a:pt x="1123" y="483"/>
                  </a:lnTo>
                  <a:lnTo>
                    <a:pt x="1123" y="484"/>
                  </a:lnTo>
                  <a:lnTo>
                    <a:pt x="1124" y="484"/>
                  </a:lnTo>
                  <a:lnTo>
                    <a:pt x="1125" y="486"/>
                  </a:lnTo>
                  <a:lnTo>
                    <a:pt x="1127" y="487"/>
                  </a:lnTo>
                  <a:lnTo>
                    <a:pt x="1128" y="487"/>
                  </a:lnTo>
                  <a:lnTo>
                    <a:pt x="1129" y="487"/>
                  </a:lnTo>
                  <a:lnTo>
                    <a:pt x="1130" y="487"/>
                  </a:lnTo>
                  <a:lnTo>
                    <a:pt x="1132" y="487"/>
                  </a:lnTo>
                  <a:lnTo>
                    <a:pt x="1133" y="486"/>
                  </a:lnTo>
                  <a:lnTo>
                    <a:pt x="1134" y="486"/>
                  </a:lnTo>
                  <a:lnTo>
                    <a:pt x="1133" y="487"/>
                  </a:lnTo>
                  <a:lnTo>
                    <a:pt x="1133" y="488"/>
                  </a:lnTo>
                  <a:lnTo>
                    <a:pt x="1133" y="489"/>
                  </a:lnTo>
                  <a:lnTo>
                    <a:pt x="1134" y="491"/>
                  </a:lnTo>
                  <a:lnTo>
                    <a:pt x="1134" y="492"/>
                  </a:lnTo>
                  <a:lnTo>
                    <a:pt x="1134" y="493"/>
                  </a:lnTo>
                  <a:lnTo>
                    <a:pt x="1134" y="494"/>
                  </a:lnTo>
                  <a:lnTo>
                    <a:pt x="1135" y="496"/>
                  </a:lnTo>
                  <a:lnTo>
                    <a:pt x="1137" y="497"/>
                  </a:lnTo>
                  <a:lnTo>
                    <a:pt x="1137" y="498"/>
                  </a:lnTo>
                  <a:lnTo>
                    <a:pt x="1138" y="499"/>
                  </a:lnTo>
                  <a:lnTo>
                    <a:pt x="1138" y="501"/>
                  </a:lnTo>
                  <a:lnTo>
                    <a:pt x="1139" y="502"/>
                  </a:lnTo>
                  <a:lnTo>
                    <a:pt x="1138" y="503"/>
                  </a:lnTo>
                  <a:lnTo>
                    <a:pt x="1138" y="506"/>
                  </a:lnTo>
                  <a:lnTo>
                    <a:pt x="1139" y="507"/>
                  </a:lnTo>
                  <a:lnTo>
                    <a:pt x="1139" y="508"/>
                  </a:lnTo>
                  <a:lnTo>
                    <a:pt x="1139" y="509"/>
                  </a:lnTo>
                  <a:lnTo>
                    <a:pt x="1139" y="511"/>
                  </a:lnTo>
                  <a:lnTo>
                    <a:pt x="1140" y="512"/>
                  </a:lnTo>
                  <a:lnTo>
                    <a:pt x="1142" y="512"/>
                  </a:lnTo>
                  <a:lnTo>
                    <a:pt x="1143" y="512"/>
                  </a:lnTo>
                  <a:lnTo>
                    <a:pt x="1144" y="513"/>
                  </a:lnTo>
                  <a:lnTo>
                    <a:pt x="1147" y="513"/>
                  </a:lnTo>
                  <a:lnTo>
                    <a:pt x="1148" y="513"/>
                  </a:lnTo>
                  <a:lnTo>
                    <a:pt x="1149" y="514"/>
                  </a:lnTo>
                  <a:lnTo>
                    <a:pt x="1150" y="516"/>
                  </a:lnTo>
                  <a:lnTo>
                    <a:pt x="1152" y="516"/>
                  </a:lnTo>
                  <a:lnTo>
                    <a:pt x="1153" y="516"/>
                  </a:lnTo>
                  <a:lnTo>
                    <a:pt x="1155" y="516"/>
                  </a:lnTo>
                  <a:lnTo>
                    <a:pt x="1157" y="517"/>
                  </a:lnTo>
                  <a:lnTo>
                    <a:pt x="1158" y="517"/>
                  </a:lnTo>
                  <a:lnTo>
                    <a:pt x="1160" y="518"/>
                  </a:lnTo>
                  <a:lnTo>
                    <a:pt x="1162" y="520"/>
                  </a:lnTo>
                  <a:lnTo>
                    <a:pt x="1163" y="521"/>
                  </a:lnTo>
                  <a:lnTo>
                    <a:pt x="1163" y="522"/>
                  </a:lnTo>
                  <a:lnTo>
                    <a:pt x="1164" y="525"/>
                  </a:lnTo>
                  <a:lnTo>
                    <a:pt x="1165" y="526"/>
                  </a:lnTo>
                  <a:lnTo>
                    <a:pt x="1165" y="527"/>
                  </a:lnTo>
                  <a:lnTo>
                    <a:pt x="1167" y="528"/>
                  </a:lnTo>
                  <a:lnTo>
                    <a:pt x="1168" y="528"/>
                  </a:lnTo>
                  <a:lnTo>
                    <a:pt x="1169" y="530"/>
                  </a:lnTo>
                  <a:lnTo>
                    <a:pt x="1169" y="531"/>
                  </a:lnTo>
                  <a:lnTo>
                    <a:pt x="1170" y="531"/>
                  </a:lnTo>
                  <a:lnTo>
                    <a:pt x="1172" y="532"/>
                  </a:lnTo>
                  <a:lnTo>
                    <a:pt x="1172" y="533"/>
                  </a:lnTo>
                  <a:lnTo>
                    <a:pt x="1173" y="535"/>
                  </a:lnTo>
                  <a:lnTo>
                    <a:pt x="1174" y="535"/>
                  </a:lnTo>
                  <a:lnTo>
                    <a:pt x="1174" y="536"/>
                  </a:lnTo>
                  <a:lnTo>
                    <a:pt x="1175" y="537"/>
                  </a:lnTo>
                  <a:lnTo>
                    <a:pt x="1177" y="537"/>
                  </a:lnTo>
                  <a:lnTo>
                    <a:pt x="1175" y="538"/>
                  </a:lnTo>
                  <a:lnTo>
                    <a:pt x="1175" y="540"/>
                  </a:lnTo>
                  <a:lnTo>
                    <a:pt x="1175" y="541"/>
                  </a:lnTo>
                  <a:lnTo>
                    <a:pt x="1175" y="542"/>
                  </a:lnTo>
                  <a:lnTo>
                    <a:pt x="1175" y="543"/>
                  </a:lnTo>
                  <a:lnTo>
                    <a:pt x="1177" y="545"/>
                  </a:lnTo>
                  <a:lnTo>
                    <a:pt x="1177" y="547"/>
                  </a:lnTo>
                  <a:lnTo>
                    <a:pt x="1179" y="550"/>
                  </a:lnTo>
                  <a:lnTo>
                    <a:pt x="1180" y="550"/>
                  </a:lnTo>
                  <a:lnTo>
                    <a:pt x="1182" y="552"/>
                  </a:lnTo>
                  <a:lnTo>
                    <a:pt x="1183" y="553"/>
                  </a:lnTo>
                  <a:lnTo>
                    <a:pt x="1183" y="555"/>
                  </a:lnTo>
                  <a:lnTo>
                    <a:pt x="1183" y="556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5" y="560"/>
                  </a:lnTo>
                  <a:lnTo>
                    <a:pt x="1187" y="561"/>
                  </a:lnTo>
                  <a:lnTo>
                    <a:pt x="1187" y="562"/>
                  </a:lnTo>
                  <a:lnTo>
                    <a:pt x="1187" y="563"/>
                  </a:lnTo>
                  <a:lnTo>
                    <a:pt x="1188" y="565"/>
                  </a:lnTo>
                  <a:lnTo>
                    <a:pt x="1189" y="566"/>
                  </a:lnTo>
                  <a:lnTo>
                    <a:pt x="1189" y="567"/>
                  </a:lnTo>
                  <a:lnTo>
                    <a:pt x="1190" y="568"/>
                  </a:lnTo>
                  <a:lnTo>
                    <a:pt x="1192" y="570"/>
                  </a:lnTo>
                  <a:lnTo>
                    <a:pt x="1190" y="570"/>
                  </a:lnTo>
                  <a:lnTo>
                    <a:pt x="1189" y="571"/>
                  </a:lnTo>
                  <a:lnTo>
                    <a:pt x="1188" y="572"/>
                  </a:lnTo>
                  <a:lnTo>
                    <a:pt x="1187" y="573"/>
                  </a:lnTo>
                  <a:lnTo>
                    <a:pt x="1185" y="573"/>
                  </a:lnTo>
                  <a:lnTo>
                    <a:pt x="1185" y="575"/>
                  </a:lnTo>
                  <a:lnTo>
                    <a:pt x="1184" y="575"/>
                  </a:lnTo>
                  <a:lnTo>
                    <a:pt x="1183" y="576"/>
                  </a:lnTo>
                  <a:lnTo>
                    <a:pt x="1182" y="576"/>
                  </a:lnTo>
                  <a:lnTo>
                    <a:pt x="1179" y="577"/>
                  </a:lnTo>
                  <a:lnTo>
                    <a:pt x="1178" y="578"/>
                  </a:lnTo>
                  <a:lnTo>
                    <a:pt x="1177" y="580"/>
                  </a:lnTo>
                  <a:lnTo>
                    <a:pt x="1177" y="581"/>
                  </a:lnTo>
                  <a:lnTo>
                    <a:pt x="1175" y="581"/>
                  </a:lnTo>
                  <a:lnTo>
                    <a:pt x="1173" y="581"/>
                  </a:lnTo>
                  <a:lnTo>
                    <a:pt x="1172" y="582"/>
                  </a:lnTo>
                  <a:lnTo>
                    <a:pt x="1170" y="583"/>
                  </a:lnTo>
                  <a:lnTo>
                    <a:pt x="1169" y="583"/>
                  </a:lnTo>
                  <a:lnTo>
                    <a:pt x="1169" y="585"/>
                  </a:lnTo>
                  <a:lnTo>
                    <a:pt x="1169" y="586"/>
                  </a:lnTo>
                  <a:lnTo>
                    <a:pt x="1169" y="588"/>
                  </a:lnTo>
                  <a:lnTo>
                    <a:pt x="1172" y="591"/>
                  </a:lnTo>
                  <a:lnTo>
                    <a:pt x="1172" y="592"/>
                  </a:lnTo>
                  <a:lnTo>
                    <a:pt x="1173" y="593"/>
                  </a:lnTo>
                  <a:lnTo>
                    <a:pt x="1174" y="593"/>
                  </a:lnTo>
                  <a:lnTo>
                    <a:pt x="1174" y="595"/>
                  </a:lnTo>
                  <a:lnTo>
                    <a:pt x="1175" y="596"/>
                  </a:lnTo>
                  <a:lnTo>
                    <a:pt x="1177" y="596"/>
                  </a:lnTo>
                  <a:lnTo>
                    <a:pt x="1177" y="598"/>
                  </a:lnTo>
                  <a:lnTo>
                    <a:pt x="1177" y="600"/>
                  </a:lnTo>
                  <a:lnTo>
                    <a:pt x="1177" y="601"/>
                  </a:lnTo>
                  <a:lnTo>
                    <a:pt x="1177" y="602"/>
                  </a:lnTo>
                  <a:lnTo>
                    <a:pt x="1177" y="605"/>
                  </a:lnTo>
                  <a:lnTo>
                    <a:pt x="1178" y="606"/>
                  </a:lnTo>
                  <a:lnTo>
                    <a:pt x="1178" y="607"/>
                  </a:lnTo>
                  <a:lnTo>
                    <a:pt x="1178" y="608"/>
                  </a:lnTo>
                  <a:lnTo>
                    <a:pt x="1179" y="610"/>
                  </a:lnTo>
                  <a:lnTo>
                    <a:pt x="1179" y="611"/>
                  </a:lnTo>
                  <a:lnTo>
                    <a:pt x="1180" y="612"/>
                  </a:lnTo>
                  <a:lnTo>
                    <a:pt x="1180" y="613"/>
                  </a:lnTo>
                  <a:lnTo>
                    <a:pt x="1180" y="615"/>
                  </a:lnTo>
                  <a:lnTo>
                    <a:pt x="1180" y="616"/>
                  </a:lnTo>
                  <a:lnTo>
                    <a:pt x="1179" y="617"/>
                  </a:lnTo>
                  <a:lnTo>
                    <a:pt x="1179" y="618"/>
                  </a:lnTo>
                  <a:lnTo>
                    <a:pt x="1179" y="620"/>
                  </a:lnTo>
                  <a:lnTo>
                    <a:pt x="1179" y="621"/>
                  </a:lnTo>
                  <a:lnTo>
                    <a:pt x="1179" y="622"/>
                  </a:lnTo>
                  <a:lnTo>
                    <a:pt x="1178" y="622"/>
                  </a:lnTo>
                  <a:lnTo>
                    <a:pt x="1178" y="623"/>
                  </a:lnTo>
                  <a:lnTo>
                    <a:pt x="1178" y="625"/>
                  </a:lnTo>
                  <a:lnTo>
                    <a:pt x="1178" y="626"/>
                  </a:lnTo>
                  <a:lnTo>
                    <a:pt x="1178" y="627"/>
                  </a:lnTo>
                  <a:lnTo>
                    <a:pt x="1178" y="628"/>
                  </a:lnTo>
                  <a:lnTo>
                    <a:pt x="1179" y="630"/>
                  </a:lnTo>
                  <a:lnTo>
                    <a:pt x="1178" y="635"/>
                  </a:lnTo>
                  <a:lnTo>
                    <a:pt x="1178" y="636"/>
                  </a:lnTo>
                  <a:lnTo>
                    <a:pt x="1179" y="637"/>
                  </a:lnTo>
                  <a:lnTo>
                    <a:pt x="1179" y="638"/>
                  </a:lnTo>
                  <a:lnTo>
                    <a:pt x="1179" y="640"/>
                  </a:lnTo>
                  <a:lnTo>
                    <a:pt x="1179" y="641"/>
                  </a:lnTo>
                  <a:lnTo>
                    <a:pt x="1179" y="642"/>
                  </a:lnTo>
                  <a:lnTo>
                    <a:pt x="1179" y="643"/>
                  </a:lnTo>
                  <a:lnTo>
                    <a:pt x="1180" y="645"/>
                  </a:lnTo>
                  <a:lnTo>
                    <a:pt x="1180" y="646"/>
                  </a:lnTo>
                  <a:lnTo>
                    <a:pt x="1180" y="647"/>
                  </a:lnTo>
                  <a:lnTo>
                    <a:pt x="1180" y="648"/>
                  </a:lnTo>
                  <a:lnTo>
                    <a:pt x="1182" y="650"/>
                  </a:lnTo>
                  <a:lnTo>
                    <a:pt x="1182" y="651"/>
                  </a:lnTo>
                  <a:lnTo>
                    <a:pt x="1183" y="652"/>
                  </a:lnTo>
                  <a:lnTo>
                    <a:pt x="1183" y="653"/>
                  </a:lnTo>
                  <a:lnTo>
                    <a:pt x="1184" y="655"/>
                  </a:lnTo>
                  <a:lnTo>
                    <a:pt x="1184" y="656"/>
                  </a:lnTo>
                  <a:lnTo>
                    <a:pt x="1184" y="657"/>
                  </a:lnTo>
                  <a:lnTo>
                    <a:pt x="1185" y="658"/>
                  </a:lnTo>
                  <a:lnTo>
                    <a:pt x="1185" y="660"/>
                  </a:lnTo>
                  <a:lnTo>
                    <a:pt x="1185" y="661"/>
                  </a:lnTo>
                  <a:lnTo>
                    <a:pt x="1187" y="662"/>
                  </a:lnTo>
                  <a:lnTo>
                    <a:pt x="1187" y="663"/>
                  </a:lnTo>
                  <a:lnTo>
                    <a:pt x="1188" y="665"/>
                  </a:lnTo>
                  <a:lnTo>
                    <a:pt x="1188" y="666"/>
                  </a:lnTo>
                  <a:lnTo>
                    <a:pt x="1189" y="667"/>
                  </a:lnTo>
                  <a:lnTo>
                    <a:pt x="1190" y="670"/>
                  </a:lnTo>
                  <a:lnTo>
                    <a:pt x="1192" y="671"/>
                  </a:lnTo>
                  <a:lnTo>
                    <a:pt x="1190" y="672"/>
                  </a:lnTo>
                  <a:lnTo>
                    <a:pt x="1192" y="672"/>
                  </a:lnTo>
                  <a:lnTo>
                    <a:pt x="1192" y="673"/>
                  </a:lnTo>
                  <a:lnTo>
                    <a:pt x="1192" y="675"/>
                  </a:lnTo>
                  <a:lnTo>
                    <a:pt x="1192" y="676"/>
                  </a:lnTo>
                  <a:lnTo>
                    <a:pt x="1193" y="676"/>
                  </a:lnTo>
                  <a:lnTo>
                    <a:pt x="1193" y="677"/>
                  </a:lnTo>
                  <a:lnTo>
                    <a:pt x="1193" y="678"/>
                  </a:lnTo>
                  <a:lnTo>
                    <a:pt x="1194" y="680"/>
                  </a:lnTo>
                  <a:lnTo>
                    <a:pt x="1195" y="681"/>
                  </a:lnTo>
                  <a:lnTo>
                    <a:pt x="1197" y="682"/>
                  </a:lnTo>
                  <a:lnTo>
                    <a:pt x="1197" y="683"/>
                  </a:lnTo>
                  <a:lnTo>
                    <a:pt x="1198" y="683"/>
                  </a:lnTo>
                  <a:lnTo>
                    <a:pt x="1198" y="685"/>
                  </a:lnTo>
                  <a:lnTo>
                    <a:pt x="1199" y="686"/>
                  </a:lnTo>
                  <a:lnTo>
                    <a:pt x="1200" y="687"/>
                  </a:lnTo>
                  <a:lnTo>
                    <a:pt x="1202" y="688"/>
                  </a:lnTo>
                  <a:lnTo>
                    <a:pt x="1202" y="690"/>
                  </a:lnTo>
                  <a:lnTo>
                    <a:pt x="1203" y="690"/>
                  </a:lnTo>
                  <a:lnTo>
                    <a:pt x="1203" y="691"/>
                  </a:lnTo>
                  <a:lnTo>
                    <a:pt x="1204" y="692"/>
                  </a:lnTo>
                  <a:lnTo>
                    <a:pt x="1206" y="693"/>
                  </a:lnTo>
                  <a:lnTo>
                    <a:pt x="1206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8" y="697"/>
                  </a:lnTo>
                  <a:lnTo>
                    <a:pt x="1208" y="698"/>
                  </a:lnTo>
                  <a:lnTo>
                    <a:pt x="1208" y="700"/>
                  </a:lnTo>
                  <a:lnTo>
                    <a:pt x="1208" y="701"/>
                  </a:lnTo>
                  <a:lnTo>
                    <a:pt x="1209" y="701"/>
                  </a:lnTo>
                  <a:lnTo>
                    <a:pt x="1209" y="702"/>
                  </a:lnTo>
                  <a:lnTo>
                    <a:pt x="1209" y="703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1" y="706"/>
                  </a:lnTo>
                  <a:lnTo>
                    <a:pt x="1211" y="707"/>
                  </a:lnTo>
                  <a:lnTo>
                    <a:pt x="1211" y="708"/>
                  </a:lnTo>
                  <a:lnTo>
                    <a:pt x="1211" y="710"/>
                  </a:lnTo>
                  <a:lnTo>
                    <a:pt x="1211" y="711"/>
                  </a:lnTo>
                  <a:lnTo>
                    <a:pt x="1209" y="711"/>
                  </a:lnTo>
                  <a:lnTo>
                    <a:pt x="1209" y="712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8" y="715"/>
                  </a:lnTo>
                  <a:lnTo>
                    <a:pt x="1208" y="716"/>
                  </a:lnTo>
                  <a:lnTo>
                    <a:pt x="1208" y="717"/>
                  </a:lnTo>
                  <a:lnTo>
                    <a:pt x="1208" y="718"/>
                  </a:lnTo>
                  <a:lnTo>
                    <a:pt x="1207" y="718"/>
                  </a:lnTo>
                  <a:lnTo>
                    <a:pt x="1207" y="720"/>
                  </a:lnTo>
                  <a:lnTo>
                    <a:pt x="1207" y="721"/>
                  </a:lnTo>
                  <a:lnTo>
                    <a:pt x="1206" y="721"/>
                  </a:lnTo>
                  <a:lnTo>
                    <a:pt x="1206" y="722"/>
                  </a:lnTo>
                  <a:lnTo>
                    <a:pt x="1206" y="723"/>
                  </a:lnTo>
                  <a:lnTo>
                    <a:pt x="1204" y="725"/>
                  </a:lnTo>
                  <a:lnTo>
                    <a:pt x="1204" y="726"/>
                  </a:lnTo>
                  <a:lnTo>
                    <a:pt x="1204" y="727"/>
                  </a:lnTo>
                  <a:lnTo>
                    <a:pt x="1204" y="729"/>
                  </a:lnTo>
                  <a:lnTo>
                    <a:pt x="1204" y="730"/>
                  </a:lnTo>
                  <a:lnTo>
                    <a:pt x="1204" y="731"/>
                  </a:lnTo>
                  <a:lnTo>
                    <a:pt x="1204" y="732"/>
                  </a:lnTo>
                  <a:lnTo>
                    <a:pt x="1206" y="732"/>
                  </a:lnTo>
                  <a:lnTo>
                    <a:pt x="1206" y="734"/>
                  </a:lnTo>
                  <a:lnTo>
                    <a:pt x="1206" y="735"/>
                  </a:lnTo>
                  <a:lnTo>
                    <a:pt x="1206" y="736"/>
                  </a:lnTo>
                  <a:lnTo>
                    <a:pt x="1207" y="737"/>
                  </a:lnTo>
                  <a:lnTo>
                    <a:pt x="1207" y="739"/>
                  </a:lnTo>
                  <a:lnTo>
                    <a:pt x="1207" y="740"/>
                  </a:lnTo>
                  <a:lnTo>
                    <a:pt x="1207" y="741"/>
                  </a:lnTo>
                  <a:lnTo>
                    <a:pt x="1208" y="742"/>
                  </a:lnTo>
                  <a:lnTo>
                    <a:pt x="1208" y="744"/>
                  </a:lnTo>
                  <a:lnTo>
                    <a:pt x="1209" y="745"/>
                  </a:lnTo>
                  <a:lnTo>
                    <a:pt x="1209" y="746"/>
                  </a:lnTo>
                  <a:lnTo>
                    <a:pt x="1209" y="747"/>
                  </a:lnTo>
                  <a:lnTo>
                    <a:pt x="1211" y="747"/>
                  </a:lnTo>
                  <a:lnTo>
                    <a:pt x="1209" y="747"/>
                  </a:lnTo>
                  <a:lnTo>
                    <a:pt x="1209" y="749"/>
                  </a:lnTo>
                  <a:lnTo>
                    <a:pt x="1208" y="749"/>
                  </a:lnTo>
                  <a:lnTo>
                    <a:pt x="1207" y="749"/>
                  </a:lnTo>
                  <a:lnTo>
                    <a:pt x="1206" y="750"/>
                  </a:lnTo>
                  <a:lnTo>
                    <a:pt x="1204" y="749"/>
                  </a:lnTo>
                  <a:lnTo>
                    <a:pt x="1203" y="749"/>
                  </a:lnTo>
                  <a:lnTo>
                    <a:pt x="1202" y="749"/>
                  </a:lnTo>
                  <a:lnTo>
                    <a:pt x="1200" y="749"/>
                  </a:lnTo>
                  <a:lnTo>
                    <a:pt x="1199" y="747"/>
                  </a:lnTo>
                  <a:lnTo>
                    <a:pt x="1198" y="747"/>
                  </a:lnTo>
                  <a:lnTo>
                    <a:pt x="1197" y="746"/>
                  </a:lnTo>
                  <a:lnTo>
                    <a:pt x="1195" y="745"/>
                  </a:lnTo>
                  <a:lnTo>
                    <a:pt x="1194" y="745"/>
                  </a:lnTo>
                  <a:lnTo>
                    <a:pt x="1193" y="744"/>
                  </a:lnTo>
                  <a:lnTo>
                    <a:pt x="1192" y="744"/>
                  </a:lnTo>
                  <a:lnTo>
                    <a:pt x="1190" y="744"/>
                  </a:lnTo>
                  <a:lnTo>
                    <a:pt x="1189" y="745"/>
                  </a:lnTo>
                  <a:lnTo>
                    <a:pt x="1188" y="745"/>
                  </a:lnTo>
                  <a:lnTo>
                    <a:pt x="1187" y="746"/>
                  </a:lnTo>
                  <a:lnTo>
                    <a:pt x="1185" y="746"/>
                  </a:lnTo>
                  <a:lnTo>
                    <a:pt x="1185" y="747"/>
                  </a:lnTo>
                  <a:lnTo>
                    <a:pt x="1185" y="749"/>
                  </a:lnTo>
                  <a:lnTo>
                    <a:pt x="1184" y="750"/>
                  </a:lnTo>
                  <a:lnTo>
                    <a:pt x="1184" y="751"/>
                  </a:lnTo>
                  <a:lnTo>
                    <a:pt x="1184" y="752"/>
                  </a:lnTo>
                  <a:lnTo>
                    <a:pt x="1184" y="754"/>
                  </a:lnTo>
                  <a:lnTo>
                    <a:pt x="1183" y="755"/>
                  </a:lnTo>
                  <a:lnTo>
                    <a:pt x="1183" y="756"/>
                  </a:lnTo>
                  <a:lnTo>
                    <a:pt x="1183" y="757"/>
                  </a:lnTo>
                  <a:lnTo>
                    <a:pt x="1183" y="759"/>
                  </a:lnTo>
                  <a:lnTo>
                    <a:pt x="1183" y="760"/>
                  </a:lnTo>
                  <a:lnTo>
                    <a:pt x="1183" y="761"/>
                  </a:lnTo>
                  <a:lnTo>
                    <a:pt x="1182" y="762"/>
                  </a:lnTo>
                  <a:lnTo>
                    <a:pt x="1182" y="764"/>
                  </a:lnTo>
                  <a:lnTo>
                    <a:pt x="1180" y="764"/>
                  </a:lnTo>
                  <a:lnTo>
                    <a:pt x="1180" y="765"/>
                  </a:lnTo>
                  <a:lnTo>
                    <a:pt x="1179" y="765"/>
                  </a:lnTo>
                  <a:lnTo>
                    <a:pt x="1178" y="766"/>
                  </a:lnTo>
                  <a:lnTo>
                    <a:pt x="1177" y="766"/>
                  </a:lnTo>
                  <a:lnTo>
                    <a:pt x="1177" y="767"/>
                  </a:lnTo>
                  <a:lnTo>
                    <a:pt x="1175" y="767"/>
                  </a:lnTo>
                  <a:lnTo>
                    <a:pt x="1174" y="767"/>
                  </a:lnTo>
                  <a:lnTo>
                    <a:pt x="1174" y="769"/>
                  </a:lnTo>
                  <a:lnTo>
                    <a:pt x="1173" y="769"/>
                  </a:lnTo>
                  <a:lnTo>
                    <a:pt x="1172" y="769"/>
                  </a:lnTo>
                  <a:lnTo>
                    <a:pt x="1170" y="770"/>
                  </a:lnTo>
                  <a:lnTo>
                    <a:pt x="1169" y="770"/>
                  </a:lnTo>
                  <a:lnTo>
                    <a:pt x="1168" y="770"/>
                  </a:lnTo>
                  <a:lnTo>
                    <a:pt x="1167" y="771"/>
                  </a:lnTo>
                  <a:lnTo>
                    <a:pt x="1164" y="771"/>
                  </a:lnTo>
                  <a:lnTo>
                    <a:pt x="1162" y="771"/>
                  </a:lnTo>
                  <a:lnTo>
                    <a:pt x="1160" y="771"/>
                  </a:lnTo>
                  <a:lnTo>
                    <a:pt x="1159" y="771"/>
                  </a:lnTo>
                  <a:lnTo>
                    <a:pt x="1158" y="771"/>
                  </a:lnTo>
                  <a:lnTo>
                    <a:pt x="1157" y="771"/>
                  </a:lnTo>
                  <a:lnTo>
                    <a:pt x="1157" y="770"/>
                  </a:lnTo>
                  <a:lnTo>
                    <a:pt x="1155" y="770"/>
                  </a:lnTo>
                  <a:lnTo>
                    <a:pt x="1154" y="770"/>
                  </a:lnTo>
                  <a:lnTo>
                    <a:pt x="1153" y="770"/>
                  </a:lnTo>
                  <a:lnTo>
                    <a:pt x="1152" y="770"/>
                  </a:lnTo>
                  <a:lnTo>
                    <a:pt x="1150" y="770"/>
                  </a:lnTo>
                  <a:lnTo>
                    <a:pt x="1149" y="769"/>
                  </a:lnTo>
                  <a:lnTo>
                    <a:pt x="1148" y="769"/>
                  </a:lnTo>
                  <a:lnTo>
                    <a:pt x="1147" y="769"/>
                  </a:lnTo>
                  <a:lnTo>
                    <a:pt x="1145" y="769"/>
                  </a:lnTo>
                  <a:lnTo>
                    <a:pt x="1144" y="769"/>
                  </a:lnTo>
                  <a:lnTo>
                    <a:pt x="1144" y="767"/>
                  </a:lnTo>
                  <a:lnTo>
                    <a:pt x="1143" y="767"/>
                  </a:lnTo>
                  <a:lnTo>
                    <a:pt x="1142" y="767"/>
                  </a:lnTo>
                  <a:lnTo>
                    <a:pt x="1140" y="767"/>
                  </a:lnTo>
                  <a:lnTo>
                    <a:pt x="1139" y="767"/>
                  </a:lnTo>
                  <a:lnTo>
                    <a:pt x="1139" y="766"/>
                  </a:lnTo>
                  <a:lnTo>
                    <a:pt x="1138" y="766"/>
                  </a:lnTo>
                  <a:lnTo>
                    <a:pt x="1137" y="766"/>
                  </a:lnTo>
                  <a:lnTo>
                    <a:pt x="1135" y="766"/>
                  </a:lnTo>
                  <a:lnTo>
                    <a:pt x="1134" y="766"/>
                  </a:lnTo>
                  <a:lnTo>
                    <a:pt x="1134" y="765"/>
                  </a:lnTo>
                  <a:lnTo>
                    <a:pt x="1133" y="765"/>
                  </a:lnTo>
                  <a:lnTo>
                    <a:pt x="1132" y="765"/>
                  </a:lnTo>
                  <a:lnTo>
                    <a:pt x="1130" y="765"/>
                  </a:lnTo>
                  <a:lnTo>
                    <a:pt x="1129" y="765"/>
                  </a:lnTo>
                  <a:lnTo>
                    <a:pt x="1128" y="765"/>
                  </a:lnTo>
                  <a:lnTo>
                    <a:pt x="1128" y="764"/>
                  </a:lnTo>
                  <a:lnTo>
                    <a:pt x="1127" y="764"/>
                  </a:lnTo>
                  <a:lnTo>
                    <a:pt x="1125" y="764"/>
                  </a:lnTo>
                  <a:lnTo>
                    <a:pt x="1125" y="762"/>
                  </a:lnTo>
                  <a:lnTo>
                    <a:pt x="1124" y="762"/>
                  </a:lnTo>
                  <a:lnTo>
                    <a:pt x="1123" y="761"/>
                  </a:lnTo>
                  <a:lnTo>
                    <a:pt x="1122" y="760"/>
                  </a:lnTo>
                  <a:lnTo>
                    <a:pt x="1122" y="759"/>
                  </a:lnTo>
                  <a:lnTo>
                    <a:pt x="1120" y="757"/>
                  </a:lnTo>
                  <a:lnTo>
                    <a:pt x="1120" y="756"/>
                  </a:lnTo>
                  <a:lnTo>
                    <a:pt x="1119" y="755"/>
                  </a:lnTo>
                  <a:lnTo>
                    <a:pt x="1118" y="755"/>
                  </a:lnTo>
                  <a:lnTo>
                    <a:pt x="1117" y="754"/>
                  </a:lnTo>
                  <a:lnTo>
                    <a:pt x="1115" y="754"/>
                  </a:lnTo>
                  <a:lnTo>
                    <a:pt x="1114" y="754"/>
                  </a:lnTo>
                  <a:lnTo>
                    <a:pt x="1113" y="752"/>
                  </a:lnTo>
                  <a:lnTo>
                    <a:pt x="1112" y="752"/>
                  </a:lnTo>
                  <a:lnTo>
                    <a:pt x="1110" y="751"/>
                  </a:lnTo>
                  <a:lnTo>
                    <a:pt x="1109" y="751"/>
                  </a:lnTo>
                  <a:lnTo>
                    <a:pt x="1108" y="750"/>
                  </a:lnTo>
                  <a:lnTo>
                    <a:pt x="1107" y="750"/>
                  </a:lnTo>
                  <a:lnTo>
                    <a:pt x="1107" y="749"/>
                  </a:lnTo>
                  <a:lnTo>
                    <a:pt x="1105" y="749"/>
                  </a:lnTo>
                  <a:lnTo>
                    <a:pt x="1104" y="749"/>
                  </a:lnTo>
                  <a:lnTo>
                    <a:pt x="1104" y="747"/>
                  </a:lnTo>
                  <a:lnTo>
                    <a:pt x="1104" y="746"/>
                  </a:lnTo>
                  <a:lnTo>
                    <a:pt x="1103" y="746"/>
                  </a:lnTo>
                  <a:lnTo>
                    <a:pt x="1103" y="745"/>
                  </a:lnTo>
                  <a:lnTo>
                    <a:pt x="1103" y="744"/>
                  </a:lnTo>
                  <a:lnTo>
                    <a:pt x="1102" y="744"/>
                  </a:lnTo>
                  <a:lnTo>
                    <a:pt x="1102" y="742"/>
                  </a:lnTo>
                  <a:lnTo>
                    <a:pt x="1102" y="741"/>
                  </a:lnTo>
                  <a:lnTo>
                    <a:pt x="1100" y="741"/>
                  </a:lnTo>
                  <a:lnTo>
                    <a:pt x="1100" y="740"/>
                  </a:lnTo>
                  <a:lnTo>
                    <a:pt x="1099" y="739"/>
                  </a:lnTo>
                  <a:lnTo>
                    <a:pt x="1098" y="737"/>
                  </a:lnTo>
                  <a:lnTo>
                    <a:pt x="1097" y="736"/>
                  </a:lnTo>
                  <a:lnTo>
                    <a:pt x="1095" y="735"/>
                  </a:lnTo>
                  <a:lnTo>
                    <a:pt x="1095" y="734"/>
                  </a:lnTo>
                  <a:lnTo>
                    <a:pt x="1094" y="734"/>
                  </a:lnTo>
                  <a:lnTo>
                    <a:pt x="1093" y="732"/>
                  </a:lnTo>
                  <a:lnTo>
                    <a:pt x="1092" y="732"/>
                  </a:lnTo>
                  <a:lnTo>
                    <a:pt x="1092" y="731"/>
                  </a:lnTo>
                  <a:lnTo>
                    <a:pt x="1090" y="731"/>
                  </a:lnTo>
                  <a:lnTo>
                    <a:pt x="1089" y="730"/>
                  </a:lnTo>
                  <a:lnTo>
                    <a:pt x="1088" y="730"/>
                  </a:lnTo>
                  <a:lnTo>
                    <a:pt x="1088" y="729"/>
                  </a:lnTo>
                  <a:lnTo>
                    <a:pt x="1087" y="727"/>
                  </a:lnTo>
                  <a:lnTo>
                    <a:pt x="1087" y="726"/>
                  </a:lnTo>
                  <a:lnTo>
                    <a:pt x="1087" y="725"/>
                  </a:lnTo>
                  <a:lnTo>
                    <a:pt x="1085" y="723"/>
                  </a:lnTo>
                  <a:lnTo>
                    <a:pt x="1084" y="722"/>
                  </a:lnTo>
                  <a:lnTo>
                    <a:pt x="1083" y="722"/>
                  </a:lnTo>
                  <a:lnTo>
                    <a:pt x="1083" y="721"/>
                  </a:lnTo>
                  <a:lnTo>
                    <a:pt x="1082" y="721"/>
                  </a:lnTo>
                  <a:lnTo>
                    <a:pt x="1082" y="720"/>
                  </a:lnTo>
                  <a:lnTo>
                    <a:pt x="1080" y="720"/>
                  </a:lnTo>
                  <a:lnTo>
                    <a:pt x="1079" y="718"/>
                  </a:lnTo>
                  <a:lnTo>
                    <a:pt x="1079" y="717"/>
                  </a:lnTo>
                  <a:lnTo>
                    <a:pt x="1078" y="717"/>
                  </a:lnTo>
                  <a:lnTo>
                    <a:pt x="1078" y="716"/>
                  </a:lnTo>
                  <a:lnTo>
                    <a:pt x="1077" y="716"/>
                  </a:lnTo>
                  <a:lnTo>
                    <a:pt x="1077" y="715"/>
                  </a:lnTo>
                  <a:lnTo>
                    <a:pt x="1075" y="715"/>
                  </a:lnTo>
                  <a:lnTo>
                    <a:pt x="1075" y="713"/>
                  </a:lnTo>
                  <a:lnTo>
                    <a:pt x="1075" y="712"/>
                  </a:lnTo>
                  <a:lnTo>
                    <a:pt x="1074" y="712"/>
                  </a:lnTo>
                  <a:lnTo>
                    <a:pt x="1073" y="711"/>
                  </a:lnTo>
                  <a:lnTo>
                    <a:pt x="1072" y="710"/>
                  </a:lnTo>
                  <a:lnTo>
                    <a:pt x="1070" y="710"/>
                  </a:lnTo>
                  <a:lnTo>
                    <a:pt x="1069" y="708"/>
                  </a:lnTo>
                  <a:lnTo>
                    <a:pt x="1068" y="708"/>
                  </a:lnTo>
                  <a:lnTo>
                    <a:pt x="1067" y="707"/>
                  </a:lnTo>
                  <a:lnTo>
                    <a:pt x="1065" y="707"/>
                  </a:lnTo>
                  <a:lnTo>
                    <a:pt x="1064" y="706"/>
                  </a:lnTo>
                  <a:lnTo>
                    <a:pt x="1063" y="706"/>
                  </a:lnTo>
                  <a:lnTo>
                    <a:pt x="1062" y="705"/>
                  </a:lnTo>
                  <a:lnTo>
                    <a:pt x="1062" y="703"/>
                  </a:lnTo>
                  <a:lnTo>
                    <a:pt x="1062" y="702"/>
                  </a:lnTo>
                  <a:lnTo>
                    <a:pt x="1060" y="701"/>
                  </a:lnTo>
                  <a:lnTo>
                    <a:pt x="1060" y="700"/>
                  </a:lnTo>
                  <a:lnTo>
                    <a:pt x="1059" y="698"/>
                  </a:lnTo>
                  <a:lnTo>
                    <a:pt x="1058" y="698"/>
                  </a:lnTo>
                  <a:lnTo>
                    <a:pt x="1058" y="697"/>
                  </a:lnTo>
                  <a:lnTo>
                    <a:pt x="1057" y="697"/>
                  </a:lnTo>
                  <a:lnTo>
                    <a:pt x="1055" y="697"/>
                  </a:lnTo>
                  <a:lnTo>
                    <a:pt x="1054" y="696"/>
                  </a:lnTo>
                  <a:lnTo>
                    <a:pt x="1053" y="696"/>
                  </a:lnTo>
                  <a:lnTo>
                    <a:pt x="1053" y="695"/>
                  </a:lnTo>
                  <a:lnTo>
                    <a:pt x="1052" y="693"/>
                  </a:lnTo>
                  <a:lnTo>
                    <a:pt x="1050" y="692"/>
                  </a:lnTo>
                  <a:lnTo>
                    <a:pt x="1049" y="691"/>
                  </a:lnTo>
                  <a:lnTo>
                    <a:pt x="1048" y="690"/>
                  </a:lnTo>
                  <a:lnTo>
                    <a:pt x="1047" y="690"/>
                  </a:lnTo>
                  <a:lnTo>
                    <a:pt x="1045" y="688"/>
                  </a:lnTo>
                  <a:lnTo>
                    <a:pt x="1044" y="688"/>
                  </a:lnTo>
                  <a:lnTo>
                    <a:pt x="1043" y="688"/>
                  </a:lnTo>
                  <a:lnTo>
                    <a:pt x="1042" y="688"/>
                  </a:lnTo>
                  <a:lnTo>
                    <a:pt x="1040" y="688"/>
                  </a:lnTo>
                  <a:lnTo>
                    <a:pt x="1039" y="690"/>
                  </a:lnTo>
                  <a:lnTo>
                    <a:pt x="1038" y="691"/>
                  </a:lnTo>
                  <a:lnTo>
                    <a:pt x="1037" y="691"/>
                  </a:lnTo>
                  <a:lnTo>
                    <a:pt x="1035" y="692"/>
                  </a:lnTo>
                  <a:lnTo>
                    <a:pt x="1034" y="691"/>
                  </a:lnTo>
                  <a:lnTo>
                    <a:pt x="1033" y="691"/>
                  </a:lnTo>
                  <a:lnTo>
                    <a:pt x="1032" y="691"/>
                  </a:lnTo>
                  <a:lnTo>
                    <a:pt x="1030" y="691"/>
                  </a:lnTo>
                  <a:lnTo>
                    <a:pt x="1029" y="691"/>
                  </a:lnTo>
                  <a:lnTo>
                    <a:pt x="1028" y="692"/>
                  </a:lnTo>
                  <a:lnTo>
                    <a:pt x="1027" y="692"/>
                  </a:lnTo>
                  <a:lnTo>
                    <a:pt x="1025" y="692"/>
                  </a:lnTo>
                  <a:lnTo>
                    <a:pt x="1024" y="693"/>
                  </a:lnTo>
                  <a:lnTo>
                    <a:pt x="1023" y="693"/>
                  </a:lnTo>
                  <a:lnTo>
                    <a:pt x="1022" y="692"/>
                  </a:lnTo>
                  <a:lnTo>
                    <a:pt x="1020" y="692"/>
                  </a:lnTo>
                  <a:lnTo>
                    <a:pt x="1020" y="691"/>
                  </a:lnTo>
                  <a:lnTo>
                    <a:pt x="1020" y="690"/>
                  </a:lnTo>
                  <a:lnTo>
                    <a:pt x="1019" y="690"/>
                  </a:lnTo>
                  <a:lnTo>
                    <a:pt x="1020" y="688"/>
                  </a:lnTo>
                  <a:lnTo>
                    <a:pt x="1020" y="687"/>
                  </a:lnTo>
                  <a:lnTo>
                    <a:pt x="1020" y="686"/>
                  </a:lnTo>
                  <a:lnTo>
                    <a:pt x="1019" y="686"/>
                  </a:lnTo>
                  <a:lnTo>
                    <a:pt x="1019" y="685"/>
                  </a:lnTo>
                  <a:lnTo>
                    <a:pt x="1019" y="683"/>
                  </a:lnTo>
                  <a:lnTo>
                    <a:pt x="1019" y="682"/>
                  </a:lnTo>
                  <a:lnTo>
                    <a:pt x="1018" y="682"/>
                  </a:lnTo>
                  <a:lnTo>
                    <a:pt x="1018" y="680"/>
                  </a:lnTo>
                  <a:lnTo>
                    <a:pt x="1017" y="678"/>
                  </a:lnTo>
                  <a:lnTo>
                    <a:pt x="1017" y="677"/>
                  </a:lnTo>
                  <a:lnTo>
                    <a:pt x="1017" y="676"/>
                  </a:lnTo>
                  <a:lnTo>
                    <a:pt x="1015" y="675"/>
                  </a:lnTo>
                  <a:lnTo>
                    <a:pt x="1014" y="673"/>
                  </a:lnTo>
                  <a:lnTo>
                    <a:pt x="1013" y="673"/>
                  </a:lnTo>
                  <a:lnTo>
                    <a:pt x="1012" y="673"/>
                  </a:lnTo>
                  <a:lnTo>
                    <a:pt x="1010" y="673"/>
                  </a:lnTo>
                  <a:lnTo>
                    <a:pt x="1009" y="673"/>
                  </a:lnTo>
                  <a:lnTo>
                    <a:pt x="1008" y="673"/>
                  </a:lnTo>
                  <a:lnTo>
                    <a:pt x="1007" y="673"/>
                  </a:lnTo>
                  <a:lnTo>
                    <a:pt x="1005" y="673"/>
                  </a:lnTo>
                  <a:lnTo>
                    <a:pt x="1005" y="672"/>
                  </a:lnTo>
                  <a:lnTo>
                    <a:pt x="1004" y="673"/>
                  </a:lnTo>
                  <a:lnTo>
                    <a:pt x="1002" y="673"/>
                  </a:lnTo>
                  <a:lnTo>
                    <a:pt x="1002" y="675"/>
                  </a:lnTo>
                  <a:lnTo>
                    <a:pt x="1002" y="676"/>
                  </a:lnTo>
                  <a:lnTo>
                    <a:pt x="1002" y="677"/>
                  </a:lnTo>
                  <a:lnTo>
                    <a:pt x="1002" y="678"/>
                  </a:lnTo>
                  <a:lnTo>
                    <a:pt x="1002" y="680"/>
                  </a:lnTo>
                  <a:lnTo>
                    <a:pt x="1000" y="681"/>
                  </a:lnTo>
                  <a:lnTo>
                    <a:pt x="1000" y="682"/>
                  </a:lnTo>
                  <a:lnTo>
                    <a:pt x="1000" y="683"/>
                  </a:lnTo>
                  <a:lnTo>
                    <a:pt x="999" y="685"/>
                  </a:lnTo>
                  <a:lnTo>
                    <a:pt x="999" y="686"/>
                  </a:lnTo>
                  <a:lnTo>
                    <a:pt x="998" y="687"/>
                  </a:lnTo>
                  <a:lnTo>
                    <a:pt x="998" y="688"/>
                  </a:lnTo>
                  <a:lnTo>
                    <a:pt x="998" y="690"/>
                  </a:lnTo>
                  <a:lnTo>
                    <a:pt x="998" y="691"/>
                  </a:lnTo>
                  <a:lnTo>
                    <a:pt x="998" y="692"/>
                  </a:lnTo>
                  <a:lnTo>
                    <a:pt x="998" y="693"/>
                  </a:lnTo>
                  <a:lnTo>
                    <a:pt x="998" y="695"/>
                  </a:lnTo>
                  <a:lnTo>
                    <a:pt x="998" y="696"/>
                  </a:lnTo>
                  <a:lnTo>
                    <a:pt x="998" y="697"/>
                  </a:lnTo>
                  <a:lnTo>
                    <a:pt x="998" y="698"/>
                  </a:lnTo>
                  <a:lnTo>
                    <a:pt x="998" y="700"/>
                  </a:lnTo>
                  <a:lnTo>
                    <a:pt x="998" y="701"/>
                  </a:lnTo>
                  <a:lnTo>
                    <a:pt x="998" y="702"/>
                  </a:lnTo>
                  <a:lnTo>
                    <a:pt x="998" y="703"/>
                  </a:lnTo>
                  <a:lnTo>
                    <a:pt x="997" y="705"/>
                  </a:lnTo>
                  <a:lnTo>
                    <a:pt x="997" y="706"/>
                  </a:lnTo>
                  <a:lnTo>
                    <a:pt x="995" y="707"/>
                  </a:lnTo>
                  <a:lnTo>
                    <a:pt x="995" y="708"/>
                  </a:lnTo>
                  <a:lnTo>
                    <a:pt x="995" y="710"/>
                  </a:lnTo>
                  <a:lnTo>
                    <a:pt x="994" y="710"/>
                  </a:lnTo>
                  <a:lnTo>
                    <a:pt x="994" y="712"/>
                  </a:lnTo>
                  <a:lnTo>
                    <a:pt x="994" y="713"/>
                  </a:lnTo>
                  <a:lnTo>
                    <a:pt x="994" y="715"/>
                  </a:lnTo>
                  <a:lnTo>
                    <a:pt x="994" y="716"/>
                  </a:lnTo>
                  <a:lnTo>
                    <a:pt x="994" y="717"/>
                  </a:lnTo>
                  <a:lnTo>
                    <a:pt x="993" y="717"/>
                  </a:lnTo>
                  <a:lnTo>
                    <a:pt x="993" y="718"/>
                  </a:lnTo>
                  <a:lnTo>
                    <a:pt x="992" y="718"/>
                  </a:lnTo>
                  <a:lnTo>
                    <a:pt x="992" y="720"/>
                  </a:lnTo>
                  <a:lnTo>
                    <a:pt x="990" y="720"/>
                  </a:lnTo>
                  <a:lnTo>
                    <a:pt x="989" y="720"/>
                  </a:lnTo>
                  <a:lnTo>
                    <a:pt x="988" y="720"/>
                  </a:lnTo>
                  <a:lnTo>
                    <a:pt x="988" y="721"/>
                  </a:lnTo>
                  <a:lnTo>
                    <a:pt x="987" y="721"/>
                  </a:lnTo>
                  <a:lnTo>
                    <a:pt x="987" y="722"/>
                  </a:lnTo>
                  <a:lnTo>
                    <a:pt x="987" y="723"/>
                  </a:lnTo>
                  <a:lnTo>
                    <a:pt x="985" y="723"/>
                  </a:lnTo>
                  <a:lnTo>
                    <a:pt x="985" y="725"/>
                  </a:lnTo>
                  <a:lnTo>
                    <a:pt x="984" y="725"/>
                  </a:lnTo>
                  <a:lnTo>
                    <a:pt x="984" y="726"/>
                  </a:lnTo>
                  <a:lnTo>
                    <a:pt x="983" y="726"/>
                  </a:lnTo>
                  <a:lnTo>
                    <a:pt x="983" y="727"/>
                  </a:lnTo>
                  <a:lnTo>
                    <a:pt x="983" y="729"/>
                  </a:lnTo>
                  <a:lnTo>
                    <a:pt x="982" y="730"/>
                  </a:lnTo>
                  <a:lnTo>
                    <a:pt x="982" y="731"/>
                  </a:lnTo>
                  <a:lnTo>
                    <a:pt x="980" y="731"/>
                  </a:lnTo>
                  <a:lnTo>
                    <a:pt x="980" y="732"/>
                  </a:lnTo>
                  <a:lnTo>
                    <a:pt x="979" y="732"/>
                  </a:lnTo>
                  <a:lnTo>
                    <a:pt x="978" y="732"/>
                  </a:lnTo>
                  <a:lnTo>
                    <a:pt x="976" y="732"/>
                  </a:lnTo>
                  <a:lnTo>
                    <a:pt x="975" y="732"/>
                  </a:lnTo>
                  <a:lnTo>
                    <a:pt x="975" y="734"/>
                  </a:lnTo>
                  <a:lnTo>
                    <a:pt x="974" y="734"/>
                  </a:lnTo>
                  <a:lnTo>
                    <a:pt x="973" y="734"/>
                  </a:lnTo>
                  <a:lnTo>
                    <a:pt x="971" y="732"/>
                  </a:lnTo>
                  <a:lnTo>
                    <a:pt x="970" y="732"/>
                  </a:lnTo>
                  <a:lnTo>
                    <a:pt x="969" y="731"/>
                  </a:lnTo>
                  <a:lnTo>
                    <a:pt x="968" y="730"/>
                  </a:lnTo>
                  <a:lnTo>
                    <a:pt x="966" y="729"/>
                  </a:lnTo>
                  <a:lnTo>
                    <a:pt x="965" y="727"/>
                  </a:lnTo>
                  <a:lnTo>
                    <a:pt x="964" y="726"/>
                  </a:lnTo>
                  <a:lnTo>
                    <a:pt x="963" y="726"/>
                  </a:lnTo>
                  <a:lnTo>
                    <a:pt x="961" y="725"/>
                  </a:lnTo>
                  <a:lnTo>
                    <a:pt x="960" y="725"/>
                  </a:lnTo>
                  <a:lnTo>
                    <a:pt x="959" y="723"/>
                  </a:lnTo>
                  <a:lnTo>
                    <a:pt x="958" y="723"/>
                  </a:lnTo>
                  <a:lnTo>
                    <a:pt x="956" y="723"/>
                  </a:lnTo>
                  <a:lnTo>
                    <a:pt x="956" y="722"/>
                  </a:lnTo>
                  <a:lnTo>
                    <a:pt x="955" y="722"/>
                  </a:lnTo>
                  <a:lnTo>
                    <a:pt x="954" y="722"/>
                  </a:lnTo>
                  <a:lnTo>
                    <a:pt x="954" y="721"/>
                  </a:lnTo>
                  <a:lnTo>
                    <a:pt x="953" y="721"/>
                  </a:lnTo>
                  <a:lnTo>
                    <a:pt x="953" y="722"/>
                  </a:lnTo>
                  <a:lnTo>
                    <a:pt x="951" y="722"/>
                  </a:lnTo>
                  <a:lnTo>
                    <a:pt x="951" y="723"/>
                  </a:lnTo>
                  <a:lnTo>
                    <a:pt x="951" y="725"/>
                  </a:lnTo>
                  <a:lnTo>
                    <a:pt x="950" y="725"/>
                  </a:lnTo>
                  <a:lnTo>
                    <a:pt x="950" y="726"/>
                  </a:lnTo>
                  <a:lnTo>
                    <a:pt x="950" y="727"/>
                  </a:lnTo>
                  <a:lnTo>
                    <a:pt x="950" y="729"/>
                  </a:lnTo>
                  <a:lnTo>
                    <a:pt x="949" y="729"/>
                  </a:lnTo>
                  <a:lnTo>
                    <a:pt x="949" y="730"/>
                  </a:lnTo>
                  <a:lnTo>
                    <a:pt x="949" y="731"/>
                  </a:lnTo>
                  <a:lnTo>
                    <a:pt x="948" y="731"/>
                  </a:lnTo>
                  <a:lnTo>
                    <a:pt x="946" y="731"/>
                  </a:lnTo>
                  <a:lnTo>
                    <a:pt x="945" y="732"/>
                  </a:lnTo>
                  <a:lnTo>
                    <a:pt x="945" y="734"/>
                  </a:lnTo>
                  <a:lnTo>
                    <a:pt x="944" y="734"/>
                  </a:lnTo>
                  <a:lnTo>
                    <a:pt x="943" y="734"/>
                  </a:lnTo>
                  <a:lnTo>
                    <a:pt x="941" y="734"/>
                  </a:lnTo>
                  <a:lnTo>
                    <a:pt x="940" y="734"/>
                  </a:lnTo>
                  <a:lnTo>
                    <a:pt x="940" y="735"/>
                  </a:lnTo>
                  <a:lnTo>
                    <a:pt x="939" y="735"/>
                  </a:lnTo>
                  <a:lnTo>
                    <a:pt x="938" y="735"/>
                  </a:lnTo>
                  <a:lnTo>
                    <a:pt x="938" y="736"/>
                  </a:lnTo>
                  <a:lnTo>
                    <a:pt x="936" y="736"/>
                  </a:lnTo>
                  <a:lnTo>
                    <a:pt x="935" y="736"/>
                  </a:lnTo>
                  <a:lnTo>
                    <a:pt x="935" y="737"/>
                  </a:lnTo>
                  <a:lnTo>
                    <a:pt x="934" y="737"/>
                  </a:lnTo>
                  <a:lnTo>
                    <a:pt x="933" y="739"/>
                  </a:lnTo>
                  <a:lnTo>
                    <a:pt x="931" y="739"/>
                  </a:lnTo>
                  <a:lnTo>
                    <a:pt x="930" y="739"/>
                  </a:lnTo>
                  <a:lnTo>
                    <a:pt x="930" y="740"/>
                  </a:lnTo>
                  <a:lnTo>
                    <a:pt x="929" y="740"/>
                  </a:lnTo>
                  <a:lnTo>
                    <a:pt x="928" y="740"/>
                  </a:lnTo>
                  <a:lnTo>
                    <a:pt x="926" y="741"/>
                  </a:lnTo>
                  <a:lnTo>
                    <a:pt x="925" y="741"/>
                  </a:lnTo>
                  <a:lnTo>
                    <a:pt x="924" y="741"/>
                  </a:lnTo>
                  <a:lnTo>
                    <a:pt x="923" y="741"/>
                  </a:lnTo>
                  <a:lnTo>
                    <a:pt x="921" y="741"/>
                  </a:lnTo>
                  <a:lnTo>
                    <a:pt x="920" y="741"/>
                  </a:lnTo>
                  <a:lnTo>
                    <a:pt x="919" y="741"/>
                  </a:lnTo>
                  <a:lnTo>
                    <a:pt x="918" y="741"/>
                  </a:lnTo>
                  <a:lnTo>
                    <a:pt x="916" y="741"/>
                  </a:lnTo>
                  <a:lnTo>
                    <a:pt x="915" y="741"/>
                  </a:lnTo>
                  <a:lnTo>
                    <a:pt x="915" y="742"/>
                  </a:lnTo>
                  <a:lnTo>
                    <a:pt x="914" y="742"/>
                  </a:lnTo>
                  <a:lnTo>
                    <a:pt x="913" y="742"/>
                  </a:lnTo>
                  <a:lnTo>
                    <a:pt x="911" y="742"/>
                  </a:lnTo>
                  <a:lnTo>
                    <a:pt x="910" y="742"/>
                  </a:lnTo>
                  <a:lnTo>
                    <a:pt x="909" y="742"/>
                  </a:lnTo>
                  <a:lnTo>
                    <a:pt x="908" y="742"/>
                  </a:lnTo>
                  <a:lnTo>
                    <a:pt x="906" y="742"/>
                  </a:lnTo>
                  <a:lnTo>
                    <a:pt x="906" y="744"/>
                  </a:lnTo>
                  <a:lnTo>
                    <a:pt x="905" y="744"/>
                  </a:lnTo>
                  <a:lnTo>
                    <a:pt x="904" y="744"/>
                  </a:lnTo>
                  <a:lnTo>
                    <a:pt x="903" y="745"/>
                  </a:lnTo>
                  <a:lnTo>
                    <a:pt x="900" y="745"/>
                  </a:lnTo>
                  <a:lnTo>
                    <a:pt x="899" y="746"/>
                  </a:lnTo>
                  <a:lnTo>
                    <a:pt x="899" y="747"/>
                  </a:lnTo>
                  <a:lnTo>
                    <a:pt x="898" y="747"/>
                  </a:lnTo>
                  <a:lnTo>
                    <a:pt x="896" y="747"/>
                  </a:lnTo>
                  <a:lnTo>
                    <a:pt x="896" y="749"/>
                  </a:lnTo>
                  <a:lnTo>
                    <a:pt x="895" y="749"/>
                  </a:lnTo>
                  <a:lnTo>
                    <a:pt x="894" y="749"/>
                  </a:lnTo>
                  <a:lnTo>
                    <a:pt x="894" y="750"/>
                  </a:lnTo>
                  <a:lnTo>
                    <a:pt x="894" y="751"/>
                  </a:lnTo>
                  <a:lnTo>
                    <a:pt x="893" y="752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91" y="755"/>
                  </a:lnTo>
                  <a:lnTo>
                    <a:pt x="891" y="756"/>
                  </a:lnTo>
                  <a:lnTo>
                    <a:pt x="891" y="757"/>
                  </a:lnTo>
                  <a:lnTo>
                    <a:pt x="890" y="757"/>
                  </a:lnTo>
                  <a:lnTo>
                    <a:pt x="890" y="759"/>
                  </a:lnTo>
                  <a:lnTo>
                    <a:pt x="889" y="760"/>
                  </a:lnTo>
                  <a:lnTo>
                    <a:pt x="889" y="761"/>
                  </a:lnTo>
                  <a:lnTo>
                    <a:pt x="889" y="762"/>
                  </a:lnTo>
                  <a:lnTo>
                    <a:pt x="889" y="764"/>
                  </a:lnTo>
                  <a:lnTo>
                    <a:pt x="889" y="765"/>
                  </a:lnTo>
                  <a:lnTo>
                    <a:pt x="889" y="766"/>
                  </a:lnTo>
                  <a:lnTo>
                    <a:pt x="890" y="766"/>
                  </a:lnTo>
                  <a:lnTo>
                    <a:pt x="890" y="767"/>
                  </a:lnTo>
                  <a:lnTo>
                    <a:pt x="889" y="769"/>
                  </a:lnTo>
                  <a:lnTo>
                    <a:pt x="888" y="769"/>
                  </a:lnTo>
                  <a:lnTo>
                    <a:pt x="886" y="769"/>
                  </a:lnTo>
                  <a:lnTo>
                    <a:pt x="885" y="769"/>
                  </a:lnTo>
                  <a:lnTo>
                    <a:pt x="885" y="767"/>
                  </a:lnTo>
                  <a:lnTo>
                    <a:pt x="884" y="767"/>
                  </a:lnTo>
                  <a:lnTo>
                    <a:pt x="883" y="769"/>
                  </a:lnTo>
                  <a:lnTo>
                    <a:pt x="881" y="770"/>
                  </a:lnTo>
                  <a:lnTo>
                    <a:pt x="880" y="770"/>
                  </a:lnTo>
                  <a:lnTo>
                    <a:pt x="880" y="771"/>
                  </a:lnTo>
                  <a:lnTo>
                    <a:pt x="879" y="771"/>
                  </a:lnTo>
                  <a:lnTo>
                    <a:pt x="879" y="772"/>
                  </a:lnTo>
                  <a:lnTo>
                    <a:pt x="879" y="774"/>
                  </a:lnTo>
                  <a:lnTo>
                    <a:pt x="879" y="776"/>
                  </a:lnTo>
                  <a:lnTo>
                    <a:pt x="878" y="777"/>
                  </a:lnTo>
                  <a:lnTo>
                    <a:pt x="878" y="779"/>
                  </a:lnTo>
                  <a:lnTo>
                    <a:pt x="876" y="779"/>
                  </a:lnTo>
                  <a:lnTo>
                    <a:pt x="876" y="780"/>
                  </a:lnTo>
                  <a:lnTo>
                    <a:pt x="875" y="780"/>
                  </a:lnTo>
                  <a:lnTo>
                    <a:pt x="874" y="781"/>
                  </a:lnTo>
                  <a:lnTo>
                    <a:pt x="873" y="781"/>
                  </a:lnTo>
                  <a:lnTo>
                    <a:pt x="873" y="782"/>
                  </a:lnTo>
                  <a:lnTo>
                    <a:pt x="871" y="782"/>
                  </a:lnTo>
                  <a:lnTo>
                    <a:pt x="870" y="782"/>
                  </a:lnTo>
                  <a:lnTo>
                    <a:pt x="870" y="784"/>
                  </a:lnTo>
                  <a:lnTo>
                    <a:pt x="869" y="784"/>
                  </a:lnTo>
                  <a:lnTo>
                    <a:pt x="868" y="785"/>
                  </a:lnTo>
                  <a:lnTo>
                    <a:pt x="866" y="786"/>
                  </a:lnTo>
                  <a:lnTo>
                    <a:pt x="865" y="789"/>
                  </a:lnTo>
                  <a:lnTo>
                    <a:pt x="865" y="790"/>
                  </a:lnTo>
                  <a:lnTo>
                    <a:pt x="864" y="790"/>
                  </a:lnTo>
                  <a:lnTo>
                    <a:pt x="863" y="790"/>
                  </a:lnTo>
                  <a:lnTo>
                    <a:pt x="861" y="790"/>
                  </a:lnTo>
                  <a:lnTo>
                    <a:pt x="860" y="791"/>
                  </a:lnTo>
                  <a:lnTo>
                    <a:pt x="859" y="791"/>
                  </a:lnTo>
                  <a:lnTo>
                    <a:pt x="858" y="791"/>
                  </a:lnTo>
                  <a:lnTo>
                    <a:pt x="856" y="792"/>
                  </a:lnTo>
                  <a:lnTo>
                    <a:pt x="855" y="794"/>
                  </a:lnTo>
                  <a:lnTo>
                    <a:pt x="854" y="795"/>
                  </a:lnTo>
                  <a:lnTo>
                    <a:pt x="853" y="795"/>
                  </a:lnTo>
                  <a:lnTo>
                    <a:pt x="851" y="796"/>
                  </a:lnTo>
                  <a:lnTo>
                    <a:pt x="851" y="797"/>
                  </a:lnTo>
                  <a:lnTo>
                    <a:pt x="850" y="797"/>
                  </a:lnTo>
                  <a:lnTo>
                    <a:pt x="850" y="799"/>
                  </a:lnTo>
                  <a:lnTo>
                    <a:pt x="849" y="799"/>
                  </a:lnTo>
                  <a:lnTo>
                    <a:pt x="849" y="797"/>
                  </a:lnTo>
                  <a:lnTo>
                    <a:pt x="849" y="796"/>
                  </a:lnTo>
                  <a:lnTo>
                    <a:pt x="848" y="796"/>
                  </a:lnTo>
                  <a:lnTo>
                    <a:pt x="848" y="795"/>
                  </a:lnTo>
                  <a:lnTo>
                    <a:pt x="848" y="794"/>
                  </a:lnTo>
                  <a:lnTo>
                    <a:pt x="848" y="792"/>
                  </a:lnTo>
                  <a:lnTo>
                    <a:pt x="848" y="791"/>
                  </a:lnTo>
                  <a:lnTo>
                    <a:pt x="848" y="790"/>
                  </a:lnTo>
                  <a:lnTo>
                    <a:pt x="848" y="789"/>
                  </a:lnTo>
                  <a:lnTo>
                    <a:pt x="846" y="787"/>
                  </a:lnTo>
                  <a:lnTo>
                    <a:pt x="846" y="786"/>
                  </a:lnTo>
                  <a:lnTo>
                    <a:pt x="845" y="785"/>
                  </a:lnTo>
                  <a:lnTo>
                    <a:pt x="844" y="784"/>
                  </a:lnTo>
                  <a:lnTo>
                    <a:pt x="843" y="784"/>
                  </a:lnTo>
                  <a:lnTo>
                    <a:pt x="843" y="782"/>
                  </a:lnTo>
                  <a:lnTo>
                    <a:pt x="841" y="781"/>
                  </a:lnTo>
                  <a:lnTo>
                    <a:pt x="840" y="781"/>
                  </a:lnTo>
                  <a:lnTo>
                    <a:pt x="840" y="780"/>
                  </a:lnTo>
                  <a:lnTo>
                    <a:pt x="839" y="780"/>
                  </a:lnTo>
                  <a:lnTo>
                    <a:pt x="838" y="780"/>
                  </a:lnTo>
                  <a:lnTo>
                    <a:pt x="838" y="779"/>
                  </a:lnTo>
                  <a:lnTo>
                    <a:pt x="838" y="777"/>
                  </a:lnTo>
                  <a:lnTo>
                    <a:pt x="838" y="776"/>
                  </a:lnTo>
                  <a:lnTo>
                    <a:pt x="836" y="776"/>
                  </a:lnTo>
                  <a:lnTo>
                    <a:pt x="836" y="775"/>
                  </a:lnTo>
                  <a:lnTo>
                    <a:pt x="838" y="775"/>
                  </a:lnTo>
                  <a:lnTo>
                    <a:pt x="838" y="774"/>
                  </a:lnTo>
                  <a:lnTo>
                    <a:pt x="836" y="774"/>
                  </a:lnTo>
                  <a:lnTo>
                    <a:pt x="836" y="772"/>
                  </a:lnTo>
                  <a:lnTo>
                    <a:pt x="838" y="772"/>
                  </a:lnTo>
                  <a:lnTo>
                    <a:pt x="836" y="772"/>
                  </a:lnTo>
                  <a:lnTo>
                    <a:pt x="836" y="771"/>
                  </a:lnTo>
                  <a:lnTo>
                    <a:pt x="836" y="770"/>
                  </a:lnTo>
                  <a:lnTo>
                    <a:pt x="836" y="769"/>
                  </a:lnTo>
                  <a:lnTo>
                    <a:pt x="836" y="767"/>
                  </a:lnTo>
                  <a:lnTo>
                    <a:pt x="835" y="767"/>
                  </a:lnTo>
                  <a:lnTo>
                    <a:pt x="835" y="766"/>
                  </a:lnTo>
                  <a:lnTo>
                    <a:pt x="835" y="765"/>
                  </a:lnTo>
                  <a:lnTo>
                    <a:pt x="834" y="765"/>
                  </a:lnTo>
                  <a:lnTo>
                    <a:pt x="834" y="764"/>
                  </a:lnTo>
                  <a:lnTo>
                    <a:pt x="834" y="762"/>
                  </a:lnTo>
                  <a:lnTo>
                    <a:pt x="833" y="761"/>
                  </a:lnTo>
                  <a:lnTo>
                    <a:pt x="833" y="760"/>
                  </a:lnTo>
                  <a:lnTo>
                    <a:pt x="831" y="760"/>
                  </a:lnTo>
                  <a:lnTo>
                    <a:pt x="831" y="759"/>
                  </a:lnTo>
                  <a:lnTo>
                    <a:pt x="830" y="759"/>
                  </a:lnTo>
                  <a:lnTo>
                    <a:pt x="830" y="757"/>
                  </a:lnTo>
                  <a:lnTo>
                    <a:pt x="830" y="756"/>
                  </a:lnTo>
                  <a:lnTo>
                    <a:pt x="829" y="756"/>
                  </a:lnTo>
                  <a:lnTo>
                    <a:pt x="829" y="757"/>
                  </a:lnTo>
                  <a:lnTo>
                    <a:pt x="828" y="757"/>
                  </a:lnTo>
                  <a:lnTo>
                    <a:pt x="826" y="759"/>
                  </a:lnTo>
                  <a:lnTo>
                    <a:pt x="825" y="759"/>
                  </a:lnTo>
                  <a:lnTo>
                    <a:pt x="824" y="759"/>
                  </a:lnTo>
                  <a:lnTo>
                    <a:pt x="821" y="759"/>
                  </a:lnTo>
                  <a:lnTo>
                    <a:pt x="820" y="760"/>
                  </a:lnTo>
                  <a:lnTo>
                    <a:pt x="819" y="760"/>
                  </a:lnTo>
                  <a:lnTo>
                    <a:pt x="818" y="759"/>
                  </a:lnTo>
                  <a:lnTo>
                    <a:pt x="818" y="760"/>
                  </a:lnTo>
                  <a:lnTo>
                    <a:pt x="815" y="760"/>
                  </a:lnTo>
                  <a:lnTo>
                    <a:pt x="813" y="761"/>
                  </a:lnTo>
                  <a:lnTo>
                    <a:pt x="811" y="761"/>
                  </a:lnTo>
                  <a:lnTo>
                    <a:pt x="810" y="762"/>
                  </a:lnTo>
                  <a:lnTo>
                    <a:pt x="809" y="762"/>
                  </a:lnTo>
                  <a:lnTo>
                    <a:pt x="806" y="764"/>
                  </a:lnTo>
                  <a:lnTo>
                    <a:pt x="805" y="764"/>
                  </a:lnTo>
                  <a:lnTo>
                    <a:pt x="804" y="765"/>
                  </a:lnTo>
                  <a:lnTo>
                    <a:pt x="803" y="765"/>
                  </a:lnTo>
                  <a:lnTo>
                    <a:pt x="801" y="766"/>
                  </a:lnTo>
                  <a:lnTo>
                    <a:pt x="801" y="769"/>
                  </a:lnTo>
                  <a:lnTo>
                    <a:pt x="800" y="770"/>
                  </a:lnTo>
                  <a:lnTo>
                    <a:pt x="799" y="771"/>
                  </a:lnTo>
                  <a:lnTo>
                    <a:pt x="798" y="771"/>
                  </a:lnTo>
                  <a:lnTo>
                    <a:pt x="798" y="772"/>
                  </a:lnTo>
                  <a:lnTo>
                    <a:pt x="796" y="772"/>
                  </a:lnTo>
                  <a:lnTo>
                    <a:pt x="795" y="772"/>
                  </a:lnTo>
                  <a:lnTo>
                    <a:pt x="794" y="772"/>
                  </a:lnTo>
                  <a:lnTo>
                    <a:pt x="794" y="774"/>
                  </a:lnTo>
                  <a:lnTo>
                    <a:pt x="795" y="774"/>
                  </a:lnTo>
                  <a:lnTo>
                    <a:pt x="794" y="775"/>
                  </a:lnTo>
                  <a:lnTo>
                    <a:pt x="795" y="776"/>
                  </a:lnTo>
                  <a:lnTo>
                    <a:pt x="795" y="777"/>
                  </a:lnTo>
                  <a:lnTo>
                    <a:pt x="795" y="779"/>
                  </a:lnTo>
                  <a:lnTo>
                    <a:pt x="795" y="780"/>
                  </a:lnTo>
                  <a:lnTo>
                    <a:pt x="795" y="781"/>
                  </a:lnTo>
                  <a:lnTo>
                    <a:pt x="795" y="782"/>
                  </a:lnTo>
                  <a:lnTo>
                    <a:pt x="796" y="784"/>
                  </a:lnTo>
                  <a:lnTo>
                    <a:pt x="796" y="785"/>
                  </a:lnTo>
                  <a:lnTo>
                    <a:pt x="796" y="786"/>
                  </a:lnTo>
                  <a:lnTo>
                    <a:pt x="795" y="787"/>
                  </a:lnTo>
                  <a:lnTo>
                    <a:pt x="795" y="789"/>
                  </a:lnTo>
                  <a:lnTo>
                    <a:pt x="795" y="790"/>
                  </a:lnTo>
                  <a:lnTo>
                    <a:pt x="794" y="790"/>
                  </a:lnTo>
                  <a:lnTo>
                    <a:pt x="794" y="791"/>
                  </a:lnTo>
                  <a:lnTo>
                    <a:pt x="794" y="792"/>
                  </a:lnTo>
                  <a:lnTo>
                    <a:pt x="793" y="794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3" y="797"/>
                  </a:lnTo>
                  <a:lnTo>
                    <a:pt x="793" y="799"/>
                  </a:lnTo>
                  <a:lnTo>
                    <a:pt x="791" y="799"/>
                  </a:lnTo>
                  <a:lnTo>
                    <a:pt x="791" y="800"/>
                  </a:lnTo>
                  <a:lnTo>
                    <a:pt x="791" y="801"/>
                  </a:lnTo>
                  <a:lnTo>
                    <a:pt x="791" y="802"/>
                  </a:lnTo>
                  <a:lnTo>
                    <a:pt x="790" y="802"/>
                  </a:lnTo>
                  <a:lnTo>
                    <a:pt x="789" y="802"/>
                  </a:lnTo>
                  <a:lnTo>
                    <a:pt x="788" y="802"/>
                  </a:lnTo>
                  <a:lnTo>
                    <a:pt x="786" y="802"/>
                  </a:lnTo>
                  <a:lnTo>
                    <a:pt x="785" y="804"/>
                  </a:lnTo>
                  <a:lnTo>
                    <a:pt x="784" y="804"/>
                  </a:lnTo>
                  <a:lnTo>
                    <a:pt x="783" y="805"/>
                  </a:lnTo>
                  <a:lnTo>
                    <a:pt x="781" y="805"/>
                  </a:lnTo>
                  <a:lnTo>
                    <a:pt x="780" y="806"/>
                  </a:lnTo>
                  <a:lnTo>
                    <a:pt x="779" y="807"/>
                  </a:lnTo>
                  <a:lnTo>
                    <a:pt x="778" y="809"/>
                  </a:lnTo>
                  <a:lnTo>
                    <a:pt x="776" y="809"/>
                  </a:lnTo>
                  <a:lnTo>
                    <a:pt x="776" y="810"/>
                  </a:lnTo>
                  <a:lnTo>
                    <a:pt x="776" y="811"/>
                  </a:lnTo>
                  <a:lnTo>
                    <a:pt x="776" y="812"/>
                  </a:lnTo>
                  <a:lnTo>
                    <a:pt x="776" y="814"/>
                  </a:lnTo>
                  <a:lnTo>
                    <a:pt x="776" y="815"/>
                  </a:lnTo>
                  <a:lnTo>
                    <a:pt x="775" y="815"/>
                  </a:lnTo>
                  <a:lnTo>
                    <a:pt x="775" y="816"/>
                  </a:lnTo>
                  <a:lnTo>
                    <a:pt x="775" y="817"/>
                  </a:lnTo>
                  <a:lnTo>
                    <a:pt x="774" y="817"/>
                  </a:lnTo>
                  <a:lnTo>
                    <a:pt x="774" y="819"/>
                  </a:lnTo>
                  <a:lnTo>
                    <a:pt x="774" y="820"/>
                  </a:lnTo>
                  <a:lnTo>
                    <a:pt x="774" y="821"/>
                  </a:lnTo>
                  <a:lnTo>
                    <a:pt x="774" y="822"/>
                  </a:lnTo>
                  <a:lnTo>
                    <a:pt x="774" y="824"/>
                  </a:lnTo>
                  <a:lnTo>
                    <a:pt x="775" y="825"/>
                  </a:lnTo>
                  <a:lnTo>
                    <a:pt x="775" y="826"/>
                  </a:lnTo>
                  <a:lnTo>
                    <a:pt x="775" y="827"/>
                  </a:lnTo>
                  <a:lnTo>
                    <a:pt x="775" y="829"/>
                  </a:lnTo>
                  <a:lnTo>
                    <a:pt x="776" y="830"/>
                  </a:lnTo>
                  <a:lnTo>
                    <a:pt x="776" y="831"/>
                  </a:lnTo>
                  <a:lnTo>
                    <a:pt x="776" y="832"/>
                  </a:lnTo>
                  <a:lnTo>
                    <a:pt x="778" y="832"/>
                  </a:lnTo>
                  <a:lnTo>
                    <a:pt x="778" y="834"/>
                  </a:lnTo>
                  <a:lnTo>
                    <a:pt x="778" y="835"/>
                  </a:lnTo>
                  <a:lnTo>
                    <a:pt x="779" y="836"/>
                  </a:lnTo>
                  <a:lnTo>
                    <a:pt x="779" y="837"/>
                  </a:lnTo>
                  <a:lnTo>
                    <a:pt x="780" y="839"/>
                  </a:lnTo>
                  <a:lnTo>
                    <a:pt x="780" y="840"/>
                  </a:lnTo>
                  <a:lnTo>
                    <a:pt x="781" y="840"/>
                  </a:lnTo>
                  <a:lnTo>
                    <a:pt x="781" y="841"/>
                  </a:lnTo>
                  <a:lnTo>
                    <a:pt x="781" y="842"/>
                  </a:lnTo>
                  <a:lnTo>
                    <a:pt x="783" y="842"/>
                  </a:lnTo>
                  <a:lnTo>
                    <a:pt x="783" y="844"/>
                  </a:lnTo>
                  <a:lnTo>
                    <a:pt x="784" y="844"/>
                  </a:lnTo>
                  <a:lnTo>
                    <a:pt x="784" y="845"/>
                  </a:lnTo>
                  <a:lnTo>
                    <a:pt x="785" y="845"/>
                  </a:lnTo>
                  <a:lnTo>
                    <a:pt x="785" y="846"/>
                  </a:lnTo>
                  <a:lnTo>
                    <a:pt x="786" y="846"/>
                  </a:lnTo>
                  <a:lnTo>
                    <a:pt x="788" y="849"/>
                  </a:lnTo>
                  <a:lnTo>
                    <a:pt x="789" y="850"/>
                  </a:lnTo>
                  <a:lnTo>
                    <a:pt x="789" y="851"/>
                  </a:lnTo>
                  <a:lnTo>
                    <a:pt x="790" y="852"/>
                  </a:lnTo>
                  <a:lnTo>
                    <a:pt x="791" y="854"/>
                  </a:lnTo>
                  <a:lnTo>
                    <a:pt x="791" y="855"/>
                  </a:lnTo>
                  <a:lnTo>
                    <a:pt x="793" y="856"/>
                  </a:lnTo>
                  <a:lnTo>
                    <a:pt x="794" y="857"/>
                  </a:lnTo>
                  <a:lnTo>
                    <a:pt x="794" y="859"/>
                  </a:lnTo>
                  <a:lnTo>
                    <a:pt x="795" y="859"/>
                  </a:lnTo>
                  <a:lnTo>
                    <a:pt x="795" y="860"/>
                  </a:lnTo>
                  <a:lnTo>
                    <a:pt x="796" y="861"/>
                  </a:lnTo>
                  <a:lnTo>
                    <a:pt x="795" y="861"/>
                  </a:lnTo>
                  <a:lnTo>
                    <a:pt x="794" y="861"/>
                  </a:lnTo>
                  <a:lnTo>
                    <a:pt x="794" y="862"/>
                  </a:lnTo>
                  <a:lnTo>
                    <a:pt x="793" y="862"/>
                  </a:lnTo>
                  <a:lnTo>
                    <a:pt x="791" y="864"/>
                  </a:lnTo>
                  <a:lnTo>
                    <a:pt x="790" y="864"/>
                  </a:lnTo>
                  <a:lnTo>
                    <a:pt x="790" y="865"/>
                  </a:lnTo>
                  <a:lnTo>
                    <a:pt x="789" y="865"/>
                  </a:lnTo>
                  <a:lnTo>
                    <a:pt x="788" y="865"/>
                  </a:lnTo>
                  <a:lnTo>
                    <a:pt x="786" y="866"/>
                  </a:lnTo>
                  <a:lnTo>
                    <a:pt x="785" y="866"/>
                  </a:lnTo>
                  <a:lnTo>
                    <a:pt x="784" y="866"/>
                  </a:lnTo>
                  <a:lnTo>
                    <a:pt x="783" y="866"/>
                  </a:lnTo>
                  <a:lnTo>
                    <a:pt x="780" y="866"/>
                  </a:lnTo>
                  <a:lnTo>
                    <a:pt x="780" y="865"/>
                  </a:lnTo>
                  <a:lnTo>
                    <a:pt x="779" y="865"/>
                  </a:lnTo>
                  <a:lnTo>
                    <a:pt x="779" y="866"/>
                  </a:lnTo>
                  <a:lnTo>
                    <a:pt x="778" y="866"/>
                  </a:lnTo>
                  <a:lnTo>
                    <a:pt x="778" y="865"/>
                  </a:lnTo>
                  <a:lnTo>
                    <a:pt x="778" y="864"/>
                  </a:lnTo>
                  <a:lnTo>
                    <a:pt x="778" y="862"/>
                  </a:lnTo>
                  <a:lnTo>
                    <a:pt x="776" y="862"/>
                  </a:lnTo>
                  <a:lnTo>
                    <a:pt x="775" y="862"/>
                  </a:lnTo>
                  <a:lnTo>
                    <a:pt x="775" y="861"/>
                  </a:lnTo>
                  <a:lnTo>
                    <a:pt x="775" y="860"/>
                  </a:lnTo>
                  <a:lnTo>
                    <a:pt x="774" y="860"/>
                  </a:lnTo>
                  <a:lnTo>
                    <a:pt x="773" y="860"/>
                  </a:lnTo>
                  <a:lnTo>
                    <a:pt x="771" y="860"/>
                  </a:lnTo>
                  <a:lnTo>
                    <a:pt x="770" y="860"/>
                  </a:lnTo>
                  <a:lnTo>
                    <a:pt x="770" y="861"/>
                  </a:lnTo>
                  <a:lnTo>
                    <a:pt x="771" y="861"/>
                  </a:lnTo>
                  <a:lnTo>
                    <a:pt x="771" y="862"/>
                  </a:lnTo>
                  <a:lnTo>
                    <a:pt x="771" y="864"/>
                  </a:lnTo>
                  <a:lnTo>
                    <a:pt x="770" y="864"/>
                  </a:lnTo>
                  <a:lnTo>
                    <a:pt x="769" y="862"/>
                  </a:lnTo>
                  <a:lnTo>
                    <a:pt x="768" y="862"/>
                  </a:lnTo>
                  <a:lnTo>
                    <a:pt x="768" y="861"/>
                  </a:lnTo>
                  <a:lnTo>
                    <a:pt x="766" y="861"/>
                  </a:lnTo>
                  <a:lnTo>
                    <a:pt x="765" y="861"/>
                  </a:lnTo>
                  <a:lnTo>
                    <a:pt x="764" y="861"/>
                  </a:lnTo>
                  <a:lnTo>
                    <a:pt x="763" y="861"/>
                  </a:lnTo>
                  <a:lnTo>
                    <a:pt x="763" y="862"/>
                  </a:lnTo>
                  <a:lnTo>
                    <a:pt x="761" y="862"/>
                  </a:lnTo>
                  <a:lnTo>
                    <a:pt x="760" y="862"/>
                  </a:lnTo>
                  <a:lnTo>
                    <a:pt x="759" y="862"/>
                  </a:lnTo>
                  <a:lnTo>
                    <a:pt x="758" y="862"/>
                  </a:lnTo>
                  <a:lnTo>
                    <a:pt x="759" y="864"/>
                  </a:lnTo>
                  <a:lnTo>
                    <a:pt x="759" y="865"/>
                  </a:lnTo>
                  <a:lnTo>
                    <a:pt x="759" y="866"/>
                  </a:lnTo>
                  <a:lnTo>
                    <a:pt x="758" y="866"/>
                  </a:lnTo>
                  <a:lnTo>
                    <a:pt x="758" y="865"/>
                  </a:lnTo>
                  <a:lnTo>
                    <a:pt x="756" y="865"/>
                  </a:lnTo>
                  <a:lnTo>
                    <a:pt x="756" y="864"/>
                  </a:lnTo>
                  <a:lnTo>
                    <a:pt x="755" y="862"/>
                  </a:lnTo>
                  <a:lnTo>
                    <a:pt x="755" y="861"/>
                  </a:lnTo>
                  <a:lnTo>
                    <a:pt x="756" y="861"/>
                  </a:lnTo>
                  <a:lnTo>
                    <a:pt x="756" y="860"/>
                  </a:lnTo>
                  <a:lnTo>
                    <a:pt x="758" y="860"/>
                  </a:lnTo>
                  <a:lnTo>
                    <a:pt x="758" y="859"/>
                  </a:lnTo>
                  <a:lnTo>
                    <a:pt x="756" y="859"/>
                  </a:lnTo>
                  <a:lnTo>
                    <a:pt x="755" y="859"/>
                  </a:lnTo>
                  <a:lnTo>
                    <a:pt x="755" y="860"/>
                  </a:lnTo>
                  <a:lnTo>
                    <a:pt x="754" y="860"/>
                  </a:lnTo>
                  <a:lnTo>
                    <a:pt x="752" y="859"/>
                  </a:lnTo>
                  <a:lnTo>
                    <a:pt x="751" y="859"/>
                  </a:lnTo>
                  <a:lnTo>
                    <a:pt x="750" y="859"/>
                  </a:lnTo>
                  <a:lnTo>
                    <a:pt x="750" y="857"/>
                  </a:lnTo>
                  <a:lnTo>
                    <a:pt x="751" y="857"/>
                  </a:lnTo>
                  <a:lnTo>
                    <a:pt x="751" y="856"/>
                  </a:lnTo>
                  <a:lnTo>
                    <a:pt x="752" y="856"/>
                  </a:lnTo>
                  <a:lnTo>
                    <a:pt x="752" y="855"/>
                  </a:lnTo>
                  <a:lnTo>
                    <a:pt x="752" y="854"/>
                  </a:lnTo>
                  <a:lnTo>
                    <a:pt x="751" y="852"/>
                  </a:lnTo>
                  <a:lnTo>
                    <a:pt x="750" y="854"/>
                  </a:lnTo>
                  <a:lnTo>
                    <a:pt x="749" y="854"/>
                  </a:lnTo>
                  <a:lnTo>
                    <a:pt x="749" y="852"/>
                  </a:lnTo>
                  <a:lnTo>
                    <a:pt x="747" y="852"/>
                  </a:lnTo>
                  <a:lnTo>
                    <a:pt x="747" y="851"/>
                  </a:lnTo>
                  <a:lnTo>
                    <a:pt x="747" y="850"/>
                  </a:lnTo>
                  <a:lnTo>
                    <a:pt x="746" y="850"/>
                  </a:lnTo>
                  <a:lnTo>
                    <a:pt x="745" y="850"/>
                  </a:lnTo>
                  <a:lnTo>
                    <a:pt x="745" y="851"/>
                  </a:lnTo>
                  <a:lnTo>
                    <a:pt x="744" y="850"/>
                  </a:lnTo>
                  <a:lnTo>
                    <a:pt x="744" y="849"/>
                  </a:lnTo>
                  <a:lnTo>
                    <a:pt x="742" y="847"/>
                  </a:lnTo>
                  <a:lnTo>
                    <a:pt x="742" y="846"/>
                  </a:lnTo>
                  <a:lnTo>
                    <a:pt x="744" y="846"/>
                  </a:lnTo>
                  <a:lnTo>
                    <a:pt x="744" y="845"/>
                  </a:lnTo>
                  <a:lnTo>
                    <a:pt x="745" y="845"/>
                  </a:lnTo>
                  <a:lnTo>
                    <a:pt x="746" y="845"/>
                  </a:lnTo>
                  <a:lnTo>
                    <a:pt x="747" y="845"/>
                  </a:lnTo>
                  <a:lnTo>
                    <a:pt x="747" y="844"/>
                  </a:lnTo>
                  <a:lnTo>
                    <a:pt x="747" y="842"/>
                  </a:lnTo>
                  <a:lnTo>
                    <a:pt x="746" y="844"/>
                  </a:lnTo>
                  <a:lnTo>
                    <a:pt x="745" y="844"/>
                  </a:lnTo>
                  <a:lnTo>
                    <a:pt x="744" y="844"/>
                  </a:lnTo>
                  <a:lnTo>
                    <a:pt x="744" y="842"/>
                  </a:lnTo>
                  <a:lnTo>
                    <a:pt x="744" y="841"/>
                  </a:lnTo>
                  <a:lnTo>
                    <a:pt x="745" y="841"/>
                  </a:lnTo>
                  <a:lnTo>
                    <a:pt x="745" y="840"/>
                  </a:lnTo>
                  <a:lnTo>
                    <a:pt x="744" y="839"/>
                  </a:lnTo>
                  <a:lnTo>
                    <a:pt x="742" y="839"/>
                  </a:lnTo>
                  <a:lnTo>
                    <a:pt x="741" y="839"/>
                  </a:lnTo>
                  <a:lnTo>
                    <a:pt x="740" y="839"/>
                  </a:lnTo>
                  <a:lnTo>
                    <a:pt x="739" y="839"/>
                  </a:lnTo>
                  <a:lnTo>
                    <a:pt x="737" y="837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5" y="836"/>
                  </a:lnTo>
                  <a:lnTo>
                    <a:pt x="735" y="835"/>
                  </a:lnTo>
                  <a:lnTo>
                    <a:pt x="734" y="835"/>
                  </a:lnTo>
                  <a:lnTo>
                    <a:pt x="732" y="835"/>
                  </a:lnTo>
                  <a:lnTo>
                    <a:pt x="731" y="835"/>
                  </a:lnTo>
                  <a:lnTo>
                    <a:pt x="730" y="835"/>
                  </a:lnTo>
                  <a:lnTo>
                    <a:pt x="729" y="834"/>
                  </a:lnTo>
                  <a:lnTo>
                    <a:pt x="727" y="834"/>
                  </a:lnTo>
                  <a:lnTo>
                    <a:pt x="726" y="834"/>
                  </a:lnTo>
                  <a:lnTo>
                    <a:pt x="726" y="832"/>
                  </a:lnTo>
                  <a:lnTo>
                    <a:pt x="726" y="831"/>
                  </a:lnTo>
                  <a:lnTo>
                    <a:pt x="726" y="830"/>
                  </a:lnTo>
                  <a:lnTo>
                    <a:pt x="727" y="830"/>
                  </a:lnTo>
                  <a:lnTo>
                    <a:pt x="727" y="829"/>
                  </a:lnTo>
                  <a:lnTo>
                    <a:pt x="726" y="829"/>
                  </a:lnTo>
                  <a:lnTo>
                    <a:pt x="725" y="829"/>
                  </a:lnTo>
                  <a:lnTo>
                    <a:pt x="724" y="827"/>
                  </a:lnTo>
                  <a:lnTo>
                    <a:pt x="722" y="827"/>
                  </a:lnTo>
                  <a:lnTo>
                    <a:pt x="722" y="826"/>
                  </a:lnTo>
                  <a:lnTo>
                    <a:pt x="721" y="826"/>
                  </a:lnTo>
                  <a:lnTo>
                    <a:pt x="722" y="825"/>
                  </a:lnTo>
                  <a:lnTo>
                    <a:pt x="725" y="825"/>
                  </a:lnTo>
                  <a:lnTo>
                    <a:pt x="726" y="824"/>
                  </a:lnTo>
                  <a:lnTo>
                    <a:pt x="726" y="822"/>
                  </a:lnTo>
                  <a:lnTo>
                    <a:pt x="725" y="822"/>
                  </a:lnTo>
                  <a:lnTo>
                    <a:pt x="724" y="824"/>
                  </a:lnTo>
                  <a:lnTo>
                    <a:pt x="722" y="824"/>
                  </a:lnTo>
                  <a:lnTo>
                    <a:pt x="721" y="825"/>
                  </a:lnTo>
                  <a:lnTo>
                    <a:pt x="721" y="824"/>
                  </a:lnTo>
                  <a:lnTo>
                    <a:pt x="721" y="822"/>
                  </a:lnTo>
                  <a:lnTo>
                    <a:pt x="722" y="821"/>
                  </a:lnTo>
                  <a:lnTo>
                    <a:pt x="722" y="820"/>
                  </a:lnTo>
                  <a:lnTo>
                    <a:pt x="722" y="819"/>
                  </a:lnTo>
                  <a:lnTo>
                    <a:pt x="722" y="817"/>
                  </a:lnTo>
                  <a:lnTo>
                    <a:pt x="721" y="816"/>
                  </a:lnTo>
                  <a:lnTo>
                    <a:pt x="720" y="816"/>
                  </a:lnTo>
                  <a:lnTo>
                    <a:pt x="719" y="816"/>
                  </a:lnTo>
                  <a:lnTo>
                    <a:pt x="717" y="816"/>
                  </a:lnTo>
                  <a:lnTo>
                    <a:pt x="716" y="815"/>
                  </a:lnTo>
                  <a:lnTo>
                    <a:pt x="715" y="815"/>
                  </a:lnTo>
                  <a:lnTo>
                    <a:pt x="714" y="815"/>
                  </a:lnTo>
                  <a:lnTo>
                    <a:pt x="714" y="816"/>
                  </a:lnTo>
                  <a:lnTo>
                    <a:pt x="714" y="817"/>
                  </a:lnTo>
                  <a:lnTo>
                    <a:pt x="712" y="817"/>
                  </a:lnTo>
                  <a:lnTo>
                    <a:pt x="711" y="817"/>
                  </a:lnTo>
                  <a:lnTo>
                    <a:pt x="711" y="816"/>
                  </a:lnTo>
                  <a:lnTo>
                    <a:pt x="711" y="815"/>
                  </a:lnTo>
                  <a:lnTo>
                    <a:pt x="711" y="814"/>
                  </a:lnTo>
                  <a:lnTo>
                    <a:pt x="710" y="812"/>
                  </a:lnTo>
                  <a:lnTo>
                    <a:pt x="709" y="812"/>
                  </a:lnTo>
                  <a:lnTo>
                    <a:pt x="707" y="814"/>
                  </a:lnTo>
                  <a:lnTo>
                    <a:pt x="706" y="814"/>
                  </a:lnTo>
                  <a:lnTo>
                    <a:pt x="706" y="812"/>
                  </a:lnTo>
                  <a:lnTo>
                    <a:pt x="706" y="811"/>
                  </a:lnTo>
                  <a:lnTo>
                    <a:pt x="707" y="810"/>
                  </a:lnTo>
                  <a:lnTo>
                    <a:pt x="707" y="809"/>
                  </a:lnTo>
                  <a:lnTo>
                    <a:pt x="706" y="807"/>
                  </a:lnTo>
                  <a:lnTo>
                    <a:pt x="706" y="806"/>
                  </a:lnTo>
                  <a:lnTo>
                    <a:pt x="706" y="805"/>
                  </a:lnTo>
                  <a:lnTo>
                    <a:pt x="705" y="805"/>
                  </a:lnTo>
                  <a:lnTo>
                    <a:pt x="704" y="805"/>
                  </a:lnTo>
                  <a:lnTo>
                    <a:pt x="704" y="806"/>
                  </a:lnTo>
                  <a:lnTo>
                    <a:pt x="704" y="807"/>
                  </a:lnTo>
                  <a:lnTo>
                    <a:pt x="702" y="807"/>
                  </a:lnTo>
                  <a:lnTo>
                    <a:pt x="701" y="807"/>
                  </a:lnTo>
                  <a:lnTo>
                    <a:pt x="701" y="806"/>
                  </a:lnTo>
                  <a:lnTo>
                    <a:pt x="700" y="806"/>
                  </a:lnTo>
                  <a:lnTo>
                    <a:pt x="700" y="805"/>
                  </a:lnTo>
                  <a:lnTo>
                    <a:pt x="699" y="805"/>
                  </a:lnTo>
                  <a:lnTo>
                    <a:pt x="699" y="804"/>
                  </a:lnTo>
                  <a:lnTo>
                    <a:pt x="699" y="802"/>
                  </a:lnTo>
                  <a:lnTo>
                    <a:pt x="699" y="801"/>
                  </a:lnTo>
                  <a:lnTo>
                    <a:pt x="700" y="801"/>
                  </a:lnTo>
                  <a:lnTo>
                    <a:pt x="699" y="801"/>
                  </a:lnTo>
                  <a:lnTo>
                    <a:pt x="699" y="800"/>
                  </a:lnTo>
                  <a:lnTo>
                    <a:pt x="697" y="800"/>
                  </a:lnTo>
                  <a:lnTo>
                    <a:pt x="697" y="801"/>
                  </a:lnTo>
                  <a:lnTo>
                    <a:pt x="697" y="802"/>
                  </a:lnTo>
                  <a:lnTo>
                    <a:pt x="696" y="802"/>
                  </a:lnTo>
                  <a:lnTo>
                    <a:pt x="696" y="804"/>
                  </a:lnTo>
                  <a:lnTo>
                    <a:pt x="695" y="804"/>
                  </a:lnTo>
                  <a:lnTo>
                    <a:pt x="694" y="804"/>
                  </a:lnTo>
                  <a:lnTo>
                    <a:pt x="694" y="805"/>
                  </a:lnTo>
                  <a:lnTo>
                    <a:pt x="694" y="804"/>
                  </a:lnTo>
                  <a:lnTo>
                    <a:pt x="692" y="805"/>
                  </a:lnTo>
                  <a:lnTo>
                    <a:pt x="692" y="804"/>
                  </a:lnTo>
                  <a:lnTo>
                    <a:pt x="692" y="805"/>
                  </a:lnTo>
                  <a:lnTo>
                    <a:pt x="691" y="805"/>
                  </a:lnTo>
                  <a:lnTo>
                    <a:pt x="690" y="805"/>
                  </a:lnTo>
                  <a:lnTo>
                    <a:pt x="689" y="805"/>
                  </a:lnTo>
                  <a:lnTo>
                    <a:pt x="689" y="806"/>
                  </a:lnTo>
                  <a:lnTo>
                    <a:pt x="689" y="805"/>
                  </a:lnTo>
                  <a:lnTo>
                    <a:pt x="687" y="805"/>
                  </a:lnTo>
                  <a:lnTo>
                    <a:pt x="686" y="805"/>
                  </a:lnTo>
                  <a:lnTo>
                    <a:pt x="686" y="804"/>
                  </a:lnTo>
                  <a:lnTo>
                    <a:pt x="687" y="804"/>
                  </a:lnTo>
                  <a:lnTo>
                    <a:pt x="687" y="805"/>
                  </a:lnTo>
                  <a:lnTo>
                    <a:pt x="687" y="804"/>
                  </a:lnTo>
                  <a:lnTo>
                    <a:pt x="689" y="804"/>
                  </a:lnTo>
                  <a:lnTo>
                    <a:pt x="689" y="802"/>
                  </a:lnTo>
                  <a:lnTo>
                    <a:pt x="689" y="801"/>
                  </a:lnTo>
                  <a:lnTo>
                    <a:pt x="687" y="801"/>
                  </a:lnTo>
                  <a:lnTo>
                    <a:pt x="686" y="801"/>
                  </a:lnTo>
                  <a:lnTo>
                    <a:pt x="686" y="802"/>
                  </a:lnTo>
                  <a:lnTo>
                    <a:pt x="685" y="802"/>
                  </a:lnTo>
                  <a:lnTo>
                    <a:pt x="684" y="802"/>
                  </a:lnTo>
                  <a:lnTo>
                    <a:pt x="682" y="802"/>
                  </a:lnTo>
                  <a:lnTo>
                    <a:pt x="682" y="801"/>
                  </a:lnTo>
                  <a:lnTo>
                    <a:pt x="684" y="800"/>
                  </a:lnTo>
                  <a:lnTo>
                    <a:pt x="685" y="800"/>
                  </a:lnTo>
                  <a:lnTo>
                    <a:pt x="686" y="799"/>
                  </a:lnTo>
                  <a:lnTo>
                    <a:pt x="686" y="797"/>
                  </a:lnTo>
                  <a:lnTo>
                    <a:pt x="685" y="797"/>
                  </a:lnTo>
                  <a:lnTo>
                    <a:pt x="684" y="797"/>
                  </a:lnTo>
                  <a:lnTo>
                    <a:pt x="684" y="796"/>
                  </a:lnTo>
                  <a:lnTo>
                    <a:pt x="684" y="795"/>
                  </a:lnTo>
                  <a:lnTo>
                    <a:pt x="684" y="794"/>
                  </a:lnTo>
                  <a:lnTo>
                    <a:pt x="685" y="794"/>
                  </a:lnTo>
                  <a:lnTo>
                    <a:pt x="685" y="792"/>
                  </a:lnTo>
                  <a:lnTo>
                    <a:pt x="684" y="792"/>
                  </a:lnTo>
                  <a:lnTo>
                    <a:pt x="682" y="792"/>
                  </a:lnTo>
                  <a:lnTo>
                    <a:pt x="681" y="792"/>
                  </a:lnTo>
                  <a:lnTo>
                    <a:pt x="680" y="792"/>
                  </a:lnTo>
                  <a:lnTo>
                    <a:pt x="680" y="791"/>
                  </a:lnTo>
                  <a:lnTo>
                    <a:pt x="677" y="790"/>
                  </a:lnTo>
                  <a:lnTo>
                    <a:pt x="676" y="789"/>
                  </a:lnTo>
                  <a:lnTo>
                    <a:pt x="675" y="787"/>
                  </a:lnTo>
                  <a:lnTo>
                    <a:pt x="674" y="787"/>
                  </a:lnTo>
                  <a:lnTo>
                    <a:pt x="672" y="786"/>
                  </a:lnTo>
                  <a:lnTo>
                    <a:pt x="672" y="787"/>
                  </a:lnTo>
                  <a:lnTo>
                    <a:pt x="672" y="789"/>
                  </a:lnTo>
                  <a:lnTo>
                    <a:pt x="672" y="790"/>
                  </a:lnTo>
                  <a:lnTo>
                    <a:pt x="671" y="790"/>
                  </a:lnTo>
                  <a:lnTo>
                    <a:pt x="671" y="791"/>
                  </a:lnTo>
                  <a:lnTo>
                    <a:pt x="670" y="791"/>
                  </a:lnTo>
                  <a:lnTo>
                    <a:pt x="669" y="791"/>
                  </a:lnTo>
                  <a:lnTo>
                    <a:pt x="667" y="791"/>
                  </a:lnTo>
                  <a:lnTo>
                    <a:pt x="667" y="792"/>
                  </a:lnTo>
                  <a:lnTo>
                    <a:pt x="666" y="792"/>
                  </a:lnTo>
                  <a:lnTo>
                    <a:pt x="665" y="792"/>
                  </a:lnTo>
                  <a:lnTo>
                    <a:pt x="665" y="794"/>
                  </a:lnTo>
                  <a:lnTo>
                    <a:pt x="664" y="794"/>
                  </a:lnTo>
                  <a:lnTo>
                    <a:pt x="664" y="795"/>
                  </a:lnTo>
                  <a:lnTo>
                    <a:pt x="662" y="795"/>
                  </a:lnTo>
                  <a:lnTo>
                    <a:pt x="661" y="795"/>
                  </a:lnTo>
                  <a:lnTo>
                    <a:pt x="660" y="795"/>
                  </a:lnTo>
                  <a:lnTo>
                    <a:pt x="659" y="795"/>
                  </a:lnTo>
                  <a:lnTo>
                    <a:pt x="659" y="794"/>
                  </a:lnTo>
                  <a:lnTo>
                    <a:pt x="657" y="794"/>
                  </a:lnTo>
                  <a:lnTo>
                    <a:pt x="656" y="794"/>
                  </a:lnTo>
                  <a:lnTo>
                    <a:pt x="656" y="795"/>
                  </a:lnTo>
                  <a:lnTo>
                    <a:pt x="655" y="795"/>
                  </a:lnTo>
                  <a:lnTo>
                    <a:pt x="654" y="795"/>
                  </a:lnTo>
                  <a:lnTo>
                    <a:pt x="652" y="795"/>
                  </a:lnTo>
                  <a:lnTo>
                    <a:pt x="651" y="795"/>
                  </a:lnTo>
                  <a:lnTo>
                    <a:pt x="650" y="795"/>
                  </a:lnTo>
                  <a:lnTo>
                    <a:pt x="650" y="794"/>
                  </a:lnTo>
                  <a:lnTo>
                    <a:pt x="649" y="794"/>
                  </a:lnTo>
                  <a:lnTo>
                    <a:pt x="649" y="792"/>
                  </a:lnTo>
                  <a:lnTo>
                    <a:pt x="647" y="792"/>
                  </a:lnTo>
                  <a:lnTo>
                    <a:pt x="647" y="791"/>
                  </a:lnTo>
                  <a:lnTo>
                    <a:pt x="646" y="791"/>
                  </a:lnTo>
                  <a:lnTo>
                    <a:pt x="646" y="790"/>
                  </a:lnTo>
                  <a:lnTo>
                    <a:pt x="645" y="790"/>
                  </a:lnTo>
                  <a:lnTo>
                    <a:pt x="645" y="789"/>
                  </a:lnTo>
                  <a:lnTo>
                    <a:pt x="644" y="789"/>
                  </a:lnTo>
                  <a:lnTo>
                    <a:pt x="642" y="789"/>
                  </a:lnTo>
                  <a:lnTo>
                    <a:pt x="642" y="787"/>
                  </a:lnTo>
                  <a:lnTo>
                    <a:pt x="641" y="787"/>
                  </a:lnTo>
                  <a:lnTo>
                    <a:pt x="640" y="787"/>
                  </a:lnTo>
                  <a:lnTo>
                    <a:pt x="639" y="787"/>
                  </a:lnTo>
                  <a:lnTo>
                    <a:pt x="637" y="787"/>
                  </a:lnTo>
                  <a:lnTo>
                    <a:pt x="637" y="786"/>
                  </a:lnTo>
                  <a:lnTo>
                    <a:pt x="636" y="786"/>
                  </a:lnTo>
                  <a:lnTo>
                    <a:pt x="636" y="785"/>
                  </a:lnTo>
                  <a:lnTo>
                    <a:pt x="636" y="784"/>
                  </a:lnTo>
                  <a:lnTo>
                    <a:pt x="635" y="784"/>
                  </a:lnTo>
                  <a:lnTo>
                    <a:pt x="634" y="784"/>
                  </a:lnTo>
                  <a:lnTo>
                    <a:pt x="632" y="784"/>
                  </a:lnTo>
                  <a:lnTo>
                    <a:pt x="632" y="782"/>
                  </a:lnTo>
                  <a:lnTo>
                    <a:pt x="631" y="782"/>
                  </a:lnTo>
                  <a:lnTo>
                    <a:pt x="630" y="782"/>
                  </a:lnTo>
                  <a:lnTo>
                    <a:pt x="630" y="784"/>
                  </a:lnTo>
                  <a:lnTo>
                    <a:pt x="629" y="784"/>
                  </a:lnTo>
                  <a:lnTo>
                    <a:pt x="627" y="785"/>
                  </a:lnTo>
                  <a:lnTo>
                    <a:pt x="627" y="786"/>
                  </a:lnTo>
                  <a:lnTo>
                    <a:pt x="626" y="787"/>
                  </a:lnTo>
                  <a:lnTo>
                    <a:pt x="625" y="787"/>
                  </a:lnTo>
                  <a:lnTo>
                    <a:pt x="624" y="789"/>
                  </a:lnTo>
                  <a:lnTo>
                    <a:pt x="622" y="789"/>
                  </a:lnTo>
                  <a:lnTo>
                    <a:pt x="621" y="789"/>
                  </a:lnTo>
                  <a:lnTo>
                    <a:pt x="621" y="790"/>
                  </a:lnTo>
                  <a:lnTo>
                    <a:pt x="620" y="790"/>
                  </a:lnTo>
                  <a:lnTo>
                    <a:pt x="620" y="791"/>
                  </a:lnTo>
                  <a:lnTo>
                    <a:pt x="620" y="792"/>
                  </a:lnTo>
                  <a:lnTo>
                    <a:pt x="620" y="794"/>
                  </a:lnTo>
                  <a:lnTo>
                    <a:pt x="619" y="794"/>
                  </a:lnTo>
                  <a:lnTo>
                    <a:pt x="617" y="795"/>
                  </a:lnTo>
                  <a:lnTo>
                    <a:pt x="616" y="795"/>
                  </a:lnTo>
                  <a:lnTo>
                    <a:pt x="615" y="795"/>
                  </a:lnTo>
                  <a:lnTo>
                    <a:pt x="614" y="795"/>
                  </a:lnTo>
                  <a:lnTo>
                    <a:pt x="612" y="795"/>
                  </a:lnTo>
                  <a:lnTo>
                    <a:pt x="611" y="795"/>
                  </a:lnTo>
                  <a:lnTo>
                    <a:pt x="610" y="796"/>
                  </a:lnTo>
                  <a:lnTo>
                    <a:pt x="609" y="797"/>
                  </a:lnTo>
                  <a:lnTo>
                    <a:pt x="609" y="799"/>
                  </a:lnTo>
                  <a:lnTo>
                    <a:pt x="607" y="800"/>
                  </a:lnTo>
                  <a:lnTo>
                    <a:pt x="607" y="801"/>
                  </a:lnTo>
                  <a:lnTo>
                    <a:pt x="607" y="802"/>
                  </a:lnTo>
                  <a:lnTo>
                    <a:pt x="606" y="804"/>
                  </a:lnTo>
                  <a:lnTo>
                    <a:pt x="605" y="804"/>
                  </a:lnTo>
                  <a:lnTo>
                    <a:pt x="604" y="805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0" y="806"/>
                  </a:lnTo>
                  <a:lnTo>
                    <a:pt x="599" y="806"/>
                  </a:lnTo>
                  <a:lnTo>
                    <a:pt x="597" y="807"/>
                  </a:lnTo>
                  <a:lnTo>
                    <a:pt x="596" y="807"/>
                  </a:lnTo>
                  <a:lnTo>
                    <a:pt x="596" y="809"/>
                  </a:lnTo>
                  <a:lnTo>
                    <a:pt x="595" y="809"/>
                  </a:lnTo>
                  <a:lnTo>
                    <a:pt x="594" y="810"/>
                  </a:lnTo>
                  <a:lnTo>
                    <a:pt x="592" y="810"/>
                  </a:lnTo>
                  <a:lnTo>
                    <a:pt x="591" y="810"/>
                  </a:lnTo>
                  <a:lnTo>
                    <a:pt x="590" y="810"/>
                  </a:lnTo>
                  <a:lnTo>
                    <a:pt x="589" y="810"/>
                  </a:lnTo>
                  <a:lnTo>
                    <a:pt x="589" y="809"/>
                  </a:lnTo>
                  <a:lnTo>
                    <a:pt x="587" y="809"/>
                  </a:lnTo>
                  <a:lnTo>
                    <a:pt x="586" y="807"/>
                  </a:lnTo>
                  <a:lnTo>
                    <a:pt x="585" y="807"/>
                  </a:lnTo>
                  <a:lnTo>
                    <a:pt x="585" y="806"/>
                  </a:lnTo>
                  <a:lnTo>
                    <a:pt x="585" y="805"/>
                  </a:lnTo>
                  <a:lnTo>
                    <a:pt x="585" y="804"/>
                  </a:lnTo>
                  <a:lnTo>
                    <a:pt x="585" y="802"/>
                  </a:lnTo>
                  <a:lnTo>
                    <a:pt x="585" y="801"/>
                  </a:lnTo>
                  <a:lnTo>
                    <a:pt x="586" y="801"/>
                  </a:lnTo>
                  <a:lnTo>
                    <a:pt x="586" y="800"/>
                  </a:lnTo>
                  <a:lnTo>
                    <a:pt x="586" y="799"/>
                  </a:lnTo>
                  <a:lnTo>
                    <a:pt x="585" y="797"/>
                  </a:lnTo>
                  <a:lnTo>
                    <a:pt x="584" y="796"/>
                  </a:lnTo>
                  <a:lnTo>
                    <a:pt x="582" y="796"/>
                  </a:lnTo>
                  <a:lnTo>
                    <a:pt x="582" y="795"/>
                  </a:lnTo>
                  <a:lnTo>
                    <a:pt x="581" y="795"/>
                  </a:lnTo>
                  <a:lnTo>
                    <a:pt x="581" y="794"/>
                  </a:lnTo>
                  <a:lnTo>
                    <a:pt x="581" y="791"/>
                  </a:lnTo>
                  <a:lnTo>
                    <a:pt x="580" y="791"/>
                  </a:lnTo>
                  <a:lnTo>
                    <a:pt x="579" y="791"/>
                  </a:lnTo>
                  <a:lnTo>
                    <a:pt x="579" y="790"/>
                  </a:lnTo>
                  <a:lnTo>
                    <a:pt x="577" y="789"/>
                  </a:lnTo>
                  <a:lnTo>
                    <a:pt x="576" y="789"/>
                  </a:lnTo>
                  <a:lnTo>
                    <a:pt x="576" y="787"/>
                  </a:lnTo>
                  <a:lnTo>
                    <a:pt x="575" y="787"/>
                  </a:lnTo>
                  <a:lnTo>
                    <a:pt x="575" y="786"/>
                  </a:lnTo>
                  <a:lnTo>
                    <a:pt x="574" y="785"/>
                  </a:lnTo>
                  <a:lnTo>
                    <a:pt x="572" y="785"/>
                  </a:lnTo>
                  <a:lnTo>
                    <a:pt x="571" y="785"/>
                  </a:lnTo>
                  <a:lnTo>
                    <a:pt x="570" y="785"/>
                  </a:lnTo>
                  <a:lnTo>
                    <a:pt x="569" y="785"/>
                  </a:lnTo>
                  <a:lnTo>
                    <a:pt x="569" y="786"/>
                  </a:lnTo>
                  <a:lnTo>
                    <a:pt x="567" y="786"/>
                  </a:lnTo>
                  <a:lnTo>
                    <a:pt x="567" y="785"/>
                  </a:lnTo>
                  <a:lnTo>
                    <a:pt x="566" y="785"/>
                  </a:lnTo>
                  <a:lnTo>
                    <a:pt x="565" y="784"/>
                  </a:lnTo>
                  <a:lnTo>
                    <a:pt x="564" y="784"/>
                  </a:lnTo>
                  <a:lnTo>
                    <a:pt x="562" y="784"/>
                  </a:lnTo>
                  <a:lnTo>
                    <a:pt x="561" y="785"/>
                  </a:lnTo>
                  <a:lnTo>
                    <a:pt x="560" y="785"/>
                  </a:lnTo>
                  <a:lnTo>
                    <a:pt x="559" y="785"/>
                  </a:lnTo>
                  <a:lnTo>
                    <a:pt x="557" y="784"/>
                  </a:lnTo>
                  <a:lnTo>
                    <a:pt x="556" y="784"/>
                  </a:lnTo>
                  <a:lnTo>
                    <a:pt x="555" y="784"/>
                  </a:lnTo>
                  <a:lnTo>
                    <a:pt x="554" y="784"/>
                  </a:lnTo>
                  <a:lnTo>
                    <a:pt x="552" y="784"/>
                  </a:lnTo>
                  <a:lnTo>
                    <a:pt x="551" y="784"/>
                  </a:lnTo>
                  <a:lnTo>
                    <a:pt x="551" y="785"/>
                  </a:lnTo>
                  <a:lnTo>
                    <a:pt x="550" y="786"/>
                  </a:lnTo>
                  <a:lnTo>
                    <a:pt x="549" y="786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6" y="785"/>
                  </a:lnTo>
                  <a:lnTo>
                    <a:pt x="546" y="784"/>
                  </a:lnTo>
                  <a:lnTo>
                    <a:pt x="546" y="782"/>
                  </a:lnTo>
                  <a:lnTo>
                    <a:pt x="545" y="782"/>
                  </a:lnTo>
                  <a:lnTo>
                    <a:pt x="545" y="781"/>
                  </a:lnTo>
                  <a:lnTo>
                    <a:pt x="544" y="781"/>
                  </a:lnTo>
                  <a:lnTo>
                    <a:pt x="542" y="781"/>
                  </a:lnTo>
                  <a:lnTo>
                    <a:pt x="541" y="781"/>
                  </a:lnTo>
                  <a:lnTo>
                    <a:pt x="540" y="780"/>
                  </a:lnTo>
                  <a:lnTo>
                    <a:pt x="539" y="779"/>
                  </a:lnTo>
                  <a:lnTo>
                    <a:pt x="537" y="779"/>
                  </a:lnTo>
                  <a:lnTo>
                    <a:pt x="536" y="779"/>
                  </a:lnTo>
                  <a:lnTo>
                    <a:pt x="535" y="779"/>
                  </a:lnTo>
                  <a:lnTo>
                    <a:pt x="534" y="779"/>
                  </a:lnTo>
                  <a:lnTo>
                    <a:pt x="534" y="777"/>
                  </a:lnTo>
                  <a:lnTo>
                    <a:pt x="532" y="779"/>
                  </a:lnTo>
                  <a:lnTo>
                    <a:pt x="531" y="779"/>
                  </a:lnTo>
                  <a:lnTo>
                    <a:pt x="531" y="780"/>
                  </a:lnTo>
                  <a:lnTo>
                    <a:pt x="531" y="781"/>
                  </a:lnTo>
                  <a:lnTo>
                    <a:pt x="531" y="782"/>
                  </a:lnTo>
                  <a:lnTo>
                    <a:pt x="530" y="781"/>
                  </a:lnTo>
                  <a:lnTo>
                    <a:pt x="528" y="780"/>
                  </a:lnTo>
                  <a:lnTo>
                    <a:pt x="527" y="780"/>
                  </a:lnTo>
                  <a:lnTo>
                    <a:pt x="526" y="781"/>
                  </a:lnTo>
                  <a:lnTo>
                    <a:pt x="525" y="780"/>
                  </a:lnTo>
                  <a:lnTo>
                    <a:pt x="523" y="781"/>
                  </a:lnTo>
                  <a:lnTo>
                    <a:pt x="523" y="780"/>
                  </a:lnTo>
                  <a:lnTo>
                    <a:pt x="522" y="780"/>
                  </a:lnTo>
                  <a:lnTo>
                    <a:pt x="522" y="779"/>
                  </a:lnTo>
                  <a:lnTo>
                    <a:pt x="521" y="779"/>
                  </a:lnTo>
                  <a:lnTo>
                    <a:pt x="520" y="779"/>
                  </a:lnTo>
                  <a:lnTo>
                    <a:pt x="518" y="780"/>
                  </a:lnTo>
                  <a:lnTo>
                    <a:pt x="517" y="780"/>
                  </a:lnTo>
                  <a:lnTo>
                    <a:pt x="517" y="779"/>
                  </a:lnTo>
                  <a:lnTo>
                    <a:pt x="516" y="779"/>
                  </a:lnTo>
                  <a:lnTo>
                    <a:pt x="516" y="777"/>
                  </a:lnTo>
                  <a:lnTo>
                    <a:pt x="515" y="776"/>
                  </a:lnTo>
                  <a:lnTo>
                    <a:pt x="513" y="776"/>
                  </a:lnTo>
                  <a:lnTo>
                    <a:pt x="513" y="775"/>
                  </a:lnTo>
                  <a:lnTo>
                    <a:pt x="513" y="774"/>
                  </a:lnTo>
                  <a:lnTo>
                    <a:pt x="512" y="774"/>
                  </a:lnTo>
                  <a:lnTo>
                    <a:pt x="512" y="772"/>
                  </a:lnTo>
                  <a:lnTo>
                    <a:pt x="511" y="772"/>
                  </a:lnTo>
                  <a:lnTo>
                    <a:pt x="511" y="771"/>
                  </a:lnTo>
                  <a:lnTo>
                    <a:pt x="510" y="771"/>
                  </a:lnTo>
                  <a:lnTo>
                    <a:pt x="510" y="770"/>
                  </a:lnTo>
                  <a:lnTo>
                    <a:pt x="511" y="770"/>
                  </a:lnTo>
                  <a:lnTo>
                    <a:pt x="512" y="770"/>
                  </a:lnTo>
                  <a:lnTo>
                    <a:pt x="512" y="769"/>
                  </a:lnTo>
                  <a:lnTo>
                    <a:pt x="512" y="767"/>
                  </a:lnTo>
                  <a:lnTo>
                    <a:pt x="513" y="767"/>
                  </a:lnTo>
                  <a:lnTo>
                    <a:pt x="513" y="766"/>
                  </a:lnTo>
                  <a:lnTo>
                    <a:pt x="513" y="765"/>
                  </a:lnTo>
                  <a:lnTo>
                    <a:pt x="515" y="765"/>
                  </a:lnTo>
                  <a:lnTo>
                    <a:pt x="515" y="764"/>
                  </a:lnTo>
                  <a:lnTo>
                    <a:pt x="516" y="764"/>
                  </a:lnTo>
                  <a:lnTo>
                    <a:pt x="516" y="762"/>
                  </a:lnTo>
                  <a:lnTo>
                    <a:pt x="517" y="762"/>
                  </a:lnTo>
                  <a:lnTo>
                    <a:pt x="517" y="761"/>
                  </a:lnTo>
                  <a:lnTo>
                    <a:pt x="518" y="761"/>
                  </a:lnTo>
                  <a:lnTo>
                    <a:pt x="518" y="760"/>
                  </a:lnTo>
                  <a:lnTo>
                    <a:pt x="518" y="759"/>
                  </a:lnTo>
                  <a:lnTo>
                    <a:pt x="518" y="757"/>
                  </a:lnTo>
                  <a:lnTo>
                    <a:pt x="517" y="757"/>
                  </a:lnTo>
                  <a:lnTo>
                    <a:pt x="517" y="756"/>
                  </a:lnTo>
                  <a:lnTo>
                    <a:pt x="516" y="756"/>
                  </a:lnTo>
                  <a:lnTo>
                    <a:pt x="515" y="756"/>
                  </a:lnTo>
                  <a:lnTo>
                    <a:pt x="515" y="755"/>
                  </a:lnTo>
                  <a:lnTo>
                    <a:pt x="513" y="755"/>
                  </a:lnTo>
                  <a:lnTo>
                    <a:pt x="513" y="754"/>
                  </a:lnTo>
                  <a:lnTo>
                    <a:pt x="513" y="752"/>
                  </a:lnTo>
                  <a:lnTo>
                    <a:pt x="513" y="751"/>
                  </a:lnTo>
                  <a:lnTo>
                    <a:pt x="513" y="750"/>
                  </a:lnTo>
                  <a:lnTo>
                    <a:pt x="513" y="749"/>
                  </a:lnTo>
                  <a:lnTo>
                    <a:pt x="513" y="747"/>
                  </a:lnTo>
                  <a:lnTo>
                    <a:pt x="513" y="746"/>
                  </a:lnTo>
                  <a:lnTo>
                    <a:pt x="512" y="746"/>
                  </a:lnTo>
                  <a:lnTo>
                    <a:pt x="511" y="746"/>
                  </a:lnTo>
                  <a:lnTo>
                    <a:pt x="510" y="745"/>
                  </a:lnTo>
                  <a:lnTo>
                    <a:pt x="508" y="744"/>
                  </a:lnTo>
                  <a:lnTo>
                    <a:pt x="508" y="742"/>
                  </a:lnTo>
                  <a:lnTo>
                    <a:pt x="507" y="741"/>
                  </a:lnTo>
                  <a:lnTo>
                    <a:pt x="506" y="740"/>
                  </a:lnTo>
                  <a:lnTo>
                    <a:pt x="505" y="740"/>
                  </a:lnTo>
                  <a:lnTo>
                    <a:pt x="503" y="740"/>
                  </a:lnTo>
                  <a:lnTo>
                    <a:pt x="502" y="740"/>
                  </a:lnTo>
                  <a:lnTo>
                    <a:pt x="501" y="740"/>
                  </a:lnTo>
                  <a:lnTo>
                    <a:pt x="500" y="740"/>
                  </a:lnTo>
                  <a:lnTo>
                    <a:pt x="501" y="739"/>
                  </a:lnTo>
                  <a:lnTo>
                    <a:pt x="501" y="737"/>
                  </a:lnTo>
                  <a:lnTo>
                    <a:pt x="500" y="736"/>
                  </a:lnTo>
                  <a:lnTo>
                    <a:pt x="500" y="735"/>
                  </a:lnTo>
                  <a:lnTo>
                    <a:pt x="500" y="734"/>
                  </a:lnTo>
                  <a:lnTo>
                    <a:pt x="500" y="732"/>
                  </a:lnTo>
                  <a:lnTo>
                    <a:pt x="498" y="732"/>
                  </a:lnTo>
                  <a:lnTo>
                    <a:pt x="498" y="731"/>
                  </a:lnTo>
                  <a:lnTo>
                    <a:pt x="497" y="732"/>
                  </a:lnTo>
                  <a:lnTo>
                    <a:pt x="496" y="732"/>
                  </a:lnTo>
                  <a:lnTo>
                    <a:pt x="496" y="734"/>
                  </a:lnTo>
                  <a:lnTo>
                    <a:pt x="495" y="734"/>
                  </a:lnTo>
                  <a:lnTo>
                    <a:pt x="495" y="732"/>
                  </a:lnTo>
                  <a:lnTo>
                    <a:pt x="493" y="732"/>
                  </a:lnTo>
                  <a:lnTo>
                    <a:pt x="493" y="731"/>
                  </a:lnTo>
                  <a:lnTo>
                    <a:pt x="492" y="730"/>
                  </a:lnTo>
                  <a:lnTo>
                    <a:pt x="492" y="729"/>
                  </a:lnTo>
                  <a:lnTo>
                    <a:pt x="491" y="727"/>
                  </a:lnTo>
                  <a:lnTo>
                    <a:pt x="490" y="726"/>
                  </a:lnTo>
                  <a:lnTo>
                    <a:pt x="488" y="725"/>
                  </a:lnTo>
                  <a:lnTo>
                    <a:pt x="488" y="723"/>
                  </a:lnTo>
                  <a:lnTo>
                    <a:pt x="487" y="722"/>
                  </a:lnTo>
                  <a:lnTo>
                    <a:pt x="486" y="721"/>
                  </a:lnTo>
                  <a:lnTo>
                    <a:pt x="485" y="720"/>
                  </a:lnTo>
                  <a:lnTo>
                    <a:pt x="483" y="720"/>
                  </a:lnTo>
                  <a:lnTo>
                    <a:pt x="483" y="718"/>
                  </a:lnTo>
                  <a:lnTo>
                    <a:pt x="482" y="718"/>
                  </a:lnTo>
                  <a:lnTo>
                    <a:pt x="481" y="717"/>
                  </a:lnTo>
                  <a:lnTo>
                    <a:pt x="480" y="717"/>
                  </a:lnTo>
                  <a:lnTo>
                    <a:pt x="478" y="716"/>
                  </a:lnTo>
                  <a:lnTo>
                    <a:pt x="478" y="717"/>
                  </a:lnTo>
                  <a:lnTo>
                    <a:pt x="477" y="717"/>
                  </a:lnTo>
                  <a:lnTo>
                    <a:pt x="476" y="717"/>
                  </a:lnTo>
                  <a:lnTo>
                    <a:pt x="475" y="718"/>
                  </a:lnTo>
                  <a:lnTo>
                    <a:pt x="473" y="718"/>
                  </a:lnTo>
                  <a:lnTo>
                    <a:pt x="473" y="717"/>
                  </a:lnTo>
                  <a:lnTo>
                    <a:pt x="472" y="717"/>
                  </a:lnTo>
                  <a:lnTo>
                    <a:pt x="472" y="716"/>
                  </a:lnTo>
                  <a:lnTo>
                    <a:pt x="471" y="715"/>
                  </a:lnTo>
                  <a:lnTo>
                    <a:pt x="471" y="713"/>
                  </a:lnTo>
                  <a:lnTo>
                    <a:pt x="470" y="712"/>
                  </a:lnTo>
                  <a:lnTo>
                    <a:pt x="470" y="711"/>
                  </a:lnTo>
                  <a:lnTo>
                    <a:pt x="470" y="710"/>
                  </a:lnTo>
                  <a:lnTo>
                    <a:pt x="470" y="708"/>
                  </a:lnTo>
                  <a:lnTo>
                    <a:pt x="470" y="707"/>
                  </a:lnTo>
                  <a:lnTo>
                    <a:pt x="470" y="706"/>
                  </a:lnTo>
                  <a:lnTo>
                    <a:pt x="470" y="703"/>
                  </a:lnTo>
                  <a:lnTo>
                    <a:pt x="470" y="702"/>
                  </a:lnTo>
                  <a:lnTo>
                    <a:pt x="470" y="701"/>
                  </a:lnTo>
                  <a:lnTo>
                    <a:pt x="471" y="701"/>
                  </a:lnTo>
                  <a:lnTo>
                    <a:pt x="471" y="700"/>
                  </a:lnTo>
                  <a:lnTo>
                    <a:pt x="472" y="700"/>
                  </a:lnTo>
                  <a:lnTo>
                    <a:pt x="471" y="698"/>
                  </a:lnTo>
                  <a:lnTo>
                    <a:pt x="470" y="698"/>
                  </a:lnTo>
                  <a:lnTo>
                    <a:pt x="470" y="697"/>
                  </a:lnTo>
                  <a:lnTo>
                    <a:pt x="468" y="696"/>
                  </a:lnTo>
                  <a:lnTo>
                    <a:pt x="470" y="696"/>
                  </a:lnTo>
                  <a:lnTo>
                    <a:pt x="470" y="695"/>
                  </a:lnTo>
                  <a:lnTo>
                    <a:pt x="470" y="693"/>
                  </a:lnTo>
                  <a:lnTo>
                    <a:pt x="470" y="692"/>
                  </a:lnTo>
                  <a:lnTo>
                    <a:pt x="470" y="691"/>
                  </a:lnTo>
                  <a:lnTo>
                    <a:pt x="470" y="690"/>
                  </a:lnTo>
                  <a:lnTo>
                    <a:pt x="470" y="688"/>
                  </a:lnTo>
                  <a:lnTo>
                    <a:pt x="468" y="688"/>
                  </a:lnTo>
                  <a:lnTo>
                    <a:pt x="468" y="687"/>
                  </a:lnTo>
                  <a:lnTo>
                    <a:pt x="468" y="686"/>
                  </a:lnTo>
                  <a:lnTo>
                    <a:pt x="467" y="686"/>
                  </a:lnTo>
                  <a:lnTo>
                    <a:pt x="466" y="686"/>
                  </a:lnTo>
                  <a:lnTo>
                    <a:pt x="466" y="685"/>
                  </a:lnTo>
                  <a:lnTo>
                    <a:pt x="466" y="683"/>
                  </a:lnTo>
                  <a:lnTo>
                    <a:pt x="466" y="682"/>
                  </a:lnTo>
                  <a:lnTo>
                    <a:pt x="465" y="681"/>
                  </a:lnTo>
                  <a:lnTo>
                    <a:pt x="463" y="680"/>
                  </a:lnTo>
                  <a:lnTo>
                    <a:pt x="463" y="678"/>
                  </a:lnTo>
                  <a:lnTo>
                    <a:pt x="462" y="677"/>
                  </a:lnTo>
                  <a:lnTo>
                    <a:pt x="462" y="676"/>
                  </a:lnTo>
                  <a:lnTo>
                    <a:pt x="461" y="675"/>
                  </a:lnTo>
                  <a:lnTo>
                    <a:pt x="461" y="673"/>
                  </a:lnTo>
                  <a:lnTo>
                    <a:pt x="461" y="672"/>
                  </a:lnTo>
                  <a:lnTo>
                    <a:pt x="460" y="671"/>
                  </a:lnTo>
                  <a:lnTo>
                    <a:pt x="460" y="670"/>
                  </a:lnTo>
                  <a:lnTo>
                    <a:pt x="458" y="670"/>
                  </a:lnTo>
                  <a:lnTo>
                    <a:pt x="457" y="670"/>
                  </a:lnTo>
                  <a:lnTo>
                    <a:pt x="456" y="671"/>
                  </a:lnTo>
                  <a:lnTo>
                    <a:pt x="455" y="671"/>
                  </a:lnTo>
                  <a:lnTo>
                    <a:pt x="453" y="671"/>
                  </a:lnTo>
                  <a:lnTo>
                    <a:pt x="452" y="670"/>
                  </a:lnTo>
                  <a:lnTo>
                    <a:pt x="452" y="668"/>
                  </a:lnTo>
                  <a:lnTo>
                    <a:pt x="452" y="667"/>
                  </a:lnTo>
                  <a:lnTo>
                    <a:pt x="451" y="667"/>
                  </a:lnTo>
                  <a:lnTo>
                    <a:pt x="451" y="666"/>
                  </a:lnTo>
                  <a:lnTo>
                    <a:pt x="450" y="666"/>
                  </a:lnTo>
                  <a:lnTo>
                    <a:pt x="450" y="665"/>
                  </a:lnTo>
                  <a:lnTo>
                    <a:pt x="448" y="665"/>
                  </a:lnTo>
                  <a:lnTo>
                    <a:pt x="448" y="666"/>
                  </a:lnTo>
                  <a:lnTo>
                    <a:pt x="447" y="666"/>
                  </a:lnTo>
                  <a:lnTo>
                    <a:pt x="446" y="666"/>
                  </a:lnTo>
                  <a:lnTo>
                    <a:pt x="446" y="667"/>
                  </a:lnTo>
                  <a:lnTo>
                    <a:pt x="445" y="666"/>
                  </a:lnTo>
                  <a:lnTo>
                    <a:pt x="443" y="666"/>
                  </a:lnTo>
                  <a:lnTo>
                    <a:pt x="442" y="666"/>
                  </a:lnTo>
                  <a:lnTo>
                    <a:pt x="441" y="665"/>
                  </a:lnTo>
                  <a:lnTo>
                    <a:pt x="440" y="663"/>
                  </a:lnTo>
                  <a:lnTo>
                    <a:pt x="438" y="663"/>
                  </a:lnTo>
                  <a:lnTo>
                    <a:pt x="438" y="662"/>
                  </a:lnTo>
                  <a:lnTo>
                    <a:pt x="438" y="661"/>
                  </a:lnTo>
                  <a:lnTo>
                    <a:pt x="438" y="660"/>
                  </a:lnTo>
                  <a:lnTo>
                    <a:pt x="437" y="658"/>
                  </a:lnTo>
                  <a:lnTo>
                    <a:pt x="437" y="657"/>
                  </a:lnTo>
                  <a:lnTo>
                    <a:pt x="436" y="656"/>
                  </a:lnTo>
                  <a:lnTo>
                    <a:pt x="436" y="655"/>
                  </a:lnTo>
                  <a:lnTo>
                    <a:pt x="435" y="655"/>
                  </a:lnTo>
                  <a:lnTo>
                    <a:pt x="435" y="653"/>
                  </a:lnTo>
                  <a:lnTo>
                    <a:pt x="435" y="652"/>
                  </a:lnTo>
                  <a:lnTo>
                    <a:pt x="433" y="652"/>
                  </a:lnTo>
                  <a:lnTo>
                    <a:pt x="433" y="651"/>
                  </a:lnTo>
                  <a:lnTo>
                    <a:pt x="433" y="650"/>
                  </a:lnTo>
                  <a:lnTo>
                    <a:pt x="435" y="647"/>
                  </a:lnTo>
                  <a:lnTo>
                    <a:pt x="435" y="646"/>
                  </a:lnTo>
                  <a:lnTo>
                    <a:pt x="435" y="645"/>
                  </a:lnTo>
                  <a:lnTo>
                    <a:pt x="436" y="643"/>
                  </a:lnTo>
                  <a:lnTo>
                    <a:pt x="436" y="642"/>
                  </a:lnTo>
                  <a:lnTo>
                    <a:pt x="437" y="641"/>
                  </a:lnTo>
                  <a:lnTo>
                    <a:pt x="437" y="640"/>
                  </a:lnTo>
                  <a:lnTo>
                    <a:pt x="438" y="638"/>
                  </a:lnTo>
                  <a:lnTo>
                    <a:pt x="437" y="637"/>
                  </a:lnTo>
                  <a:lnTo>
                    <a:pt x="436" y="635"/>
                  </a:lnTo>
                  <a:lnTo>
                    <a:pt x="436" y="633"/>
                  </a:lnTo>
                  <a:lnTo>
                    <a:pt x="437" y="633"/>
                  </a:lnTo>
                  <a:lnTo>
                    <a:pt x="438" y="632"/>
                  </a:lnTo>
                  <a:lnTo>
                    <a:pt x="440" y="632"/>
                  </a:lnTo>
                  <a:lnTo>
                    <a:pt x="441" y="631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7" y="630"/>
                  </a:lnTo>
                  <a:lnTo>
                    <a:pt x="436" y="630"/>
                  </a:lnTo>
                  <a:lnTo>
                    <a:pt x="435" y="631"/>
                  </a:lnTo>
                  <a:lnTo>
                    <a:pt x="433" y="632"/>
                  </a:lnTo>
                  <a:lnTo>
                    <a:pt x="432" y="633"/>
                  </a:lnTo>
                  <a:lnTo>
                    <a:pt x="431" y="632"/>
                  </a:lnTo>
                  <a:lnTo>
                    <a:pt x="430" y="631"/>
                  </a:lnTo>
                  <a:lnTo>
                    <a:pt x="430" y="630"/>
                  </a:lnTo>
                  <a:lnTo>
                    <a:pt x="427" y="628"/>
                  </a:lnTo>
                  <a:lnTo>
                    <a:pt x="427" y="630"/>
                  </a:lnTo>
                  <a:lnTo>
                    <a:pt x="427" y="631"/>
                  </a:lnTo>
                  <a:lnTo>
                    <a:pt x="426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3" y="632"/>
                  </a:lnTo>
                  <a:lnTo>
                    <a:pt x="422" y="631"/>
                  </a:lnTo>
                  <a:lnTo>
                    <a:pt x="420" y="631"/>
                  </a:lnTo>
                  <a:lnTo>
                    <a:pt x="418" y="630"/>
                  </a:lnTo>
                  <a:lnTo>
                    <a:pt x="417" y="628"/>
                  </a:lnTo>
                  <a:lnTo>
                    <a:pt x="416" y="627"/>
                  </a:lnTo>
                  <a:lnTo>
                    <a:pt x="413" y="627"/>
                  </a:lnTo>
                  <a:lnTo>
                    <a:pt x="411" y="628"/>
                  </a:lnTo>
                  <a:lnTo>
                    <a:pt x="410" y="627"/>
                  </a:lnTo>
                  <a:lnTo>
                    <a:pt x="408" y="628"/>
                  </a:lnTo>
                  <a:lnTo>
                    <a:pt x="407" y="630"/>
                  </a:lnTo>
                  <a:lnTo>
                    <a:pt x="406" y="630"/>
                  </a:lnTo>
                  <a:lnTo>
                    <a:pt x="405" y="631"/>
                  </a:lnTo>
                  <a:lnTo>
                    <a:pt x="403" y="632"/>
                  </a:lnTo>
                  <a:lnTo>
                    <a:pt x="402" y="632"/>
                  </a:lnTo>
                  <a:lnTo>
                    <a:pt x="402" y="633"/>
                  </a:lnTo>
                  <a:lnTo>
                    <a:pt x="402" y="635"/>
                  </a:lnTo>
                  <a:lnTo>
                    <a:pt x="401" y="636"/>
                  </a:lnTo>
                  <a:lnTo>
                    <a:pt x="400" y="637"/>
                  </a:lnTo>
                  <a:lnTo>
                    <a:pt x="397" y="638"/>
                  </a:lnTo>
                  <a:lnTo>
                    <a:pt x="396" y="638"/>
                  </a:lnTo>
                  <a:lnTo>
                    <a:pt x="395" y="638"/>
                  </a:lnTo>
                  <a:lnTo>
                    <a:pt x="392" y="638"/>
                  </a:lnTo>
                  <a:lnTo>
                    <a:pt x="392" y="637"/>
                  </a:lnTo>
                  <a:lnTo>
                    <a:pt x="391" y="636"/>
                  </a:lnTo>
                  <a:lnTo>
                    <a:pt x="390" y="636"/>
                  </a:lnTo>
                  <a:lnTo>
                    <a:pt x="388" y="635"/>
                  </a:lnTo>
                  <a:lnTo>
                    <a:pt x="387" y="635"/>
                  </a:lnTo>
                  <a:lnTo>
                    <a:pt x="385" y="635"/>
                  </a:lnTo>
                  <a:lnTo>
                    <a:pt x="383" y="635"/>
                  </a:lnTo>
                  <a:lnTo>
                    <a:pt x="382" y="635"/>
                  </a:lnTo>
                  <a:lnTo>
                    <a:pt x="381" y="633"/>
                  </a:lnTo>
                  <a:lnTo>
                    <a:pt x="380" y="633"/>
                  </a:lnTo>
                  <a:lnTo>
                    <a:pt x="380" y="632"/>
                  </a:lnTo>
                  <a:lnTo>
                    <a:pt x="378" y="631"/>
                  </a:lnTo>
                  <a:lnTo>
                    <a:pt x="378" y="630"/>
                  </a:lnTo>
                  <a:lnTo>
                    <a:pt x="378" y="628"/>
                  </a:lnTo>
                  <a:lnTo>
                    <a:pt x="376" y="628"/>
                  </a:lnTo>
                  <a:lnTo>
                    <a:pt x="375" y="627"/>
                  </a:lnTo>
                  <a:lnTo>
                    <a:pt x="373" y="627"/>
                  </a:lnTo>
                  <a:lnTo>
                    <a:pt x="373" y="626"/>
                  </a:lnTo>
                  <a:lnTo>
                    <a:pt x="372" y="626"/>
                  </a:lnTo>
                  <a:lnTo>
                    <a:pt x="372" y="625"/>
                  </a:lnTo>
                  <a:lnTo>
                    <a:pt x="371" y="623"/>
                  </a:lnTo>
                  <a:lnTo>
                    <a:pt x="370" y="622"/>
                  </a:lnTo>
                  <a:lnTo>
                    <a:pt x="370" y="621"/>
                  </a:lnTo>
                  <a:lnTo>
                    <a:pt x="370" y="620"/>
                  </a:lnTo>
                  <a:lnTo>
                    <a:pt x="370" y="617"/>
                  </a:lnTo>
                  <a:lnTo>
                    <a:pt x="370" y="616"/>
                  </a:lnTo>
                  <a:lnTo>
                    <a:pt x="370" y="615"/>
                  </a:lnTo>
                  <a:lnTo>
                    <a:pt x="370" y="613"/>
                  </a:lnTo>
                  <a:lnTo>
                    <a:pt x="370" y="612"/>
                  </a:lnTo>
                  <a:lnTo>
                    <a:pt x="368" y="611"/>
                  </a:lnTo>
                  <a:lnTo>
                    <a:pt x="366" y="611"/>
                  </a:lnTo>
                  <a:lnTo>
                    <a:pt x="363" y="611"/>
                  </a:lnTo>
                  <a:lnTo>
                    <a:pt x="362" y="610"/>
                  </a:lnTo>
                  <a:lnTo>
                    <a:pt x="361" y="608"/>
                  </a:lnTo>
                  <a:lnTo>
                    <a:pt x="361" y="607"/>
                  </a:lnTo>
                  <a:lnTo>
                    <a:pt x="361" y="606"/>
                  </a:lnTo>
                  <a:lnTo>
                    <a:pt x="357" y="606"/>
                  </a:lnTo>
                  <a:lnTo>
                    <a:pt x="356" y="606"/>
                  </a:lnTo>
                  <a:lnTo>
                    <a:pt x="355" y="605"/>
                  </a:lnTo>
                  <a:lnTo>
                    <a:pt x="353" y="605"/>
                  </a:lnTo>
                  <a:lnTo>
                    <a:pt x="353" y="603"/>
                  </a:lnTo>
                  <a:lnTo>
                    <a:pt x="352" y="603"/>
                  </a:lnTo>
                  <a:lnTo>
                    <a:pt x="350" y="603"/>
                  </a:lnTo>
                  <a:lnTo>
                    <a:pt x="348" y="603"/>
                  </a:lnTo>
                  <a:lnTo>
                    <a:pt x="348" y="605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5" y="606"/>
                  </a:lnTo>
                  <a:lnTo>
                    <a:pt x="345" y="605"/>
                  </a:lnTo>
                  <a:lnTo>
                    <a:pt x="343" y="605"/>
                  </a:lnTo>
                  <a:lnTo>
                    <a:pt x="342" y="605"/>
                  </a:lnTo>
                  <a:lnTo>
                    <a:pt x="340" y="605"/>
                  </a:lnTo>
                  <a:lnTo>
                    <a:pt x="337" y="605"/>
                  </a:lnTo>
                  <a:lnTo>
                    <a:pt x="336" y="605"/>
                  </a:lnTo>
                  <a:lnTo>
                    <a:pt x="335" y="605"/>
                  </a:lnTo>
                  <a:lnTo>
                    <a:pt x="333" y="605"/>
                  </a:lnTo>
                  <a:lnTo>
                    <a:pt x="332" y="605"/>
                  </a:lnTo>
                  <a:lnTo>
                    <a:pt x="331" y="605"/>
                  </a:lnTo>
                  <a:lnTo>
                    <a:pt x="330" y="605"/>
                  </a:lnTo>
                  <a:lnTo>
                    <a:pt x="330" y="603"/>
                  </a:lnTo>
                  <a:lnTo>
                    <a:pt x="328" y="605"/>
                  </a:lnTo>
                  <a:lnTo>
                    <a:pt x="327" y="605"/>
                  </a:lnTo>
                  <a:lnTo>
                    <a:pt x="326" y="605"/>
                  </a:lnTo>
                  <a:lnTo>
                    <a:pt x="325" y="605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0" y="602"/>
                  </a:lnTo>
                  <a:lnTo>
                    <a:pt x="317" y="603"/>
                  </a:lnTo>
                  <a:lnTo>
                    <a:pt x="316" y="605"/>
                  </a:lnTo>
                  <a:lnTo>
                    <a:pt x="315" y="605"/>
                  </a:lnTo>
                  <a:lnTo>
                    <a:pt x="312" y="605"/>
                  </a:lnTo>
                  <a:lnTo>
                    <a:pt x="311" y="606"/>
                  </a:lnTo>
                  <a:lnTo>
                    <a:pt x="307" y="606"/>
                  </a:lnTo>
                  <a:lnTo>
                    <a:pt x="307" y="607"/>
                  </a:ln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3170" y="1633"/>
              <a:ext cx="293" cy="664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33" y="48"/>
                </a:cxn>
                <a:cxn ang="0">
                  <a:pos x="46" y="68"/>
                </a:cxn>
                <a:cxn ang="0">
                  <a:pos x="57" y="86"/>
                </a:cxn>
                <a:cxn ang="0">
                  <a:pos x="69" y="106"/>
                </a:cxn>
                <a:cxn ang="0">
                  <a:pos x="76" y="127"/>
                </a:cxn>
                <a:cxn ang="0">
                  <a:pos x="89" y="146"/>
                </a:cxn>
                <a:cxn ang="0">
                  <a:pos x="97" y="161"/>
                </a:cxn>
                <a:cxn ang="0">
                  <a:pos x="102" y="177"/>
                </a:cxn>
                <a:cxn ang="0">
                  <a:pos x="92" y="186"/>
                </a:cxn>
                <a:cxn ang="0">
                  <a:pos x="97" y="200"/>
                </a:cxn>
                <a:cxn ang="0">
                  <a:pos x="111" y="190"/>
                </a:cxn>
                <a:cxn ang="0">
                  <a:pos x="127" y="185"/>
                </a:cxn>
                <a:cxn ang="0">
                  <a:pos x="147" y="183"/>
                </a:cxn>
                <a:cxn ang="0">
                  <a:pos x="152" y="195"/>
                </a:cxn>
                <a:cxn ang="0">
                  <a:pos x="145" y="206"/>
                </a:cxn>
                <a:cxn ang="0">
                  <a:pos x="130" y="214"/>
                </a:cxn>
                <a:cxn ang="0">
                  <a:pos x="129" y="229"/>
                </a:cxn>
                <a:cxn ang="0">
                  <a:pos x="132" y="247"/>
                </a:cxn>
                <a:cxn ang="0">
                  <a:pos x="137" y="264"/>
                </a:cxn>
                <a:cxn ang="0">
                  <a:pos x="140" y="281"/>
                </a:cxn>
                <a:cxn ang="0">
                  <a:pos x="147" y="296"/>
                </a:cxn>
                <a:cxn ang="0">
                  <a:pos x="156" y="311"/>
                </a:cxn>
                <a:cxn ang="0">
                  <a:pos x="167" y="326"/>
                </a:cxn>
                <a:cxn ang="0">
                  <a:pos x="175" y="340"/>
                </a:cxn>
                <a:cxn ang="0">
                  <a:pos x="189" y="342"/>
                </a:cxn>
                <a:cxn ang="0">
                  <a:pos x="199" y="355"/>
                </a:cxn>
                <a:cxn ang="0">
                  <a:pos x="205" y="369"/>
                </a:cxn>
                <a:cxn ang="0">
                  <a:pos x="216" y="379"/>
                </a:cxn>
                <a:cxn ang="0">
                  <a:pos x="221" y="401"/>
                </a:cxn>
                <a:cxn ang="0">
                  <a:pos x="244" y="413"/>
                </a:cxn>
                <a:cxn ang="0">
                  <a:pos x="259" y="430"/>
                </a:cxn>
                <a:cxn ang="0">
                  <a:pos x="269" y="454"/>
                </a:cxn>
                <a:cxn ang="0">
                  <a:pos x="261" y="470"/>
                </a:cxn>
                <a:cxn ang="0">
                  <a:pos x="257" y="489"/>
                </a:cxn>
                <a:cxn ang="0">
                  <a:pos x="261" y="511"/>
                </a:cxn>
                <a:cxn ang="0">
                  <a:pos x="261" y="535"/>
                </a:cxn>
                <a:cxn ang="0">
                  <a:pos x="269" y="556"/>
                </a:cxn>
                <a:cxn ang="0">
                  <a:pos x="279" y="576"/>
                </a:cxn>
                <a:cxn ang="0">
                  <a:pos x="290" y="590"/>
                </a:cxn>
                <a:cxn ang="0">
                  <a:pos x="291" y="608"/>
                </a:cxn>
                <a:cxn ang="0">
                  <a:pos x="286" y="625"/>
                </a:cxn>
                <a:cxn ang="0">
                  <a:pos x="290" y="642"/>
                </a:cxn>
                <a:cxn ang="0">
                  <a:pos x="269" y="639"/>
                </a:cxn>
                <a:cxn ang="0">
                  <a:pos x="262" y="658"/>
                </a:cxn>
                <a:cxn ang="0">
                  <a:pos x="241" y="664"/>
                </a:cxn>
                <a:cxn ang="0">
                  <a:pos x="222" y="660"/>
                </a:cxn>
                <a:cxn ang="0">
                  <a:pos x="206" y="655"/>
                </a:cxn>
                <a:cxn ang="0">
                  <a:pos x="189" y="642"/>
                </a:cxn>
                <a:cxn ang="0">
                  <a:pos x="177" y="627"/>
                </a:cxn>
                <a:cxn ang="0">
                  <a:pos x="164" y="613"/>
                </a:cxn>
                <a:cxn ang="0">
                  <a:pos x="149" y="600"/>
                </a:cxn>
                <a:cxn ang="0">
                  <a:pos x="134" y="586"/>
                </a:cxn>
                <a:cxn ang="0">
                  <a:pos x="112" y="584"/>
                </a:cxn>
                <a:cxn ang="0">
                  <a:pos x="101" y="576"/>
                </a:cxn>
                <a:cxn ang="0">
                  <a:pos x="86" y="566"/>
                </a:cxn>
                <a:cxn ang="0">
                  <a:pos x="80" y="586"/>
                </a:cxn>
                <a:cxn ang="0">
                  <a:pos x="76" y="608"/>
                </a:cxn>
                <a:cxn ang="0">
                  <a:pos x="66" y="619"/>
                </a:cxn>
                <a:cxn ang="0">
                  <a:pos x="51" y="624"/>
                </a:cxn>
              </a:cxnLst>
              <a:rect l="0" t="0" r="r" b="b"/>
              <a:pathLst>
                <a:path w="293" h="664">
                  <a:moveTo>
                    <a:pt x="0" y="0"/>
                  </a:moveTo>
                  <a:lnTo>
                    <a:pt x="6" y="7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1" y="25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6" y="35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1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6" y="43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8" y="48"/>
                  </a:lnTo>
                  <a:lnTo>
                    <a:pt x="32" y="50"/>
                  </a:lnTo>
                  <a:lnTo>
                    <a:pt x="33" y="48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2"/>
                  </a:lnTo>
                  <a:lnTo>
                    <a:pt x="37" y="53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1" y="62"/>
                  </a:lnTo>
                  <a:lnTo>
                    <a:pt x="42" y="62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5" y="66"/>
                  </a:lnTo>
                  <a:lnTo>
                    <a:pt x="46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6" y="72"/>
                  </a:lnTo>
                  <a:lnTo>
                    <a:pt x="47" y="73"/>
                  </a:lnTo>
                  <a:lnTo>
                    <a:pt x="47" y="75"/>
                  </a:lnTo>
                  <a:lnTo>
                    <a:pt x="47" y="76"/>
                  </a:lnTo>
                  <a:lnTo>
                    <a:pt x="47" y="77"/>
                  </a:lnTo>
                  <a:lnTo>
                    <a:pt x="48" y="78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5" y="82"/>
                  </a:lnTo>
                  <a:lnTo>
                    <a:pt x="56" y="83"/>
                  </a:lnTo>
                  <a:lnTo>
                    <a:pt x="57" y="85"/>
                  </a:lnTo>
                  <a:lnTo>
                    <a:pt x="57" y="86"/>
                  </a:lnTo>
                  <a:lnTo>
                    <a:pt x="58" y="87"/>
                  </a:lnTo>
                  <a:lnTo>
                    <a:pt x="60" y="88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2" y="92"/>
                  </a:lnTo>
                  <a:lnTo>
                    <a:pt x="62" y="93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7"/>
                  </a:lnTo>
                  <a:lnTo>
                    <a:pt x="65" y="98"/>
                  </a:lnTo>
                  <a:lnTo>
                    <a:pt x="65" y="100"/>
                  </a:lnTo>
                  <a:lnTo>
                    <a:pt x="65" y="101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6"/>
                  </a:lnTo>
                  <a:lnTo>
                    <a:pt x="70" y="107"/>
                  </a:lnTo>
                  <a:lnTo>
                    <a:pt x="70" y="108"/>
                  </a:lnTo>
                  <a:lnTo>
                    <a:pt x="69" y="110"/>
                  </a:lnTo>
                  <a:lnTo>
                    <a:pt x="69" y="111"/>
                  </a:lnTo>
                  <a:lnTo>
                    <a:pt x="69" y="112"/>
                  </a:lnTo>
                  <a:lnTo>
                    <a:pt x="70" y="113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2" y="117"/>
                  </a:lnTo>
                  <a:lnTo>
                    <a:pt x="74" y="118"/>
                  </a:lnTo>
                  <a:lnTo>
                    <a:pt x="74" y="120"/>
                  </a:lnTo>
                  <a:lnTo>
                    <a:pt x="74" y="121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5" y="125"/>
                  </a:lnTo>
                  <a:lnTo>
                    <a:pt x="75" y="126"/>
                  </a:lnTo>
                  <a:lnTo>
                    <a:pt x="76" y="127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0" y="128"/>
                  </a:lnTo>
                  <a:lnTo>
                    <a:pt x="81" y="130"/>
                  </a:lnTo>
                  <a:lnTo>
                    <a:pt x="81" y="131"/>
                  </a:lnTo>
                  <a:lnTo>
                    <a:pt x="82" y="132"/>
                  </a:lnTo>
                  <a:lnTo>
                    <a:pt x="82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40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6" y="145"/>
                  </a:lnTo>
                  <a:lnTo>
                    <a:pt x="91" y="145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89" y="147"/>
                  </a:lnTo>
                  <a:lnTo>
                    <a:pt x="87" y="148"/>
                  </a:lnTo>
                  <a:lnTo>
                    <a:pt x="86" y="148"/>
                  </a:lnTo>
                  <a:lnTo>
                    <a:pt x="85" y="150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52"/>
                  </a:lnTo>
                  <a:lnTo>
                    <a:pt x="87" y="152"/>
                  </a:lnTo>
                  <a:lnTo>
                    <a:pt x="89" y="153"/>
                  </a:lnTo>
                  <a:lnTo>
                    <a:pt x="90" y="153"/>
                  </a:lnTo>
                  <a:lnTo>
                    <a:pt x="91" y="155"/>
                  </a:lnTo>
                  <a:lnTo>
                    <a:pt x="92" y="156"/>
                  </a:lnTo>
                  <a:lnTo>
                    <a:pt x="94" y="157"/>
                  </a:lnTo>
                  <a:lnTo>
                    <a:pt x="95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7" y="161"/>
                  </a:lnTo>
                  <a:lnTo>
                    <a:pt x="97" y="162"/>
                  </a:lnTo>
                  <a:lnTo>
                    <a:pt x="97" y="163"/>
                  </a:lnTo>
                  <a:lnTo>
                    <a:pt x="99" y="163"/>
                  </a:lnTo>
                  <a:lnTo>
                    <a:pt x="99" y="165"/>
                  </a:lnTo>
                  <a:lnTo>
                    <a:pt x="99" y="166"/>
                  </a:lnTo>
                  <a:lnTo>
                    <a:pt x="99" y="167"/>
                  </a:lnTo>
                  <a:lnTo>
                    <a:pt x="99" y="168"/>
                  </a:lnTo>
                  <a:lnTo>
                    <a:pt x="100" y="170"/>
                  </a:lnTo>
                  <a:lnTo>
                    <a:pt x="100" y="171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1" y="175"/>
                  </a:lnTo>
                  <a:lnTo>
                    <a:pt x="101" y="176"/>
                  </a:lnTo>
                  <a:lnTo>
                    <a:pt x="102" y="176"/>
                  </a:lnTo>
                  <a:lnTo>
                    <a:pt x="102" y="177"/>
                  </a:lnTo>
                  <a:lnTo>
                    <a:pt x="101" y="177"/>
                  </a:lnTo>
                  <a:lnTo>
                    <a:pt x="101" y="178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1" y="181"/>
                  </a:lnTo>
                  <a:lnTo>
                    <a:pt x="101" y="182"/>
                  </a:lnTo>
                  <a:lnTo>
                    <a:pt x="100" y="182"/>
                  </a:lnTo>
                  <a:lnTo>
                    <a:pt x="100" y="183"/>
                  </a:lnTo>
                  <a:lnTo>
                    <a:pt x="99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2" y="186"/>
                  </a:lnTo>
                  <a:lnTo>
                    <a:pt x="92" y="187"/>
                  </a:lnTo>
                  <a:lnTo>
                    <a:pt x="92" y="188"/>
                  </a:lnTo>
                  <a:lnTo>
                    <a:pt x="94" y="188"/>
                  </a:lnTo>
                  <a:lnTo>
                    <a:pt x="94" y="190"/>
                  </a:lnTo>
                  <a:lnTo>
                    <a:pt x="94" y="191"/>
                  </a:lnTo>
                  <a:lnTo>
                    <a:pt x="94" y="192"/>
                  </a:lnTo>
                  <a:lnTo>
                    <a:pt x="94" y="193"/>
                  </a:lnTo>
                  <a:lnTo>
                    <a:pt x="92" y="193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7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7" y="200"/>
                  </a:lnTo>
                  <a:lnTo>
                    <a:pt x="99" y="200"/>
                  </a:lnTo>
                  <a:lnTo>
                    <a:pt x="100" y="200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2" y="198"/>
                  </a:lnTo>
                  <a:lnTo>
                    <a:pt x="104" y="197"/>
                  </a:lnTo>
                  <a:lnTo>
                    <a:pt x="105" y="197"/>
                  </a:lnTo>
                  <a:lnTo>
                    <a:pt x="106" y="197"/>
                  </a:lnTo>
                  <a:lnTo>
                    <a:pt x="106" y="196"/>
                  </a:lnTo>
                  <a:lnTo>
                    <a:pt x="106" y="195"/>
                  </a:lnTo>
                  <a:lnTo>
                    <a:pt x="107" y="195"/>
                  </a:lnTo>
                  <a:lnTo>
                    <a:pt x="109" y="193"/>
                  </a:lnTo>
                  <a:lnTo>
                    <a:pt x="109" y="192"/>
                  </a:lnTo>
                  <a:lnTo>
                    <a:pt x="109" y="191"/>
                  </a:lnTo>
                  <a:lnTo>
                    <a:pt x="109" y="190"/>
                  </a:lnTo>
                  <a:lnTo>
                    <a:pt x="110" y="190"/>
                  </a:lnTo>
                  <a:lnTo>
                    <a:pt x="111" y="190"/>
                  </a:lnTo>
                  <a:lnTo>
                    <a:pt x="111" y="188"/>
                  </a:lnTo>
                  <a:lnTo>
                    <a:pt x="112" y="187"/>
                  </a:lnTo>
                  <a:lnTo>
                    <a:pt x="114" y="187"/>
                  </a:lnTo>
                  <a:lnTo>
                    <a:pt x="115" y="187"/>
                  </a:lnTo>
                  <a:lnTo>
                    <a:pt x="115" y="186"/>
                  </a:lnTo>
                  <a:lnTo>
                    <a:pt x="116" y="186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21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5" y="186"/>
                  </a:lnTo>
                  <a:lnTo>
                    <a:pt x="126" y="186"/>
                  </a:lnTo>
                  <a:lnTo>
                    <a:pt x="127" y="186"/>
                  </a:lnTo>
                  <a:lnTo>
                    <a:pt x="127" y="185"/>
                  </a:lnTo>
                  <a:lnTo>
                    <a:pt x="129" y="186"/>
                  </a:lnTo>
                  <a:lnTo>
                    <a:pt x="130" y="185"/>
                  </a:lnTo>
                  <a:lnTo>
                    <a:pt x="131" y="185"/>
                  </a:lnTo>
                  <a:lnTo>
                    <a:pt x="132" y="185"/>
                  </a:lnTo>
                  <a:lnTo>
                    <a:pt x="134" y="185"/>
                  </a:lnTo>
                  <a:lnTo>
                    <a:pt x="135" y="185"/>
                  </a:lnTo>
                  <a:lnTo>
                    <a:pt x="135" y="183"/>
                  </a:lnTo>
                  <a:lnTo>
                    <a:pt x="136" y="183"/>
                  </a:lnTo>
                  <a:lnTo>
                    <a:pt x="137" y="183"/>
                  </a:lnTo>
                  <a:lnTo>
                    <a:pt x="139" y="183"/>
                  </a:lnTo>
                  <a:lnTo>
                    <a:pt x="140" y="183"/>
                  </a:lnTo>
                  <a:lnTo>
                    <a:pt x="141" y="183"/>
                  </a:lnTo>
                  <a:lnTo>
                    <a:pt x="142" y="183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9" y="183"/>
                  </a:lnTo>
                  <a:lnTo>
                    <a:pt x="150" y="183"/>
                  </a:lnTo>
                  <a:lnTo>
                    <a:pt x="151" y="183"/>
                  </a:lnTo>
                  <a:lnTo>
                    <a:pt x="152" y="183"/>
                  </a:lnTo>
                  <a:lnTo>
                    <a:pt x="154" y="185"/>
                  </a:lnTo>
                  <a:lnTo>
                    <a:pt x="155" y="185"/>
                  </a:lnTo>
                  <a:lnTo>
                    <a:pt x="156" y="185"/>
                  </a:lnTo>
                  <a:lnTo>
                    <a:pt x="155" y="185"/>
                  </a:lnTo>
                  <a:lnTo>
                    <a:pt x="154" y="186"/>
                  </a:lnTo>
                  <a:lnTo>
                    <a:pt x="154" y="187"/>
                  </a:lnTo>
                  <a:lnTo>
                    <a:pt x="154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1"/>
                  </a:lnTo>
                  <a:lnTo>
                    <a:pt x="152" y="192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4" y="195"/>
                  </a:lnTo>
                  <a:lnTo>
                    <a:pt x="154" y="196"/>
                  </a:lnTo>
                  <a:lnTo>
                    <a:pt x="152" y="196"/>
                  </a:lnTo>
                  <a:lnTo>
                    <a:pt x="152" y="197"/>
                  </a:lnTo>
                  <a:lnTo>
                    <a:pt x="152" y="198"/>
                  </a:lnTo>
                  <a:lnTo>
                    <a:pt x="151" y="198"/>
                  </a:lnTo>
                  <a:lnTo>
                    <a:pt x="151" y="200"/>
                  </a:lnTo>
                  <a:lnTo>
                    <a:pt x="151" y="201"/>
                  </a:lnTo>
                  <a:lnTo>
                    <a:pt x="151" y="202"/>
                  </a:lnTo>
                  <a:lnTo>
                    <a:pt x="150" y="202"/>
                  </a:lnTo>
                  <a:lnTo>
                    <a:pt x="150" y="203"/>
                  </a:lnTo>
                  <a:lnTo>
                    <a:pt x="149" y="203"/>
                  </a:lnTo>
                  <a:lnTo>
                    <a:pt x="147" y="203"/>
                  </a:lnTo>
                  <a:lnTo>
                    <a:pt x="147" y="205"/>
                  </a:lnTo>
                  <a:lnTo>
                    <a:pt x="146" y="205"/>
                  </a:lnTo>
                  <a:lnTo>
                    <a:pt x="145" y="205"/>
                  </a:lnTo>
                  <a:lnTo>
                    <a:pt x="145" y="206"/>
                  </a:lnTo>
                  <a:lnTo>
                    <a:pt x="144" y="206"/>
                  </a:lnTo>
                  <a:lnTo>
                    <a:pt x="142" y="206"/>
                  </a:lnTo>
                  <a:lnTo>
                    <a:pt x="141" y="206"/>
                  </a:lnTo>
                  <a:lnTo>
                    <a:pt x="140" y="206"/>
                  </a:lnTo>
                  <a:lnTo>
                    <a:pt x="139" y="206"/>
                  </a:lnTo>
                  <a:lnTo>
                    <a:pt x="137" y="206"/>
                  </a:lnTo>
                  <a:lnTo>
                    <a:pt x="137" y="207"/>
                  </a:lnTo>
                  <a:lnTo>
                    <a:pt x="136" y="207"/>
                  </a:lnTo>
                  <a:lnTo>
                    <a:pt x="136" y="209"/>
                  </a:lnTo>
                  <a:lnTo>
                    <a:pt x="135" y="209"/>
                  </a:lnTo>
                  <a:lnTo>
                    <a:pt x="134" y="209"/>
                  </a:lnTo>
                  <a:lnTo>
                    <a:pt x="132" y="209"/>
                  </a:lnTo>
                  <a:lnTo>
                    <a:pt x="132" y="210"/>
                  </a:lnTo>
                  <a:lnTo>
                    <a:pt x="131" y="211"/>
                  </a:lnTo>
                  <a:lnTo>
                    <a:pt x="130" y="211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29" y="214"/>
                  </a:lnTo>
                  <a:lnTo>
                    <a:pt x="129" y="215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7" y="217"/>
                  </a:lnTo>
                  <a:lnTo>
                    <a:pt x="127" y="219"/>
                  </a:lnTo>
                  <a:lnTo>
                    <a:pt x="129" y="219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7" y="222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0" y="225"/>
                  </a:lnTo>
                  <a:lnTo>
                    <a:pt x="129" y="226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29" y="230"/>
                  </a:lnTo>
                  <a:lnTo>
                    <a:pt x="129" y="231"/>
                  </a:lnTo>
                  <a:lnTo>
                    <a:pt x="129" y="232"/>
                  </a:lnTo>
                  <a:lnTo>
                    <a:pt x="129" y="234"/>
                  </a:lnTo>
                  <a:lnTo>
                    <a:pt x="129" y="235"/>
                  </a:lnTo>
                  <a:lnTo>
                    <a:pt x="129" y="236"/>
                  </a:lnTo>
                  <a:lnTo>
                    <a:pt x="129" y="237"/>
                  </a:lnTo>
                  <a:lnTo>
                    <a:pt x="129" y="239"/>
                  </a:lnTo>
                  <a:lnTo>
                    <a:pt x="129" y="240"/>
                  </a:lnTo>
                  <a:lnTo>
                    <a:pt x="129" y="241"/>
                  </a:lnTo>
                  <a:lnTo>
                    <a:pt x="129" y="242"/>
                  </a:lnTo>
                  <a:lnTo>
                    <a:pt x="130" y="242"/>
                  </a:lnTo>
                  <a:lnTo>
                    <a:pt x="130" y="244"/>
                  </a:lnTo>
                  <a:lnTo>
                    <a:pt x="130" y="245"/>
                  </a:lnTo>
                  <a:lnTo>
                    <a:pt x="131" y="246"/>
                  </a:lnTo>
                  <a:lnTo>
                    <a:pt x="132" y="246"/>
                  </a:lnTo>
                  <a:lnTo>
                    <a:pt x="132" y="247"/>
                  </a:lnTo>
                  <a:lnTo>
                    <a:pt x="134" y="247"/>
                  </a:lnTo>
                  <a:lnTo>
                    <a:pt x="134" y="249"/>
                  </a:lnTo>
                  <a:lnTo>
                    <a:pt x="134" y="250"/>
                  </a:lnTo>
                  <a:lnTo>
                    <a:pt x="135" y="250"/>
                  </a:lnTo>
                  <a:lnTo>
                    <a:pt x="135" y="251"/>
                  </a:lnTo>
                  <a:lnTo>
                    <a:pt x="135" y="252"/>
                  </a:lnTo>
                  <a:lnTo>
                    <a:pt x="135" y="254"/>
                  </a:lnTo>
                  <a:lnTo>
                    <a:pt x="136" y="254"/>
                  </a:lnTo>
                  <a:lnTo>
                    <a:pt x="136" y="255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37" y="257"/>
                  </a:lnTo>
                  <a:lnTo>
                    <a:pt x="137" y="259"/>
                  </a:lnTo>
                  <a:lnTo>
                    <a:pt x="137" y="260"/>
                  </a:lnTo>
                  <a:lnTo>
                    <a:pt x="137" y="261"/>
                  </a:lnTo>
                  <a:lnTo>
                    <a:pt x="137" y="262"/>
                  </a:lnTo>
                  <a:lnTo>
                    <a:pt x="137" y="264"/>
                  </a:lnTo>
                  <a:lnTo>
                    <a:pt x="137" y="265"/>
                  </a:lnTo>
                  <a:lnTo>
                    <a:pt x="137" y="266"/>
                  </a:lnTo>
                  <a:lnTo>
                    <a:pt x="137" y="267"/>
                  </a:lnTo>
                  <a:lnTo>
                    <a:pt x="137" y="269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7" y="272"/>
                  </a:lnTo>
                  <a:lnTo>
                    <a:pt x="137" y="274"/>
                  </a:lnTo>
                  <a:lnTo>
                    <a:pt x="139" y="274"/>
                  </a:lnTo>
                  <a:lnTo>
                    <a:pt x="139" y="275"/>
                  </a:lnTo>
                  <a:lnTo>
                    <a:pt x="140" y="276"/>
                  </a:lnTo>
                  <a:lnTo>
                    <a:pt x="139" y="276"/>
                  </a:lnTo>
                  <a:lnTo>
                    <a:pt x="139" y="277"/>
                  </a:lnTo>
                  <a:lnTo>
                    <a:pt x="139" y="279"/>
                  </a:lnTo>
                  <a:lnTo>
                    <a:pt x="139" y="280"/>
                  </a:lnTo>
                  <a:lnTo>
                    <a:pt x="139" y="281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1" y="282"/>
                  </a:lnTo>
                  <a:lnTo>
                    <a:pt x="141" y="284"/>
                  </a:lnTo>
                  <a:lnTo>
                    <a:pt x="142" y="285"/>
                  </a:lnTo>
                  <a:lnTo>
                    <a:pt x="142" y="286"/>
                  </a:lnTo>
                  <a:lnTo>
                    <a:pt x="144" y="286"/>
                  </a:lnTo>
                  <a:lnTo>
                    <a:pt x="144" y="287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6" y="291"/>
                  </a:lnTo>
                  <a:lnTo>
                    <a:pt x="147" y="291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5"/>
                  </a:lnTo>
                  <a:lnTo>
                    <a:pt x="147" y="296"/>
                  </a:lnTo>
                  <a:lnTo>
                    <a:pt x="149" y="296"/>
                  </a:lnTo>
                  <a:lnTo>
                    <a:pt x="149" y="297"/>
                  </a:lnTo>
                  <a:lnTo>
                    <a:pt x="150" y="299"/>
                  </a:lnTo>
                  <a:lnTo>
                    <a:pt x="150" y="300"/>
                  </a:lnTo>
                  <a:lnTo>
                    <a:pt x="151" y="300"/>
                  </a:lnTo>
                  <a:lnTo>
                    <a:pt x="151" y="301"/>
                  </a:lnTo>
                  <a:lnTo>
                    <a:pt x="152" y="302"/>
                  </a:lnTo>
                  <a:lnTo>
                    <a:pt x="152" y="304"/>
                  </a:lnTo>
                  <a:lnTo>
                    <a:pt x="154" y="304"/>
                  </a:lnTo>
                  <a:lnTo>
                    <a:pt x="154" y="305"/>
                  </a:lnTo>
                  <a:lnTo>
                    <a:pt x="154" y="306"/>
                  </a:lnTo>
                  <a:lnTo>
                    <a:pt x="154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6" y="310"/>
                  </a:lnTo>
                  <a:lnTo>
                    <a:pt x="156" y="311"/>
                  </a:lnTo>
                  <a:lnTo>
                    <a:pt x="157" y="312"/>
                  </a:lnTo>
                  <a:lnTo>
                    <a:pt x="157" y="314"/>
                  </a:lnTo>
                  <a:lnTo>
                    <a:pt x="159" y="315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1" y="317"/>
                  </a:lnTo>
                  <a:lnTo>
                    <a:pt x="161" y="319"/>
                  </a:lnTo>
                  <a:lnTo>
                    <a:pt x="162" y="319"/>
                  </a:lnTo>
                  <a:lnTo>
                    <a:pt x="162" y="320"/>
                  </a:lnTo>
                  <a:lnTo>
                    <a:pt x="164" y="320"/>
                  </a:lnTo>
                  <a:lnTo>
                    <a:pt x="164" y="321"/>
                  </a:lnTo>
                  <a:lnTo>
                    <a:pt x="165" y="321"/>
                  </a:lnTo>
                  <a:lnTo>
                    <a:pt x="166" y="322"/>
                  </a:lnTo>
                  <a:lnTo>
                    <a:pt x="166" y="324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67" y="326"/>
                  </a:lnTo>
                  <a:lnTo>
                    <a:pt x="167" y="327"/>
                  </a:lnTo>
                  <a:lnTo>
                    <a:pt x="167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1"/>
                  </a:lnTo>
                  <a:lnTo>
                    <a:pt x="170" y="331"/>
                  </a:lnTo>
                  <a:lnTo>
                    <a:pt x="170" y="332"/>
                  </a:lnTo>
                  <a:lnTo>
                    <a:pt x="170" y="334"/>
                  </a:lnTo>
                  <a:lnTo>
                    <a:pt x="170" y="335"/>
                  </a:lnTo>
                  <a:lnTo>
                    <a:pt x="171" y="335"/>
                  </a:lnTo>
                  <a:lnTo>
                    <a:pt x="171" y="336"/>
                  </a:lnTo>
                  <a:lnTo>
                    <a:pt x="171" y="337"/>
                  </a:lnTo>
                  <a:lnTo>
                    <a:pt x="171" y="339"/>
                  </a:lnTo>
                  <a:lnTo>
                    <a:pt x="172" y="339"/>
                  </a:lnTo>
                  <a:lnTo>
                    <a:pt x="172" y="340"/>
                  </a:lnTo>
                  <a:lnTo>
                    <a:pt x="174" y="340"/>
                  </a:lnTo>
                  <a:lnTo>
                    <a:pt x="175" y="340"/>
                  </a:lnTo>
                  <a:lnTo>
                    <a:pt x="175" y="339"/>
                  </a:lnTo>
                  <a:lnTo>
                    <a:pt x="176" y="339"/>
                  </a:lnTo>
                  <a:lnTo>
                    <a:pt x="177" y="339"/>
                  </a:lnTo>
                  <a:lnTo>
                    <a:pt x="179" y="339"/>
                  </a:lnTo>
                  <a:lnTo>
                    <a:pt x="179" y="340"/>
                  </a:lnTo>
                  <a:lnTo>
                    <a:pt x="180" y="340"/>
                  </a:lnTo>
                  <a:lnTo>
                    <a:pt x="181" y="340"/>
                  </a:lnTo>
                  <a:lnTo>
                    <a:pt x="181" y="341"/>
                  </a:lnTo>
                  <a:lnTo>
                    <a:pt x="182" y="341"/>
                  </a:lnTo>
                  <a:lnTo>
                    <a:pt x="182" y="342"/>
                  </a:lnTo>
                  <a:lnTo>
                    <a:pt x="184" y="342"/>
                  </a:lnTo>
                  <a:lnTo>
                    <a:pt x="184" y="344"/>
                  </a:lnTo>
                  <a:lnTo>
                    <a:pt x="185" y="344"/>
                  </a:lnTo>
                  <a:lnTo>
                    <a:pt x="186" y="344"/>
                  </a:lnTo>
                  <a:lnTo>
                    <a:pt x="187" y="344"/>
                  </a:lnTo>
                  <a:lnTo>
                    <a:pt x="189" y="344"/>
                  </a:lnTo>
                  <a:lnTo>
                    <a:pt x="189" y="342"/>
                  </a:lnTo>
                  <a:lnTo>
                    <a:pt x="190" y="342"/>
                  </a:lnTo>
                  <a:lnTo>
                    <a:pt x="191" y="342"/>
                  </a:lnTo>
                  <a:lnTo>
                    <a:pt x="192" y="342"/>
                  </a:lnTo>
                  <a:lnTo>
                    <a:pt x="192" y="344"/>
                  </a:lnTo>
                  <a:lnTo>
                    <a:pt x="194" y="344"/>
                  </a:lnTo>
                  <a:lnTo>
                    <a:pt x="194" y="345"/>
                  </a:lnTo>
                  <a:lnTo>
                    <a:pt x="195" y="345"/>
                  </a:lnTo>
                  <a:lnTo>
                    <a:pt x="195" y="346"/>
                  </a:lnTo>
                  <a:lnTo>
                    <a:pt x="196" y="346"/>
                  </a:lnTo>
                  <a:lnTo>
                    <a:pt x="196" y="347"/>
                  </a:lnTo>
                  <a:lnTo>
                    <a:pt x="196" y="349"/>
                  </a:lnTo>
                  <a:lnTo>
                    <a:pt x="196" y="350"/>
                  </a:lnTo>
                  <a:lnTo>
                    <a:pt x="197" y="351"/>
                  </a:lnTo>
                  <a:lnTo>
                    <a:pt x="197" y="352"/>
                  </a:lnTo>
                  <a:lnTo>
                    <a:pt x="197" y="354"/>
                  </a:lnTo>
                  <a:lnTo>
                    <a:pt x="197" y="355"/>
                  </a:lnTo>
                  <a:lnTo>
                    <a:pt x="199" y="355"/>
                  </a:lnTo>
                  <a:lnTo>
                    <a:pt x="199" y="356"/>
                  </a:lnTo>
                  <a:lnTo>
                    <a:pt x="197" y="356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7" y="360"/>
                  </a:lnTo>
                  <a:lnTo>
                    <a:pt x="197" y="361"/>
                  </a:lnTo>
                  <a:lnTo>
                    <a:pt x="199" y="361"/>
                  </a:lnTo>
                  <a:lnTo>
                    <a:pt x="199" y="362"/>
                  </a:lnTo>
                  <a:lnTo>
                    <a:pt x="200" y="364"/>
                  </a:lnTo>
                  <a:lnTo>
                    <a:pt x="200" y="365"/>
                  </a:lnTo>
                  <a:lnTo>
                    <a:pt x="200" y="366"/>
                  </a:lnTo>
                  <a:lnTo>
                    <a:pt x="201" y="366"/>
                  </a:lnTo>
                  <a:lnTo>
                    <a:pt x="202" y="366"/>
                  </a:lnTo>
                  <a:lnTo>
                    <a:pt x="202" y="367"/>
                  </a:lnTo>
                  <a:lnTo>
                    <a:pt x="204" y="367"/>
                  </a:lnTo>
                  <a:lnTo>
                    <a:pt x="204" y="369"/>
                  </a:lnTo>
                  <a:lnTo>
                    <a:pt x="205" y="369"/>
                  </a:lnTo>
                  <a:lnTo>
                    <a:pt x="205" y="370"/>
                  </a:lnTo>
                  <a:lnTo>
                    <a:pt x="205" y="371"/>
                  </a:lnTo>
                  <a:lnTo>
                    <a:pt x="205" y="372"/>
                  </a:lnTo>
                  <a:lnTo>
                    <a:pt x="205" y="374"/>
                  </a:lnTo>
                  <a:lnTo>
                    <a:pt x="206" y="374"/>
                  </a:lnTo>
                  <a:lnTo>
                    <a:pt x="206" y="375"/>
                  </a:lnTo>
                  <a:lnTo>
                    <a:pt x="205" y="376"/>
                  </a:lnTo>
                  <a:lnTo>
                    <a:pt x="205" y="377"/>
                  </a:lnTo>
                  <a:lnTo>
                    <a:pt x="206" y="377"/>
                  </a:lnTo>
                  <a:lnTo>
                    <a:pt x="207" y="379"/>
                  </a:lnTo>
                  <a:lnTo>
                    <a:pt x="209" y="380"/>
                  </a:lnTo>
                  <a:lnTo>
                    <a:pt x="210" y="380"/>
                  </a:lnTo>
                  <a:lnTo>
                    <a:pt x="211" y="380"/>
                  </a:lnTo>
                  <a:lnTo>
                    <a:pt x="212" y="380"/>
                  </a:lnTo>
                  <a:lnTo>
                    <a:pt x="214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5" y="380"/>
                  </a:lnTo>
                  <a:lnTo>
                    <a:pt x="215" y="381"/>
                  </a:lnTo>
                  <a:lnTo>
                    <a:pt x="215" y="382"/>
                  </a:lnTo>
                  <a:lnTo>
                    <a:pt x="216" y="384"/>
                  </a:lnTo>
                  <a:lnTo>
                    <a:pt x="216" y="385"/>
                  </a:lnTo>
                  <a:lnTo>
                    <a:pt x="216" y="386"/>
                  </a:lnTo>
                  <a:lnTo>
                    <a:pt x="216" y="387"/>
                  </a:lnTo>
                  <a:lnTo>
                    <a:pt x="217" y="389"/>
                  </a:lnTo>
                  <a:lnTo>
                    <a:pt x="219" y="390"/>
                  </a:lnTo>
                  <a:lnTo>
                    <a:pt x="219" y="391"/>
                  </a:lnTo>
                  <a:lnTo>
                    <a:pt x="220" y="392"/>
                  </a:lnTo>
                  <a:lnTo>
                    <a:pt x="220" y="394"/>
                  </a:lnTo>
                  <a:lnTo>
                    <a:pt x="221" y="395"/>
                  </a:lnTo>
                  <a:lnTo>
                    <a:pt x="220" y="396"/>
                  </a:lnTo>
                  <a:lnTo>
                    <a:pt x="220" y="399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1" y="402"/>
                  </a:lnTo>
                  <a:lnTo>
                    <a:pt x="221" y="404"/>
                  </a:lnTo>
                  <a:lnTo>
                    <a:pt x="222" y="405"/>
                  </a:lnTo>
                  <a:lnTo>
                    <a:pt x="224" y="405"/>
                  </a:lnTo>
                  <a:lnTo>
                    <a:pt x="225" y="405"/>
                  </a:lnTo>
                  <a:lnTo>
                    <a:pt x="226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7"/>
                  </a:lnTo>
                  <a:lnTo>
                    <a:pt x="232" y="409"/>
                  </a:lnTo>
                  <a:lnTo>
                    <a:pt x="234" y="409"/>
                  </a:lnTo>
                  <a:lnTo>
                    <a:pt x="235" y="409"/>
                  </a:lnTo>
                  <a:lnTo>
                    <a:pt x="237" y="409"/>
                  </a:lnTo>
                  <a:lnTo>
                    <a:pt x="239" y="410"/>
                  </a:lnTo>
                  <a:lnTo>
                    <a:pt x="240" y="410"/>
                  </a:lnTo>
                  <a:lnTo>
                    <a:pt x="242" y="411"/>
                  </a:lnTo>
                  <a:lnTo>
                    <a:pt x="244" y="413"/>
                  </a:lnTo>
                  <a:lnTo>
                    <a:pt x="245" y="414"/>
                  </a:lnTo>
                  <a:lnTo>
                    <a:pt x="245" y="415"/>
                  </a:lnTo>
                  <a:lnTo>
                    <a:pt x="246" y="418"/>
                  </a:lnTo>
                  <a:lnTo>
                    <a:pt x="247" y="419"/>
                  </a:lnTo>
                  <a:lnTo>
                    <a:pt x="247" y="420"/>
                  </a:lnTo>
                  <a:lnTo>
                    <a:pt x="249" y="421"/>
                  </a:lnTo>
                  <a:lnTo>
                    <a:pt x="250" y="421"/>
                  </a:lnTo>
                  <a:lnTo>
                    <a:pt x="251" y="423"/>
                  </a:lnTo>
                  <a:lnTo>
                    <a:pt x="251" y="424"/>
                  </a:lnTo>
                  <a:lnTo>
                    <a:pt x="252" y="424"/>
                  </a:lnTo>
                  <a:lnTo>
                    <a:pt x="254" y="425"/>
                  </a:lnTo>
                  <a:lnTo>
                    <a:pt x="254" y="426"/>
                  </a:lnTo>
                  <a:lnTo>
                    <a:pt x="255" y="428"/>
                  </a:lnTo>
                  <a:lnTo>
                    <a:pt x="256" y="428"/>
                  </a:lnTo>
                  <a:lnTo>
                    <a:pt x="256" y="429"/>
                  </a:lnTo>
                  <a:lnTo>
                    <a:pt x="257" y="430"/>
                  </a:lnTo>
                  <a:lnTo>
                    <a:pt x="259" y="430"/>
                  </a:lnTo>
                  <a:lnTo>
                    <a:pt x="257" y="431"/>
                  </a:lnTo>
                  <a:lnTo>
                    <a:pt x="257" y="433"/>
                  </a:lnTo>
                  <a:lnTo>
                    <a:pt x="257" y="434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9" y="438"/>
                  </a:lnTo>
                  <a:lnTo>
                    <a:pt x="259" y="440"/>
                  </a:lnTo>
                  <a:lnTo>
                    <a:pt x="261" y="443"/>
                  </a:lnTo>
                  <a:lnTo>
                    <a:pt x="262" y="443"/>
                  </a:lnTo>
                  <a:lnTo>
                    <a:pt x="264" y="445"/>
                  </a:lnTo>
                  <a:lnTo>
                    <a:pt x="265" y="446"/>
                  </a:lnTo>
                  <a:lnTo>
                    <a:pt x="265" y="448"/>
                  </a:lnTo>
                  <a:lnTo>
                    <a:pt x="265" y="449"/>
                  </a:lnTo>
                  <a:lnTo>
                    <a:pt x="266" y="450"/>
                  </a:lnTo>
                  <a:lnTo>
                    <a:pt x="266" y="451"/>
                  </a:lnTo>
                  <a:lnTo>
                    <a:pt x="267" y="453"/>
                  </a:lnTo>
                  <a:lnTo>
                    <a:pt x="269" y="454"/>
                  </a:lnTo>
                  <a:lnTo>
                    <a:pt x="269" y="455"/>
                  </a:lnTo>
                  <a:lnTo>
                    <a:pt x="269" y="456"/>
                  </a:lnTo>
                  <a:lnTo>
                    <a:pt x="270" y="458"/>
                  </a:lnTo>
                  <a:lnTo>
                    <a:pt x="271" y="459"/>
                  </a:lnTo>
                  <a:lnTo>
                    <a:pt x="271" y="460"/>
                  </a:lnTo>
                  <a:lnTo>
                    <a:pt x="272" y="461"/>
                  </a:lnTo>
                  <a:lnTo>
                    <a:pt x="274" y="463"/>
                  </a:lnTo>
                  <a:lnTo>
                    <a:pt x="272" y="463"/>
                  </a:lnTo>
                  <a:lnTo>
                    <a:pt x="271" y="464"/>
                  </a:lnTo>
                  <a:lnTo>
                    <a:pt x="270" y="465"/>
                  </a:lnTo>
                  <a:lnTo>
                    <a:pt x="269" y="466"/>
                  </a:lnTo>
                  <a:lnTo>
                    <a:pt x="267" y="466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5" y="469"/>
                  </a:lnTo>
                  <a:lnTo>
                    <a:pt x="264" y="469"/>
                  </a:lnTo>
                  <a:lnTo>
                    <a:pt x="261" y="470"/>
                  </a:lnTo>
                  <a:lnTo>
                    <a:pt x="260" y="471"/>
                  </a:lnTo>
                  <a:lnTo>
                    <a:pt x="259" y="473"/>
                  </a:lnTo>
                  <a:lnTo>
                    <a:pt x="259" y="474"/>
                  </a:lnTo>
                  <a:lnTo>
                    <a:pt x="257" y="474"/>
                  </a:lnTo>
                  <a:lnTo>
                    <a:pt x="255" y="474"/>
                  </a:lnTo>
                  <a:lnTo>
                    <a:pt x="254" y="475"/>
                  </a:lnTo>
                  <a:lnTo>
                    <a:pt x="252" y="476"/>
                  </a:lnTo>
                  <a:lnTo>
                    <a:pt x="251" y="476"/>
                  </a:lnTo>
                  <a:lnTo>
                    <a:pt x="251" y="478"/>
                  </a:lnTo>
                  <a:lnTo>
                    <a:pt x="251" y="479"/>
                  </a:lnTo>
                  <a:lnTo>
                    <a:pt x="251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5" y="486"/>
                  </a:lnTo>
                  <a:lnTo>
                    <a:pt x="256" y="486"/>
                  </a:lnTo>
                  <a:lnTo>
                    <a:pt x="256" y="488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91"/>
                  </a:lnTo>
                  <a:lnTo>
                    <a:pt x="259" y="493"/>
                  </a:lnTo>
                  <a:lnTo>
                    <a:pt x="259" y="494"/>
                  </a:lnTo>
                  <a:lnTo>
                    <a:pt x="259" y="495"/>
                  </a:lnTo>
                  <a:lnTo>
                    <a:pt x="259" y="498"/>
                  </a:lnTo>
                  <a:lnTo>
                    <a:pt x="260" y="499"/>
                  </a:lnTo>
                  <a:lnTo>
                    <a:pt x="260" y="500"/>
                  </a:lnTo>
                  <a:lnTo>
                    <a:pt x="260" y="501"/>
                  </a:lnTo>
                  <a:lnTo>
                    <a:pt x="261" y="503"/>
                  </a:lnTo>
                  <a:lnTo>
                    <a:pt x="261" y="504"/>
                  </a:lnTo>
                  <a:lnTo>
                    <a:pt x="262" y="505"/>
                  </a:lnTo>
                  <a:lnTo>
                    <a:pt x="262" y="506"/>
                  </a:lnTo>
                  <a:lnTo>
                    <a:pt x="262" y="508"/>
                  </a:lnTo>
                  <a:lnTo>
                    <a:pt x="262" y="509"/>
                  </a:lnTo>
                  <a:lnTo>
                    <a:pt x="261" y="510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4"/>
                  </a:lnTo>
                  <a:lnTo>
                    <a:pt x="261" y="515"/>
                  </a:lnTo>
                  <a:lnTo>
                    <a:pt x="260" y="515"/>
                  </a:lnTo>
                  <a:lnTo>
                    <a:pt x="260" y="516"/>
                  </a:lnTo>
                  <a:lnTo>
                    <a:pt x="260" y="518"/>
                  </a:lnTo>
                  <a:lnTo>
                    <a:pt x="260" y="519"/>
                  </a:lnTo>
                  <a:lnTo>
                    <a:pt x="260" y="520"/>
                  </a:lnTo>
                  <a:lnTo>
                    <a:pt x="260" y="521"/>
                  </a:lnTo>
                  <a:lnTo>
                    <a:pt x="261" y="523"/>
                  </a:lnTo>
                  <a:lnTo>
                    <a:pt x="260" y="528"/>
                  </a:lnTo>
                  <a:lnTo>
                    <a:pt x="260" y="529"/>
                  </a:lnTo>
                  <a:lnTo>
                    <a:pt x="261" y="530"/>
                  </a:lnTo>
                  <a:lnTo>
                    <a:pt x="261" y="531"/>
                  </a:lnTo>
                  <a:lnTo>
                    <a:pt x="261" y="533"/>
                  </a:lnTo>
                  <a:lnTo>
                    <a:pt x="261" y="534"/>
                  </a:lnTo>
                  <a:lnTo>
                    <a:pt x="261" y="535"/>
                  </a:lnTo>
                  <a:lnTo>
                    <a:pt x="261" y="536"/>
                  </a:lnTo>
                  <a:lnTo>
                    <a:pt x="262" y="538"/>
                  </a:lnTo>
                  <a:lnTo>
                    <a:pt x="262" y="539"/>
                  </a:lnTo>
                  <a:lnTo>
                    <a:pt x="262" y="540"/>
                  </a:lnTo>
                  <a:lnTo>
                    <a:pt x="262" y="541"/>
                  </a:lnTo>
                  <a:lnTo>
                    <a:pt x="264" y="543"/>
                  </a:lnTo>
                  <a:lnTo>
                    <a:pt x="264" y="544"/>
                  </a:lnTo>
                  <a:lnTo>
                    <a:pt x="265" y="545"/>
                  </a:lnTo>
                  <a:lnTo>
                    <a:pt x="265" y="546"/>
                  </a:lnTo>
                  <a:lnTo>
                    <a:pt x="266" y="548"/>
                  </a:lnTo>
                  <a:lnTo>
                    <a:pt x="266" y="549"/>
                  </a:lnTo>
                  <a:lnTo>
                    <a:pt x="266" y="550"/>
                  </a:lnTo>
                  <a:lnTo>
                    <a:pt x="267" y="551"/>
                  </a:lnTo>
                  <a:lnTo>
                    <a:pt x="267" y="553"/>
                  </a:lnTo>
                  <a:lnTo>
                    <a:pt x="267" y="554"/>
                  </a:lnTo>
                  <a:lnTo>
                    <a:pt x="269" y="555"/>
                  </a:lnTo>
                  <a:lnTo>
                    <a:pt x="269" y="556"/>
                  </a:lnTo>
                  <a:lnTo>
                    <a:pt x="270" y="558"/>
                  </a:lnTo>
                  <a:lnTo>
                    <a:pt x="270" y="559"/>
                  </a:lnTo>
                  <a:lnTo>
                    <a:pt x="271" y="560"/>
                  </a:lnTo>
                  <a:lnTo>
                    <a:pt x="272" y="563"/>
                  </a:lnTo>
                  <a:lnTo>
                    <a:pt x="274" y="564"/>
                  </a:lnTo>
                  <a:lnTo>
                    <a:pt x="272" y="565"/>
                  </a:lnTo>
                  <a:lnTo>
                    <a:pt x="274" y="565"/>
                  </a:lnTo>
                  <a:lnTo>
                    <a:pt x="274" y="566"/>
                  </a:lnTo>
                  <a:lnTo>
                    <a:pt x="274" y="568"/>
                  </a:lnTo>
                  <a:lnTo>
                    <a:pt x="274" y="569"/>
                  </a:lnTo>
                  <a:lnTo>
                    <a:pt x="275" y="569"/>
                  </a:lnTo>
                  <a:lnTo>
                    <a:pt x="275" y="570"/>
                  </a:lnTo>
                  <a:lnTo>
                    <a:pt x="275" y="571"/>
                  </a:lnTo>
                  <a:lnTo>
                    <a:pt x="276" y="573"/>
                  </a:lnTo>
                  <a:lnTo>
                    <a:pt x="277" y="574"/>
                  </a:lnTo>
                  <a:lnTo>
                    <a:pt x="279" y="575"/>
                  </a:lnTo>
                  <a:lnTo>
                    <a:pt x="279" y="576"/>
                  </a:lnTo>
                  <a:lnTo>
                    <a:pt x="280" y="576"/>
                  </a:lnTo>
                  <a:lnTo>
                    <a:pt x="280" y="578"/>
                  </a:lnTo>
                  <a:lnTo>
                    <a:pt x="281" y="579"/>
                  </a:lnTo>
                  <a:lnTo>
                    <a:pt x="282" y="580"/>
                  </a:lnTo>
                  <a:lnTo>
                    <a:pt x="284" y="581"/>
                  </a:lnTo>
                  <a:lnTo>
                    <a:pt x="284" y="583"/>
                  </a:lnTo>
                  <a:lnTo>
                    <a:pt x="285" y="583"/>
                  </a:lnTo>
                  <a:lnTo>
                    <a:pt x="285" y="584"/>
                  </a:lnTo>
                  <a:lnTo>
                    <a:pt x="286" y="585"/>
                  </a:lnTo>
                  <a:lnTo>
                    <a:pt x="288" y="586"/>
                  </a:lnTo>
                  <a:lnTo>
                    <a:pt x="288" y="588"/>
                  </a:lnTo>
                  <a:lnTo>
                    <a:pt x="289" y="588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90" y="590"/>
                  </a:lnTo>
                  <a:lnTo>
                    <a:pt x="290" y="591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91" y="594"/>
                  </a:lnTo>
                  <a:lnTo>
                    <a:pt x="291" y="595"/>
                  </a:lnTo>
                  <a:lnTo>
                    <a:pt x="291" y="596"/>
                  </a:lnTo>
                  <a:lnTo>
                    <a:pt x="291" y="598"/>
                  </a:lnTo>
                  <a:lnTo>
                    <a:pt x="293" y="598"/>
                  </a:lnTo>
                  <a:lnTo>
                    <a:pt x="293" y="599"/>
                  </a:lnTo>
                  <a:lnTo>
                    <a:pt x="293" y="600"/>
                  </a:lnTo>
                  <a:lnTo>
                    <a:pt x="293" y="601"/>
                  </a:lnTo>
                  <a:lnTo>
                    <a:pt x="293" y="603"/>
                  </a:lnTo>
                  <a:lnTo>
                    <a:pt x="293" y="604"/>
                  </a:lnTo>
                  <a:lnTo>
                    <a:pt x="291" y="604"/>
                  </a:lnTo>
                  <a:lnTo>
                    <a:pt x="291" y="605"/>
                  </a:lnTo>
                  <a:lnTo>
                    <a:pt x="291" y="606"/>
                  </a:lnTo>
                  <a:lnTo>
                    <a:pt x="291" y="608"/>
                  </a:lnTo>
                  <a:lnTo>
                    <a:pt x="290" y="608"/>
                  </a:lnTo>
                  <a:lnTo>
                    <a:pt x="290" y="609"/>
                  </a:lnTo>
                  <a:lnTo>
                    <a:pt x="290" y="610"/>
                  </a:lnTo>
                  <a:lnTo>
                    <a:pt x="290" y="611"/>
                  </a:lnTo>
                  <a:lnTo>
                    <a:pt x="289" y="611"/>
                  </a:lnTo>
                  <a:lnTo>
                    <a:pt x="289" y="613"/>
                  </a:lnTo>
                  <a:lnTo>
                    <a:pt x="289" y="614"/>
                  </a:lnTo>
                  <a:lnTo>
                    <a:pt x="288" y="614"/>
                  </a:lnTo>
                  <a:lnTo>
                    <a:pt x="288" y="615"/>
                  </a:lnTo>
                  <a:lnTo>
                    <a:pt x="288" y="616"/>
                  </a:lnTo>
                  <a:lnTo>
                    <a:pt x="286" y="618"/>
                  </a:lnTo>
                  <a:lnTo>
                    <a:pt x="286" y="619"/>
                  </a:lnTo>
                  <a:lnTo>
                    <a:pt x="286" y="620"/>
                  </a:lnTo>
                  <a:lnTo>
                    <a:pt x="286" y="622"/>
                  </a:lnTo>
                  <a:lnTo>
                    <a:pt x="286" y="623"/>
                  </a:lnTo>
                  <a:lnTo>
                    <a:pt x="286" y="624"/>
                  </a:lnTo>
                  <a:lnTo>
                    <a:pt x="286" y="625"/>
                  </a:lnTo>
                  <a:lnTo>
                    <a:pt x="288" y="625"/>
                  </a:lnTo>
                  <a:lnTo>
                    <a:pt x="288" y="627"/>
                  </a:lnTo>
                  <a:lnTo>
                    <a:pt x="288" y="628"/>
                  </a:lnTo>
                  <a:lnTo>
                    <a:pt x="288" y="629"/>
                  </a:lnTo>
                  <a:lnTo>
                    <a:pt x="289" y="630"/>
                  </a:lnTo>
                  <a:lnTo>
                    <a:pt x="289" y="632"/>
                  </a:lnTo>
                  <a:lnTo>
                    <a:pt x="289" y="633"/>
                  </a:lnTo>
                  <a:lnTo>
                    <a:pt x="289" y="634"/>
                  </a:lnTo>
                  <a:lnTo>
                    <a:pt x="290" y="635"/>
                  </a:lnTo>
                  <a:lnTo>
                    <a:pt x="290" y="637"/>
                  </a:lnTo>
                  <a:lnTo>
                    <a:pt x="291" y="638"/>
                  </a:lnTo>
                  <a:lnTo>
                    <a:pt x="291" y="639"/>
                  </a:lnTo>
                  <a:lnTo>
                    <a:pt x="291" y="640"/>
                  </a:lnTo>
                  <a:lnTo>
                    <a:pt x="293" y="640"/>
                  </a:lnTo>
                  <a:lnTo>
                    <a:pt x="291" y="640"/>
                  </a:lnTo>
                  <a:lnTo>
                    <a:pt x="291" y="642"/>
                  </a:lnTo>
                  <a:lnTo>
                    <a:pt x="290" y="642"/>
                  </a:lnTo>
                  <a:lnTo>
                    <a:pt x="289" y="642"/>
                  </a:lnTo>
                  <a:lnTo>
                    <a:pt x="288" y="643"/>
                  </a:lnTo>
                  <a:lnTo>
                    <a:pt x="286" y="642"/>
                  </a:lnTo>
                  <a:lnTo>
                    <a:pt x="285" y="642"/>
                  </a:lnTo>
                  <a:lnTo>
                    <a:pt x="284" y="642"/>
                  </a:lnTo>
                  <a:lnTo>
                    <a:pt x="282" y="642"/>
                  </a:lnTo>
                  <a:lnTo>
                    <a:pt x="281" y="640"/>
                  </a:lnTo>
                  <a:lnTo>
                    <a:pt x="280" y="640"/>
                  </a:lnTo>
                  <a:lnTo>
                    <a:pt x="279" y="639"/>
                  </a:lnTo>
                  <a:lnTo>
                    <a:pt x="277" y="638"/>
                  </a:lnTo>
                  <a:lnTo>
                    <a:pt x="276" y="638"/>
                  </a:lnTo>
                  <a:lnTo>
                    <a:pt x="275" y="637"/>
                  </a:lnTo>
                  <a:lnTo>
                    <a:pt x="274" y="637"/>
                  </a:lnTo>
                  <a:lnTo>
                    <a:pt x="272" y="637"/>
                  </a:lnTo>
                  <a:lnTo>
                    <a:pt x="271" y="638"/>
                  </a:lnTo>
                  <a:lnTo>
                    <a:pt x="270" y="638"/>
                  </a:lnTo>
                  <a:lnTo>
                    <a:pt x="269" y="639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2"/>
                  </a:lnTo>
                  <a:lnTo>
                    <a:pt x="266" y="643"/>
                  </a:lnTo>
                  <a:lnTo>
                    <a:pt x="266" y="644"/>
                  </a:lnTo>
                  <a:lnTo>
                    <a:pt x="266" y="645"/>
                  </a:lnTo>
                  <a:lnTo>
                    <a:pt x="266" y="647"/>
                  </a:lnTo>
                  <a:lnTo>
                    <a:pt x="265" y="648"/>
                  </a:lnTo>
                  <a:lnTo>
                    <a:pt x="265" y="649"/>
                  </a:lnTo>
                  <a:lnTo>
                    <a:pt x="265" y="650"/>
                  </a:lnTo>
                  <a:lnTo>
                    <a:pt x="265" y="652"/>
                  </a:lnTo>
                  <a:lnTo>
                    <a:pt x="265" y="653"/>
                  </a:lnTo>
                  <a:lnTo>
                    <a:pt x="265" y="654"/>
                  </a:lnTo>
                  <a:lnTo>
                    <a:pt x="264" y="655"/>
                  </a:lnTo>
                  <a:lnTo>
                    <a:pt x="264" y="657"/>
                  </a:lnTo>
                  <a:lnTo>
                    <a:pt x="262" y="657"/>
                  </a:lnTo>
                  <a:lnTo>
                    <a:pt x="262" y="658"/>
                  </a:lnTo>
                  <a:lnTo>
                    <a:pt x="261" y="658"/>
                  </a:lnTo>
                  <a:lnTo>
                    <a:pt x="260" y="659"/>
                  </a:lnTo>
                  <a:lnTo>
                    <a:pt x="259" y="659"/>
                  </a:lnTo>
                  <a:lnTo>
                    <a:pt x="259" y="660"/>
                  </a:lnTo>
                  <a:lnTo>
                    <a:pt x="257" y="660"/>
                  </a:lnTo>
                  <a:lnTo>
                    <a:pt x="256" y="660"/>
                  </a:lnTo>
                  <a:lnTo>
                    <a:pt x="256" y="662"/>
                  </a:lnTo>
                  <a:lnTo>
                    <a:pt x="255" y="662"/>
                  </a:lnTo>
                  <a:lnTo>
                    <a:pt x="254" y="662"/>
                  </a:lnTo>
                  <a:lnTo>
                    <a:pt x="252" y="663"/>
                  </a:lnTo>
                  <a:lnTo>
                    <a:pt x="251" y="663"/>
                  </a:lnTo>
                  <a:lnTo>
                    <a:pt x="250" y="663"/>
                  </a:lnTo>
                  <a:lnTo>
                    <a:pt x="249" y="664"/>
                  </a:lnTo>
                  <a:lnTo>
                    <a:pt x="246" y="664"/>
                  </a:lnTo>
                  <a:lnTo>
                    <a:pt x="244" y="664"/>
                  </a:lnTo>
                  <a:lnTo>
                    <a:pt x="242" y="664"/>
                  </a:lnTo>
                  <a:lnTo>
                    <a:pt x="241" y="664"/>
                  </a:lnTo>
                  <a:lnTo>
                    <a:pt x="240" y="664"/>
                  </a:lnTo>
                  <a:lnTo>
                    <a:pt x="239" y="664"/>
                  </a:lnTo>
                  <a:lnTo>
                    <a:pt x="239" y="663"/>
                  </a:lnTo>
                  <a:lnTo>
                    <a:pt x="237" y="663"/>
                  </a:lnTo>
                  <a:lnTo>
                    <a:pt x="236" y="663"/>
                  </a:lnTo>
                  <a:lnTo>
                    <a:pt x="235" y="663"/>
                  </a:lnTo>
                  <a:lnTo>
                    <a:pt x="234" y="663"/>
                  </a:lnTo>
                  <a:lnTo>
                    <a:pt x="232" y="663"/>
                  </a:lnTo>
                  <a:lnTo>
                    <a:pt x="231" y="662"/>
                  </a:lnTo>
                  <a:lnTo>
                    <a:pt x="230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2"/>
                  </a:lnTo>
                  <a:lnTo>
                    <a:pt x="226" y="660"/>
                  </a:lnTo>
                  <a:lnTo>
                    <a:pt x="225" y="660"/>
                  </a:lnTo>
                  <a:lnTo>
                    <a:pt x="224" y="660"/>
                  </a:lnTo>
                  <a:lnTo>
                    <a:pt x="222" y="660"/>
                  </a:lnTo>
                  <a:lnTo>
                    <a:pt x="221" y="660"/>
                  </a:lnTo>
                  <a:lnTo>
                    <a:pt x="221" y="659"/>
                  </a:lnTo>
                  <a:lnTo>
                    <a:pt x="220" y="659"/>
                  </a:lnTo>
                  <a:lnTo>
                    <a:pt x="219" y="659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5" y="658"/>
                  </a:lnTo>
                  <a:lnTo>
                    <a:pt x="214" y="658"/>
                  </a:lnTo>
                  <a:lnTo>
                    <a:pt x="212" y="658"/>
                  </a:lnTo>
                  <a:lnTo>
                    <a:pt x="211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7" y="657"/>
                  </a:lnTo>
                  <a:lnTo>
                    <a:pt x="207" y="655"/>
                  </a:lnTo>
                  <a:lnTo>
                    <a:pt x="206" y="655"/>
                  </a:lnTo>
                  <a:lnTo>
                    <a:pt x="205" y="654"/>
                  </a:lnTo>
                  <a:lnTo>
                    <a:pt x="204" y="653"/>
                  </a:lnTo>
                  <a:lnTo>
                    <a:pt x="204" y="652"/>
                  </a:lnTo>
                  <a:lnTo>
                    <a:pt x="202" y="650"/>
                  </a:lnTo>
                  <a:lnTo>
                    <a:pt x="202" y="649"/>
                  </a:lnTo>
                  <a:lnTo>
                    <a:pt x="201" y="648"/>
                  </a:lnTo>
                  <a:lnTo>
                    <a:pt x="200" y="648"/>
                  </a:lnTo>
                  <a:lnTo>
                    <a:pt x="199" y="647"/>
                  </a:lnTo>
                  <a:lnTo>
                    <a:pt x="197" y="647"/>
                  </a:lnTo>
                  <a:lnTo>
                    <a:pt x="196" y="647"/>
                  </a:lnTo>
                  <a:lnTo>
                    <a:pt x="195" y="645"/>
                  </a:lnTo>
                  <a:lnTo>
                    <a:pt x="194" y="645"/>
                  </a:lnTo>
                  <a:lnTo>
                    <a:pt x="192" y="644"/>
                  </a:lnTo>
                  <a:lnTo>
                    <a:pt x="191" y="644"/>
                  </a:lnTo>
                  <a:lnTo>
                    <a:pt x="190" y="643"/>
                  </a:lnTo>
                  <a:lnTo>
                    <a:pt x="189" y="643"/>
                  </a:lnTo>
                  <a:lnTo>
                    <a:pt x="189" y="642"/>
                  </a:lnTo>
                  <a:lnTo>
                    <a:pt x="187" y="642"/>
                  </a:lnTo>
                  <a:lnTo>
                    <a:pt x="186" y="642"/>
                  </a:lnTo>
                  <a:lnTo>
                    <a:pt x="186" y="640"/>
                  </a:lnTo>
                  <a:lnTo>
                    <a:pt x="186" y="639"/>
                  </a:lnTo>
                  <a:lnTo>
                    <a:pt x="185" y="639"/>
                  </a:lnTo>
                  <a:lnTo>
                    <a:pt x="185" y="638"/>
                  </a:lnTo>
                  <a:lnTo>
                    <a:pt x="185" y="637"/>
                  </a:lnTo>
                  <a:lnTo>
                    <a:pt x="184" y="637"/>
                  </a:lnTo>
                  <a:lnTo>
                    <a:pt x="184" y="635"/>
                  </a:lnTo>
                  <a:lnTo>
                    <a:pt x="184" y="634"/>
                  </a:lnTo>
                  <a:lnTo>
                    <a:pt x="182" y="634"/>
                  </a:lnTo>
                  <a:lnTo>
                    <a:pt x="182" y="633"/>
                  </a:lnTo>
                  <a:lnTo>
                    <a:pt x="181" y="632"/>
                  </a:lnTo>
                  <a:lnTo>
                    <a:pt x="180" y="630"/>
                  </a:lnTo>
                  <a:lnTo>
                    <a:pt x="179" y="629"/>
                  </a:lnTo>
                  <a:lnTo>
                    <a:pt x="177" y="628"/>
                  </a:lnTo>
                  <a:lnTo>
                    <a:pt x="177" y="627"/>
                  </a:lnTo>
                  <a:lnTo>
                    <a:pt x="176" y="627"/>
                  </a:lnTo>
                  <a:lnTo>
                    <a:pt x="175" y="625"/>
                  </a:lnTo>
                  <a:lnTo>
                    <a:pt x="174" y="625"/>
                  </a:lnTo>
                  <a:lnTo>
                    <a:pt x="174" y="624"/>
                  </a:lnTo>
                  <a:lnTo>
                    <a:pt x="172" y="624"/>
                  </a:lnTo>
                  <a:lnTo>
                    <a:pt x="171" y="623"/>
                  </a:lnTo>
                  <a:lnTo>
                    <a:pt x="170" y="623"/>
                  </a:lnTo>
                  <a:lnTo>
                    <a:pt x="170" y="622"/>
                  </a:lnTo>
                  <a:lnTo>
                    <a:pt x="169" y="620"/>
                  </a:lnTo>
                  <a:lnTo>
                    <a:pt x="169" y="619"/>
                  </a:lnTo>
                  <a:lnTo>
                    <a:pt x="169" y="618"/>
                  </a:lnTo>
                  <a:lnTo>
                    <a:pt x="167" y="616"/>
                  </a:lnTo>
                  <a:lnTo>
                    <a:pt x="166" y="615"/>
                  </a:lnTo>
                  <a:lnTo>
                    <a:pt x="165" y="615"/>
                  </a:lnTo>
                  <a:lnTo>
                    <a:pt x="165" y="614"/>
                  </a:lnTo>
                  <a:lnTo>
                    <a:pt x="164" y="614"/>
                  </a:lnTo>
                  <a:lnTo>
                    <a:pt x="164" y="613"/>
                  </a:lnTo>
                  <a:lnTo>
                    <a:pt x="162" y="613"/>
                  </a:lnTo>
                  <a:lnTo>
                    <a:pt x="161" y="611"/>
                  </a:lnTo>
                  <a:lnTo>
                    <a:pt x="161" y="610"/>
                  </a:lnTo>
                  <a:lnTo>
                    <a:pt x="160" y="610"/>
                  </a:lnTo>
                  <a:lnTo>
                    <a:pt x="160" y="609"/>
                  </a:lnTo>
                  <a:lnTo>
                    <a:pt x="159" y="609"/>
                  </a:lnTo>
                  <a:lnTo>
                    <a:pt x="159" y="608"/>
                  </a:lnTo>
                  <a:lnTo>
                    <a:pt x="157" y="608"/>
                  </a:lnTo>
                  <a:lnTo>
                    <a:pt x="157" y="606"/>
                  </a:lnTo>
                  <a:lnTo>
                    <a:pt x="157" y="605"/>
                  </a:lnTo>
                  <a:lnTo>
                    <a:pt x="156" y="605"/>
                  </a:lnTo>
                  <a:lnTo>
                    <a:pt x="155" y="604"/>
                  </a:lnTo>
                  <a:lnTo>
                    <a:pt x="154" y="603"/>
                  </a:lnTo>
                  <a:lnTo>
                    <a:pt x="152" y="603"/>
                  </a:lnTo>
                  <a:lnTo>
                    <a:pt x="151" y="601"/>
                  </a:lnTo>
                  <a:lnTo>
                    <a:pt x="150" y="601"/>
                  </a:lnTo>
                  <a:lnTo>
                    <a:pt x="149" y="600"/>
                  </a:lnTo>
                  <a:lnTo>
                    <a:pt x="147" y="600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4" y="595"/>
                  </a:lnTo>
                  <a:lnTo>
                    <a:pt x="142" y="594"/>
                  </a:lnTo>
                  <a:lnTo>
                    <a:pt x="142" y="593"/>
                  </a:lnTo>
                  <a:lnTo>
                    <a:pt x="141" y="591"/>
                  </a:lnTo>
                  <a:lnTo>
                    <a:pt x="140" y="591"/>
                  </a:lnTo>
                  <a:lnTo>
                    <a:pt x="140" y="590"/>
                  </a:lnTo>
                  <a:lnTo>
                    <a:pt x="139" y="590"/>
                  </a:lnTo>
                  <a:lnTo>
                    <a:pt x="137" y="590"/>
                  </a:lnTo>
                  <a:lnTo>
                    <a:pt x="136" y="589"/>
                  </a:lnTo>
                  <a:lnTo>
                    <a:pt x="135" y="589"/>
                  </a:lnTo>
                  <a:lnTo>
                    <a:pt x="135" y="588"/>
                  </a:lnTo>
                  <a:lnTo>
                    <a:pt x="134" y="586"/>
                  </a:lnTo>
                  <a:lnTo>
                    <a:pt x="132" y="585"/>
                  </a:lnTo>
                  <a:lnTo>
                    <a:pt x="131" y="584"/>
                  </a:lnTo>
                  <a:lnTo>
                    <a:pt x="130" y="583"/>
                  </a:lnTo>
                  <a:lnTo>
                    <a:pt x="129" y="583"/>
                  </a:lnTo>
                  <a:lnTo>
                    <a:pt x="127" y="581"/>
                  </a:lnTo>
                  <a:lnTo>
                    <a:pt x="126" y="581"/>
                  </a:lnTo>
                  <a:lnTo>
                    <a:pt x="125" y="581"/>
                  </a:lnTo>
                  <a:lnTo>
                    <a:pt x="124" y="581"/>
                  </a:lnTo>
                  <a:lnTo>
                    <a:pt x="122" y="581"/>
                  </a:lnTo>
                  <a:lnTo>
                    <a:pt x="121" y="583"/>
                  </a:lnTo>
                  <a:lnTo>
                    <a:pt x="120" y="584"/>
                  </a:lnTo>
                  <a:lnTo>
                    <a:pt x="119" y="584"/>
                  </a:lnTo>
                  <a:lnTo>
                    <a:pt x="117" y="585"/>
                  </a:lnTo>
                  <a:lnTo>
                    <a:pt x="116" y="584"/>
                  </a:lnTo>
                  <a:lnTo>
                    <a:pt x="115" y="584"/>
                  </a:lnTo>
                  <a:lnTo>
                    <a:pt x="114" y="584"/>
                  </a:lnTo>
                  <a:lnTo>
                    <a:pt x="112" y="584"/>
                  </a:lnTo>
                  <a:lnTo>
                    <a:pt x="111" y="584"/>
                  </a:lnTo>
                  <a:lnTo>
                    <a:pt x="110" y="585"/>
                  </a:lnTo>
                  <a:lnTo>
                    <a:pt x="109" y="585"/>
                  </a:lnTo>
                  <a:lnTo>
                    <a:pt x="107" y="585"/>
                  </a:lnTo>
                  <a:lnTo>
                    <a:pt x="106" y="586"/>
                  </a:lnTo>
                  <a:lnTo>
                    <a:pt x="105" y="586"/>
                  </a:lnTo>
                  <a:lnTo>
                    <a:pt x="104" y="585"/>
                  </a:lnTo>
                  <a:lnTo>
                    <a:pt x="102" y="585"/>
                  </a:lnTo>
                  <a:lnTo>
                    <a:pt x="102" y="584"/>
                  </a:lnTo>
                  <a:lnTo>
                    <a:pt x="102" y="583"/>
                  </a:lnTo>
                  <a:lnTo>
                    <a:pt x="101" y="583"/>
                  </a:lnTo>
                  <a:lnTo>
                    <a:pt x="102" y="581"/>
                  </a:lnTo>
                  <a:lnTo>
                    <a:pt x="102" y="580"/>
                  </a:lnTo>
                  <a:lnTo>
                    <a:pt x="102" y="579"/>
                  </a:lnTo>
                  <a:lnTo>
                    <a:pt x="101" y="579"/>
                  </a:lnTo>
                  <a:lnTo>
                    <a:pt x="101" y="578"/>
                  </a:lnTo>
                  <a:lnTo>
                    <a:pt x="101" y="576"/>
                  </a:lnTo>
                  <a:lnTo>
                    <a:pt x="101" y="575"/>
                  </a:lnTo>
                  <a:lnTo>
                    <a:pt x="100" y="575"/>
                  </a:lnTo>
                  <a:lnTo>
                    <a:pt x="100" y="573"/>
                  </a:lnTo>
                  <a:lnTo>
                    <a:pt x="99" y="571"/>
                  </a:lnTo>
                  <a:lnTo>
                    <a:pt x="99" y="570"/>
                  </a:lnTo>
                  <a:lnTo>
                    <a:pt x="99" y="569"/>
                  </a:lnTo>
                  <a:lnTo>
                    <a:pt x="97" y="568"/>
                  </a:lnTo>
                  <a:lnTo>
                    <a:pt x="96" y="566"/>
                  </a:lnTo>
                  <a:lnTo>
                    <a:pt x="95" y="566"/>
                  </a:lnTo>
                  <a:lnTo>
                    <a:pt x="94" y="566"/>
                  </a:lnTo>
                  <a:lnTo>
                    <a:pt x="92" y="566"/>
                  </a:lnTo>
                  <a:lnTo>
                    <a:pt x="91" y="566"/>
                  </a:lnTo>
                  <a:lnTo>
                    <a:pt x="90" y="566"/>
                  </a:lnTo>
                  <a:lnTo>
                    <a:pt x="89" y="566"/>
                  </a:lnTo>
                  <a:lnTo>
                    <a:pt x="87" y="566"/>
                  </a:lnTo>
                  <a:lnTo>
                    <a:pt x="87" y="565"/>
                  </a:lnTo>
                  <a:lnTo>
                    <a:pt x="86" y="566"/>
                  </a:lnTo>
                  <a:lnTo>
                    <a:pt x="84" y="566"/>
                  </a:lnTo>
                  <a:lnTo>
                    <a:pt x="84" y="568"/>
                  </a:lnTo>
                  <a:lnTo>
                    <a:pt x="84" y="569"/>
                  </a:lnTo>
                  <a:lnTo>
                    <a:pt x="84" y="570"/>
                  </a:lnTo>
                  <a:lnTo>
                    <a:pt x="84" y="571"/>
                  </a:lnTo>
                  <a:lnTo>
                    <a:pt x="84" y="573"/>
                  </a:lnTo>
                  <a:lnTo>
                    <a:pt x="82" y="574"/>
                  </a:lnTo>
                  <a:lnTo>
                    <a:pt x="82" y="575"/>
                  </a:lnTo>
                  <a:lnTo>
                    <a:pt x="82" y="576"/>
                  </a:lnTo>
                  <a:lnTo>
                    <a:pt x="81" y="578"/>
                  </a:lnTo>
                  <a:lnTo>
                    <a:pt x="81" y="579"/>
                  </a:lnTo>
                  <a:lnTo>
                    <a:pt x="80" y="580"/>
                  </a:lnTo>
                  <a:lnTo>
                    <a:pt x="80" y="581"/>
                  </a:lnTo>
                  <a:lnTo>
                    <a:pt x="80" y="583"/>
                  </a:lnTo>
                  <a:lnTo>
                    <a:pt x="80" y="584"/>
                  </a:lnTo>
                  <a:lnTo>
                    <a:pt x="80" y="585"/>
                  </a:lnTo>
                  <a:lnTo>
                    <a:pt x="80" y="586"/>
                  </a:lnTo>
                  <a:lnTo>
                    <a:pt x="80" y="588"/>
                  </a:lnTo>
                  <a:lnTo>
                    <a:pt x="80" y="589"/>
                  </a:lnTo>
                  <a:lnTo>
                    <a:pt x="80" y="590"/>
                  </a:lnTo>
                  <a:lnTo>
                    <a:pt x="80" y="591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80" y="596"/>
                  </a:lnTo>
                  <a:lnTo>
                    <a:pt x="79" y="598"/>
                  </a:lnTo>
                  <a:lnTo>
                    <a:pt x="79" y="599"/>
                  </a:lnTo>
                  <a:lnTo>
                    <a:pt x="77" y="600"/>
                  </a:lnTo>
                  <a:lnTo>
                    <a:pt x="77" y="601"/>
                  </a:lnTo>
                  <a:lnTo>
                    <a:pt x="77" y="603"/>
                  </a:lnTo>
                  <a:lnTo>
                    <a:pt x="76" y="603"/>
                  </a:lnTo>
                  <a:lnTo>
                    <a:pt x="76" y="605"/>
                  </a:lnTo>
                  <a:lnTo>
                    <a:pt x="76" y="606"/>
                  </a:lnTo>
                  <a:lnTo>
                    <a:pt x="76" y="608"/>
                  </a:lnTo>
                  <a:lnTo>
                    <a:pt x="76" y="609"/>
                  </a:lnTo>
                  <a:lnTo>
                    <a:pt x="76" y="610"/>
                  </a:lnTo>
                  <a:lnTo>
                    <a:pt x="75" y="610"/>
                  </a:lnTo>
                  <a:lnTo>
                    <a:pt x="75" y="611"/>
                  </a:lnTo>
                  <a:lnTo>
                    <a:pt x="74" y="611"/>
                  </a:lnTo>
                  <a:lnTo>
                    <a:pt x="74" y="613"/>
                  </a:lnTo>
                  <a:lnTo>
                    <a:pt x="72" y="613"/>
                  </a:lnTo>
                  <a:lnTo>
                    <a:pt x="71" y="613"/>
                  </a:lnTo>
                  <a:lnTo>
                    <a:pt x="70" y="613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5"/>
                  </a:lnTo>
                  <a:lnTo>
                    <a:pt x="69" y="616"/>
                  </a:lnTo>
                  <a:lnTo>
                    <a:pt x="67" y="616"/>
                  </a:lnTo>
                  <a:lnTo>
                    <a:pt x="67" y="618"/>
                  </a:lnTo>
                  <a:lnTo>
                    <a:pt x="66" y="618"/>
                  </a:lnTo>
                  <a:lnTo>
                    <a:pt x="66" y="619"/>
                  </a:lnTo>
                  <a:lnTo>
                    <a:pt x="65" y="619"/>
                  </a:lnTo>
                  <a:lnTo>
                    <a:pt x="65" y="620"/>
                  </a:lnTo>
                  <a:lnTo>
                    <a:pt x="65" y="622"/>
                  </a:lnTo>
                  <a:lnTo>
                    <a:pt x="64" y="623"/>
                  </a:lnTo>
                  <a:lnTo>
                    <a:pt x="64" y="624"/>
                  </a:lnTo>
                  <a:lnTo>
                    <a:pt x="62" y="624"/>
                  </a:lnTo>
                  <a:lnTo>
                    <a:pt x="62" y="625"/>
                  </a:lnTo>
                  <a:lnTo>
                    <a:pt x="61" y="625"/>
                  </a:lnTo>
                  <a:lnTo>
                    <a:pt x="60" y="625"/>
                  </a:lnTo>
                  <a:lnTo>
                    <a:pt x="58" y="625"/>
                  </a:lnTo>
                  <a:lnTo>
                    <a:pt x="57" y="625"/>
                  </a:lnTo>
                  <a:lnTo>
                    <a:pt x="57" y="627"/>
                  </a:lnTo>
                  <a:lnTo>
                    <a:pt x="56" y="627"/>
                  </a:lnTo>
                  <a:lnTo>
                    <a:pt x="55" y="627"/>
                  </a:lnTo>
                  <a:lnTo>
                    <a:pt x="53" y="625"/>
                  </a:lnTo>
                  <a:lnTo>
                    <a:pt x="52" y="625"/>
                  </a:lnTo>
                  <a:lnTo>
                    <a:pt x="51" y="624"/>
                  </a:lnTo>
                  <a:lnTo>
                    <a:pt x="50" y="623"/>
                  </a:lnTo>
                  <a:lnTo>
                    <a:pt x="48" y="622"/>
                  </a:lnTo>
                  <a:lnTo>
                    <a:pt x="47" y="620"/>
                  </a:lnTo>
                  <a:lnTo>
                    <a:pt x="46" y="619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2559" y="2128"/>
              <a:ext cx="657" cy="264"/>
            </a:xfrm>
            <a:custGeom>
              <a:avLst/>
              <a:gdLst/>
              <a:ahLst/>
              <a:cxnLst>
                <a:cxn ang="0">
                  <a:pos x="643" y="123"/>
                </a:cxn>
                <a:cxn ang="0">
                  <a:pos x="631" y="133"/>
                </a:cxn>
                <a:cxn ang="0">
                  <a:pos x="613" y="139"/>
                </a:cxn>
                <a:cxn ang="0">
                  <a:pos x="593" y="143"/>
                </a:cxn>
                <a:cxn ang="0">
                  <a:pos x="583" y="157"/>
                </a:cxn>
                <a:cxn ang="0">
                  <a:pos x="573" y="168"/>
                </a:cxn>
                <a:cxn ang="0">
                  <a:pos x="562" y="182"/>
                </a:cxn>
                <a:cxn ang="0">
                  <a:pos x="543" y="195"/>
                </a:cxn>
                <a:cxn ang="0">
                  <a:pos x="536" y="180"/>
                </a:cxn>
                <a:cxn ang="0">
                  <a:pos x="529" y="169"/>
                </a:cxn>
                <a:cxn ang="0">
                  <a:pos x="522" y="154"/>
                </a:cxn>
                <a:cxn ang="0">
                  <a:pos x="498" y="162"/>
                </a:cxn>
                <a:cxn ang="0">
                  <a:pos x="488" y="177"/>
                </a:cxn>
                <a:cxn ang="0">
                  <a:pos x="486" y="197"/>
                </a:cxn>
                <a:cxn ang="0">
                  <a:pos x="469" y="208"/>
                </a:cxn>
                <a:cxn ang="0">
                  <a:pos x="468" y="227"/>
                </a:cxn>
                <a:cxn ang="0">
                  <a:pos x="477" y="243"/>
                </a:cxn>
                <a:cxn ang="0">
                  <a:pos x="487" y="259"/>
                </a:cxn>
                <a:cxn ang="0">
                  <a:pos x="471" y="263"/>
                </a:cxn>
                <a:cxn ang="0">
                  <a:pos x="461" y="260"/>
                </a:cxn>
                <a:cxn ang="0">
                  <a:pos x="449" y="262"/>
                </a:cxn>
                <a:cxn ang="0">
                  <a:pos x="445" y="254"/>
                </a:cxn>
                <a:cxn ang="0">
                  <a:pos x="437" y="244"/>
                </a:cxn>
                <a:cxn ang="0">
                  <a:pos x="433" y="237"/>
                </a:cxn>
                <a:cxn ang="0">
                  <a:pos x="420" y="228"/>
                </a:cxn>
                <a:cxn ang="0">
                  <a:pos x="414" y="220"/>
                </a:cxn>
                <a:cxn ang="0">
                  <a:pos x="404" y="213"/>
                </a:cxn>
                <a:cxn ang="0">
                  <a:pos x="395" y="205"/>
                </a:cxn>
                <a:cxn ang="0">
                  <a:pos x="388" y="202"/>
                </a:cxn>
                <a:cxn ang="0">
                  <a:pos x="380" y="202"/>
                </a:cxn>
                <a:cxn ang="0">
                  <a:pos x="377" y="194"/>
                </a:cxn>
                <a:cxn ang="0">
                  <a:pos x="365" y="188"/>
                </a:cxn>
                <a:cxn ang="0">
                  <a:pos x="350" y="192"/>
                </a:cxn>
                <a:cxn ang="0">
                  <a:pos x="337" y="187"/>
                </a:cxn>
                <a:cxn ang="0">
                  <a:pos x="323" y="182"/>
                </a:cxn>
                <a:cxn ang="0">
                  <a:pos x="308" y="193"/>
                </a:cxn>
                <a:cxn ang="0">
                  <a:pos x="292" y="204"/>
                </a:cxn>
                <a:cxn ang="0">
                  <a:pos x="278" y="200"/>
                </a:cxn>
                <a:cxn ang="0">
                  <a:pos x="269" y="185"/>
                </a:cxn>
                <a:cxn ang="0">
                  <a:pos x="252" y="183"/>
                </a:cxn>
                <a:cxn ang="0">
                  <a:pos x="237" y="179"/>
                </a:cxn>
                <a:cxn ang="0">
                  <a:pos x="220" y="178"/>
                </a:cxn>
                <a:cxn ang="0">
                  <a:pos x="206" y="172"/>
                </a:cxn>
                <a:cxn ang="0">
                  <a:pos x="209" y="160"/>
                </a:cxn>
                <a:cxn ang="0">
                  <a:pos x="206" y="147"/>
                </a:cxn>
                <a:cxn ang="0">
                  <a:pos x="193" y="134"/>
                </a:cxn>
                <a:cxn ang="0">
                  <a:pos x="181" y="123"/>
                </a:cxn>
                <a:cxn ang="0">
                  <a:pos x="165" y="115"/>
                </a:cxn>
                <a:cxn ang="0">
                  <a:pos x="163" y="96"/>
                </a:cxn>
                <a:cxn ang="0">
                  <a:pos x="159" y="80"/>
                </a:cxn>
                <a:cxn ang="0">
                  <a:pos x="145" y="66"/>
                </a:cxn>
                <a:cxn ang="0">
                  <a:pos x="131" y="60"/>
                </a:cxn>
                <a:cxn ang="0">
                  <a:pos x="129" y="40"/>
                </a:cxn>
                <a:cxn ang="0">
                  <a:pos x="125" y="31"/>
                </a:cxn>
                <a:cxn ang="0">
                  <a:pos x="104" y="26"/>
                </a:cxn>
                <a:cxn ang="0">
                  <a:pos x="84" y="34"/>
                </a:cxn>
                <a:cxn ang="0">
                  <a:pos x="65" y="24"/>
                </a:cxn>
                <a:cxn ang="0">
                  <a:pos x="54" y="4"/>
                </a:cxn>
                <a:cxn ang="0">
                  <a:pos x="30" y="3"/>
                </a:cxn>
                <a:cxn ang="0">
                  <a:pos x="8" y="3"/>
                </a:cxn>
              </a:cxnLst>
              <a:rect l="0" t="0" r="r" b="b"/>
              <a:pathLst>
                <a:path w="657" h="264">
                  <a:moveTo>
                    <a:pt x="657" y="124"/>
                  </a:moveTo>
                  <a:lnTo>
                    <a:pt x="656" y="124"/>
                  </a:lnTo>
                  <a:lnTo>
                    <a:pt x="654" y="123"/>
                  </a:lnTo>
                  <a:lnTo>
                    <a:pt x="653" y="123"/>
                  </a:lnTo>
                  <a:lnTo>
                    <a:pt x="652" y="121"/>
                  </a:lnTo>
                  <a:lnTo>
                    <a:pt x="651" y="121"/>
                  </a:lnTo>
                  <a:lnTo>
                    <a:pt x="649" y="121"/>
                  </a:lnTo>
                  <a:lnTo>
                    <a:pt x="649" y="120"/>
                  </a:lnTo>
                  <a:lnTo>
                    <a:pt x="648" y="120"/>
                  </a:lnTo>
                  <a:lnTo>
                    <a:pt x="647" y="120"/>
                  </a:lnTo>
                  <a:lnTo>
                    <a:pt x="647" y="119"/>
                  </a:lnTo>
                  <a:lnTo>
                    <a:pt x="646" y="119"/>
                  </a:lnTo>
                  <a:lnTo>
                    <a:pt x="646" y="120"/>
                  </a:lnTo>
                  <a:lnTo>
                    <a:pt x="644" y="120"/>
                  </a:lnTo>
                  <a:lnTo>
                    <a:pt x="644" y="121"/>
                  </a:lnTo>
                  <a:lnTo>
                    <a:pt x="644" y="123"/>
                  </a:lnTo>
                  <a:lnTo>
                    <a:pt x="643" y="123"/>
                  </a:lnTo>
                  <a:lnTo>
                    <a:pt x="643" y="124"/>
                  </a:lnTo>
                  <a:lnTo>
                    <a:pt x="643" y="125"/>
                  </a:lnTo>
                  <a:lnTo>
                    <a:pt x="643" y="127"/>
                  </a:lnTo>
                  <a:lnTo>
                    <a:pt x="642" y="127"/>
                  </a:lnTo>
                  <a:lnTo>
                    <a:pt x="642" y="128"/>
                  </a:lnTo>
                  <a:lnTo>
                    <a:pt x="642" y="129"/>
                  </a:lnTo>
                  <a:lnTo>
                    <a:pt x="641" y="129"/>
                  </a:lnTo>
                  <a:lnTo>
                    <a:pt x="639" y="129"/>
                  </a:lnTo>
                  <a:lnTo>
                    <a:pt x="638" y="130"/>
                  </a:lnTo>
                  <a:lnTo>
                    <a:pt x="638" y="132"/>
                  </a:lnTo>
                  <a:lnTo>
                    <a:pt x="637" y="132"/>
                  </a:lnTo>
                  <a:lnTo>
                    <a:pt x="636" y="132"/>
                  </a:lnTo>
                  <a:lnTo>
                    <a:pt x="634" y="132"/>
                  </a:lnTo>
                  <a:lnTo>
                    <a:pt x="633" y="132"/>
                  </a:lnTo>
                  <a:lnTo>
                    <a:pt x="633" y="133"/>
                  </a:lnTo>
                  <a:lnTo>
                    <a:pt x="632" y="133"/>
                  </a:lnTo>
                  <a:lnTo>
                    <a:pt x="631" y="133"/>
                  </a:lnTo>
                  <a:lnTo>
                    <a:pt x="631" y="134"/>
                  </a:lnTo>
                  <a:lnTo>
                    <a:pt x="629" y="134"/>
                  </a:lnTo>
                  <a:lnTo>
                    <a:pt x="628" y="134"/>
                  </a:lnTo>
                  <a:lnTo>
                    <a:pt x="628" y="135"/>
                  </a:lnTo>
                  <a:lnTo>
                    <a:pt x="627" y="135"/>
                  </a:lnTo>
                  <a:lnTo>
                    <a:pt x="626" y="137"/>
                  </a:lnTo>
                  <a:lnTo>
                    <a:pt x="624" y="137"/>
                  </a:lnTo>
                  <a:lnTo>
                    <a:pt x="623" y="137"/>
                  </a:lnTo>
                  <a:lnTo>
                    <a:pt x="623" y="138"/>
                  </a:lnTo>
                  <a:lnTo>
                    <a:pt x="622" y="138"/>
                  </a:lnTo>
                  <a:lnTo>
                    <a:pt x="621" y="138"/>
                  </a:lnTo>
                  <a:lnTo>
                    <a:pt x="619" y="139"/>
                  </a:lnTo>
                  <a:lnTo>
                    <a:pt x="618" y="139"/>
                  </a:lnTo>
                  <a:lnTo>
                    <a:pt x="617" y="139"/>
                  </a:lnTo>
                  <a:lnTo>
                    <a:pt x="616" y="139"/>
                  </a:lnTo>
                  <a:lnTo>
                    <a:pt x="614" y="139"/>
                  </a:lnTo>
                  <a:lnTo>
                    <a:pt x="613" y="139"/>
                  </a:lnTo>
                  <a:lnTo>
                    <a:pt x="612" y="139"/>
                  </a:lnTo>
                  <a:lnTo>
                    <a:pt x="611" y="139"/>
                  </a:lnTo>
                  <a:lnTo>
                    <a:pt x="609" y="139"/>
                  </a:lnTo>
                  <a:lnTo>
                    <a:pt x="608" y="139"/>
                  </a:lnTo>
                  <a:lnTo>
                    <a:pt x="608" y="140"/>
                  </a:lnTo>
                  <a:lnTo>
                    <a:pt x="607" y="140"/>
                  </a:lnTo>
                  <a:lnTo>
                    <a:pt x="606" y="140"/>
                  </a:lnTo>
                  <a:lnTo>
                    <a:pt x="604" y="140"/>
                  </a:lnTo>
                  <a:lnTo>
                    <a:pt x="603" y="140"/>
                  </a:lnTo>
                  <a:lnTo>
                    <a:pt x="602" y="140"/>
                  </a:lnTo>
                  <a:lnTo>
                    <a:pt x="601" y="140"/>
                  </a:lnTo>
                  <a:lnTo>
                    <a:pt x="599" y="140"/>
                  </a:lnTo>
                  <a:lnTo>
                    <a:pt x="599" y="142"/>
                  </a:lnTo>
                  <a:lnTo>
                    <a:pt x="598" y="142"/>
                  </a:lnTo>
                  <a:lnTo>
                    <a:pt x="597" y="142"/>
                  </a:lnTo>
                  <a:lnTo>
                    <a:pt x="596" y="143"/>
                  </a:lnTo>
                  <a:lnTo>
                    <a:pt x="593" y="143"/>
                  </a:lnTo>
                  <a:lnTo>
                    <a:pt x="592" y="144"/>
                  </a:lnTo>
                  <a:lnTo>
                    <a:pt x="592" y="145"/>
                  </a:lnTo>
                  <a:lnTo>
                    <a:pt x="591" y="145"/>
                  </a:lnTo>
                  <a:lnTo>
                    <a:pt x="589" y="145"/>
                  </a:lnTo>
                  <a:lnTo>
                    <a:pt x="589" y="147"/>
                  </a:lnTo>
                  <a:lnTo>
                    <a:pt x="588" y="147"/>
                  </a:lnTo>
                  <a:lnTo>
                    <a:pt x="587" y="147"/>
                  </a:lnTo>
                  <a:lnTo>
                    <a:pt x="587" y="148"/>
                  </a:lnTo>
                  <a:lnTo>
                    <a:pt x="587" y="149"/>
                  </a:lnTo>
                  <a:lnTo>
                    <a:pt x="586" y="150"/>
                  </a:lnTo>
                  <a:lnTo>
                    <a:pt x="586" y="152"/>
                  </a:lnTo>
                  <a:lnTo>
                    <a:pt x="584" y="152"/>
                  </a:lnTo>
                  <a:lnTo>
                    <a:pt x="584" y="153"/>
                  </a:lnTo>
                  <a:lnTo>
                    <a:pt x="584" y="154"/>
                  </a:lnTo>
                  <a:lnTo>
                    <a:pt x="584" y="155"/>
                  </a:lnTo>
                  <a:lnTo>
                    <a:pt x="583" y="155"/>
                  </a:lnTo>
                  <a:lnTo>
                    <a:pt x="583" y="157"/>
                  </a:lnTo>
                  <a:lnTo>
                    <a:pt x="582" y="158"/>
                  </a:lnTo>
                  <a:lnTo>
                    <a:pt x="582" y="159"/>
                  </a:lnTo>
                  <a:lnTo>
                    <a:pt x="582" y="160"/>
                  </a:lnTo>
                  <a:lnTo>
                    <a:pt x="582" y="162"/>
                  </a:lnTo>
                  <a:lnTo>
                    <a:pt x="582" y="163"/>
                  </a:lnTo>
                  <a:lnTo>
                    <a:pt x="582" y="164"/>
                  </a:lnTo>
                  <a:lnTo>
                    <a:pt x="583" y="164"/>
                  </a:lnTo>
                  <a:lnTo>
                    <a:pt x="583" y="165"/>
                  </a:lnTo>
                  <a:lnTo>
                    <a:pt x="582" y="167"/>
                  </a:lnTo>
                  <a:lnTo>
                    <a:pt x="581" y="167"/>
                  </a:lnTo>
                  <a:lnTo>
                    <a:pt x="579" y="167"/>
                  </a:lnTo>
                  <a:lnTo>
                    <a:pt x="578" y="167"/>
                  </a:lnTo>
                  <a:lnTo>
                    <a:pt x="578" y="165"/>
                  </a:lnTo>
                  <a:lnTo>
                    <a:pt x="577" y="165"/>
                  </a:lnTo>
                  <a:lnTo>
                    <a:pt x="576" y="167"/>
                  </a:lnTo>
                  <a:lnTo>
                    <a:pt x="574" y="168"/>
                  </a:lnTo>
                  <a:lnTo>
                    <a:pt x="573" y="168"/>
                  </a:lnTo>
                  <a:lnTo>
                    <a:pt x="573" y="169"/>
                  </a:lnTo>
                  <a:lnTo>
                    <a:pt x="572" y="169"/>
                  </a:lnTo>
                  <a:lnTo>
                    <a:pt x="572" y="170"/>
                  </a:lnTo>
                  <a:lnTo>
                    <a:pt x="572" y="172"/>
                  </a:lnTo>
                  <a:lnTo>
                    <a:pt x="572" y="174"/>
                  </a:lnTo>
                  <a:lnTo>
                    <a:pt x="571" y="175"/>
                  </a:lnTo>
                  <a:lnTo>
                    <a:pt x="571" y="177"/>
                  </a:lnTo>
                  <a:lnTo>
                    <a:pt x="569" y="177"/>
                  </a:lnTo>
                  <a:lnTo>
                    <a:pt x="569" y="178"/>
                  </a:lnTo>
                  <a:lnTo>
                    <a:pt x="568" y="178"/>
                  </a:lnTo>
                  <a:lnTo>
                    <a:pt x="567" y="179"/>
                  </a:lnTo>
                  <a:lnTo>
                    <a:pt x="566" y="179"/>
                  </a:lnTo>
                  <a:lnTo>
                    <a:pt x="566" y="180"/>
                  </a:lnTo>
                  <a:lnTo>
                    <a:pt x="564" y="180"/>
                  </a:lnTo>
                  <a:lnTo>
                    <a:pt x="563" y="180"/>
                  </a:lnTo>
                  <a:lnTo>
                    <a:pt x="563" y="182"/>
                  </a:lnTo>
                  <a:lnTo>
                    <a:pt x="562" y="182"/>
                  </a:lnTo>
                  <a:lnTo>
                    <a:pt x="561" y="183"/>
                  </a:lnTo>
                  <a:lnTo>
                    <a:pt x="559" y="184"/>
                  </a:lnTo>
                  <a:lnTo>
                    <a:pt x="558" y="187"/>
                  </a:lnTo>
                  <a:lnTo>
                    <a:pt x="558" y="188"/>
                  </a:lnTo>
                  <a:lnTo>
                    <a:pt x="557" y="188"/>
                  </a:lnTo>
                  <a:lnTo>
                    <a:pt x="556" y="188"/>
                  </a:lnTo>
                  <a:lnTo>
                    <a:pt x="554" y="188"/>
                  </a:lnTo>
                  <a:lnTo>
                    <a:pt x="553" y="189"/>
                  </a:lnTo>
                  <a:lnTo>
                    <a:pt x="552" y="189"/>
                  </a:lnTo>
                  <a:lnTo>
                    <a:pt x="551" y="189"/>
                  </a:lnTo>
                  <a:lnTo>
                    <a:pt x="549" y="190"/>
                  </a:lnTo>
                  <a:lnTo>
                    <a:pt x="548" y="192"/>
                  </a:lnTo>
                  <a:lnTo>
                    <a:pt x="547" y="193"/>
                  </a:lnTo>
                  <a:lnTo>
                    <a:pt x="546" y="193"/>
                  </a:lnTo>
                  <a:lnTo>
                    <a:pt x="544" y="194"/>
                  </a:lnTo>
                  <a:lnTo>
                    <a:pt x="544" y="195"/>
                  </a:lnTo>
                  <a:lnTo>
                    <a:pt x="543" y="195"/>
                  </a:lnTo>
                  <a:lnTo>
                    <a:pt x="543" y="197"/>
                  </a:lnTo>
                  <a:lnTo>
                    <a:pt x="542" y="197"/>
                  </a:lnTo>
                  <a:lnTo>
                    <a:pt x="542" y="195"/>
                  </a:lnTo>
                  <a:lnTo>
                    <a:pt x="542" y="194"/>
                  </a:lnTo>
                  <a:lnTo>
                    <a:pt x="541" y="194"/>
                  </a:lnTo>
                  <a:lnTo>
                    <a:pt x="541" y="193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1" y="189"/>
                  </a:lnTo>
                  <a:lnTo>
                    <a:pt x="541" y="188"/>
                  </a:lnTo>
                  <a:lnTo>
                    <a:pt x="541" y="187"/>
                  </a:lnTo>
                  <a:lnTo>
                    <a:pt x="539" y="185"/>
                  </a:lnTo>
                  <a:lnTo>
                    <a:pt x="539" y="184"/>
                  </a:lnTo>
                  <a:lnTo>
                    <a:pt x="538" y="183"/>
                  </a:lnTo>
                  <a:lnTo>
                    <a:pt x="537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4" y="179"/>
                  </a:lnTo>
                  <a:lnTo>
                    <a:pt x="533" y="179"/>
                  </a:lnTo>
                  <a:lnTo>
                    <a:pt x="533" y="178"/>
                  </a:lnTo>
                  <a:lnTo>
                    <a:pt x="532" y="178"/>
                  </a:lnTo>
                  <a:lnTo>
                    <a:pt x="531" y="178"/>
                  </a:lnTo>
                  <a:lnTo>
                    <a:pt x="531" y="177"/>
                  </a:lnTo>
                  <a:lnTo>
                    <a:pt x="531" y="175"/>
                  </a:lnTo>
                  <a:lnTo>
                    <a:pt x="531" y="174"/>
                  </a:lnTo>
                  <a:lnTo>
                    <a:pt x="529" y="174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1" y="172"/>
                  </a:lnTo>
                  <a:lnTo>
                    <a:pt x="529" y="172"/>
                  </a:lnTo>
                  <a:lnTo>
                    <a:pt x="529" y="170"/>
                  </a:lnTo>
                  <a:lnTo>
                    <a:pt x="531" y="170"/>
                  </a:lnTo>
                  <a:lnTo>
                    <a:pt x="529" y="170"/>
                  </a:lnTo>
                  <a:lnTo>
                    <a:pt x="529" y="169"/>
                  </a:lnTo>
                  <a:lnTo>
                    <a:pt x="529" y="168"/>
                  </a:lnTo>
                  <a:lnTo>
                    <a:pt x="529" y="167"/>
                  </a:lnTo>
                  <a:lnTo>
                    <a:pt x="529" y="165"/>
                  </a:lnTo>
                  <a:lnTo>
                    <a:pt x="528" y="165"/>
                  </a:lnTo>
                  <a:lnTo>
                    <a:pt x="528" y="164"/>
                  </a:lnTo>
                  <a:lnTo>
                    <a:pt x="528" y="163"/>
                  </a:lnTo>
                  <a:lnTo>
                    <a:pt x="527" y="163"/>
                  </a:lnTo>
                  <a:lnTo>
                    <a:pt x="527" y="162"/>
                  </a:lnTo>
                  <a:lnTo>
                    <a:pt x="527" y="160"/>
                  </a:lnTo>
                  <a:lnTo>
                    <a:pt x="526" y="159"/>
                  </a:lnTo>
                  <a:lnTo>
                    <a:pt x="526" y="158"/>
                  </a:lnTo>
                  <a:lnTo>
                    <a:pt x="524" y="158"/>
                  </a:lnTo>
                  <a:lnTo>
                    <a:pt x="524" y="157"/>
                  </a:lnTo>
                  <a:lnTo>
                    <a:pt x="523" y="157"/>
                  </a:lnTo>
                  <a:lnTo>
                    <a:pt x="523" y="155"/>
                  </a:lnTo>
                  <a:lnTo>
                    <a:pt x="523" y="154"/>
                  </a:lnTo>
                  <a:lnTo>
                    <a:pt x="522" y="154"/>
                  </a:lnTo>
                  <a:lnTo>
                    <a:pt x="522" y="155"/>
                  </a:lnTo>
                  <a:lnTo>
                    <a:pt x="521" y="155"/>
                  </a:lnTo>
                  <a:lnTo>
                    <a:pt x="519" y="157"/>
                  </a:lnTo>
                  <a:lnTo>
                    <a:pt x="518" y="157"/>
                  </a:lnTo>
                  <a:lnTo>
                    <a:pt x="517" y="157"/>
                  </a:lnTo>
                  <a:lnTo>
                    <a:pt x="514" y="157"/>
                  </a:lnTo>
                  <a:lnTo>
                    <a:pt x="513" y="158"/>
                  </a:lnTo>
                  <a:lnTo>
                    <a:pt x="512" y="158"/>
                  </a:lnTo>
                  <a:lnTo>
                    <a:pt x="511" y="157"/>
                  </a:lnTo>
                  <a:lnTo>
                    <a:pt x="511" y="158"/>
                  </a:lnTo>
                  <a:lnTo>
                    <a:pt x="508" y="158"/>
                  </a:lnTo>
                  <a:lnTo>
                    <a:pt x="506" y="159"/>
                  </a:lnTo>
                  <a:lnTo>
                    <a:pt x="504" y="159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499" y="162"/>
                  </a:lnTo>
                  <a:lnTo>
                    <a:pt x="498" y="162"/>
                  </a:lnTo>
                  <a:lnTo>
                    <a:pt x="497" y="163"/>
                  </a:lnTo>
                  <a:lnTo>
                    <a:pt x="496" y="163"/>
                  </a:lnTo>
                  <a:lnTo>
                    <a:pt x="494" y="164"/>
                  </a:lnTo>
                  <a:lnTo>
                    <a:pt x="494" y="167"/>
                  </a:lnTo>
                  <a:lnTo>
                    <a:pt x="493" y="168"/>
                  </a:lnTo>
                  <a:lnTo>
                    <a:pt x="492" y="169"/>
                  </a:lnTo>
                  <a:lnTo>
                    <a:pt x="491" y="169"/>
                  </a:lnTo>
                  <a:lnTo>
                    <a:pt x="491" y="170"/>
                  </a:lnTo>
                  <a:lnTo>
                    <a:pt x="489" y="170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7" y="173"/>
                  </a:lnTo>
                  <a:lnTo>
                    <a:pt x="488" y="174"/>
                  </a:lnTo>
                  <a:lnTo>
                    <a:pt x="488" y="175"/>
                  </a:lnTo>
                  <a:lnTo>
                    <a:pt x="488" y="177"/>
                  </a:lnTo>
                  <a:lnTo>
                    <a:pt x="488" y="178"/>
                  </a:lnTo>
                  <a:lnTo>
                    <a:pt x="488" y="179"/>
                  </a:lnTo>
                  <a:lnTo>
                    <a:pt x="488" y="180"/>
                  </a:lnTo>
                  <a:lnTo>
                    <a:pt x="489" y="182"/>
                  </a:lnTo>
                  <a:lnTo>
                    <a:pt x="489" y="183"/>
                  </a:lnTo>
                  <a:lnTo>
                    <a:pt x="489" y="184"/>
                  </a:lnTo>
                  <a:lnTo>
                    <a:pt x="488" y="185"/>
                  </a:lnTo>
                  <a:lnTo>
                    <a:pt x="488" y="187"/>
                  </a:lnTo>
                  <a:lnTo>
                    <a:pt x="488" y="188"/>
                  </a:lnTo>
                  <a:lnTo>
                    <a:pt x="487" y="188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6" y="192"/>
                  </a:lnTo>
                  <a:lnTo>
                    <a:pt x="486" y="193"/>
                  </a:lnTo>
                  <a:lnTo>
                    <a:pt x="486" y="194"/>
                  </a:lnTo>
                  <a:lnTo>
                    <a:pt x="486" y="195"/>
                  </a:lnTo>
                  <a:lnTo>
                    <a:pt x="486" y="197"/>
                  </a:lnTo>
                  <a:lnTo>
                    <a:pt x="484" y="197"/>
                  </a:lnTo>
                  <a:lnTo>
                    <a:pt x="484" y="198"/>
                  </a:lnTo>
                  <a:lnTo>
                    <a:pt x="484" y="199"/>
                  </a:lnTo>
                  <a:lnTo>
                    <a:pt x="484" y="200"/>
                  </a:lnTo>
                  <a:lnTo>
                    <a:pt x="483" y="200"/>
                  </a:lnTo>
                  <a:lnTo>
                    <a:pt x="482" y="200"/>
                  </a:lnTo>
                  <a:lnTo>
                    <a:pt x="481" y="200"/>
                  </a:lnTo>
                  <a:lnTo>
                    <a:pt x="479" y="200"/>
                  </a:lnTo>
                  <a:lnTo>
                    <a:pt x="478" y="202"/>
                  </a:lnTo>
                  <a:lnTo>
                    <a:pt x="477" y="202"/>
                  </a:lnTo>
                  <a:lnTo>
                    <a:pt x="476" y="203"/>
                  </a:lnTo>
                  <a:lnTo>
                    <a:pt x="474" y="203"/>
                  </a:lnTo>
                  <a:lnTo>
                    <a:pt x="473" y="204"/>
                  </a:lnTo>
                  <a:lnTo>
                    <a:pt x="472" y="205"/>
                  </a:lnTo>
                  <a:lnTo>
                    <a:pt x="471" y="207"/>
                  </a:lnTo>
                  <a:lnTo>
                    <a:pt x="469" y="207"/>
                  </a:lnTo>
                  <a:lnTo>
                    <a:pt x="469" y="208"/>
                  </a:lnTo>
                  <a:lnTo>
                    <a:pt x="469" y="209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9" y="213"/>
                  </a:lnTo>
                  <a:lnTo>
                    <a:pt x="468" y="213"/>
                  </a:lnTo>
                  <a:lnTo>
                    <a:pt x="468" y="214"/>
                  </a:lnTo>
                  <a:lnTo>
                    <a:pt x="468" y="215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7" y="218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8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8" y="227"/>
                  </a:lnTo>
                  <a:lnTo>
                    <a:pt x="469" y="228"/>
                  </a:lnTo>
                  <a:lnTo>
                    <a:pt x="469" y="229"/>
                  </a:lnTo>
                  <a:lnTo>
                    <a:pt x="469" y="230"/>
                  </a:lnTo>
                  <a:lnTo>
                    <a:pt x="471" y="230"/>
                  </a:lnTo>
                  <a:lnTo>
                    <a:pt x="471" y="232"/>
                  </a:lnTo>
                  <a:lnTo>
                    <a:pt x="471" y="233"/>
                  </a:lnTo>
                  <a:lnTo>
                    <a:pt x="472" y="234"/>
                  </a:lnTo>
                  <a:lnTo>
                    <a:pt x="472" y="235"/>
                  </a:lnTo>
                  <a:lnTo>
                    <a:pt x="473" y="237"/>
                  </a:lnTo>
                  <a:lnTo>
                    <a:pt x="473" y="238"/>
                  </a:lnTo>
                  <a:lnTo>
                    <a:pt x="474" y="238"/>
                  </a:lnTo>
                  <a:lnTo>
                    <a:pt x="474" y="239"/>
                  </a:lnTo>
                  <a:lnTo>
                    <a:pt x="474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7" y="242"/>
                  </a:lnTo>
                  <a:lnTo>
                    <a:pt x="477" y="243"/>
                  </a:lnTo>
                  <a:lnTo>
                    <a:pt x="478" y="243"/>
                  </a:lnTo>
                  <a:lnTo>
                    <a:pt x="478" y="244"/>
                  </a:lnTo>
                  <a:lnTo>
                    <a:pt x="479" y="244"/>
                  </a:lnTo>
                  <a:lnTo>
                    <a:pt x="481" y="247"/>
                  </a:lnTo>
                  <a:lnTo>
                    <a:pt x="482" y="248"/>
                  </a:lnTo>
                  <a:lnTo>
                    <a:pt x="482" y="249"/>
                  </a:lnTo>
                  <a:lnTo>
                    <a:pt x="483" y="250"/>
                  </a:lnTo>
                  <a:lnTo>
                    <a:pt x="484" y="252"/>
                  </a:lnTo>
                  <a:lnTo>
                    <a:pt x="484" y="253"/>
                  </a:lnTo>
                  <a:lnTo>
                    <a:pt x="486" y="254"/>
                  </a:lnTo>
                  <a:lnTo>
                    <a:pt x="487" y="255"/>
                  </a:lnTo>
                  <a:lnTo>
                    <a:pt x="487" y="257"/>
                  </a:lnTo>
                  <a:lnTo>
                    <a:pt x="488" y="257"/>
                  </a:lnTo>
                  <a:lnTo>
                    <a:pt x="488" y="258"/>
                  </a:lnTo>
                  <a:lnTo>
                    <a:pt x="489" y="259"/>
                  </a:lnTo>
                  <a:lnTo>
                    <a:pt x="488" y="259"/>
                  </a:lnTo>
                  <a:lnTo>
                    <a:pt x="487" y="259"/>
                  </a:lnTo>
                  <a:lnTo>
                    <a:pt x="487" y="260"/>
                  </a:lnTo>
                  <a:lnTo>
                    <a:pt x="486" y="260"/>
                  </a:lnTo>
                  <a:lnTo>
                    <a:pt x="484" y="262"/>
                  </a:lnTo>
                  <a:lnTo>
                    <a:pt x="483" y="262"/>
                  </a:lnTo>
                  <a:lnTo>
                    <a:pt x="483" y="263"/>
                  </a:lnTo>
                  <a:lnTo>
                    <a:pt x="482" y="263"/>
                  </a:lnTo>
                  <a:lnTo>
                    <a:pt x="481" y="263"/>
                  </a:lnTo>
                  <a:lnTo>
                    <a:pt x="479" y="264"/>
                  </a:lnTo>
                  <a:lnTo>
                    <a:pt x="478" y="264"/>
                  </a:lnTo>
                  <a:lnTo>
                    <a:pt x="477" y="264"/>
                  </a:lnTo>
                  <a:lnTo>
                    <a:pt x="476" y="264"/>
                  </a:lnTo>
                  <a:lnTo>
                    <a:pt x="473" y="264"/>
                  </a:lnTo>
                  <a:lnTo>
                    <a:pt x="473" y="263"/>
                  </a:lnTo>
                  <a:lnTo>
                    <a:pt x="472" y="263"/>
                  </a:lnTo>
                  <a:lnTo>
                    <a:pt x="472" y="264"/>
                  </a:lnTo>
                  <a:lnTo>
                    <a:pt x="471" y="264"/>
                  </a:lnTo>
                  <a:lnTo>
                    <a:pt x="471" y="263"/>
                  </a:lnTo>
                  <a:lnTo>
                    <a:pt x="471" y="262"/>
                  </a:lnTo>
                  <a:lnTo>
                    <a:pt x="471" y="260"/>
                  </a:lnTo>
                  <a:lnTo>
                    <a:pt x="469" y="260"/>
                  </a:lnTo>
                  <a:lnTo>
                    <a:pt x="468" y="260"/>
                  </a:lnTo>
                  <a:lnTo>
                    <a:pt x="468" y="259"/>
                  </a:lnTo>
                  <a:lnTo>
                    <a:pt x="468" y="258"/>
                  </a:lnTo>
                  <a:lnTo>
                    <a:pt x="467" y="258"/>
                  </a:lnTo>
                  <a:lnTo>
                    <a:pt x="466" y="258"/>
                  </a:lnTo>
                  <a:lnTo>
                    <a:pt x="464" y="258"/>
                  </a:lnTo>
                  <a:lnTo>
                    <a:pt x="463" y="258"/>
                  </a:lnTo>
                  <a:lnTo>
                    <a:pt x="463" y="259"/>
                  </a:lnTo>
                  <a:lnTo>
                    <a:pt x="464" y="259"/>
                  </a:lnTo>
                  <a:lnTo>
                    <a:pt x="464" y="260"/>
                  </a:lnTo>
                  <a:lnTo>
                    <a:pt x="464" y="262"/>
                  </a:lnTo>
                  <a:lnTo>
                    <a:pt x="463" y="262"/>
                  </a:lnTo>
                  <a:lnTo>
                    <a:pt x="462" y="260"/>
                  </a:lnTo>
                  <a:lnTo>
                    <a:pt x="461" y="260"/>
                  </a:lnTo>
                  <a:lnTo>
                    <a:pt x="461" y="259"/>
                  </a:lnTo>
                  <a:lnTo>
                    <a:pt x="459" y="259"/>
                  </a:lnTo>
                  <a:lnTo>
                    <a:pt x="458" y="259"/>
                  </a:lnTo>
                  <a:lnTo>
                    <a:pt x="457" y="259"/>
                  </a:lnTo>
                  <a:lnTo>
                    <a:pt x="456" y="259"/>
                  </a:lnTo>
                  <a:lnTo>
                    <a:pt x="456" y="260"/>
                  </a:lnTo>
                  <a:lnTo>
                    <a:pt x="454" y="260"/>
                  </a:lnTo>
                  <a:lnTo>
                    <a:pt x="453" y="260"/>
                  </a:lnTo>
                  <a:lnTo>
                    <a:pt x="452" y="260"/>
                  </a:lnTo>
                  <a:lnTo>
                    <a:pt x="451" y="260"/>
                  </a:lnTo>
                  <a:lnTo>
                    <a:pt x="452" y="262"/>
                  </a:lnTo>
                  <a:lnTo>
                    <a:pt x="452" y="263"/>
                  </a:lnTo>
                  <a:lnTo>
                    <a:pt x="452" y="264"/>
                  </a:lnTo>
                  <a:lnTo>
                    <a:pt x="451" y="264"/>
                  </a:lnTo>
                  <a:lnTo>
                    <a:pt x="451" y="263"/>
                  </a:lnTo>
                  <a:lnTo>
                    <a:pt x="449" y="263"/>
                  </a:lnTo>
                  <a:lnTo>
                    <a:pt x="449" y="262"/>
                  </a:lnTo>
                  <a:lnTo>
                    <a:pt x="448" y="260"/>
                  </a:lnTo>
                  <a:lnTo>
                    <a:pt x="448" y="259"/>
                  </a:lnTo>
                  <a:lnTo>
                    <a:pt x="449" y="259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1" y="257"/>
                  </a:lnTo>
                  <a:lnTo>
                    <a:pt x="449" y="257"/>
                  </a:lnTo>
                  <a:lnTo>
                    <a:pt x="448" y="257"/>
                  </a:lnTo>
                  <a:lnTo>
                    <a:pt x="448" y="258"/>
                  </a:lnTo>
                  <a:lnTo>
                    <a:pt x="447" y="258"/>
                  </a:lnTo>
                  <a:lnTo>
                    <a:pt x="445" y="257"/>
                  </a:lnTo>
                  <a:lnTo>
                    <a:pt x="444" y="257"/>
                  </a:lnTo>
                  <a:lnTo>
                    <a:pt x="443" y="257"/>
                  </a:lnTo>
                  <a:lnTo>
                    <a:pt x="443" y="255"/>
                  </a:lnTo>
                  <a:lnTo>
                    <a:pt x="444" y="255"/>
                  </a:lnTo>
                  <a:lnTo>
                    <a:pt x="444" y="254"/>
                  </a:lnTo>
                  <a:lnTo>
                    <a:pt x="445" y="254"/>
                  </a:lnTo>
                  <a:lnTo>
                    <a:pt x="445" y="253"/>
                  </a:lnTo>
                  <a:lnTo>
                    <a:pt x="445" y="252"/>
                  </a:lnTo>
                  <a:lnTo>
                    <a:pt x="444" y="250"/>
                  </a:lnTo>
                  <a:lnTo>
                    <a:pt x="443" y="252"/>
                  </a:lnTo>
                  <a:lnTo>
                    <a:pt x="442" y="252"/>
                  </a:lnTo>
                  <a:lnTo>
                    <a:pt x="442" y="250"/>
                  </a:lnTo>
                  <a:lnTo>
                    <a:pt x="440" y="250"/>
                  </a:lnTo>
                  <a:lnTo>
                    <a:pt x="440" y="249"/>
                  </a:lnTo>
                  <a:lnTo>
                    <a:pt x="440" y="248"/>
                  </a:lnTo>
                  <a:lnTo>
                    <a:pt x="439" y="248"/>
                  </a:lnTo>
                  <a:lnTo>
                    <a:pt x="438" y="248"/>
                  </a:lnTo>
                  <a:lnTo>
                    <a:pt x="438" y="249"/>
                  </a:lnTo>
                  <a:lnTo>
                    <a:pt x="437" y="248"/>
                  </a:lnTo>
                  <a:lnTo>
                    <a:pt x="437" y="247"/>
                  </a:lnTo>
                  <a:lnTo>
                    <a:pt x="435" y="245"/>
                  </a:lnTo>
                  <a:lnTo>
                    <a:pt x="435" y="244"/>
                  </a:lnTo>
                  <a:lnTo>
                    <a:pt x="437" y="244"/>
                  </a:lnTo>
                  <a:lnTo>
                    <a:pt x="437" y="243"/>
                  </a:lnTo>
                  <a:lnTo>
                    <a:pt x="438" y="243"/>
                  </a:lnTo>
                  <a:lnTo>
                    <a:pt x="439" y="243"/>
                  </a:lnTo>
                  <a:lnTo>
                    <a:pt x="440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39" y="242"/>
                  </a:lnTo>
                  <a:lnTo>
                    <a:pt x="438" y="242"/>
                  </a:lnTo>
                  <a:lnTo>
                    <a:pt x="437" y="242"/>
                  </a:lnTo>
                  <a:lnTo>
                    <a:pt x="437" y="240"/>
                  </a:lnTo>
                  <a:lnTo>
                    <a:pt x="437" y="239"/>
                  </a:lnTo>
                  <a:lnTo>
                    <a:pt x="438" y="239"/>
                  </a:lnTo>
                  <a:lnTo>
                    <a:pt x="438" y="238"/>
                  </a:lnTo>
                  <a:lnTo>
                    <a:pt x="437" y="237"/>
                  </a:lnTo>
                  <a:lnTo>
                    <a:pt x="435" y="237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2" y="237"/>
                  </a:lnTo>
                  <a:lnTo>
                    <a:pt x="430" y="235"/>
                  </a:lnTo>
                  <a:lnTo>
                    <a:pt x="429" y="235"/>
                  </a:lnTo>
                  <a:lnTo>
                    <a:pt x="428" y="235"/>
                  </a:lnTo>
                  <a:lnTo>
                    <a:pt x="428" y="234"/>
                  </a:lnTo>
                  <a:lnTo>
                    <a:pt x="428" y="233"/>
                  </a:lnTo>
                  <a:lnTo>
                    <a:pt x="427" y="233"/>
                  </a:lnTo>
                  <a:lnTo>
                    <a:pt x="425" y="233"/>
                  </a:lnTo>
                  <a:lnTo>
                    <a:pt x="424" y="233"/>
                  </a:lnTo>
                  <a:lnTo>
                    <a:pt x="423" y="233"/>
                  </a:lnTo>
                  <a:lnTo>
                    <a:pt x="422" y="232"/>
                  </a:lnTo>
                  <a:lnTo>
                    <a:pt x="420" y="232"/>
                  </a:lnTo>
                  <a:lnTo>
                    <a:pt x="419" y="232"/>
                  </a:lnTo>
                  <a:lnTo>
                    <a:pt x="419" y="230"/>
                  </a:lnTo>
                  <a:lnTo>
                    <a:pt x="419" y="229"/>
                  </a:lnTo>
                  <a:lnTo>
                    <a:pt x="419" y="228"/>
                  </a:lnTo>
                  <a:lnTo>
                    <a:pt x="420" y="228"/>
                  </a:lnTo>
                  <a:lnTo>
                    <a:pt x="420" y="227"/>
                  </a:lnTo>
                  <a:lnTo>
                    <a:pt x="419" y="227"/>
                  </a:lnTo>
                  <a:lnTo>
                    <a:pt x="418" y="227"/>
                  </a:lnTo>
                  <a:lnTo>
                    <a:pt x="417" y="225"/>
                  </a:lnTo>
                  <a:lnTo>
                    <a:pt x="415" y="225"/>
                  </a:lnTo>
                  <a:lnTo>
                    <a:pt x="415" y="224"/>
                  </a:lnTo>
                  <a:lnTo>
                    <a:pt x="414" y="224"/>
                  </a:lnTo>
                  <a:lnTo>
                    <a:pt x="415" y="223"/>
                  </a:lnTo>
                  <a:lnTo>
                    <a:pt x="418" y="223"/>
                  </a:lnTo>
                  <a:lnTo>
                    <a:pt x="419" y="222"/>
                  </a:lnTo>
                  <a:lnTo>
                    <a:pt x="419" y="220"/>
                  </a:lnTo>
                  <a:lnTo>
                    <a:pt x="418" y="220"/>
                  </a:lnTo>
                  <a:lnTo>
                    <a:pt x="417" y="222"/>
                  </a:lnTo>
                  <a:lnTo>
                    <a:pt x="415" y="222"/>
                  </a:lnTo>
                  <a:lnTo>
                    <a:pt x="414" y="223"/>
                  </a:lnTo>
                  <a:lnTo>
                    <a:pt x="414" y="222"/>
                  </a:lnTo>
                  <a:lnTo>
                    <a:pt x="414" y="220"/>
                  </a:lnTo>
                  <a:lnTo>
                    <a:pt x="415" y="219"/>
                  </a:lnTo>
                  <a:lnTo>
                    <a:pt x="415" y="218"/>
                  </a:lnTo>
                  <a:lnTo>
                    <a:pt x="415" y="217"/>
                  </a:lnTo>
                  <a:lnTo>
                    <a:pt x="415" y="215"/>
                  </a:lnTo>
                  <a:lnTo>
                    <a:pt x="414" y="214"/>
                  </a:lnTo>
                  <a:lnTo>
                    <a:pt x="413" y="214"/>
                  </a:lnTo>
                  <a:lnTo>
                    <a:pt x="412" y="214"/>
                  </a:lnTo>
                  <a:lnTo>
                    <a:pt x="410" y="214"/>
                  </a:lnTo>
                  <a:lnTo>
                    <a:pt x="409" y="213"/>
                  </a:lnTo>
                  <a:lnTo>
                    <a:pt x="408" y="213"/>
                  </a:lnTo>
                  <a:lnTo>
                    <a:pt x="407" y="213"/>
                  </a:lnTo>
                  <a:lnTo>
                    <a:pt x="407" y="214"/>
                  </a:lnTo>
                  <a:lnTo>
                    <a:pt x="407" y="215"/>
                  </a:lnTo>
                  <a:lnTo>
                    <a:pt x="405" y="215"/>
                  </a:lnTo>
                  <a:lnTo>
                    <a:pt x="404" y="215"/>
                  </a:lnTo>
                  <a:lnTo>
                    <a:pt x="404" y="214"/>
                  </a:lnTo>
                  <a:lnTo>
                    <a:pt x="404" y="213"/>
                  </a:lnTo>
                  <a:lnTo>
                    <a:pt x="404" y="212"/>
                  </a:lnTo>
                  <a:lnTo>
                    <a:pt x="403" y="210"/>
                  </a:lnTo>
                  <a:lnTo>
                    <a:pt x="402" y="210"/>
                  </a:lnTo>
                  <a:lnTo>
                    <a:pt x="400" y="212"/>
                  </a:lnTo>
                  <a:lnTo>
                    <a:pt x="399" y="212"/>
                  </a:lnTo>
                  <a:lnTo>
                    <a:pt x="399" y="210"/>
                  </a:lnTo>
                  <a:lnTo>
                    <a:pt x="399" y="209"/>
                  </a:lnTo>
                  <a:lnTo>
                    <a:pt x="400" y="208"/>
                  </a:lnTo>
                  <a:lnTo>
                    <a:pt x="400" y="207"/>
                  </a:lnTo>
                  <a:lnTo>
                    <a:pt x="399" y="205"/>
                  </a:lnTo>
                  <a:lnTo>
                    <a:pt x="399" y="204"/>
                  </a:lnTo>
                  <a:lnTo>
                    <a:pt x="399" y="203"/>
                  </a:lnTo>
                  <a:lnTo>
                    <a:pt x="398" y="203"/>
                  </a:lnTo>
                  <a:lnTo>
                    <a:pt x="397" y="203"/>
                  </a:lnTo>
                  <a:lnTo>
                    <a:pt x="397" y="204"/>
                  </a:lnTo>
                  <a:lnTo>
                    <a:pt x="397" y="205"/>
                  </a:lnTo>
                  <a:lnTo>
                    <a:pt x="395" y="205"/>
                  </a:lnTo>
                  <a:lnTo>
                    <a:pt x="394" y="205"/>
                  </a:lnTo>
                  <a:lnTo>
                    <a:pt x="394" y="204"/>
                  </a:lnTo>
                  <a:lnTo>
                    <a:pt x="393" y="204"/>
                  </a:lnTo>
                  <a:lnTo>
                    <a:pt x="393" y="203"/>
                  </a:lnTo>
                  <a:lnTo>
                    <a:pt x="392" y="203"/>
                  </a:lnTo>
                  <a:lnTo>
                    <a:pt x="392" y="202"/>
                  </a:lnTo>
                  <a:lnTo>
                    <a:pt x="392" y="200"/>
                  </a:lnTo>
                  <a:lnTo>
                    <a:pt x="392" y="199"/>
                  </a:lnTo>
                  <a:lnTo>
                    <a:pt x="393" y="199"/>
                  </a:lnTo>
                  <a:lnTo>
                    <a:pt x="392" y="199"/>
                  </a:lnTo>
                  <a:lnTo>
                    <a:pt x="392" y="198"/>
                  </a:lnTo>
                  <a:lnTo>
                    <a:pt x="390" y="198"/>
                  </a:lnTo>
                  <a:lnTo>
                    <a:pt x="390" y="199"/>
                  </a:lnTo>
                  <a:lnTo>
                    <a:pt x="390" y="200"/>
                  </a:lnTo>
                  <a:lnTo>
                    <a:pt x="389" y="200"/>
                  </a:lnTo>
                  <a:lnTo>
                    <a:pt x="389" y="202"/>
                  </a:lnTo>
                  <a:lnTo>
                    <a:pt x="388" y="202"/>
                  </a:lnTo>
                  <a:lnTo>
                    <a:pt x="387" y="202"/>
                  </a:lnTo>
                  <a:lnTo>
                    <a:pt x="387" y="203"/>
                  </a:lnTo>
                  <a:lnTo>
                    <a:pt x="387" y="202"/>
                  </a:lnTo>
                  <a:lnTo>
                    <a:pt x="385" y="203"/>
                  </a:lnTo>
                  <a:lnTo>
                    <a:pt x="385" y="202"/>
                  </a:lnTo>
                  <a:lnTo>
                    <a:pt x="385" y="203"/>
                  </a:lnTo>
                  <a:lnTo>
                    <a:pt x="384" y="203"/>
                  </a:lnTo>
                  <a:lnTo>
                    <a:pt x="383" y="203"/>
                  </a:lnTo>
                  <a:lnTo>
                    <a:pt x="382" y="203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0" y="203"/>
                  </a:lnTo>
                  <a:lnTo>
                    <a:pt x="379" y="203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3"/>
                  </a:lnTo>
                  <a:lnTo>
                    <a:pt x="380" y="202"/>
                  </a:lnTo>
                  <a:lnTo>
                    <a:pt x="382" y="202"/>
                  </a:lnTo>
                  <a:lnTo>
                    <a:pt x="382" y="200"/>
                  </a:lnTo>
                  <a:lnTo>
                    <a:pt x="382" y="199"/>
                  </a:lnTo>
                  <a:lnTo>
                    <a:pt x="380" y="199"/>
                  </a:lnTo>
                  <a:lnTo>
                    <a:pt x="379" y="199"/>
                  </a:lnTo>
                  <a:lnTo>
                    <a:pt x="379" y="200"/>
                  </a:lnTo>
                  <a:lnTo>
                    <a:pt x="378" y="200"/>
                  </a:lnTo>
                  <a:lnTo>
                    <a:pt x="377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7" y="198"/>
                  </a:lnTo>
                  <a:lnTo>
                    <a:pt x="378" y="198"/>
                  </a:lnTo>
                  <a:lnTo>
                    <a:pt x="379" y="197"/>
                  </a:lnTo>
                  <a:lnTo>
                    <a:pt x="379" y="195"/>
                  </a:lnTo>
                  <a:lnTo>
                    <a:pt x="378" y="195"/>
                  </a:lnTo>
                  <a:lnTo>
                    <a:pt x="377" y="195"/>
                  </a:lnTo>
                  <a:lnTo>
                    <a:pt x="377" y="194"/>
                  </a:lnTo>
                  <a:lnTo>
                    <a:pt x="377" y="193"/>
                  </a:lnTo>
                  <a:lnTo>
                    <a:pt x="377" y="192"/>
                  </a:lnTo>
                  <a:lnTo>
                    <a:pt x="378" y="192"/>
                  </a:lnTo>
                  <a:lnTo>
                    <a:pt x="378" y="190"/>
                  </a:lnTo>
                  <a:lnTo>
                    <a:pt x="377" y="190"/>
                  </a:lnTo>
                  <a:lnTo>
                    <a:pt x="375" y="190"/>
                  </a:lnTo>
                  <a:lnTo>
                    <a:pt x="374" y="190"/>
                  </a:lnTo>
                  <a:lnTo>
                    <a:pt x="373" y="190"/>
                  </a:lnTo>
                  <a:lnTo>
                    <a:pt x="373" y="189"/>
                  </a:lnTo>
                  <a:lnTo>
                    <a:pt x="370" y="188"/>
                  </a:lnTo>
                  <a:lnTo>
                    <a:pt x="369" y="187"/>
                  </a:lnTo>
                  <a:lnTo>
                    <a:pt x="368" y="185"/>
                  </a:lnTo>
                  <a:lnTo>
                    <a:pt x="367" y="185"/>
                  </a:lnTo>
                  <a:lnTo>
                    <a:pt x="365" y="184"/>
                  </a:lnTo>
                  <a:lnTo>
                    <a:pt x="365" y="185"/>
                  </a:lnTo>
                  <a:lnTo>
                    <a:pt x="365" y="187"/>
                  </a:lnTo>
                  <a:lnTo>
                    <a:pt x="365" y="188"/>
                  </a:lnTo>
                  <a:lnTo>
                    <a:pt x="364" y="188"/>
                  </a:lnTo>
                  <a:lnTo>
                    <a:pt x="364" y="189"/>
                  </a:lnTo>
                  <a:lnTo>
                    <a:pt x="363" y="189"/>
                  </a:lnTo>
                  <a:lnTo>
                    <a:pt x="362" y="189"/>
                  </a:lnTo>
                  <a:lnTo>
                    <a:pt x="360" y="189"/>
                  </a:lnTo>
                  <a:lnTo>
                    <a:pt x="360" y="190"/>
                  </a:lnTo>
                  <a:lnTo>
                    <a:pt x="359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7" y="192"/>
                  </a:lnTo>
                  <a:lnTo>
                    <a:pt x="357" y="193"/>
                  </a:lnTo>
                  <a:lnTo>
                    <a:pt x="355" y="193"/>
                  </a:lnTo>
                  <a:lnTo>
                    <a:pt x="354" y="193"/>
                  </a:lnTo>
                  <a:lnTo>
                    <a:pt x="353" y="193"/>
                  </a:lnTo>
                  <a:lnTo>
                    <a:pt x="352" y="193"/>
                  </a:lnTo>
                  <a:lnTo>
                    <a:pt x="352" y="192"/>
                  </a:lnTo>
                  <a:lnTo>
                    <a:pt x="350" y="192"/>
                  </a:lnTo>
                  <a:lnTo>
                    <a:pt x="349" y="192"/>
                  </a:lnTo>
                  <a:lnTo>
                    <a:pt x="349" y="193"/>
                  </a:lnTo>
                  <a:lnTo>
                    <a:pt x="348" y="193"/>
                  </a:lnTo>
                  <a:lnTo>
                    <a:pt x="347" y="193"/>
                  </a:lnTo>
                  <a:lnTo>
                    <a:pt x="345" y="193"/>
                  </a:lnTo>
                  <a:lnTo>
                    <a:pt x="344" y="193"/>
                  </a:lnTo>
                  <a:lnTo>
                    <a:pt x="343" y="193"/>
                  </a:lnTo>
                  <a:lnTo>
                    <a:pt x="343" y="192"/>
                  </a:lnTo>
                  <a:lnTo>
                    <a:pt x="342" y="192"/>
                  </a:lnTo>
                  <a:lnTo>
                    <a:pt x="342" y="190"/>
                  </a:lnTo>
                  <a:lnTo>
                    <a:pt x="340" y="190"/>
                  </a:lnTo>
                  <a:lnTo>
                    <a:pt x="340" y="189"/>
                  </a:lnTo>
                  <a:lnTo>
                    <a:pt x="339" y="189"/>
                  </a:lnTo>
                  <a:lnTo>
                    <a:pt x="339" y="188"/>
                  </a:lnTo>
                  <a:lnTo>
                    <a:pt x="338" y="188"/>
                  </a:lnTo>
                  <a:lnTo>
                    <a:pt x="338" y="187"/>
                  </a:lnTo>
                  <a:lnTo>
                    <a:pt x="337" y="187"/>
                  </a:lnTo>
                  <a:lnTo>
                    <a:pt x="335" y="187"/>
                  </a:lnTo>
                  <a:lnTo>
                    <a:pt x="335" y="185"/>
                  </a:lnTo>
                  <a:lnTo>
                    <a:pt x="334" y="185"/>
                  </a:lnTo>
                  <a:lnTo>
                    <a:pt x="333" y="185"/>
                  </a:lnTo>
                  <a:lnTo>
                    <a:pt x="332" y="185"/>
                  </a:lnTo>
                  <a:lnTo>
                    <a:pt x="330" y="185"/>
                  </a:lnTo>
                  <a:lnTo>
                    <a:pt x="330" y="184"/>
                  </a:lnTo>
                  <a:lnTo>
                    <a:pt x="329" y="184"/>
                  </a:lnTo>
                  <a:lnTo>
                    <a:pt x="329" y="183"/>
                  </a:lnTo>
                  <a:lnTo>
                    <a:pt x="329" y="182"/>
                  </a:lnTo>
                  <a:lnTo>
                    <a:pt x="328" y="182"/>
                  </a:lnTo>
                  <a:lnTo>
                    <a:pt x="327" y="182"/>
                  </a:lnTo>
                  <a:lnTo>
                    <a:pt x="325" y="182"/>
                  </a:lnTo>
                  <a:lnTo>
                    <a:pt x="325" y="180"/>
                  </a:lnTo>
                  <a:lnTo>
                    <a:pt x="324" y="180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2" y="182"/>
                  </a:lnTo>
                  <a:lnTo>
                    <a:pt x="320" y="183"/>
                  </a:lnTo>
                  <a:lnTo>
                    <a:pt x="320" y="184"/>
                  </a:lnTo>
                  <a:lnTo>
                    <a:pt x="319" y="185"/>
                  </a:lnTo>
                  <a:lnTo>
                    <a:pt x="318" y="185"/>
                  </a:lnTo>
                  <a:lnTo>
                    <a:pt x="317" y="187"/>
                  </a:lnTo>
                  <a:lnTo>
                    <a:pt x="315" y="187"/>
                  </a:lnTo>
                  <a:lnTo>
                    <a:pt x="314" y="187"/>
                  </a:lnTo>
                  <a:lnTo>
                    <a:pt x="314" y="188"/>
                  </a:lnTo>
                  <a:lnTo>
                    <a:pt x="313" y="188"/>
                  </a:lnTo>
                  <a:lnTo>
                    <a:pt x="313" y="189"/>
                  </a:lnTo>
                  <a:lnTo>
                    <a:pt x="313" y="190"/>
                  </a:lnTo>
                  <a:lnTo>
                    <a:pt x="313" y="192"/>
                  </a:lnTo>
                  <a:lnTo>
                    <a:pt x="312" y="192"/>
                  </a:lnTo>
                  <a:lnTo>
                    <a:pt x="310" y="193"/>
                  </a:lnTo>
                  <a:lnTo>
                    <a:pt x="309" y="193"/>
                  </a:lnTo>
                  <a:lnTo>
                    <a:pt x="308" y="193"/>
                  </a:lnTo>
                  <a:lnTo>
                    <a:pt x="307" y="193"/>
                  </a:lnTo>
                  <a:lnTo>
                    <a:pt x="305" y="193"/>
                  </a:lnTo>
                  <a:lnTo>
                    <a:pt x="304" y="193"/>
                  </a:lnTo>
                  <a:lnTo>
                    <a:pt x="303" y="194"/>
                  </a:lnTo>
                  <a:lnTo>
                    <a:pt x="302" y="195"/>
                  </a:lnTo>
                  <a:lnTo>
                    <a:pt x="302" y="197"/>
                  </a:lnTo>
                  <a:lnTo>
                    <a:pt x="300" y="198"/>
                  </a:lnTo>
                  <a:lnTo>
                    <a:pt x="300" y="199"/>
                  </a:lnTo>
                  <a:lnTo>
                    <a:pt x="300" y="200"/>
                  </a:lnTo>
                  <a:lnTo>
                    <a:pt x="299" y="202"/>
                  </a:lnTo>
                  <a:lnTo>
                    <a:pt x="298" y="202"/>
                  </a:lnTo>
                  <a:lnTo>
                    <a:pt x="297" y="203"/>
                  </a:lnTo>
                  <a:lnTo>
                    <a:pt x="295" y="203"/>
                  </a:lnTo>
                  <a:lnTo>
                    <a:pt x="294" y="203"/>
                  </a:lnTo>
                  <a:lnTo>
                    <a:pt x="294" y="204"/>
                  </a:lnTo>
                  <a:lnTo>
                    <a:pt x="293" y="204"/>
                  </a:lnTo>
                  <a:lnTo>
                    <a:pt x="292" y="204"/>
                  </a:lnTo>
                  <a:lnTo>
                    <a:pt x="290" y="205"/>
                  </a:lnTo>
                  <a:lnTo>
                    <a:pt x="289" y="205"/>
                  </a:lnTo>
                  <a:lnTo>
                    <a:pt x="289" y="207"/>
                  </a:lnTo>
                  <a:lnTo>
                    <a:pt x="288" y="207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4" y="208"/>
                  </a:lnTo>
                  <a:lnTo>
                    <a:pt x="283" y="208"/>
                  </a:lnTo>
                  <a:lnTo>
                    <a:pt x="282" y="208"/>
                  </a:lnTo>
                  <a:lnTo>
                    <a:pt x="282" y="207"/>
                  </a:lnTo>
                  <a:lnTo>
                    <a:pt x="280" y="207"/>
                  </a:lnTo>
                  <a:lnTo>
                    <a:pt x="279" y="205"/>
                  </a:lnTo>
                  <a:lnTo>
                    <a:pt x="278" y="205"/>
                  </a:lnTo>
                  <a:lnTo>
                    <a:pt x="278" y="204"/>
                  </a:lnTo>
                  <a:lnTo>
                    <a:pt x="278" y="203"/>
                  </a:lnTo>
                  <a:lnTo>
                    <a:pt x="278" y="202"/>
                  </a:lnTo>
                  <a:lnTo>
                    <a:pt x="278" y="200"/>
                  </a:lnTo>
                  <a:lnTo>
                    <a:pt x="278" y="199"/>
                  </a:lnTo>
                  <a:lnTo>
                    <a:pt x="279" y="199"/>
                  </a:lnTo>
                  <a:lnTo>
                    <a:pt x="279" y="198"/>
                  </a:lnTo>
                  <a:lnTo>
                    <a:pt x="279" y="197"/>
                  </a:lnTo>
                  <a:lnTo>
                    <a:pt x="278" y="195"/>
                  </a:lnTo>
                  <a:lnTo>
                    <a:pt x="277" y="194"/>
                  </a:lnTo>
                  <a:lnTo>
                    <a:pt x="275" y="194"/>
                  </a:lnTo>
                  <a:lnTo>
                    <a:pt x="275" y="193"/>
                  </a:lnTo>
                  <a:lnTo>
                    <a:pt x="274" y="193"/>
                  </a:lnTo>
                  <a:lnTo>
                    <a:pt x="274" y="192"/>
                  </a:lnTo>
                  <a:lnTo>
                    <a:pt x="274" y="189"/>
                  </a:lnTo>
                  <a:lnTo>
                    <a:pt x="273" y="189"/>
                  </a:lnTo>
                  <a:lnTo>
                    <a:pt x="272" y="189"/>
                  </a:lnTo>
                  <a:lnTo>
                    <a:pt x="272" y="188"/>
                  </a:lnTo>
                  <a:lnTo>
                    <a:pt x="270" y="187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8" y="185"/>
                  </a:lnTo>
                  <a:lnTo>
                    <a:pt x="268" y="184"/>
                  </a:lnTo>
                  <a:lnTo>
                    <a:pt x="267" y="183"/>
                  </a:lnTo>
                  <a:lnTo>
                    <a:pt x="265" y="183"/>
                  </a:lnTo>
                  <a:lnTo>
                    <a:pt x="264" y="183"/>
                  </a:lnTo>
                  <a:lnTo>
                    <a:pt x="263" y="183"/>
                  </a:lnTo>
                  <a:lnTo>
                    <a:pt x="262" y="183"/>
                  </a:lnTo>
                  <a:lnTo>
                    <a:pt x="262" y="184"/>
                  </a:lnTo>
                  <a:lnTo>
                    <a:pt x="260" y="184"/>
                  </a:lnTo>
                  <a:lnTo>
                    <a:pt x="260" y="183"/>
                  </a:lnTo>
                  <a:lnTo>
                    <a:pt x="259" y="183"/>
                  </a:lnTo>
                  <a:lnTo>
                    <a:pt x="258" y="182"/>
                  </a:lnTo>
                  <a:lnTo>
                    <a:pt x="257" y="182"/>
                  </a:lnTo>
                  <a:lnTo>
                    <a:pt x="255" y="182"/>
                  </a:lnTo>
                  <a:lnTo>
                    <a:pt x="254" y="183"/>
                  </a:lnTo>
                  <a:lnTo>
                    <a:pt x="253" y="183"/>
                  </a:lnTo>
                  <a:lnTo>
                    <a:pt x="252" y="183"/>
                  </a:lnTo>
                  <a:lnTo>
                    <a:pt x="250" y="182"/>
                  </a:lnTo>
                  <a:lnTo>
                    <a:pt x="249" y="182"/>
                  </a:lnTo>
                  <a:lnTo>
                    <a:pt x="248" y="182"/>
                  </a:lnTo>
                  <a:lnTo>
                    <a:pt x="247" y="182"/>
                  </a:lnTo>
                  <a:lnTo>
                    <a:pt x="245" y="182"/>
                  </a:lnTo>
                  <a:lnTo>
                    <a:pt x="244" y="182"/>
                  </a:lnTo>
                  <a:lnTo>
                    <a:pt x="244" y="183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0" y="184"/>
                  </a:lnTo>
                  <a:lnTo>
                    <a:pt x="240" y="183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9" y="180"/>
                  </a:lnTo>
                  <a:lnTo>
                    <a:pt x="238" y="180"/>
                  </a:lnTo>
                  <a:lnTo>
                    <a:pt x="238" y="179"/>
                  </a:lnTo>
                  <a:lnTo>
                    <a:pt x="237" y="179"/>
                  </a:lnTo>
                  <a:lnTo>
                    <a:pt x="235" y="179"/>
                  </a:lnTo>
                  <a:lnTo>
                    <a:pt x="234" y="179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8" y="177"/>
                  </a:lnTo>
                  <a:lnTo>
                    <a:pt x="227" y="177"/>
                  </a:lnTo>
                  <a:lnTo>
                    <a:pt x="227" y="175"/>
                  </a:lnTo>
                  <a:lnTo>
                    <a:pt x="225" y="177"/>
                  </a:lnTo>
                  <a:lnTo>
                    <a:pt x="224" y="177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4" y="180"/>
                  </a:lnTo>
                  <a:lnTo>
                    <a:pt x="223" y="179"/>
                  </a:lnTo>
                  <a:lnTo>
                    <a:pt x="221" y="178"/>
                  </a:lnTo>
                  <a:lnTo>
                    <a:pt x="220" y="178"/>
                  </a:lnTo>
                  <a:lnTo>
                    <a:pt x="219" y="179"/>
                  </a:lnTo>
                  <a:lnTo>
                    <a:pt x="218" y="178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5" y="178"/>
                  </a:lnTo>
                  <a:lnTo>
                    <a:pt x="215" y="177"/>
                  </a:lnTo>
                  <a:lnTo>
                    <a:pt x="214" y="177"/>
                  </a:lnTo>
                  <a:lnTo>
                    <a:pt x="213" y="177"/>
                  </a:lnTo>
                  <a:lnTo>
                    <a:pt x="211" y="178"/>
                  </a:lnTo>
                  <a:lnTo>
                    <a:pt x="210" y="178"/>
                  </a:lnTo>
                  <a:lnTo>
                    <a:pt x="210" y="177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8" y="174"/>
                  </a:lnTo>
                  <a:lnTo>
                    <a:pt x="206" y="174"/>
                  </a:lnTo>
                  <a:lnTo>
                    <a:pt x="206" y="173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0"/>
                  </a:lnTo>
                  <a:lnTo>
                    <a:pt x="204" y="170"/>
                  </a:lnTo>
                  <a:lnTo>
                    <a:pt x="204" y="169"/>
                  </a:lnTo>
                  <a:lnTo>
                    <a:pt x="203" y="169"/>
                  </a:lnTo>
                  <a:lnTo>
                    <a:pt x="203" y="168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5" y="165"/>
                  </a:lnTo>
                  <a:lnTo>
                    <a:pt x="206" y="165"/>
                  </a:lnTo>
                  <a:lnTo>
                    <a:pt x="206" y="164"/>
                  </a:lnTo>
                  <a:lnTo>
                    <a:pt x="206" y="163"/>
                  </a:lnTo>
                  <a:lnTo>
                    <a:pt x="208" y="163"/>
                  </a:lnTo>
                  <a:lnTo>
                    <a:pt x="208" y="162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0" y="160"/>
                  </a:lnTo>
                  <a:lnTo>
                    <a:pt x="210" y="159"/>
                  </a:lnTo>
                  <a:lnTo>
                    <a:pt x="211" y="159"/>
                  </a:lnTo>
                  <a:lnTo>
                    <a:pt x="211" y="158"/>
                  </a:lnTo>
                  <a:lnTo>
                    <a:pt x="211" y="157"/>
                  </a:lnTo>
                  <a:lnTo>
                    <a:pt x="211" y="155"/>
                  </a:lnTo>
                  <a:lnTo>
                    <a:pt x="210" y="155"/>
                  </a:lnTo>
                  <a:lnTo>
                    <a:pt x="210" y="154"/>
                  </a:lnTo>
                  <a:lnTo>
                    <a:pt x="209" y="154"/>
                  </a:lnTo>
                  <a:lnTo>
                    <a:pt x="208" y="154"/>
                  </a:lnTo>
                  <a:lnTo>
                    <a:pt x="208" y="153"/>
                  </a:lnTo>
                  <a:lnTo>
                    <a:pt x="206" y="153"/>
                  </a:lnTo>
                  <a:lnTo>
                    <a:pt x="206" y="152"/>
                  </a:lnTo>
                  <a:lnTo>
                    <a:pt x="206" y="150"/>
                  </a:lnTo>
                  <a:lnTo>
                    <a:pt x="206" y="149"/>
                  </a:lnTo>
                  <a:lnTo>
                    <a:pt x="206" y="148"/>
                  </a:lnTo>
                  <a:lnTo>
                    <a:pt x="206" y="147"/>
                  </a:lnTo>
                  <a:lnTo>
                    <a:pt x="206" y="145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4" y="144"/>
                  </a:lnTo>
                  <a:lnTo>
                    <a:pt x="203" y="143"/>
                  </a:lnTo>
                  <a:lnTo>
                    <a:pt x="201" y="142"/>
                  </a:lnTo>
                  <a:lnTo>
                    <a:pt x="201" y="140"/>
                  </a:lnTo>
                  <a:lnTo>
                    <a:pt x="200" y="139"/>
                  </a:lnTo>
                  <a:lnTo>
                    <a:pt x="199" y="138"/>
                  </a:lnTo>
                  <a:lnTo>
                    <a:pt x="198" y="138"/>
                  </a:lnTo>
                  <a:lnTo>
                    <a:pt x="196" y="138"/>
                  </a:lnTo>
                  <a:lnTo>
                    <a:pt x="195" y="138"/>
                  </a:lnTo>
                  <a:lnTo>
                    <a:pt x="194" y="138"/>
                  </a:lnTo>
                  <a:lnTo>
                    <a:pt x="193" y="138"/>
                  </a:lnTo>
                  <a:lnTo>
                    <a:pt x="194" y="137"/>
                  </a:lnTo>
                  <a:lnTo>
                    <a:pt x="194" y="135"/>
                  </a:lnTo>
                  <a:lnTo>
                    <a:pt x="193" y="134"/>
                  </a:lnTo>
                  <a:lnTo>
                    <a:pt x="193" y="133"/>
                  </a:lnTo>
                  <a:lnTo>
                    <a:pt x="193" y="132"/>
                  </a:lnTo>
                  <a:lnTo>
                    <a:pt x="193" y="130"/>
                  </a:lnTo>
                  <a:lnTo>
                    <a:pt x="191" y="130"/>
                  </a:lnTo>
                  <a:lnTo>
                    <a:pt x="191" y="129"/>
                  </a:lnTo>
                  <a:lnTo>
                    <a:pt x="190" y="130"/>
                  </a:lnTo>
                  <a:lnTo>
                    <a:pt x="189" y="130"/>
                  </a:lnTo>
                  <a:lnTo>
                    <a:pt x="189" y="132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86" y="130"/>
                  </a:lnTo>
                  <a:lnTo>
                    <a:pt x="186" y="129"/>
                  </a:lnTo>
                  <a:lnTo>
                    <a:pt x="185" y="128"/>
                  </a:lnTo>
                  <a:lnTo>
                    <a:pt x="185" y="127"/>
                  </a:lnTo>
                  <a:lnTo>
                    <a:pt x="184" y="125"/>
                  </a:lnTo>
                  <a:lnTo>
                    <a:pt x="183" y="124"/>
                  </a:lnTo>
                  <a:lnTo>
                    <a:pt x="181" y="123"/>
                  </a:lnTo>
                  <a:lnTo>
                    <a:pt x="181" y="121"/>
                  </a:lnTo>
                  <a:lnTo>
                    <a:pt x="180" y="120"/>
                  </a:lnTo>
                  <a:lnTo>
                    <a:pt x="179" y="119"/>
                  </a:lnTo>
                  <a:lnTo>
                    <a:pt x="178" y="118"/>
                  </a:lnTo>
                  <a:lnTo>
                    <a:pt x="176" y="118"/>
                  </a:lnTo>
                  <a:lnTo>
                    <a:pt x="176" y="116"/>
                  </a:lnTo>
                  <a:lnTo>
                    <a:pt x="175" y="116"/>
                  </a:lnTo>
                  <a:lnTo>
                    <a:pt x="174" y="115"/>
                  </a:lnTo>
                  <a:lnTo>
                    <a:pt x="173" y="115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6" y="116"/>
                  </a:lnTo>
                  <a:lnTo>
                    <a:pt x="166" y="115"/>
                  </a:lnTo>
                  <a:lnTo>
                    <a:pt x="165" y="115"/>
                  </a:lnTo>
                  <a:lnTo>
                    <a:pt x="165" y="114"/>
                  </a:lnTo>
                  <a:lnTo>
                    <a:pt x="164" y="113"/>
                  </a:lnTo>
                  <a:lnTo>
                    <a:pt x="164" y="111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3" y="105"/>
                  </a:lnTo>
                  <a:lnTo>
                    <a:pt x="163" y="104"/>
                  </a:lnTo>
                  <a:lnTo>
                    <a:pt x="163" y="101"/>
                  </a:lnTo>
                  <a:lnTo>
                    <a:pt x="163" y="100"/>
                  </a:lnTo>
                  <a:lnTo>
                    <a:pt x="163" y="99"/>
                  </a:lnTo>
                  <a:lnTo>
                    <a:pt x="164" y="99"/>
                  </a:lnTo>
                  <a:lnTo>
                    <a:pt x="164" y="98"/>
                  </a:lnTo>
                  <a:lnTo>
                    <a:pt x="165" y="98"/>
                  </a:lnTo>
                  <a:lnTo>
                    <a:pt x="164" y="96"/>
                  </a:lnTo>
                  <a:lnTo>
                    <a:pt x="163" y="96"/>
                  </a:lnTo>
                  <a:lnTo>
                    <a:pt x="163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3"/>
                  </a:lnTo>
                  <a:lnTo>
                    <a:pt x="163" y="91"/>
                  </a:lnTo>
                  <a:lnTo>
                    <a:pt x="163" y="90"/>
                  </a:lnTo>
                  <a:lnTo>
                    <a:pt x="163" y="89"/>
                  </a:lnTo>
                  <a:lnTo>
                    <a:pt x="163" y="88"/>
                  </a:lnTo>
                  <a:lnTo>
                    <a:pt x="163" y="86"/>
                  </a:lnTo>
                  <a:lnTo>
                    <a:pt x="161" y="86"/>
                  </a:lnTo>
                  <a:lnTo>
                    <a:pt x="161" y="85"/>
                  </a:lnTo>
                  <a:lnTo>
                    <a:pt x="161" y="84"/>
                  </a:lnTo>
                  <a:lnTo>
                    <a:pt x="160" y="84"/>
                  </a:lnTo>
                  <a:lnTo>
                    <a:pt x="159" y="84"/>
                  </a:lnTo>
                  <a:lnTo>
                    <a:pt x="159" y="83"/>
                  </a:lnTo>
                  <a:lnTo>
                    <a:pt x="159" y="81"/>
                  </a:lnTo>
                  <a:lnTo>
                    <a:pt x="159" y="80"/>
                  </a:lnTo>
                  <a:lnTo>
                    <a:pt x="158" y="79"/>
                  </a:lnTo>
                  <a:lnTo>
                    <a:pt x="156" y="78"/>
                  </a:lnTo>
                  <a:lnTo>
                    <a:pt x="156" y="76"/>
                  </a:lnTo>
                  <a:lnTo>
                    <a:pt x="155" y="75"/>
                  </a:lnTo>
                  <a:lnTo>
                    <a:pt x="155" y="74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70"/>
                  </a:lnTo>
                  <a:lnTo>
                    <a:pt x="153" y="69"/>
                  </a:lnTo>
                  <a:lnTo>
                    <a:pt x="153" y="68"/>
                  </a:lnTo>
                  <a:lnTo>
                    <a:pt x="151" y="68"/>
                  </a:lnTo>
                  <a:lnTo>
                    <a:pt x="150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6" y="69"/>
                  </a:lnTo>
                  <a:lnTo>
                    <a:pt x="145" y="68"/>
                  </a:lnTo>
                  <a:lnTo>
                    <a:pt x="145" y="66"/>
                  </a:lnTo>
                  <a:lnTo>
                    <a:pt x="145" y="65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3" y="64"/>
                  </a:lnTo>
                  <a:lnTo>
                    <a:pt x="143" y="63"/>
                  </a:lnTo>
                  <a:lnTo>
                    <a:pt x="141" y="63"/>
                  </a:lnTo>
                  <a:lnTo>
                    <a:pt x="141" y="64"/>
                  </a:lnTo>
                  <a:lnTo>
                    <a:pt x="140" y="64"/>
                  </a:lnTo>
                  <a:lnTo>
                    <a:pt x="139" y="64"/>
                  </a:lnTo>
                  <a:lnTo>
                    <a:pt x="139" y="65"/>
                  </a:lnTo>
                  <a:lnTo>
                    <a:pt x="138" y="64"/>
                  </a:lnTo>
                  <a:lnTo>
                    <a:pt x="136" y="64"/>
                  </a:lnTo>
                  <a:lnTo>
                    <a:pt x="135" y="64"/>
                  </a:lnTo>
                  <a:lnTo>
                    <a:pt x="134" y="63"/>
                  </a:lnTo>
                  <a:lnTo>
                    <a:pt x="133" y="61"/>
                  </a:lnTo>
                  <a:lnTo>
                    <a:pt x="131" y="61"/>
                  </a:lnTo>
                  <a:lnTo>
                    <a:pt x="131" y="60"/>
                  </a:lnTo>
                  <a:lnTo>
                    <a:pt x="131" y="59"/>
                  </a:lnTo>
                  <a:lnTo>
                    <a:pt x="131" y="58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29" y="54"/>
                  </a:lnTo>
                  <a:lnTo>
                    <a:pt x="129" y="53"/>
                  </a:lnTo>
                  <a:lnTo>
                    <a:pt x="128" y="53"/>
                  </a:lnTo>
                  <a:lnTo>
                    <a:pt x="128" y="51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5"/>
                  </a:lnTo>
                  <a:lnTo>
                    <a:pt x="128" y="44"/>
                  </a:lnTo>
                  <a:lnTo>
                    <a:pt x="128" y="43"/>
                  </a:lnTo>
                  <a:lnTo>
                    <a:pt x="129" y="41"/>
                  </a:lnTo>
                  <a:lnTo>
                    <a:pt x="129" y="40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1" y="36"/>
                  </a:lnTo>
                  <a:lnTo>
                    <a:pt x="130" y="35"/>
                  </a:lnTo>
                  <a:lnTo>
                    <a:pt x="129" y="33"/>
                  </a:lnTo>
                  <a:lnTo>
                    <a:pt x="129" y="31"/>
                  </a:lnTo>
                  <a:lnTo>
                    <a:pt x="130" y="31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4" y="29"/>
                  </a:lnTo>
                  <a:lnTo>
                    <a:pt x="133" y="28"/>
                  </a:lnTo>
                  <a:lnTo>
                    <a:pt x="131" y="28"/>
                  </a:lnTo>
                  <a:lnTo>
                    <a:pt x="130" y="28"/>
                  </a:lnTo>
                  <a:lnTo>
                    <a:pt x="129" y="28"/>
                  </a:lnTo>
                  <a:lnTo>
                    <a:pt x="128" y="29"/>
                  </a:lnTo>
                  <a:lnTo>
                    <a:pt x="126" y="30"/>
                  </a:lnTo>
                  <a:lnTo>
                    <a:pt x="125" y="31"/>
                  </a:lnTo>
                  <a:lnTo>
                    <a:pt x="124" y="30"/>
                  </a:lnTo>
                  <a:lnTo>
                    <a:pt x="123" y="29"/>
                  </a:lnTo>
                  <a:lnTo>
                    <a:pt x="123" y="28"/>
                  </a:lnTo>
                  <a:lnTo>
                    <a:pt x="120" y="26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19" y="29"/>
                  </a:lnTo>
                  <a:lnTo>
                    <a:pt x="119" y="30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11" y="28"/>
                  </a:lnTo>
                  <a:lnTo>
                    <a:pt x="110" y="26"/>
                  </a:lnTo>
                  <a:lnTo>
                    <a:pt x="109" y="25"/>
                  </a:lnTo>
                  <a:lnTo>
                    <a:pt x="106" y="25"/>
                  </a:lnTo>
                  <a:lnTo>
                    <a:pt x="104" y="26"/>
                  </a:lnTo>
                  <a:lnTo>
                    <a:pt x="103" y="25"/>
                  </a:lnTo>
                  <a:lnTo>
                    <a:pt x="101" y="26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8" y="29"/>
                  </a:lnTo>
                  <a:lnTo>
                    <a:pt x="96" y="30"/>
                  </a:lnTo>
                  <a:lnTo>
                    <a:pt x="95" y="30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4" y="34"/>
                  </a:lnTo>
                  <a:lnTo>
                    <a:pt x="93" y="35"/>
                  </a:lnTo>
                  <a:lnTo>
                    <a:pt x="90" y="36"/>
                  </a:lnTo>
                  <a:lnTo>
                    <a:pt x="89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1" y="33"/>
                  </a:lnTo>
                  <a:lnTo>
                    <a:pt x="80" y="33"/>
                  </a:lnTo>
                  <a:lnTo>
                    <a:pt x="78" y="33"/>
                  </a:lnTo>
                  <a:lnTo>
                    <a:pt x="76" y="33"/>
                  </a:lnTo>
                  <a:lnTo>
                    <a:pt x="75" y="33"/>
                  </a:lnTo>
                  <a:lnTo>
                    <a:pt x="74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1" y="29"/>
                  </a:lnTo>
                  <a:lnTo>
                    <a:pt x="71" y="28"/>
                  </a:lnTo>
                  <a:lnTo>
                    <a:pt x="71" y="26"/>
                  </a:lnTo>
                  <a:lnTo>
                    <a:pt x="69" y="26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4"/>
                  </a:lnTo>
                  <a:lnTo>
                    <a:pt x="65" y="24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3" y="20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3" y="13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6" y="9"/>
                  </a:lnTo>
                  <a:lnTo>
                    <a:pt x="55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5" y="1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41" y="3"/>
                  </a:lnTo>
                  <a:lnTo>
                    <a:pt x="40" y="4"/>
                  </a:lnTo>
                  <a:lnTo>
                    <a:pt x="39" y="4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3" y="3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8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252" y="1526"/>
              <a:ext cx="918" cy="610"/>
            </a:xfrm>
            <a:custGeom>
              <a:avLst/>
              <a:gdLst/>
              <a:ahLst/>
              <a:cxnLst>
                <a:cxn ang="0">
                  <a:pos x="299" y="607"/>
                </a:cxn>
                <a:cxn ang="0">
                  <a:pos x="297" y="598"/>
                </a:cxn>
                <a:cxn ang="0">
                  <a:pos x="288" y="595"/>
                </a:cxn>
                <a:cxn ang="0">
                  <a:pos x="279" y="591"/>
                </a:cxn>
                <a:cxn ang="0">
                  <a:pos x="274" y="585"/>
                </a:cxn>
                <a:cxn ang="0">
                  <a:pos x="273" y="573"/>
                </a:cxn>
                <a:cxn ang="0">
                  <a:pos x="273" y="562"/>
                </a:cxn>
                <a:cxn ang="0">
                  <a:pos x="269" y="552"/>
                </a:cxn>
                <a:cxn ang="0">
                  <a:pos x="277" y="546"/>
                </a:cxn>
                <a:cxn ang="0">
                  <a:pos x="278" y="536"/>
                </a:cxn>
                <a:cxn ang="0">
                  <a:pos x="279" y="525"/>
                </a:cxn>
                <a:cxn ang="0">
                  <a:pos x="279" y="512"/>
                </a:cxn>
                <a:cxn ang="0">
                  <a:pos x="278" y="499"/>
                </a:cxn>
                <a:cxn ang="0">
                  <a:pos x="274" y="488"/>
                </a:cxn>
                <a:cxn ang="0">
                  <a:pos x="272" y="479"/>
                </a:cxn>
                <a:cxn ang="0">
                  <a:pos x="271" y="469"/>
                </a:cxn>
                <a:cxn ang="0">
                  <a:pos x="273" y="461"/>
                </a:cxn>
                <a:cxn ang="0">
                  <a:pos x="272" y="451"/>
                </a:cxn>
                <a:cxn ang="0">
                  <a:pos x="272" y="437"/>
                </a:cxn>
                <a:cxn ang="0">
                  <a:pos x="272" y="426"/>
                </a:cxn>
                <a:cxn ang="0">
                  <a:pos x="276" y="414"/>
                </a:cxn>
                <a:cxn ang="0">
                  <a:pos x="277" y="403"/>
                </a:cxn>
                <a:cxn ang="0">
                  <a:pos x="274" y="398"/>
                </a:cxn>
                <a:cxn ang="0">
                  <a:pos x="261" y="392"/>
                </a:cxn>
                <a:cxn ang="0">
                  <a:pos x="252" y="391"/>
                </a:cxn>
                <a:cxn ang="0">
                  <a:pos x="241" y="394"/>
                </a:cxn>
                <a:cxn ang="0">
                  <a:pos x="229" y="394"/>
                </a:cxn>
                <a:cxn ang="0">
                  <a:pos x="221" y="399"/>
                </a:cxn>
                <a:cxn ang="0">
                  <a:pos x="208" y="398"/>
                </a:cxn>
                <a:cxn ang="0">
                  <a:pos x="201" y="394"/>
                </a:cxn>
                <a:cxn ang="0">
                  <a:pos x="188" y="391"/>
                </a:cxn>
                <a:cxn ang="0">
                  <a:pos x="182" y="379"/>
                </a:cxn>
                <a:cxn ang="0">
                  <a:pos x="169" y="373"/>
                </a:cxn>
                <a:cxn ang="0">
                  <a:pos x="161" y="367"/>
                </a:cxn>
                <a:cxn ang="0">
                  <a:pos x="156" y="377"/>
                </a:cxn>
                <a:cxn ang="0">
                  <a:pos x="151" y="368"/>
                </a:cxn>
                <a:cxn ang="0">
                  <a:pos x="144" y="367"/>
                </a:cxn>
                <a:cxn ang="0">
                  <a:pos x="133" y="372"/>
                </a:cxn>
                <a:cxn ang="0">
                  <a:pos x="124" y="368"/>
                </a:cxn>
                <a:cxn ang="0">
                  <a:pos x="109" y="366"/>
                </a:cxn>
                <a:cxn ang="0">
                  <a:pos x="91" y="357"/>
                </a:cxn>
                <a:cxn ang="0">
                  <a:pos x="77" y="357"/>
                </a:cxn>
                <a:cxn ang="0">
                  <a:pos x="59" y="357"/>
                </a:cxn>
                <a:cxn ang="0">
                  <a:pos x="49" y="344"/>
                </a:cxn>
                <a:cxn ang="0">
                  <a:pos x="42" y="333"/>
                </a:cxn>
                <a:cxn ang="0">
                  <a:pos x="33" y="321"/>
                </a:cxn>
                <a:cxn ang="0">
                  <a:pos x="25" y="310"/>
                </a:cxn>
                <a:cxn ang="0">
                  <a:pos x="18" y="299"/>
                </a:cxn>
                <a:cxn ang="0">
                  <a:pos x="98" y="163"/>
                </a:cxn>
                <a:cxn ang="0">
                  <a:pos x="189" y="101"/>
                </a:cxn>
                <a:cxn ang="0">
                  <a:pos x="272" y="99"/>
                </a:cxn>
                <a:cxn ang="0">
                  <a:pos x="358" y="83"/>
                </a:cxn>
                <a:cxn ang="0">
                  <a:pos x="410" y="34"/>
                </a:cxn>
                <a:cxn ang="0">
                  <a:pos x="486" y="45"/>
                </a:cxn>
                <a:cxn ang="0">
                  <a:pos x="521" y="34"/>
                </a:cxn>
                <a:cxn ang="0">
                  <a:pos x="582" y="4"/>
                </a:cxn>
                <a:cxn ang="0">
                  <a:pos x="626" y="60"/>
                </a:cxn>
                <a:cxn ang="0">
                  <a:pos x="640" y="143"/>
                </a:cxn>
                <a:cxn ang="0">
                  <a:pos x="672" y="212"/>
                </a:cxn>
                <a:cxn ang="0">
                  <a:pos x="732" y="217"/>
                </a:cxn>
                <a:cxn ang="0">
                  <a:pos x="799" y="190"/>
                </a:cxn>
                <a:cxn ang="0">
                  <a:pos x="854" y="154"/>
                </a:cxn>
                <a:cxn ang="0">
                  <a:pos x="900" y="115"/>
                </a:cxn>
              </a:cxnLst>
              <a:rect l="0" t="0" r="r" b="b"/>
              <a:pathLst>
                <a:path w="918" h="610">
                  <a:moveTo>
                    <a:pt x="307" y="607"/>
                  </a:move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1983" y="2128"/>
              <a:ext cx="1107" cy="1602"/>
            </a:xfrm>
            <a:custGeom>
              <a:avLst/>
              <a:gdLst/>
              <a:ahLst/>
              <a:cxnLst>
                <a:cxn ang="0">
                  <a:pos x="652" y="33"/>
                </a:cxn>
                <a:cxn ang="0">
                  <a:pos x="704" y="44"/>
                </a:cxn>
                <a:cxn ang="0">
                  <a:pos x="739" y="90"/>
                </a:cxn>
                <a:cxn ang="0">
                  <a:pos x="770" y="137"/>
                </a:cxn>
                <a:cxn ang="0">
                  <a:pos x="790" y="177"/>
                </a:cxn>
                <a:cxn ang="0">
                  <a:pos x="845" y="187"/>
                </a:cxn>
                <a:cxn ang="0">
                  <a:pos x="890" y="187"/>
                </a:cxn>
                <a:cxn ang="0">
                  <a:pos x="941" y="188"/>
                </a:cxn>
                <a:cxn ang="0">
                  <a:pos x="969" y="199"/>
                </a:cxn>
                <a:cxn ang="0">
                  <a:pos x="996" y="227"/>
                </a:cxn>
                <a:cxn ang="0">
                  <a:pos x="1023" y="258"/>
                </a:cxn>
                <a:cxn ang="0">
                  <a:pos x="1050" y="269"/>
                </a:cxn>
                <a:cxn ang="0">
                  <a:pos x="1062" y="299"/>
                </a:cxn>
                <a:cxn ang="0">
                  <a:pos x="1080" y="334"/>
                </a:cxn>
                <a:cxn ang="0">
                  <a:pos x="1077" y="368"/>
                </a:cxn>
                <a:cxn ang="0">
                  <a:pos x="1075" y="396"/>
                </a:cxn>
                <a:cxn ang="0">
                  <a:pos x="1088" y="423"/>
                </a:cxn>
                <a:cxn ang="0">
                  <a:pos x="1062" y="444"/>
                </a:cxn>
                <a:cxn ang="0">
                  <a:pos x="1053" y="476"/>
                </a:cxn>
                <a:cxn ang="0">
                  <a:pos x="1082" y="492"/>
                </a:cxn>
                <a:cxn ang="0">
                  <a:pos x="1098" y="532"/>
                </a:cxn>
                <a:cxn ang="0">
                  <a:pos x="1084" y="593"/>
                </a:cxn>
                <a:cxn ang="0">
                  <a:pos x="1050" y="640"/>
                </a:cxn>
                <a:cxn ang="0">
                  <a:pos x="1060" y="701"/>
                </a:cxn>
                <a:cxn ang="0">
                  <a:pos x="1045" y="765"/>
                </a:cxn>
                <a:cxn ang="0">
                  <a:pos x="1020" y="826"/>
                </a:cxn>
                <a:cxn ang="0">
                  <a:pos x="931" y="1452"/>
                </a:cxn>
                <a:cxn ang="0">
                  <a:pos x="515" y="1554"/>
                </a:cxn>
                <a:cxn ang="0">
                  <a:pos x="125" y="1576"/>
                </a:cxn>
                <a:cxn ang="0">
                  <a:pos x="134" y="1349"/>
                </a:cxn>
                <a:cxn ang="0">
                  <a:pos x="134" y="1280"/>
                </a:cxn>
                <a:cxn ang="0">
                  <a:pos x="115" y="1237"/>
                </a:cxn>
                <a:cxn ang="0">
                  <a:pos x="103" y="1180"/>
                </a:cxn>
                <a:cxn ang="0">
                  <a:pos x="85" y="1143"/>
                </a:cxn>
                <a:cxn ang="0">
                  <a:pos x="38" y="1111"/>
                </a:cxn>
                <a:cxn ang="0">
                  <a:pos x="5" y="1075"/>
                </a:cxn>
                <a:cxn ang="0">
                  <a:pos x="52" y="1038"/>
                </a:cxn>
                <a:cxn ang="0">
                  <a:pos x="94" y="995"/>
                </a:cxn>
                <a:cxn ang="0">
                  <a:pos x="103" y="947"/>
                </a:cxn>
                <a:cxn ang="0">
                  <a:pos x="92" y="886"/>
                </a:cxn>
                <a:cxn ang="0">
                  <a:pos x="109" y="830"/>
                </a:cxn>
                <a:cxn ang="0">
                  <a:pos x="186" y="821"/>
                </a:cxn>
                <a:cxn ang="0">
                  <a:pos x="232" y="786"/>
                </a:cxn>
                <a:cxn ang="0">
                  <a:pos x="287" y="790"/>
                </a:cxn>
                <a:cxn ang="0">
                  <a:pos x="333" y="752"/>
                </a:cxn>
                <a:cxn ang="0">
                  <a:pos x="371" y="730"/>
                </a:cxn>
                <a:cxn ang="0">
                  <a:pos x="410" y="702"/>
                </a:cxn>
                <a:cxn ang="0">
                  <a:pos x="442" y="692"/>
                </a:cxn>
                <a:cxn ang="0">
                  <a:pos x="487" y="671"/>
                </a:cxn>
                <a:cxn ang="0">
                  <a:pos x="497" y="626"/>
                </a:cxn>
                <a:cxn ang="0">
                  <a:pos x="500" y="583"/>
                </a:cxn>
                <a:cxn ang="0">
                  <a:pos x="512" y="547"/>
                </a:cxn>
                <a:cxn ang="0">
                  <a:pos x="531" y="517"/>
                </a:cxn>
                <a:cxn ang="0">
                  <a:pos x="543" y="476"/>
                </a:cxn>
                <a:cxn ang="0">
                  <a:pos x="535" y="424"/>
                </a:cxn>
                <a:cxn ang="0">
                  <a:pos x="537" y="376"/>
                </a:cxn>
                <a:cxn ang="0">
                  <a:pos x="561" y="361"/>
                </a:cxn>
                <a:cxn ang="0">
                  <a:pos x="594" y="318"/>
                </a:cxn>
                <a:cxn ang="0">
                  <a:pos x="594" y="268"/>
                </a:cxn>
                <a:cxn ang="0">
                  <a:pos x="594" y="208"/>
                </a:cxn>
                <a:cxn ang="0">
                  <a:pos x="589" y="157"/>
                </a:cxn>
                <a:cxn ang="0">
                  <a:pos x="594" y="103"/>
                </a:cxn>
                <a:cxn ang="0">
                  <a:pos x="589" y="51"/>
                </a:cxn>
              </a:cxnLst>
              <a:rect l="0" t="0" r="r" b="b"/>
              <a:pathLst>
                <a:path w="1107" h="1602">
                  <a:moveTo>
                    <a:pt x="591" y="0"/>
                  </a:moveTo>
                  <a:lnTo>
                    <a:pt x="594" y="3"/>
                  </a:lnTo>
                  <a:lnTo>
                    <a:pt x="595" y="3"/>
                  </a:lnTo>
                  <a:lnTo>
                    <a:pt x="596" y="3"/>
                  </a:lnTo>
                  <a:lnTo>
                    <a:pt x="597" y="3"/>
                  </a:lnTo>
                  <a:lnTo>
                    <a:pt x="599" y="1"/>
                  </a:lnTo>
                  <a:lnTo>
                    <a:pt x="599" y="3"/>
                  </a:lnTo>
                  <a:lnTo>
                    <a:pt x="600" y="3"/>
                  </a:lnTo>
                  <a:lnTo>
                    <a:pt x="601" y="3"/>
                  </a:lnTo>
                  <a:lnTo>
                    <a:pt x="602" y="3"/>
                  </a:lnTo>
                  <a:lnTo>
                    <a:pt x="604" y="3"/>
                  </a:lnTo>
                  <a:lnTo>
                    <a:pt x="605" y="3"/>
                  </a:lnTo>
                  <a:lnTo>
                    <a:pt x="606" y="3"/>
                  </a:lnTo>
                  <a:lnTo>
                    <a:pt x="609" y="3"/>
                  </a:lnTo>
                  <a:lnTo>
                    <a:pt x="611" y="3"/>
                  </a:lnTo>
                  <a:lnTo>
                    <a:pt x="612" y="3"/>
                  </a:lnTo>
                  <a:lnTo>
                    <a:pt x="614" y="3"/>
                  </a:lnTo>
                  <a:lnTo>
                    <a:pt x="614" y="4"/>
                  </a:lnTo>
                  <a:lnTo>
                    <a:pt x="615" y="4"/>
                  </a:lnTo>
                  <a:lnTo>
                    <a:pt x="616" y="4"/>
                  </a:lnTo>
                  <a:lnTo>
                    <a:pt x="617" y="3"/>
                  </a:lnTo>
                  <a:lnTo>
                    <a:pt x="617" y="1"/>
                  </a:lnTo>
                  <a:lnTo>
                    <a:pt x="619" y="1"/>
                  </a:lnTo>
                  <a:lnTo>
                    <a:pt x="621" y="1"/>
                  </a:lnTo>
                  <a:lnTo>
                    <a:pt x="622" y="1"/>
                  </a:lnTo>
                  <a:lnTo>
                    <a:pt x="622" y="3"/>
                  </a:lnTo>
                  <a:lnTo>
                    <a:pt x="624" y="3"/>
                  </a:lnTo>
                  <a:lnTo>
                    <a:pt x="625" y="4"/>
                  </a:lnTo>
                  <a:lnTo>
                    <a:pt x="626" y="4"/>
                  </a:lnTo>
                  <a:lnTo>
                    <a:pt x="630" y="4"/>
                  </a:lnTo>
                  <a:lnTo>
                    <a:pt x="630" y="5"/>
                  </a:lnTo>
                  <a:lnTo>
                    <a:pt x="630" y="6"/>
                  </a:lnTo>
                  <a:lnTo>
                    <a:pt x="631" y="8"/>
                  </a:lnTo>
                  <a:lnTo>
                    <a:pt x="632" y="9"/>
                  </a:lnTo>
                  <a:lnTo>
                    <a:pt x="635" y="9"/>
                  </a:lnTo>
                  <a:lnTo>
                    <a:pt x="637" y="9"/>
                  </a:lnTo>
                  <a:lnTo>
                    <a:pt x="639" y="10"/>
                  </a:lnTo>
                  <a:lnTo>
                    <a:pt x="639" y="11"/>
                  </a:lnTo>
                  <a:lnTo>
                    <a:pt x="639" y="13"/>
                  </a:lnTo>
                  <a:lnTo>
                    <a:pt x="639" y="14"/>
                  </a:lnTo>
                  <a:lnTo>
                    <a:pt x="639" y="15"/>
                  </a:lnTo>
                  <a:lnTo>
                    <a:pt x="639" y="18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40" y="21"/>
                  </a:lnTo>
                  <a:lnTo>
                    <a:pt x="641" y="23"/>
                  </a:lnTo>
                  <a:lnTo>
                    <a:pt x="641" y="24"/>
                  </a:lnTo>
                  <a:lnTo>
                    <a:pt x="642" y="24"/>
                  </a:lnTo>
                  <a:lnTo>
                    <a:pt x="642" y="25"/>
                  </a:lnTo>
                  <a:lnTo>
                    <a:pt x="644" y="25"/>
                  </a:lnTo>
                  <a:lnTo>
                    <a:pt x="645" y="26"/>
                  </a:lnTo>
                  <a:lnTo>
                    <a:pt x="647" y="26"/>
                  </a:lnTo>
                  <a:lnTo>
                    <a:pt x="647" y="28"/>
                  </a:lnTo>
                  <a:lnTo>
                    <a:pt x="647" y="29"/>
                  </a:lnTo>
                  <a:lnTo>
                    <a:pt x="649" y="30"/>
                  </a:lnTo>
                  <a:lnTo>
                    <a:pt x="649" y="31"/>
                  </a:lnTo>
                  <a:lnTo>
                    <a:pt x="650" y="31"/>
                  </a:lnTo>
                  <a:lnTo>
                    <a:pt x="651" y="33"/>
                  </a:lnTo>
                  <a:lnTo>
                    <a:pt x="652" y="33"/>
                  </a:lnTo>
                  <a:lnTo>
                    <a:pt x="654" y="33"/>
                  </a:lnTo>
                  <a:lnTo>
                    <a:pt x="656" y="33"/>
                  </a:lnTo>
                  <a:lnTo>
                    <a:pt x="657" y="33"/>
                  </a:lnTo>
                  <a:lnTo>
                    <a:pt x="659" y="34"/>
                  </a:lnTo>
                  <a:lnTo>
                    <a:pt x="660" y="34"/>
                  </a:lnTo>
                  <a:lnTo>
                    <a:pt x="661" y="35"/>
                  </a:lnTo>
                  <a:lnTo>
                    <a:pt x="661" y="36"/>
                  </a:lnTo>
                  <a:lnTo>
                    <a:pt x="664" y="36"/>
                  </a:lnTo>
                  <a:lnTo>
                    <a:pt x="665" y="36"/>
                  </a:lnTo>
                  <a:lnTo>
                    <a:pt x="666" y="36"/>
                  </a:lnTo>
                  <a:lnTo>
                    <a:pt x="669" y="35"/>
                  </a:lnTo>
                  <a:lnTo>
                    <a:pt x="670" y="34"/>
                  </a:lnTo>
                  <a:lnTo>
                    <a:pt x="671" y="33"/>
                  </a:lnTo>
                  <a:lnTo>
                    <a:pt x="671" y="31"/>
                  </a:lnTo>
                  <a:lnTo>
                    <a:pt x="671" y="30"/>
                  </a:lnTo>
                  <a:lnTo>
                    <a:pt x="672" y="30"/>
                  </a:lnTo>
                  <a:lnTo>
                    <a:pt x="674" y="29"/>
                  </a:lnTo>
                  <a:lnTo>
                    <a:pt x="675" y="28"/>
                  </a:lnTo>
                  <a:lnTo>
                    <a:pt x="676" y="28"/>
                  </a:lnTo>
                  <a:lnTo>
                    <a:pt x="677" y="26"/>
                  </a:lnTo>
                  <a:lnTo>
                    <a:pt x="679" y="25"/>
                  </a:lnTo>
                  <a:lnTo>
                    <a:pt x="680" y="26"/>
                  </a:lnTo>
                  <a:lnTo>
                    <a:pt x="682" y="25"/>
                  </a:lnTo>
                  <a:lnTo>
                    <a:pt x="685" y="25"/>
                  </a:lnTo>
                  <a:lnTo>
                    <a:pt x="686" y="26"/>
                  </a:lnTo>
                  <a:lnTo>
                    <a:pt x="687" y="28"/>
                  </a:lnTo>
                  <a:lnTo>
                    <a:pt x="689" y="29"/>
                  </a:lnTo>
                  <a:lnTo>
                    <a:pt x="691" y="29"/>
                  </a:lnTo>
                  <a:lnTo>
                    <a:pt x="692" y="30"/>
                  </a:lnTo>
                  <a:lnTo>
                    <a:pt x="694" y="30"/>
                  </a:lnTo>
                  <a:lnTo>
                    <a:pt x="695" y="30"/>
                  </a:lnTo>
                  <a:lnTo>
                    <a:pt x="695" y="29"/>
                  </a:lnTo>
                  <a:lnTo>
                    <a:pt x="696" y="29"/>
                  </a:lnTo>
                  <a:lnTo>
                    <a:pt x="696" y="28"/>
                  </a:lnTo>
                  <a:lnTo>
                    <a:pt x="696" y="26"/>
                  </a:lnTo>
                  <a:lnTo>
                    <a:pt x="699" y="28"/>
                  </a:lnTo>
                  <a:lnTo>
                    <a:pt x="699" y="29"/>
                  </a:lnTo>
                  <a:lnTo>
                    <a:pt x="700" y="30"/>
                  </a:lnTo>
                  <a:lnTo>
                    <a:pt x="701" y="31"/>
                  </a:lnTo>
                  <a:lnTo>
                    <a:pt x="702" y="30"/>
                  </a:lnTo>
                  <a:lnTo>
                    <a:pt x="704" y="29"/>
                  </a:lnTo>
                  <a:lnTo>
                    <a:pt x="705" y="28"/>
                  </a:lnTo>
                  <a:lnTo>
                    <a:pt x="706" y="28"/>
                  </a:lnTo>
                  <a:lnTo>
                    <a:pt x="707" y="28"/>
                  </a:lnTo>
                  <a:lnTo>
                    <a:pt x="709" y="28"/>
                  </a:lnTo>
                  <a:lnTo>
                    <a:pt x="710" y="29"/>
                  </a:lnTo>
                  <a:lnTo>
                    <a:pt x="709" y="30"/>
                  </a:lnTo>
                  <a:lnTo>
                    <a:pt x="707" y="30"/>
                  </a:lnTo>
                  <a:lnTo>
                    <a:pt x="706" y="31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5"/>
                  </a:lnTo>
                  <a:lnTo>
                    <a:pt x="707" y="36"/>
                  </a:lnTo>
                  <a:lnTo>
                    <a:pt x="706" y="38"/>
                  </a:lnTo>
                  <a:lnTo>
                    <a:pt x="706" y="39"/>
                  </a:lnTo>
                  <a:lnTo>
                    <a:pt x="705" y="40"/>
                  </a:lnTo>
                  <a:lnTo>
                    <a:pt x="705" y="41"/>
                  </a:lnTo>
                  <a:lnTo>
                    <a:pt x="704" y="43"/>
                  </a:lnTo>
                  <a:lnTo>
                    <a:pt x="704" y="44"/>
                  </a:lnTo>
                  <a:lnTo>
                    <a:pt x="704" y="45"/>
                  </a:lnTo>
                  <a:lnTo>
                    <a:pt x="702" y="48"/>
                  </a:lnTo>
                  <a:lnTo>
                    <a:pt x="702" y="49"/>
                  </a:lnTo>
                  <a:lnTo>
                    <a:pt x="702" y="50"/>
                  </a:lnTo>
                  <a:lnTo>
                    <a:pt x="704" y="50"/>
                  </a:lnTo>
                  <a:lnTo>
                    <a:pt x="704" y="51"/>
                  </a:lnTo>
                  <a:lnTo>
                    <a:pt x="704" y="53"/>
                  </a:lnTo>
                  <a:lnTo>
                    <a:pt x="705" y="53"/>
                  </a:lnTo>
                  <a:lnTo>
                    <a:pt x="705" y="54"/>
                  </a:lnTo>
                  <a:lnTo>
                    <a:pt x="706" y="55"/>
                  </a:lnTo>
                  <a:lnTo>
                    <a:pt x="706" y="56"/>
                  </a:lnTo>
                  <a:lnTo>
                    <a:pt x="707" y="58"/>
                  </a:lnTo>
                  <a:lnTo>
                    <a:pt x="707" y="59"/>
                  </a:lnTo>
                  <a:lnTo>
                    <a:pt x="707" y="60"/>
                  </a:lnTo>
                  <a:lnTo>
                    <a:pt x="707" y="61"/>
                  </a:lnTo>
                  <a:lnTo>
                    <a:pt x="709" y="61"/>
                  </a:lnTo>
                  <a:lnTo>
                    <a:pt x="710" y="63"/>
                  </a:lnTo>
                  <a:lnTo>
                    <a:pt x="711" y="64"/>
                  </a:lnTo>
                  <a:lnTo>
                    <a:pt x="712" y="64"/>
                  </a:lnTo>
                  <a:lnTo>
                    <a:pt x="714" y="64"/>
                  </a:lnTo>
                  <a:lnTo>
                    <a:pt x="715" y="65"/>
                  </a:lnTo>
                  <a:lnTo>
                    <a:pt x="715" y="64"/>
                  </a:lnTo>
                  <a:lnTo>
                    <a:pt x="716" y="64"/>
                  </a:lnTo>
                  <a:lnTo>
                    <a:pt x="717" y="64"/>
                  </a:lnTo>
                  <a:lnTo>
                    <a:pt x="717" y="63"/>
                  </a:lnTo>
                  <a:lnTo>
                    <a:pt x="719" y="63"/>
                  </a:lnTo>
                  <a:lnTo>
                    <a:pt x="719" y="64"/>
                  </a:lnTo>
                  <a:lnTo>
                    <a:pt x="720" y="64"/>
                  </a:lnTo>
                  <a:lnTo>
                    <a:pt x="720" y="65"/>
                  </a:lnTo>
                  <a:lnTo>
                    <a:pt x="721" y="65"/>
                  </a:lnTo>
                  <a:lnTo>
                    <a:pt x="721" y="66"/>
                  </a:lnTo>
                  <a:lnTo>
                    <a:pt x="721" y="68"/>
                  </a:lnTo>
                  <a:lnTo>
                    <a:pt x="722" y="69"/>
                  </a:lnTo>
                  <a:lnTo>
                    <a:pt x="724" y="69"/>
                  </a:lnTo>
                  <a:lnTo>
                    <a:pt x="725" y="69"/>
                  </a:lnTo>
                  <a:lnTo>
                    <a:pt x="726" y="68"/>
                  </a:lnTo>
                  <a:lnTo>
                    <a:pt x="727" y="68"/>
                  </a:lnTo>
                  <a:lnTo>
                    <a:pt x="729" y="68"/>
                  </a:lnTo>
                  <a:lnTo>
                    <a:pt x="729" y="69"/>
                  </a:lnTo>
                  <a:lnTo>
                    <a:pt x="730" y="70"/>
                  </a:lnTo>
                  <a:lnTo>
                    <a:pt x="730" y="71"/>
                  </a:lnTo>
                  <a:lnTo>
                    <a:pt x="730" y="73"/>
                  </a:lnTo>
                  <a:lnTo>
                    <a:pt x="731" y="74"/>
                  </a:lnTo>
                  <a:lnTo>
                    <a:pt x="731" y="75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4" y="79"/>
                  </a:lnTo>
                  <a:lnTo>
                    <a:pt x="735" y="80"/>
                  </a:lnTo>
                  <a:lnTo>
                    <a:pt x="735" y="81"/>
                  </a:lnTo>
                  <a:lnTo>
                    <a:pt x="735" y="83"/>
                  </a:lnTo>
                  <a:lnTo>
                    <a:pt x="735" y="84"/>
                  </a:lnTo>
                  <a:lnTo>
                    <a:pt x="736" y="84"/>
                  </a:lnTo>
                  <a:lnTo>
                    <a:pt x="737" y="84"/>
                  </a:lnTo>
                  <a:lnTo>
                    <a:pt x="737" y="85"/>
                  </a:lnTo>
                  <a:lnTo>
                    <a:pt x="737" y="86"/>
                  </a:lnTo>
                  <a:lnTo>
                    <a:pt x="739" y="86"/>
                  </a:lnTo>
                  <a:lnTo>
                    <a:pt x="739" y="88"/>
                  </a:lnTo>
                  <a:lnTo>
                    <a:pt x="739" y="89"/>
                  </a:lnTo>
                  <a:lnTo>
                    <a:pt x="739" y="90"/>
                  </a:lnTo>
                  <a:lnTo>
                    <a:pt x="739" y="91"/>
                  </a:lnTo>
                  <a:lnTo>
                    <a:pt x="739" y="93"/>
                  </a:lnTo>
                  <a:lnTo>
                    <a:pt x="739" y="94"/>
                  </a:lnTo>
                  <a:lnTo>
                    <a:pt x="737" y="94"/>
                  </a:lnTo>
                  <a:lnTo>
                    <a:pt x="739" y="95"/>
                  </a:lnTo>
                  <a:lnTo>
                    <a:pt x="739" y="96"/>
                  </a:lnTo>
                  <a:lnTo>
                    <a:pt x="740" y="96"/>
                  </a:lnTo>
                  <a:lnTo>
                    <a:pt x="741" y="98"/>
                  </a:lnTo>
                  <a:lnTo>
                    <a:pt x="740" y="98"/>
                  </a:lnTo>
                  <a:lnTo>
                    <a:pt x="740" y="99"/>
                  </a:lnTo>
                  <a:lnTo>
                    <a:pt x="739" y="99"/>
                  </a:lnTo>
                  <a:lnTo>
                    <a:pt x="739" y="100"/>
                  </a:lnTo>
                  <a:lnTo>
                    <a:pt x="739" y="101"/>
                  </a:lnTo>
                  <a:lnTo>
                    <a:pt x="739" y="104"/>
                  </a:lnTo>
                  <a:lnTo>
                    <a:pt x="739" y="105"/>
                  </a:lnTo>
                  <a:lnTo>
                    <a:pt x="739" y="106"/>
                  </a:lnTo>
                  <a:lnTo>
                    <a:pt x="739" y="108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40" y="111"/>
                  </a:lnTo>
                  <a:lnTo>
                    <a:pt x="740" y="113"/>
                  </a:lnTo>
                  <a:lnTo>
                    <a:pt x="741" y="114"/>
                  </a:lnTo>
                  <a:lnTo>
                    <a:pt x="741" y="115"/>
                  </a:lnTo>
                  <a:lnTo>
                    <a:pt x="742" y="115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5"/>
                  </a:lnTo>
                  <a:lnTo>
                    <a:pt x="746" y="115"/>
                  </a:lnTo>
                  <a:lnTo>
                    <a:pt x="747" y="115"/>
                  </a:lnTo>
                  <a:lnTo>
                    <a:pt x="747" y="114"/>
                  </a:lnTo>
                  <a:lnTo>
                    <a:pt x="749" y="115"/>
                  </a:lnTo>
                  <a:lnTo>
                    <a:pt x="750" y="115"/>
                  </a:lnTo>
                  <a:lnTo>
                    <a:pt x="751" y="116"/>
                  </a:lnTo>
                  <a:lnTo>
                    <a:pt x="752" y="116"/>
                  </a:lnTo>
                  <a:lnTo>
                    <a:pt x="752" y="118"/>
                  </a:lnTo>
                  <a:lnTo>
                    <a:pt x="754" y="118"/>
                  </a:lnTo>
                  <a:lnTo>
                    <a:pt x="755" y="119"/>
                  </a:lnTo>
                  <a:lnTo>
                    <a:pt x="756" y="120"/>
                  </a:lnTo>
                  <a:lnTo>
                    <a:pt x="757" y="121"/>
                  </a:lnTo>
                  <a:lnTo>
                    <a:pt x="757" y="123"/>
                  </a:lnTo>
                  <a:lnTo>
                    <a:pt x="759" y="124"/>
                  </a:lnTo>
                  <a:lnTo>
                    <a:pt x="760" y="125"/>
                  </a:lnTo>
                  <a:lnTo>
                    <a:pt x="761" y="127"/>
                  </a:lnTo>
                  <a:lnTo>
                    <a:pt x="761" y="128"/>
                  </a:lnTo>
                  <a:lnTo>
                    <a:pt x="762" y="129"/>
                  </a:lnTo>
                  <a:lnTo>
                    <a:pt x="762" y="130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5" y="132"/>
                  </a:lnTo>
                  <a:lnTo>
                    <a:pt x="765" y="130"/>
                  </a:lnTo>
                  <a:lnTo>
                    <a:pt x="766" y="130"/>
                  </a:lnTo>
                  <a:lnTo>
                    <a:pt x="767" y="129"/>
                  </a:lnTo>
                  <a:lnTo>
                    <a:pt x="767" y="130"/>
                  </a:lnTo>
                  <a:lnTo>
                    <a:pt x="769" y="130"/>
                  </a:lnTo>
                  <a:lnTo>
                    <a:pt x="769" y="132"/>
                  </a:lnTo>
                  <a:lnTo>
                    <a:pt x="769" y="133"/>
                  </a:lnTo>
                  <a:lnTo>
                    <a:pt x="769" y="134"/>
                  </a:lnTo>
                  <a:lnTo>
                    <a:pt x="770" y="135"/>
                  </a:lnTo>
                  <a:lnTo>
                    <a:pt x="770" y="137"/>
                  </a:lnTo>
                  <a:lnTo>
                    <a:pt x="769" y="138"/>
                  </a:lnTo>
                  <a:lnTo>
                    <a:pt x="770" y="138"/>
                  </a:lnTo>
                  <a:lnTo>
                    <a:pt x="771" y="138"/>
                  </a:lnTo>
                  <a:lnTo>
                    <a:pt x="772" y="138"/>
                  </a:lnTo>
                  <a:lnTo>
                    <a:pt x="774" y="138"/>
                  </a:lnTo>
                  <a:lnTo>
                    <a:pt x="775" y="138"/>
                  </a:lnTo>
                  <a:lnTo>
                    <a:pt x="776" y="139"/>
                  </a:lnTo>
                  <a:lnTo>
                    <a:pt x="777" y="140"/>
                  </a:lnTo>
                  <a:lnTo>
                    <a:pt x="777" y="142"/>
                  </a:lnTo>
                  <a:lnTo>
                    <a:pt x="779" y="143"/>
                  </a:lnTo>
                  <a:lnTo>
                    <a:pt x="780" y="144"/>
                  </a:lnTo>
                  <a:lnTo>
                    <a:pt x="781" y="144"/>
                  </a:lnTo>
                  <a:lnTo>
                    <a:pt x="782" y="144"/>
                  </a:lnTo>
                  <a:lnTo>
                    <a:pt x="782" y="145"/>
                  </a:lnTo>
                  <a:lnTo>
                    <a:pt x="782" y="147"/>
                  </a:lnTo>
                  <a:lnTo>
                    <a:pt x="782" y="148"/>
                  </a:lnTo>
                  <a:lnTo>
                    <a:pt x="782" y="149"/>
                  </a:lnTo>
                  <a:lnTo>
                    <a:pt x="782" y="150"/>
                  </a:lnTo>
                  <a:lnTo>
                    <a:pt x="782" y="152"/>
                  </a:lnTo>
                  <a:lnTo>
                    <a:pt x="782" y="153"/>
                  </a:lnTo>
                  <a:lnTo>
                    <a:pt x="784" y="153"/>
                  </a:lnTo>
                  <a:lnTo>
                    <a:pt x="784" y="154"/>
                  </a:lnTo>
                  <a:lnTo>
                    <a:pt x="785" y="154"/>
                  </a:lnTo>
                  <a:lnTo>
                    <a:pt x="786" y="154"/>
                  </a:lnTo>
                  <a:lnTo>
                    <a:pt x="786" y="155"/>
                  </a:lnTo>
                  <a:lnTo>
                    <a:pt x="787" y="155"/>
                  </a:lnTo>
                  <a:lnTo>
                    <a:pt x="787" y="157"/>
                  </a:lnTo>
                  <a:lnTo>
                    <a:pt x="787" y="158"/>
                  </a:lnTo>
                  <a:lnTo>
                    <a:pt x="787" y="159"/>
                  </a:lnTo>
                  <a:lnTo>
                    <a:pt x="786" y="159"/>
                  </a:lnTo>
                  <a:lnTo>
                    <a:pt x="786" y="160"/>
                  </a:lnTo>
                  <a:lnTo>
                    <a:pt x="785" y="160"/>
                  </a:lnTo>
                  <a:lnTo>
                    <a:pt x="785" y="162"/>
                  </a:lnTo>
                  <a:lnTo>
                    <a:pt x="784" y="162"/>
                  </a:lnTo>
                  <a:lnTo>
                    <a:pt x="784" y="163"/>
                  </a:lnTo>
                  <a:lnTo>
                    <a:pt x="782" y="163"/>
                  </a:lnTo>
                  <a:lnTo>
                    <a:pt x="782" y="164"/>
                  </a:lnTo>
                  <a:lnTo>
                    <a:pt x="782" y="165"/>
                  </a:lnTo>
                  <a:lnTo>
                    <a:pt x="781" y="165"/>
                  </a:lnTo>
                  <a:lnTo>
                    <a:pt x="781" y="167"/>
                  </a:lnTo>
                  <a:lnTo>
                    <a:pt x="781" y="168"/>
                  </a:lnTo>
                  <a:lnTo>
                    <a:pt x="780" y="168"/>
                  </a:lnTo>
                  <a:lnTo>
                    <a:pt x="779" y="168"/>
                  </a:lnTo>
                  <a:lnTo>
                    <a:pt x="779" y="169"/>
                  </a:lnTo>
                  <a:lnTo>
                    <a:pt x="780" y="169"/>
                  </a:lnTo>
                  <a:lnTo>
                    <a:pt x="780" y="170"/>
                  </a:lnTo>
                  <a:lnTo>
                    <a:pt x="781" y="170"/>
                  </a:lnTo>
                  <a:lnTo>
                    <a:pt x="781" y="172"/>
                  </a:lnTo>
                  <a:lnTo>
                    <a:pt x="782" y="172"/>
                  </a:lnTo>
                  <a:lnTo>
                    <a:pt x="782" y="173"/>
                  </a:lnTo>
                  <a:lnTo>
                    <a:pt x="782" y="174"/>
                  </a:lnTo>
                  <a:lnTo>
                    <a:pt x="784" y="174"/>
                  </a:lnTo>
                  <a:lnTo>
                    <a:pt x="785" y="175"/>
                  </a:lnTo>
                  <a:lnTo>
                    <a:pt x="785" y="177"/>
                  </a:lnTo>
                  <a:lnTo>
                    <a:pt x="786" y="177"/>
                  </a:lnTo>
                  <a:lnTo>
                    <a:pt x="786" y="178"/>
                  </a:lnTo>
                  <a:lnTo>
                    <a:pt x="787" y="178"/>
                  </a:lnTo>
                  <a:lnTo>
                    <a:pt x="789" y="177"/>
                  </a:lnTo>
                  <a:lnTo>
                    <a:pt x="790" y="177"/>
                  </a:lnTo>
                  <a:lnTo>
                    <a:pt x="791" y="177"/>
                  </a:lnTo>
                  <a:lnTo>
                    <a:pt x="791" y="178"/>
                  </a:lnTo>
                  <a:lnTo>
                    <a:pt x="792" y="178"/>
                  </a:lnTo>
                  <a:lnTo>
                    <a:pt x="792" y="179"/>
                  </a:lnTo>
                  <a:lnTo>
                    <a:pt x="794" y="178"/>
                  </a:lnTo>
                  <a:lnTo>
                    <a:pt x="795" y="179"/>
                  </a:lnTo>
                  <a:lnTo>
                    <a:pt x="796" y="178"/>
                  </a:lnTo>
                  <a:lnTo>
                    <a:pt x="797" y="178"/>
                  </a:lnTo>
                  <a:lnTo>
                    <a:pt x="799" y="179"/>
                  </a:lnTo>
                  <a:lnTo>
                    <a:pt x="800" y="180"/>
                  </a:lnTo>
                  <a:lnTo>
                    <a:pt x="800" y="179"/>
                  </a:lnTo>
                  <a:lnTo>
                    <a:pt x="800" y="178"/>
                  </a:lnTo>
                  <a:lnTo>
                    <a:pt x="800" y="177"/>
                  </a:lnTo>
                  <a:lnTo>
                    <a:pt x="801" y="177"/>
                  </a:lnTo>
                  <a:lnTo>
                    <a:pt x="803" y="175"/>
                  </a:lnTo>
                  <a:lnTo>
                    <a:pt x="803" y="177"/>
                  </a:lnTo>
                  <a:lnTo>
                    <a:pt x="804" y="177"/>
                  </a:lnTo>
                  <a:lnTo>
                    <a:pt x="805" y="177"/>
                  </a:lnTo>
                  <a:lnTo>
                    <a:pt x="806" y="177"/>
                  </a:lnTo>
                  <a:lnTo>
                    <a:pt x="808" y="177"/>
                  </a:lnTo>
                  <a:lnTo>
                    <a:pt x="809" y="178"/>
                  </a:lnTo>
                  <a:lnTo>
                    <a:pt x="810" y="179"/>
                  </a:lnTo>
                  <a:lnTo>
                    <a:pt x="811" y="179"/>
                  </a:lnTo>
                  <a:lnTo>
                    <a:pt x="813" y="179"/>
                  </a:lnTo>
                  <a:lnTo>
                    <a:pt x="814" y="179"/>
                  </a:lnTo>
                  <a:lnTo>
                    <a:pt x="814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6" y="183"/>
                  </a:lnTo>
                  <a:lnTo>
                    <a:pt x="816" y="184"/>
                  </a:lnTo>
                  <a:lnTo>
                    <a:pt x="818" y="184"/>
                  </a:lnTo>
                  <a:lnTo>
                    <a:pt x="819" y="184"/>
                  </a:lnTo>
                  <a:lnTo>
                    <a:pt x="820" y="183"/>
                  </a:lnTo>
                  <a:lnTo>
                    <a:pt x="820" y="182"/>
                  </a:lnTo>
                  <a:lnTo>
                    <a:pt x="821" y="182"/>
                  </a:lnTo>
                  <a:lnTo>
                    <a:pt x="823" y="182"/>
                  </a:lnTo>
                  <a:lnTo>
                    <a:pt x="824" y="182"/>
                  </a:lnTo>
                  <a:lnTo>
                    <a:pt x="825" y="182"/>
                  </a:lnTo>
                  <a:lnTo>
                    <a:pt x="826" y="182"/>
                  </a:lnTo>
                  <a:lnTo>
                    <a:pt x="828" y="183"/>
                  </a:lnTo>
                  <a:lnTo>
                    <a:pt x="829" y="183"/>
                  </a:lnTo>
                  <a:lnTo>
                    <a:pt x="830" y="183"/>
                  </a:lnTo>
                  <a:lnTo>
                    <a:pt x="831" y="182"/>
                  </a:lnTo>
                  <a:lnTo>
                    <a:pt x="833" y="182"/>
                  </a:lnTo>
                  <a:lnTo>
                    <a:pt x="834" y="182"/>
                  </a:lnTo>
                  <a:lnTo>
                    <a:pt x="835" y="183"/>
                  </a:lnTo>
                  <a:lnTo>
                    <a:pt x="836" y="183"/>
                  </a:lnTo>
                  <a:lnTo>
                    <a:pt x="836" y="184"/>
                  </a:lnTo>
                  <a:lnTo>
                    <a:pt x="838" y="184"/>
                  </a:lnTo>
                  <a:lnTo>
                    <a:pt x="838" y="183"/>
                  </a:lnTo>
                  <a:lnTo>
                    <a:pt x="839" y="183"/>
                  </a:lnTo>
                  <a:lnTo>
                    <a:pt x="840" y="183"/>
                  </a:lnTo>
                  <a:lnTo>
                    <a:pt x="841" y="183"/>
                  </a:lnTo>
                  <a:lnTo>
                    <a:pt x="843" y="183"/>
                  </a:lnTo>
                  <a:lnTo>
                    <a:pt x="844" y="184"/>
                  </a:lnTo>
                  <a:lnTo>
                    <a:pt x="844" y="185"/>
                  </a:lnTo>
                  <a:lnTo>
                    <a:pt x="845" y="185"/>
                  </a:lnTo>
                  <a:lnTo>
                    <a:pt x="845" y="187"/>
                  </a:lnTo>
                  <a:lnTo>
                    <a:pt x="846" y="187"/>
                  </a:lnTo>
                  <a:lnTo>
                    <a:pt x="848" y="188"/>
                  </a:lnTo>
                  <a:lnTo>
                    <a:pt x="848" y="189"/>
                  </a:lnTo>
                  <a:lnTo>
                    <a:pt x="849" y="189"/>
                  </a:lnTo>
                  <a:lnTo>
                    <a:pt x="850" y="189"/>
                  </a:lnTo>
                  <a:lnTo>
                    <a:pt x="850" y="192"/>
                  </a:lnTo>
                  <a:lnTo>
                    <a:pt x="850" y="193"/>
                  </a:lnTo>
                  <a:lnTo>
                    <a:pt x="851" y="193"/>
                  </a:lnTo>
                  <a:lnTo>
                    <a:pt x="851" y="194"/>
                  </a:lnTo>
                  <a:lnTo>
                    <a:pt x="853" y="194"/>
                  </a:lnTo>
                  <a:lnTo>
                    <a:pt x="854" y="195"/>
                  </a:lnTo>
                  <a:lnTo>
                    <a:pt x="855" y="197"/>
                  </a:lnTo>
                  <a:lnTo>
                    <a:pt x="855" y="198"/>
                  </a:lnTo>
                  <a:lnTo>
                    <a:pt x="855" y="199"/>
                  </a:lnTo>
                  <a:lnTo>
                    <a:pt x="854" y="199"/>
                  </a:lnTo>
                  <a:lnTo>
                    <a:pt x="854" y="200"/>
                  </a:lnTo>
                  <a:lnTo>
                    <a:pt x="854" y="202"/>
                  </a:lnTo>
                  <a:lnTo>
                    <a:pt x="854" y="203"/>
                  </a:lnTo>
                  <a:lnTo>
                    <a:pt x="854" y="204"/>
                  </a:lnTo>
                  <a:lnTo>
                    <a:pt x="854" y="205"/>
                  </a:lnTo>
                  <a:lnTo>
                    <a:pt x="855" y="205"/>
                  </a:lnTo>
                  <a:lnTo>
                    <a:pt x="856" y="207"/>
                  </a:lnTo>
                  <a:lnTo>
                    <a:pt x="858" y="207"/>
                  </a:lnTo>
                  <a:lnTo>
                    <a:pt x="858" y="208"/>
                  </a:lnTo>
                  <a:lnTo>
                    <a:pt x="859" y="208"/>
                  </a:lnTo>
                  <a:lnTo>
                    <a:pt x="860" y="208"/>
                  </a:lnTo>
                  <a:lnTo>
                    <a:pt x="861" y="208"/>
                  </a:lnTo>
                  <a:lnTo>
                    <a:pt x="863" y="208"/>
                  </a:lnTo>
                  <a:lnTo>
                    <a:pt x="864" y="207"/>
                  </a:lnTo>
                  <a:lnTo>
                    <a:pt x="865" y="207"/>
                  </a:lnTo>
                  <a:lnTo>
                    <a:pt x="865" y="205"/>
                  </a:lnTo>
                  <a:lnTo>
                    <a:pt x="866" y="205"/>
                  </a:lnTo>
                  <a:lnTo>
                    <a:pt x="868" y="204"/>
                  </a:lnTo>
                  <a:lnTo>
                    <a:pt x="869" y="204"/>
                  </a:lnTo>
                  <a:lnTo>
                    <a:pt x="870" y="204"/>
                  </a:lnTo>
                  <a:lnTo>
                    <a:pt x="870" y="203"/>
                  </a:lnTo>
                  <a:lnTo>
                    <a:pt x="871" y="203"/>
                  </a:lnTo>
                  <a:lnTo>
                    <a:pt x="873" y="203"/>
                  </a:lnTo>
                  <a:lnTo>
                    <a:pt x="874" y="202"/>
                  </a:lnTo>
                  <a:lnTo>
                    <a:pt x="875" y="202"/>
                  </a:lnTo>
                  <a:lnTo>
                    <a:pt x="876" y="200"/>
                  </a:lnTo>
                  <a:lnTo>
                    <a:pt x="876" y="199"/>
                  </a:lnTo>
                  <a:lnTo>
                    <a:pt x="876" y="198"/>
                  </a:lnTo>
                  <a:lnTo>
                    <a:pt x="878" y="197"/>
                  </a:lnTo>
                  <a:lnTo>
                    <a:pt x="878" y="195"/>
                  </a:lnTo>
                  <a:lnTo>
                    <a:pt x="879" y="194"/>
                  </a:lnTo>
                  <a:lnTo>
                    <a:pt x="880" y="193"/>
                  </a:lnTo>
                  <a:lnTo>
                    <a:pt x="881" y="193"/>
                  </a:lnTo>
                  <a:lnTo>
                    <a:pt x="883" y="193"/>
                  </a:lnTo>
                  <a:lnTo>
                    <a:pt x="884" y="193"/>
                  </a:lnTo>
                  <a:lnTo>
                    <a:pt x="885" y="193"/>
                  </a:lnTo>
                  <a:lnTo>
                    <a:pt x="886" y="193"/>
                  </a:lnTo>
                  <a:lnTo>
                    <a:pt x="888" y="192"/>
                  </a:lnTo>
                  <a:lnTo>
                    <a:pt x="889" y="192"/>
                  </a:lnTo>
                  <a:lnTo>
                    <a:pt x="889" y="190"/>
                  </a:lnTo>
                  <a:lnTo>
                    <a:pt x="889" y="189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7"/>
                  </a:lnTo>
                  <a:lnTo>
                    <a:pt x="891" y="187"/>
                  </a:lnTo>
                  <a:lnTo>
                    <a:pt x="893" y="187"/>
                  </a:lnTo>
                  <a:lnTo>
                    <a:pt x="894" y="185"/>
                  </a:lnTo>
                  <a:lnTo>
                    <a:pt x="895" y="185"/>
                  </a:lnTo>
                  <a:lnTo>
                    <a:pt x="896" y="184"/>
                  </a:lnTo>
                  <a:lnTo>
                    <a:pt x="896" y="183"/>
                  </a:lnTo>
                  <a:lnTo>
                    <a:pt x="898" y="182"/>
                  </a:lnTo>
                  <a:lnTo>
                    <a:pt x="899" y="182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1" y="180"/>
                  </a:lnTo>
                  <a:lnTo>
                    <a:pt x="901" y="182"/>
                  </a:lnTo>
                  <a:lnTo>
                    <a:pt x="903" y="182"/>
                  </a:lnTo>
                  <a:lnTo>
                    <a:pt x="904" y="182"/>
                  </a:lnTo>
                  <a:lnTo>
                    <a:pt x="905" y="182"/>
                  </a:lnTo>
                  <a:lnTo>
                    <a:pt x="905" y="183"/>
                  </a:lnTo>
                  <a:lnTo>
                    <a:pt x="905" y="184"/>
                  </a:lnTo>
                  <a:lnTo>
                    <a:pt x="906" y="184"/>
                  </a:lnTo>
                  <a:lnTo>
                    <a:pt x="906" y="185"/>
                  </a:lnTo>
                  <a:lnTo>
                    <a:pt x="908" y="185"/>
                  </a:lnTo>
                  <a:lnTo>
                    <a:pt x="909" y="185"/>
                  </a:lnTo>
                  <a:lnTo>
                    <a:pt x="910" y="185"/>
                  </a:lnTo>
                  <a:lnTo>
                    <a:pt x="911" y="185"/>
                  </a:lnTo>
                  <a:lnTo>
                    <a:pt x="911" y="187"/>
                  </a:lnTo>
                  <a:lnTo>
                    <a:pt x="913" y="187"/>
                  </a:lnTo>
                  <a:lnTo>
                    <a:pt x="914" y="187"/>
                  </a:lnTo>
                  <a:lnTo>
                    <a:pt x="914" y="188"/>
                  </a:lnTo>
                  <a:lnTo>
                    <a:pt x="915" y="188"/>
                  </a:lnTo>
                  <a:lnTo>
                    <a:pt x="915" y="189"/>
                  </a:lnTo>
                  <a:lnTo>
                    <a:pt x="916" y="189"/>
                  </a:lnTo>
                  <a:lnTo>
                    <a:pt x="916" y="190"/>
                  </a:lnTo>
                  <a:lnTo>
                    <a:pt x="918" y="190"/>
                  </a:lnTo>
                  <a:lnTo>
                    <a:pt x="918" y="192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20" y="193"/>
                  </a:lnTo>
                  <a:lnTo>
                    <a:pt x="921" y="193"/>
                  </a:lnTo>
                  <a:lnTo>
                    <a:pt x="923" y="193"/>
                  </a:lnTo>
                  <a:lnTo>
                    <a:pt x="924" y="193"/>
                  </a:lnTo>
                  <a:lnTo>
                    <a:pt x="925" y="193"/>
                  </a:lnTo>
                  <a:lnTo>
                    <a:pt x="925" y="192"/>
                  </a:lnTo>
                  <a:lnTo>
                    <a:pt x="926" y="192"/>
                  </a:lnTo>
                  <a:lnTo>
                    <a:pt x="928" y="192"/>
                  </a:lnTo>
                  <a:lnTo>
                    <a:pt x="928" y="193"/>
                  </a:lnTo>
                  <a:lnTo>
                    <a:pt x="929" y="193"/>
                  </a:lnTo>
                  <a:lnTo>
                    <a:pt x="930" y="193"/>
                  </a:lnTo>
                  <a:lnTo>
                    <a:pt x="931" y="193"/>
                  </a:lnTo>
                  <a:lnTo>
                    <a:pt x="933" y="193"/>
                  </a:lnTo>
                  <a:lnTo>
                    <a:pt x="933" y="192"/>
                  </a:lnTo>
                  <a:lnTo>
                    <a:pt x="934" y="192"/>
                  </a:lnTo>
                  <a:lnTo>
                    <a:pt x="934" y="190"/>
                  </a:lnTo>
                  <a:lnTo>
                    <a:pt x="935" y="190"/>
                  </a:lnTo>
                  <a:lnTo>
                    <a:pt x="936" y="190"/>
                  </a:lnTo>
                  <a:lnTo>
                    <a:pt x="936" y="189"/>
                  </a:lnTo>
                  <a:lnTo>
                    <a:pt x="938" y="189"/>
                  </a:lnTo>
                  <a:lnTo>
                    <a:pt x="939" y="189"/>
                  </a:lnTo>
                  <a:lnTo>
                    <a:pt x="940" y="189"/>
                  </a:lnTo>
                  <a:lnTo>
                    <a:pt x="940" y="188"/>
                  </a:lnTo>
                  <a:lnTo>
                    <a:pt x="941" y="188"/>
                  </a:lnTo>
                  <a:lnTo>
                    <a:pt x="941" y="187"/>
                  </a:lnTo>
                  <a:lnTo>
                    <a:pt x="941" y="185"/>
                  </a:lnTo>
                  <a:lnTo>
                    <a:pt x="941" y="184"/>
                  </a:lnTo>
                  <a:lnTo>
                    <a:pt x="943" y="185"/>
                  </a:lnTo>
                  <a:lnTo>
                    <a:pt x="944" y="185"/>
                  </a:lnTo>
                  <a:lnTo>
                    <a:pt x="945" y="187"/>
                  </a:lnTo>
                  <a:lnTo>
                    <a:pt x="946" y="188"/>
                  </a:lnTo>
                  <a:lnTo>
                    <a:pt x="949" y="189"/>
                  </a:lnTo>
                  <a:lnTo>
                    <a:pt x="949" y="190"/>
                  </a:lnTo>
                  <a:lnTo>
                    <a:pt x="950" y="190"/>
                  </a:lnTo>
                  <a:lnTo>
                    <a:pt x="951" y="190"/>
                  </a:lnTo>
                  <a:lnTo>
                    <a:pt x="953" y="190"/>
                  </a:lnTo>
                  <a:lnTo>
                    <a:pt x="954" y="190"/>
                  </a:lnTo>
                  <a:lnTo>
                    <a:pt x="954" y="192"/>
                  </a:lnTo>
                  <a:lnTo>
                    <a:pt x="953" y="192"/>
                  </a:lnTo>
                  <a:lnTo>
                    <a:pt x="953" y="193"/>
                  </a:lnTo>
                  <a:lnTo>
                    <a:pt x="953" y="194"/>
                  </a:lnTo>
                  <a:lnTo>
                    <a:pt x="953" y="195"/>
                  </a:lnTo>
                  <a:lnTo>
                    <a:pt x="954" y="195"/>
                  </a:lnTo>
                  <a:lnTo>
                    <a:pt x="955" y="195"/>
                  </a:lnTo>
                  <a:lnTo>
                    <a:pt x="955" y="197"/>
                  </a:lnTo>
                  <a:lnTo>
                    <a:pt x="954" y="198"/>
                  </a:lnTo>
                  <a:lnTo>
                    <a:pt x="953" y="198"/>
                  </a:lnTo>
                  <a:lnTo>
                    <a:pt x="951" y="199"/>
                  </a:lnTo>
                  <a:lnTo>
                    <a:pt x="951" y="200"/>
                  </a:lnTo>
                  <a:lnTo>
                    <a:pt x="953" y="200"/>
                  </a:lnTo>
                  <a:lnTo>
                    <a:pt x="954" y="200"/>
                  </a:lnTo>
                  <a:lnTo>
                    <a:pt x="955" y="200"/>
                  </a:lnTo>
                  <a:lnTo>
                    <a:pt x="955" y="199"/>
                  </a:lnTo>
                  <a:lnTo>
                    <a:pt x="956" y="199"/>
                  </a:lnTo>
                  <a:lnTo>
                    <a:pt x="958" y="199"/>
                  </a:lnTo>
                  <a:lnTo>
                    <a:pt x="958" y="200"/>
                  </a:lnTo>
                  <a:lnTo>
                    <a:pt x="958" y="202"/>
                  </a:lnTo>
                  <a:lnTo>
                    <a:pt x="956" y="202"/>
                  </a:lnTo>
                  <a:lnTo>
                    <a:pt x="956" y="203"/>
                  </a:lnTo>
                  <a:lnTo>
                    <a:pt x="956" y="202"/>
                  </a:lnTo>
                  <a:lnTo>
                    <a:pt x="955" y="202"/>
                  </a:lnTo>
                  <a:lnTo>
                    <a:pt x="955" y="203"/>
                  </a:lnTo>
                  <a:lnTo>
                    <a:pt x="956" y="203"/>
                  </a:lnTo>
                  <a:lnTo>
                    <a:pt x="958" y="203"/>
                  </a:lnTo>
                  <a:lnTo>
                    <a:pt x="958" y="204"/>
                  </a:lnTo>
                  <a:lnTo>
                    <a:pt x="958" y="203"/>
                  </a:lnTo>
                  <a:lnTo>
                    <a:pt x="959" y="203"/>
                  </a:lnTo>
                  <a:lnTo>
                    <a:pt x="960" y="203"/>
                  </a:lnTo>
                  <a:lnTo>
                    <a:pt x="961" y="203"/>
                  </a:lnTo>
                  <a:lnTo>
                    <a:pt x="961" y="202"/>
                  </a:lnTo>
                  <a:lnTo>
                    <a:pt x="961" y="203"/>
                  </a:lnTo>
                  <a:lnTo>
                    <a:pt x="963" y="202"/>
                  </a:lnTo>
                  <a:lnTo>
                    <a:pt x="963" y="203"/>
                  </a:lnTo>
                  <a:lnTo>
                    <a:pt x="963" y="202"/>
                  </a:lnTo>
                  <a:lnTo>
                    <a:pt x="964" y="202"/>
                  </a:lnTo>
                  <a:lnTo>
                    <a:pt x="965" y="202"/>
                  </a:lnTo>
                  <a:lnTo>
                    <a:pt x="965" y="200"/>
                  </a:lnTo>
                  <a:lnTo>
                    <a:pt x="966" y="200"/>
                  </a:lnTo>
                  <a:lnTo>
                    <a:pt x="966" y="199"/>
                  </a:lnTo>
                  <a:lnTo>
                    <a:pt x="966" y="198"/>
                  </a:lnTo>
                  <a:lnTo>
                    <a:pt x="968" y="198"/>
                  </a:lnTo>
                  <a:lnTo>
                    <a:pt x="968" y="199"/>
                  </a:lnTo>
                  <a:lnTo>
                    <a:pt x="969" y="199"/>
                  </a:lnTo>
                  <a:lnTo>
                    <a:pt x="968" y="199"/>
                  </a:lnTo>
                  <a:lnTo>
                    <a:pt x="968" y="200"/>
                  </a:lnTo>
                  <a:lnTo>
                    <a:pt x="968" y="202"/>
                  </a:lnTo>
                  <a:lnTo>
                    <a:pt x="968" y="203"/>
                  </a:lnTo>
                  <a:lnTo>
                    <a:pt x="969" y="203"/>
                  </a:lnTo>
                  <a:lnTo>
                    <a:pt x="969" y="204"/>
                  </a:lnTo>
                  <a:lnTo>
                    <a:pt x="970" y="204"/>
                  </a:lnTo>
                  <a:lnTo>
                    <a:pt x="970" y="205"/>
                  </a:lnTo>
                  <a:lnTo>
                    <a:pt x="971" y="205"/>
                  </a:lnTo>
                  <a:lnTo>
                    <a:pt x="973" y="205"/>
                  </a:lnTo>
                  <a:lnTo>
                    <a:pt x="973" y="204"/>
                  </a:lnTo>
                  <a:lnTo>
                    <a:pt x="973" y="203"/>
                  </a:lnTo>
                  <a:lnTo>
                    <a:pt x="974" y="203"/>
                  </a:lnTo>
                  <a:lnTo>
                    <a:pt x="975" y="203"/>
                  </a:lnTo>
                  <a:lnTo>
                    <a:pt x="975" y="204"/>
                  </a:lnTo>
                  <a:lnTo>
                    <a:pt x="975" y="205"/>
                  </a:lnTo>
                  <a:lnTo>
                    <a:pt x="976" y="207"/>
                  </a:lnTo>
                  <a:lnTo>
                    <a:pt x="976" y="208"/>
                  </a:lnTo>
                  <a:lnTo>
                    <a:pt x="975" y="209"/>
                  </a:lnTo>
                  <a:lnTo>
                    <a:pt x="975" y="210"/>
                  </a:lnTo>
                  <a:lnTo>
                    <a:pt x="975" y="212"/>
                  </a:lnTo>
                  <a:lnTo>
                    <a:pt x="976" y="212"/>
                  </a:lnTo>
                  <a:lnTo>
                    <a:pt x="978" y="210"/>
                  </a:lnTo>
                  <a:lnTo>
                    <a:pt x="979" y="210"/>
                  </a:lnTo>
                  <a:lnTo>
                    <a:pt x="980" y="212"/>
                  </a:lnTo>
                  <a:lnTo>
                    <a:pt x="980" y="213"/>
                  </a:lnTo>
                  <a:lnTo>
                    <a:pt x="980" y="214"/>
                  </a:lnTo>
                  <a:lnTo>
                    <a:pt x="980" y="215"/>
                  </a:lnTo>
                  <a:lnTo>
                    <a:pt x="981" y="215"/>
                  </a:lnTo>
                  <a:lnTo>
                    <a:pt x="983" y="215"/>
                  </a:lnTo>
                  <a:lnTo>
                    <a:pt x="983" y="214"/>
                  </a:lnTo>
                  <a:lnTo>
                    <a:pt x="983" y="213"/>
                  </a:lnTo>
                  <a:lnTo>
                    <a:pt x="984" y="213"/>
                  </a:lnTo>
                  <a:lnTo>
                    <a:pt x="985" y="213"/>
                  </a:lnTo>
                  <a:lnTo>
                    <a:pt x="986" y="214"/>
                  </a:lnTo>
                  <a:lnTo>
                    <a:pt x="988" y="214"/>
                  </a:lnTo>
                  <a:lnTo>
                    <a:pt x="989" y="214"/>
                  </a:lnTo>
                  <a:lnTo>
                    <a:pt x="990" y="214"/>
                  </a:lnTo>
                  <a:lnTo>
                    <a:pt x="991" y="215"/>
                  </a:lnTo>
                  <a:lnTo>
                    <a:pt x="991" y="217"/>
                  </a:lnTo>
                  <a:lnTo>
                    <a:pt x="991" y="218"/>
                  </a:lnTo>
                  <a:lnTo>
                    <a:pt x="991" y="219"/>
                  </a:lnTo>
                  <a:lnTo>
                    <a:pt x="990" y="220"/>
                  </a:lnTo>
                  <a:lnTo>
                    <a:pt x="990" y="222"/>
                  </a:lnTo>
                  <a:lnTo>
                    <a:pt x="990" y="223"/>
                  </a:lnTo>
                  <a:lnTo>
                    <a:pt x="991" y="222"/>
                  </a:lnTo>
                  <a:lnTo>
                    <a:pt x="993" y="222"/>
                  </a:lnTo>
                  <a:lnTo>
                    <a:pt x="994" y="220"/>
                  </a:lnTo>
                  <a:lnTo>
                    <a:pt x="995" y="220"/>
                  </a:lnTo>
                  <a:lnTo>
                    <a:pt x="995" y="222"/>
                  </a:lnTo>
                  <a:lnTo>
                    <a:pt x="994" y="223"/>
                  </a:lnTo>
                  <a:lnTo>
                    <a:pt x="991" y="223"/>
                  </a:lnTo>
                  <a:lnTo>
                    <a:pt x="990" y="224"/>
                  </a:lnTo>
                  <a:lnTo>
                    <a:pt x="991" y="224"/>
                  </a:lnTo>
                  <a:lnTo>
                    <a:pt x="991" y="225"/>
                  </a:lnTo>
                  <a:lnTo>
                    <a:pt x="993" y="225"/>
                  </a:lnTo>
                  <a:lnTo>
                    <a:pt x="994" y="227"/>
                  </a:lnTo>
                  <a:lnTo>
                    <a:pt x="995" y="227"/>
                  </a:lnTo>
                  <a:lnTo>
                    <a:pt x="996" y="227"/>
                  </a:lnTo>
                  <a:lnTo>
                    <a:pt x="996" y="228"/>
                  </a:lnTo>
                  <a:lnTo>
                    <a:pt x="995" y="228"/>
                  </a:lnTo>
                  <a:lnTo>
                    <a:pt x="995" y="229"/>
                  </a:lnTo>
                  <a:lnTo>
                    <a:pt x="995" y="230"/>
                  </a:lnTo>
                  <a:lnTo>
                    <a:pt x="995" y="232"/>
                  </a:lnTo>
                  <a:lnTo>
                    <a:pt x="996" y="232"/>
                  </a:lnTo>
                  <a:lnTo>
                    <a:pt x="998" y="232"/>
                  </a:lnTo>
                  <a:lnTo>
                    <a:pt x="999" y="233"/>
                  </a:lnTo>
                  <a:lnTo>
                    <a:pt x="1000" y="233"/>
                  </a:lnTo>
                  <a:lnTo>
                    <a:pt x="1001" y="233"/>
                  </a:lnTo>
                  <a:lnTo>
                    <a:pt x="1003" y="233"/>
                  </a:lnTo>
                  <a:lnTo>
                    <a:pt x="1004" y="233"/>
                  </a:lnTo>
                  <a:lnTo>
                    <a:pt x="1004" y="234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6" y="235"/>
                  </a:lnTo>
                  <a:lnTo>
                    <a:pt x="1008" y="237"/>
                  </a:lnTo>
                  <a:lnTo>
                    <a:pt x="1009" y="237"/>
                  </a:lnTo>
                  <a:lnTo>
                    <a:pt x="1010" y="237"/>
                  </a:lnTo>
                  <a:lnTo>
                    <a:pt x="1011" y="237"/>
                  </a:lnTo>
                  <a:lnTo>
                    <a:pt x="1013" y="237"/>
                  </a:lnTo>
                  <a:lnTo>
                    <a:pt x="1014" y="238"/>
                  </a:lnTo>
                  <a:lnTo>
                    <a:pt x="1014" y="239"/>
                  </a:lnTo>
                  <a:lnTo>
                    <a:pt x="1013" y="239"/>
                  </a:lnTo>
                  <a:lnTo>
                    <a:pt x="1013" y="240"/>
                  </a:lnTo>
                  <a:lnTo>
                    <a:pt x="1013" y="242"/>
                  </a:lnTo>
                  <a:lnTo>
                    <a:pt x="1014" y="242"/>
                  </a:lnTo>
                  <a:lnTo>
                    <a:pt x="1015" y="242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6" y="243"/>
                  </a:lnTo>
                  <a:lnTo>
                    <a:pt x="1015" y="243"/>
                  </a:lnTo>
                  <a:lnTo>
                    <a:pt x="1014" y="243"/>
                  </a:lnTo>
                  <a:lnTo>
                    <a:pt x="1013" y="243"/>
                  </a:lnTo>
                  <a:lnTo>
                    <a:pt x="1013" y="244"/>
                  </a:lnTo>
                  <a:lnTo>
                    <a:pt x="1011" y="244"/>
                  </a:lnTo>
                  <a:lnTo>
                    <a:pt x="1011" y="245"/>
                  </a:lnTo>
                  <a:lnTo>
                    <a:pt x="1013" y="247"/>
                  </a:lnTo>
                  <a:lnTo>
                    <a:pt x="1013" y="248"/>
                  </a:lnTo>
                  <a:lnTo>
                    <a:pt x="1014" y="249"/>
                  </a:lnTo>
                  <a:lnTo>
                    <a:pt x="1014" y="248"/>
                  </a:lnTo>
                  <a:lnTo>
                    <a:pt x="1015" y="248"/>
                  </a:lnTo>
                  <a:lnTo>
                    <a:pt x="1016" y="248"/>
                  </a:lnTo>
                  <a:lnTo>
                    <a:pt x="1016" y="249"/>
                  </a:lnTo>
                  <a:lnTo>
                    <a:pt x="1016" y="250"/>
                  </a:lnTo>
                  <a:lnTo>
                    <a:pt x="1018" y="250"/>
                  </a:lnTo>
                  <a:lnTo>
                    <a:pt x="1018" y="252"/>
                  </a:lnTo>
                  <a:lnTo>
                    <a:pt x="1019" y="252"/>
                  </a:lnTo>
                  <a:lnTo>
                    <a:pt x="1020" y="250"/>
                  </a:lnTo>
                  <a:lnTo>
                    <a:pt x="1021" y="252"/>
                  </a:lnTo>
                  <a:lnTo>
                    <a:pt x="1021" y="253"/>
                  </a:lnTo>
                  <a:lnTo>
                    <a:pt x="1021" y="254"/>
                  </a:lnTo>
                  <a:lnTo>
                    <a:pt x="1020" y="254"/>
                  </a:lnTo>
                  <a:lnTo>
                    <a:pt x="1020" y="255"/>
                  </a:lnTo>
                  <a:lnTo>
                    <a:pt x="1019" y="255"/>
                  </a:lnTo>
                  <a:lnTo>
                    <a:pt x="1019" y="257"/>
                  </a:lnTo>
                  <a:lnTo>
                    <a:pt x="1020" y="257"/>
                  </a:lnTo>
                  <a:lnTo>
                    <a:pt x="1021" y="257"/>
                  </a:lnTo>
                  <a:lnTo>
                    <a:pt x="1023" y="258"/>
                  </a:lnTo>
                  <a:lnTo>
                    <a:pt x="1024" y="258"/>
                  </a:lnTo>
                  <a:lnTo>
                    <a:pt x="1024" y="257"/>
                  </a:lnTo>
                  <a:lnTo>
                    <a:pt x="1025" y="257"/>
                  </a:lnTo>
                  <a:lnTo>
                    <a:pt x="1027" y="257"/>
                  </a:lnTo>
                  <a:lnTo>
                    <a:pt x="1027" y="258"/>
                  </a:lnTo>
                  <a:lnTo>
                    <a:pt x="1025" y="258"/>
                  </a:lnTo>
                  <a:lnTo>
                    <a:pt x="1025" y="259"/>
                  </a:lnTo>
                  <a:lnTo>
                    <a:pt x="1024" y="259"/>
                  </a:lnTo>
                  <a:lnTo>
                    <a:pt x="1024" y="260"/>
                  </a:lnTo>
                  <a:lnTo>
                    <a:pt x="1025" y="262"/>
                  </a:lnTo>
                  <a:lnTo>
                    <a:pt x="1025" y="263"/>
                  </a:lnTo>
                  <a:lnTo>
                    <a:pt x="1027" y="263"/>
                  </a:lnTo>
                  <a:lnTo>
                    <a:pt x="1027" y="264"/>
                  </a:lnTo>
                  <a:lnTo>
                    <a:pt x="1028" y="264"/>
                  </a:lnTo>
                  <a:lnTo>
                    <a:pt x="1028" y="263"/>
                  </a:lnTo>
                  <a:lnTo>
                    <a:pt x="1028" y="262"/>
                  </a:lnTo>
                  <a:lnTo>
                    <a:pt x="1027" y="260"/>
                  </a:lnTo>
                  <a:lnTo>
                    <a:pt x="1028" y="260"/>
                  </a:lnTo>
                  <a:lnTo>
                    <a:pt x="1029" y="260"/>
                  </a:lnTo>
                  <a:lnTo>
                    <a:pt x="1030" y="260"/>
                  </a:lnTo>
                  <a:lnTo>
                    <a:pt x="1032" y="260"/>
                  </a:lnTo>
                  <a:lnTo>
                    <a:pt x="1032" y="259"/>
                  </a:lnTo>
                  <a:lnTo>
                    <a:pt x="1033" y="259"/>
                  </a:lnTo>
                  <a:lnTo>
                    <a:pt x="1034" y="259"/>
                  </a:lnTo>
                  <a:lnTo>
                    <a:pt x="1035" y="259"/>
                  </a:lnTo>
                  <a:lnTo>
                    <a:pt x="1037" y="259"/>
                  </a:lnTo>
                  <a:lnTo>
                    <a:pt x="1037" y="260"/>
                  </a:lnTo>
                  <a:lnTo>
                    <a:pt x="1038" y="260"/>
                  </a:lnTo>
                  <a:lnTo>
                    <a:pt x="1039" y="262"/>
                  </a:lnTo>
                  <a:lnTo>
                    <a:pt x="1040" y="262"/>
                  </a:lnTo>
                  <a:lnTo>
                    <a:pt x="1040" y="260"/>
                  </a:lnTo>
                  <a:lnTo>
                    <a:pt x="1040" y="259"/>
                  </a:lnTo>
                  <a:lnTo>
                    <a:pt x="1039" y="259"/>
                  </a:lnTo>
                  <a:lnTo>
                    <a:pt x="1039" y="258"/>
                  </a:lnTo>
                  <a:lnTo>
                    <a:pt x="1040" y="258"/>
                  </a:lnTo>
                  <a:lnTo>
                    <a:pt x="1042" y="258"/>
                  </a:lnTo>
                  <a:lnTo>
                    <a:pt x="1043" y="258"/>
                  </a:lnTo>
                  <a:lnTo>
                    <a:pt x="1044" y="258"/>
                  </a:lnTo>
                  <a:lnTo>
                    <a:pt x="1044" y="259"/>
                  </a:lnTo>
                  <a:lnTo>
                    <a:pt x="1044" y="260"/>
                  </a:lnTo>
                  <a:lnTo>
                    <a:pt x="1045" y="260"/>
                  </a:lnTo>
                  <a:lnTo>
                    <a:pt x="1047" y="260"/>
                  </a:lnTo>
                  <a:lnTo>
                    <a:pt x="1047" y="262"/>
                  </a:lnTo>
                  <a:lnTo>
                    <a:pt x="1047" y="263"/>
                  </a:lnTo>
                  <a:lnTo>
                    <a:pt x="1047" y="264"/>
                  </a:lnTo>
                  <a:lnTo>
                    <a:pt x="1048" y="264"/>
                  </a:lnTo>
                  <a:lnTo>
                    <a:pt x="1048" y="263"/>
                  </a:lnTo>
                  <a:lnTo>
                    <a:pt x="1049" y="263"/>
                  </a:lnTo>
                  <a:lnTo>
                    <a:pt x="1049" y="264"/>
                  </a:lnTo>
                  <a:lnTo>
                    <a:pt x="1049" y="265"/>
                  </a:lnTo>
                  <a:lnTo>
                    <a:pt x="1048" y="267"/>
                  </a:lnTo>
                  <a:lnTo>
                    <a:pt x="1047" y="267"/>
                  </a:lnTo>
                  <a:lnTo>
                    <a:pt x="1045" y="267"/>
                  </a:lnTo>
                  <a:lnTo>
                    <a:pt x="1045" y="268"/>
                  </a:lnTo>
                  <a:lnTo>
                    <a:pt x="1047" y="268"/>
                  </a:lnTo>
                  <a:lnTo>
                    <a:pt x="1048" y="268"/>
                  </a:lnTo>
                  <a:lnTo>
                    <a:pt x="1049" y="268"/>
                  </a:lnTo>
                  <a:lnTo>
                    <a:pt x="1050" y="268"/>
                  </a:lnTo>
                  <a:lnTo>
                    <a:pt x="1050" y="269"/>
                  </a:lnTo>
                  <a:lnTo>
                    <a:pt x="1052" y="270"/>
                  </a:lnTo>
                  <a:lnTo>
                    <a:pt x="1053" y="270"/>
                  </a:lnTo>
                  <a:lnTo>
                    <a:pt x="1053" y="272"/>
                  </a:lnTo>
                  <a:lnTo>
                    <a:pt x="1053" y="273"/>
                  </a:lnTo>
                  <a:lnTo>
                    <a:pt x="1054" y="273"/>
                  </a:lnTo>
                  <a:lnTo>
                    <a:pt x="1055" y="273"/>
                  </a:lnTo>
                  <a:lnTo>
                    <a:pt x="1057" y="273"/>
                  </a:lnTo>
                  <a:lnTo>
                    <a:pt x="1058" y="273"/>
                  </a:lnTo>
                  <a:lnTo>
                    <a:pt x="1057" y="273"/>
                  </a:lnTo>
                  <a:lnTo>
                    <a:pt x="1057" y="274"/>
                  </a:lnTo>
                  <a:lnTo>
                    <a:pt x="1055" y="274"/>
                  </a:lnTo>
                  <a:lnTo>
                    <a:pt x="1054" y="275"/>
                  </a:lnTo>
                  <a:lnTo>
                    <a:pt x="1054" y="277"/>
                  </a:lnTo>
                  <a:lnTo>
                    <a:pt x="1054" y="278"/>
                  </a:lnTo>
                  <a:lnTo>
                    <a:pt x="1054" y="279"/>
                  </a:lnTo>
                  <a:lnTo>
                    <a:pt x="1055" y="279"/>
                  </a:lnTo>
                  <a:lnTo>
                    <a:pt x="1057" y="278"/>
                  </a:lnTo>
                  <a:lnTo>
                    <a:pt x="1058" y="278"/>
                  </a:lnTo>
                  <a:lnTo>
                    <a:pt x="1058" y="279"/>
                  </a:lnTo>
                  <a:lnTo>
                    <a:pt x="1059" y="279"/>
                  </a:lnTo>
                  <a:lnTo>
                    <a:pt x="1059" y="280"/>
                  </a:lnTo>
                  <a:lnTo>
                    <a:pt x="1058" y="282"/>
                  </a:lnTo>
                  <a:lnTo>
                    <a:pt x="1058" y="283"/>
                  </a:lnTo>
                  <a:lnTo>
                    <a:pt x="1059" y="283"/>
                  </a:lnTo>
                  <a:lnTo>
                    <a:pt x="1059" y="284"/>
                  </a:lnTo>
                  <a:lnTo>
                    <a:pt x="1058" y="284"/>
                  </a:lnTo>
                  <a:lnTo>
                    <a:pt x="1058" y="285"/>
                  </a:lnTo>
                  <a:lnTo>
                    <a:pt x="1057" y="285"/>
                  </a:lnTo>
                  <a:lnTo>
                    <a:pt x="1057" y="287"/>
                  </a:lnTo>
                  <a:lnTo>
                    <a:pt x="1055" y="288"/>
                  </a:lnTo>
                  <a:lnTo>
                    <a:pt x="1055" y="289"/>
                  </a:lnTo>
                  <a:lnTo>
                    <a:pt x="1054" y="289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59" y="292"/>
                  </a:lnTo>
                  <a:lnTo>
                    <a:pt x="1059" y="293"/>
                  </a:lnTo>
                  <a:lnTo>
                    <a:pt x="1058" y="293"/>
                  </a:lnTo>
                  <a:lnTo>
                    <a:pt x="1057" y="293"/>
                  </a:lnTo>
                  <a:lnTo>
                    <a:pt x="1057" y="294"/>
                  </a:lnTo>
                  <a:lnTo>
                    <a:pt x="1058" y="294"/>
                  </a:lnTo>
                  <a:lnTo>
                    <a:pt x="1058" y="295"/>
                  </a:lnTo>
                  <a:lnTo>
                    <a:pt x="1058" y="297"/>
                  </a:lnTo>
                  <a:lnTo>
                    <a:pt x="1059" y="297"/>
                  </a:lnTo>
                  <a:lnTo>
                    <a:pt x="1060" y="298"/>
                  </a:lnTo>
                  <a:lnTo>
                    <a:pt x="1062" y="298"/>
                  </a:lnTo>
                  <a:lnTo>
                    <a:pt x="1063" y="298"/>
                  </a:lnTo>
                  <a:lnTo>
                    <a:pt x="1063" y="297"/>
                  </a:lnTo>
                  <a:lnTo>
                    <a:pt x="1064" y="297"/>
                  </a:lnTo>
                  <a:lnTo>
                    <a:pt x="1064" y="295"/>
                  </a:lnTo>
                  <a:lnTo>
                    <a:pt x="1065" y="297"/>
                  </a:lnTo>
                  <a:lnTo>
                    <a:pt x="1065" y="298"/>
                  </a:lnTo>
                  <a:lnTo>
                    <a:pt x="1065" y="299"/>
                  </a:lnTo>
                  <a:lnTo>
                    <a:pt x="1065" y="300"/>
                  </a:lnTo>
                  <a:lnTo>
                    <a:pt x="1064" y="300"/>
                  </a:lnTo>
                  <a:lnTo>
                    <a:pt x="1063" y="299"/>
                  </a:lnTo>
                  <a:lnTo>
                    <a:pt x="1062" y="299"/>
                  </a:lnTo>
                  <a:lnTo>
                    <a:pt x="1060" y="299"/>
                  </a:lnTo>
                  <a:lnTo>
                    <a:pt x="1060" y="300"/>
                  </a:lnTo>
                  <a:lnTo>
                    <a:pt x="1062" y="302"/>
                  </a:lnTo>
                  <a:lnTo>
                    <a:pt x="1063" y="302"/>
                  </a:lnTo>
                  <a:lnTo>
                    <a:pt x="1064" y="303"/>
                  </a:lnTo>
                  <a:lnTo>
                    <a:pt x="1064" y="304"/>
                  </a:lnTo>
                  <a:lnTo>
                    <a:pt x="1064" y="305"/>
                  </a:lnTo>
                  <a:lnTo>
                    <a:pt x="1065" y="305"/>
                  </a:lnTo>
                  <a:lnTo>
                    <a:pt x="1065" y="307"/>
                  </a:lnTo>
                  <a:lnTo>
                    <a:pt x="1067" y="307"/>
                  </a:lnTo>
                  <a:lnTo>
                    <a:pt x="1068" y="305"/>
                  </a:lnTo>
                  <a:lnTo>
                    <a:pt x="1068" y="304"/>
                  </a:lnTo>
                  <a:lnTo>
                    <a:pt x="1069" y="304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70" y="308"/>
                  </a:lnTo>
                  <a:lnTo>
                    <a:pt x="1072" y="308"/>
                  </a:lnTo>
                  <a:lnTo>
                    <a:pt x="1073" y="307"/>
                  </a:lnTo>
                  <a:lnTo>
                    <a:pt x="1073" y="308"/>
                  </a:lnTo>
                  <a:lnTo>
                    <a:pt x="1073" y="309"/>
                  </a:lnTo>
                  <a:lnTo>
                    <a:pt x="1073" y="310"/>
                  </a:lnTo>
                  <a:lnTo>
                    <a:pt x="1073" y="312"/>
                  </a:lnTo>
                  <a:lnTo>
                    <a:pt x="1072" y="313"/>
                  </a:lnTo>
                  <a:lnTo>
                    <a:pt x="1070" y="313"/>
                  </a:lnTo>
                  <a:lnTo>
                    <a:pt x="1069" y="313"/>
                  </a:lnTo>
                  <a:lnTo>
                    <a:pt x="1069" y="314"/>
                  </a:lnTo>
                  <a:lnTo>
                    <a:pt x="1070" y="314"/>
                  </a:lnTo>
                  <a:lnTo>
                    <a:pt x="1070" y="315"/>
                  </a:lnTo>
                  <a:lnTo>
                    <a:pt x="1072" y="315"/>
                  </a:lnTo>
                  <a:lnTo>
                    <a:pt x="1072" y="317"/>
                  </a:lnTo>
                  <a:lnTo>
                    <a:pt x="1072" y="318"/>
                  </a:lnTo>
                  <a:lnTo>
                    <a:pt x="1072" y="319"/>
                  </a:lnTo>
                  <a:lnTo>
                    <a:pt x="1073" y="319"/>
                  </a:lnTo>
                  <a:lnTo>
                    <a:pt x="1074" y="320"/>
                  </a:lnTo>
                  <a:lnTo>
                    <a:pt x="1074" y="322"/>
                  </a:lnTo>
                  <a:lnTo>
                    <a:pt x="1074" y="323"/>
                  </a:lnTo>
                  <a:lnTo>
                    <a:pt x="1075" y="324"/>
                  </a:lnTo>
                  <a:lnTo>
                    <a:pt x="1075" y="325"/>
                  </a:lnTo>
                  <a:lnTo>
                    <a:pt x="1075" y="327"/>
                  </a:lnTo>
                  <a:lnTo>
                    <a:pt x="1074" y="327"/>
                  </a:lnTo>
                  <a:lnTo>
                    <a:pt x="1074" y="328"/>
                  </a:lnTo>
                  <a:lnTo>
                    <a:pt x="1073" y="329"/>
                  </a:lnTo>
                  <a:lnTo>
                    <a:pt x="1074" y="329"/>
                  </a:lnTo>
                  <a:lnTo>
                    <a:pt x="1074" y="330"/>
                  </a:lnTo>
                  <a:lnTo>
                    <a:pt x="1075" y="330"/>
                  </a:lnTo>
                  <a:lnTo>
                    <a:pt x="1075" y="332"/>
                  </a:lnTo>
                  <a:lnTo>
                    <a:pt x="1077" y="332"/>
                  </a:lnTo>
                  <a:lnTo>
                    <a:pt x="1077" y="330"/>
                  </a:lnTo>
                  <a:lnTo>
                    <a:pt x="1078" y="330"/>
                  </a:lnTo>
                  <a:lnTo>
                    <a:pt x="1079" y="329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0" y="329"/>
                  </a:lnTo>
                  <a:lnTo>
                    <a:pt x="1080" y="330"/>
                  </a:lnTo>
                  <a:lnTo>
                    <a:pt x="1080" y="332"/>
                  </a:lnTo>
                  <a:lnTo>
                    <a:pt x="1082" y="333"/>
                  </a:lnTo>
                  <a:lnTo>
                    <a:pt x="1080" y="333"/>
                  </a:lnTo>
                  <a:lnTo>
                    <a:pt x="1080" y="334"/>
                  </a:lnTo>
                  <a:lnTo>
                    <a:pt x="1080" y="336"/>
                  </a:lnTo>
                  <a:lnTo>
                    <a:pt x="1080" y="337"/>
                  </a:lnTo>
                  <a:lnTo>
                    <a:pt x="1080" y="338"/>
                  </a:lnTo>
                  <a:lnTo>
                    <a:pt x="1082" y="338"/>
                  </a:lnTo>
                  <a:lnTo>
                    <a:pt x="1080" y="339"/>
                  </a:lnTo>
                  <a:lnTo>
                    <a:pt x="1080" y="341"/>
                  </a:lnTo>
                  <a:lnTo>
                    <a:pt x="1080" y="342"/>
                  </a:lnTo>
                  <a:lnTo>
                    <a:pt x="1080" y="343"/>
                  </a:lnTo>
                  <a:lnTo>
                    <a:pt x="1080" y="344"/>
                  </a:lnTo>
                  <a:lnTo>
                    <a:pt x="1080" y="346"/>
                  </a:lnTo>
                  <a:lnTo>
                    <a:pt x="1079" y="344"/>
                  </a:lnTo>
                  <a:lnTo>
                    <a:pt x="1078" y="343"/>
                  </a:lnTo>
                  <a:lnTo>
                    <a:pt x="1078" y="342"/>
                  </a:lnTo>
                  <a:lnTo>
                    <a:pt x="1078" y="341"/>
                  </a:lnTo>
                  <a:lnTo>
                    <a:pt x="1077" y="341"/>
                  </a:lnTo>
                  <a:lnTo>
                    <a:pt x="1077" y="339"/>
                  </a:lnTo>
                  <a:lnTo>
                    <a:pt x="1075" y="339"/>
                  </a:lnTo>
                  <a:lnTo>
                    <a:pt x="1075" y="341"/>
                  </a:lnTo>
                  <a:lnTo>
                    <a:pt x="1074" y="341"/>
                  </a:lnTo>
                  <a:lnTo>
                    <a:pt x="1073" y="342"/>
                  </a:lnTo>
                  <a:lnTo>
                    <a:pt x="1074" y="342"/>
                  </a:lnTo>
                  <a:lnTo>
                    <a:pt x="1074" y="343"/>
                  </a:lnTo>
                  <a:lnTo>
                    <a:pt x="1075" y="343"/>
                  </a:lnTo>
                  <a:lnTo>
                    <a:pt x="1075" y="344"/>
                  </a:lnTo>
                  <a:lnTo>
                    <a:pt x="1077" y="344"/>
                  </a:lnTo>
                  <a:lnTo>
                    <a:pt x="1078" y="344"/>
                  </a:lnTo>
                  <a:lnTo>
                    <a:pt x="1079" y="346"/>
                  </a:lnTo>
                  <a:lnTo>
                    <a:pt x="1079" y="347"/>
                  </a:lnTo>
                  <a:lnTo>
                    <a:pt x="1080" y="347"/>
                  </a:lnTo>
                  <a:lnTo>
                    <a:pt x="1080" y="348"/>
                  </a:lnTo>
                  <a:lnTo>
                    <a:pt x="1082" y="348"/>
                  </a:lnTo>
                  <a:lnTo>
                    <a:pt x="1082" y="349"/>
                  </a:lnTo>
                  <a:lnTo>
                    <a:pt x="1080" y="349"/>
                  </a:lnTo>
                  <a:lnTo>
                    <a:pt x="1080" y="351"/>
                  </a:lnTo>
                  <a:lnTo>
                    <a:pt x="1079" y="351"/>
                  </a:lnTo>
                  <a:lnTo>
                    <a:pt x="1078" y="352"/>
                  </a:lnTo>
                  <a:lnTo>
                    <a:pt x="1077" y="352"/>
                  </a:lnTo>
                  <a:lnTo>
                    <a:pt x="1075" y="351"/>
                  </a:lnTo>
                  <a:lnTo>
                    <a:pt x="1074" y="351"/>
                  </a:lnTo>
                  <a:lnTo>
                    <a:pt x="1073" y="352"/>
                  </a:lnTo>
                  <a:lnTo>
                    <a:pt x="1073" y="353"/>
                  </a:lnTo>
                  <a:lnTo>
                    <a:pt x="1074" y="353"/>
                  </a:lnTo>
                  <a:lnTo>
                    <a:pt x="1074" y="354"/>
                  </a:lnTo>
                  <a:lnTo>
                    <a:pt x="1075" y="354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5" y="357"/>
                  </a:lnTo>
                  <a:lnTo>
                    <a:pt x="1075" y="356"/>
                  </a:lnTo>
                  <a:lnTo>
                    <a:pt x="1074" y="356"/>
                  </a:lnTo>
                  <a:lnTo>
                    <a:pt x="1074" y="357"/>
                  </a:lnTo>
                  <a:lnTo>
                    <a:pt x="1074" y="358"/>
                  </a:lnTo>
                  <a:lnTo>
                    <a:pt x="1074" y="359"/>
                  </a:lnTo>
                  <a:lnTo>
                    <a:pt x="1075" y="361"/>
                  </a:lnTo>
                  <a:lnTo>
                    <a:pt x="1075" y="362"/>
                  </a:lnTo>
                  <a:lnTo>
                    <a:pt x="1075" y="363"/>
                  </a:lnTo>
                  <a:lnTo>
                    <a:pt x="1077" y="364"/>
                  </a:lnTo>
                  <a:lnTo>
                    <a:pt x="1077" y="366"/>
                  </a:lnTo>
                  <a:lnTo>
                    <a:pt x="1077" y="367"/>
                  </a:lnTo>
                  <a:lnTo>
                    <a:pt x="1077" y="368"/>
                  </a:lnTo>
                  <a:lnTo>
                    <a:pt x="1078" y="368"/>
                  </a:lnTo>
                  <a:lnTo>
                    <a:pt x="1079" y="368"/>
                  </a:lnTo>
                  <a:lnTo>
                    <a:pt x="1079" y="369"/>
                  </a:lnTo>
                  <a:lnTo>
                    <a:pt x="1078" y="369"/>
                  </a:lnTo>
                  <a:lnTo>
                    <a:pt x="1078" y="371"/>
                  </a:lnTo>
                  <a:lnTo>
                    <a:pt x="1077" y="371"/>
                  </a:lnTo>
                  <a:lnTo>
                    <a:pt x="1075" y="371"/>
                  </a:lnTo>
                  <a:lnTo>
                    <a:pt x="1074" y="371"/>
                  </a:lnTo>
                  <a:lnTo>
                    <a:pt x="1073" y="369"/>
                  </a:lnTo>
                  <a:lnTo>
                    <a:pt x="1072" y="369"/>
                  </a:lnTo>
                  <a:lnTo>
                    <a:pt x="1070" y="369"/>
                  </a:lnTo>
                  <a:lnTo>
                    <a:pt x="1070" y="371"/>
                  </a:lnTo>
                  <a:lnTo>
                    <a:pt x="1070" y="372"/>
                  </a:lnTo>
                  <a:lnTo>
                    <a:pt x="1070" y="373"/>
                  </a:lnTo>
                  <a:lnTo>
                    <a:pt x="1069" y="373"/>
                  </a:lnTo>
                  <a:lnTo>
                    <a:pt x="1069" y="372"/>
                  </a:lnTo>
                  <a:lnTo>
                    <a:pt x="1070" y="371"/>
                  </a:lnTo>
                  <a:lnTo>
                    <a:pt x="1069" y="371"/>
                  </a:lnTo>
                  <a:lnTo>
                    <a:pt x="1068" y="371"/>
                  </a:lnTo>
                  <a:lnTo>
                    <a:pt x="1068" y="372"/>
                  </a:lnTo>
                  <a:lnTo>
                    <a:pt x="1068" y="373"/>
                  </a:lnTo>
                  <a:lnTo>
                    <a:pt x="1068" y="374"/>
                  </a:lnTo>
                  <a:lnTo>
                    <a:pt x="1068" y="376"/>
                  </a:lnTo>
                  <a:lnTo>
                    <a:pt x="1067" y="376"/>
                  </a:lnTo>
                  <a:lnTo>
                    <a:pt x="1067" y="377"/>
                  </a:lnTo>
                  <a:lnTo>
                    <a:pt x="1067" y="378"/>
                  </a:lnTo>
                  <a:lnTo>
                    <a:pt x="1068" y="379"/>
                  </a:lnTo>
                  <a:lnTo>
                    <a:pt x="1069" y="379"/>
                  </a:lnTo>
                  <a:lnTo>
                    <a:pt x="1070" y="379"/>
                  </a:lnTo>
                  <a:lnTo>
                    <a:pt x="1069" y="379"/>
                  </a:lnTo>
                  <a:lnTo>
                    <a:pt x="1069" y="381"/>
                  </a:lnTo>
                  <a:lnTo>
                    <a:pt x="1068" y="381"/>
                  </a:lnTo>
                  <a:lnTo>
                    <a:pt x="1068" y="382"/>
                  </a:lnTo>
                  <a:lnTo>
                    <a:pt x="1067" y="382"/>
                  </a:lnTo>
                  <a:lnTo>
                    <a:pt x="1065" y="382"/>
                  </a:lnTo>
                  <a:lnTo>
                    <a:pt x="1065" y="383"/>
                  </a:lnTo>
                  <a:lnTo>
                    <a:pt x="1067" y="384"/>
                  </a:lnTo>
                  <a:lnTo>
                    <a:pt x="1068" y="384"/>
                  </a:lnTo>
                  <a:lnTo>
                    <a:pt x="1069" y="384"/>
                  </a:lnTo>
                  <a:lnTo>
                    <a:pt x="1070" y="383"/>
                  </a:lnTo>
                  <a:lnTo>
                    <a:pt x="1070" y="384"/>
                  </a:lnTo>
                  <a:lnTo>
                    <a:pt x="1072" y="384"/>
                  </a:lnTo>
                  <a:lnTo>
                    <a:pt x="1070" y="386"/>
                  </a:lnTo>
                  <a:lnTo>
                    <a:pt x="1070" y="387"/>
                  </a:lnTo>
                  <a:lnTo>
                    <a:pt x="1069" y="387"/>
                  </a:lnTo>
                  <a:lnTo>
                    <a:pt x="1069" y="388"/>
                  </a:lnTo>
                  <a:lnTo>
                    <a:pt x="1069" y="389"/>
                  </a:lnTo>
                  <a:lnTo>
                    <a:pt x="1070" y="389"/>
                  </a:lnTo>
                  <a:lnTo>
                    <a:pt x="1072" y="389"/>
                  </a:lnTo>
                  <a:lnTo>
                    <a:pt x="1072" y="391"/>
                  </a:lnTo>
                  <a:lnTo>
                    <a:pt x="1073" y="391"/>
                  </a:lnTo>
                  <a:lnTo>
                    <a:pt x="1074" y="391"/>
                  </a:lnTo>
                  <a:lnTo>
                    <a:pt x="1075" y="391"/>
                  </a:lnTo>
                  <a:lnTo>
                    <a:pt x="1077" y="392"/>
                  </a:lnTo>
                  <a:lnTo>
                    <a:pt x="1075" y="393"/>
                  </a:lnTo>
                  <a:lnTo>
                    <a:pt x="1075" y="394"/>
                  </a:lnTo>
                  <a:lnTo>
                    <a:pt x="1074" y="394"/>
                  </a:lnTo>
                  <a:lnTo>
                    <a:pt x="1075" y="394"/>
                  </a:lnTo>
                  <a:lnTo>
                    <a:pt x="1075" y="396"/>
                  </a:lnTo>
                  <a:lnTo>
                    <a:pt x="1077" y="396"/>
                  </a:lnTo>
                  <a:lnTo>
                    <a:pt x="1078" y="397"/>
                  </a:lnTo>
                  <a:lnTo>
                    <a:pt x="1079" y="396"/>
                  </a:lnTo>
                  <a:lnTo>
                    <a:pt x="1080" y="396"/>
                  </a:lnTo>
                  <a:lnTo>
                    <a:pt x="1080" y="397"/>
                  </a:lnTo>
                  <a:lnTo>
                    <a:pt x="1079" y="397"/>
                  </a:lnTo>
                  <a:lnTo>
                    <a:pt x="1079" y="398"/>
                  </a:lnTo>
                  <a:lnTo>
                    <a:pt x="1079" y="399"/>
                  </a:lnTo>
                  <a:lnTo>
                    <a:pt x="1080" y="399"/>
                  </a:lnTo>
                  <a:lnTo>
                    <a:pt x="1080" y="401"/>
                  </a:lnTo>
                  <a:lnTo>
                    <a:pt x="1082" y="401"/>
                  </a:lnTo>
                  <a:lnTo>
                    <a:pt x="1083" y="401"/>
                  </a:lnTo>
                  <a:lnTo>
                    <a:pt x="1082" y="401"/>
                  </a:lnTo>
                  <a:lnTo>
                    <a:pt x="1082" y="402"/>
                  </a:lnTo>
                  <a:lnTo>
                    <a:pt x="1082" y="403"/>
                  </a:lnTo>
                  <a:lnTo>
                    <a:pt x="1083" y="404"/>
                  </a:lnTo>
                  <a:lnTo>
                    <a:pt x="1084" y="404"/>
                  </a:lnTo>
                  <a:lnTo>
                    <a:pt x="1085" y="404"/>
                  </a:lnTo>
                  <a:lnTo>
                    <a:pt x="1087" y="403"/>
                  </a:lnTo>
                  <a:lnTo>
                    <a:pt x="1087" y="404"/>
                  </a:lnTo>
                  <a:lnTo>
                    <a:pt x="1087" y="406"/>
                  </a:lnTo>
                  <a:lnTo>
                    <a:pt x="1087" y="407"/>
                  </a:lnTo>
                  <a:lnTo>
                    <a:pt x="1088" y="407"/>
                  </a:lnTo>
                  <a:lnTo>
                    <a:pt x="1088" y="408"/>
                  </a:lnTo>
                  <a:lnTo>
                    <a:pt x="1089" y="408"/>
                  </a:lnTo>
                  <a:lnTo>
                    <a:pt x="1089" y="409"/>
                  </a:lnTo>
                  <a:lnTo>
                    <a:pt x="1090" y="409"/>
                  </a:lnTo>
                  <a:lnTo>
                    <a:pt x="1090" y="411"/>
                  </a:lnTo>
                  <a:lnTo>
                    <a:pt x="1090" y="412"/>
                  </a:lnTo>
                  <a:lnTo>
                    <a:pt x="1092" y="412"/>
                  </a:lnTo>
                  <a:lnTo>
                    <a:pt x="1093" y="412"/>
                  </a:lnTo>
                  <a:lnTo>
                    <a:pt x="1094" y="412"/>
                  </a:lnTo>
                  <a:lnTo>
                    <a:pt x="1094" y="411"/>
                  </a:lnTo>
                  <a:lnTo>
                    <a:pt x="1097" y="411"/>
                  </a:lnTo>
                  <a:lnTo>
                    <a:pt x="1097" y="412"/>
                  </a:lnTo>
                  <a:lnTo>
                    <a:pt x="1098" y="412"/>
                  </a:lnTo>
                  <a:lnTo>
                    <a:pt x="1098" y="413"/>
                  </a:lnTo>
                  <a:lnTo>
                    <a:pt x="1098" y="414"/>
                  </a:lnTo>
                  <a:lnTo>
                    <a:pt x="1097" y="416"/>
                  </a:lnTo>
                  <a:lnTo>
                    <a:pt x="1097" y="417"/>
                  </a:lnTo>
                  <a:lnTo>
                    <a:pt x="1095" y="418"/>
                  </a:lnTo>
                  <a:lnTo>
                    <a:pt x="1097" y="419"/>
                  </a:lnTo>
                  <a:lnTo>
                    <a:pt x="1097" y="421"/>
                  </a:lnTo>
                  <a:lnTo>
                    <a:pt x="1095" y="421"/>
                  </a:lnTo>
                  <a:lnTo>
                    <a:pt x="1095" y="419"/>
                  </a:lnTo>
                  <a:lnTo>
                    <a:pt x="1094" y="419"/>
                  </a:lnTo>
                  <a:lnTo>
                    <a:pt x="1093" y="421"/>
                  </a:lnTo>
                  <a:lnTo>
                    <a:pt x="1092" y="419"/>
                  </a:lnTo>
                  <a:lnTo>
                    <a:pt x="1090" y="419"/>
                  </a:lnTo>
                  <a:lnTo>
                    <a:pt x="1089" y="419"/>
                  </a:lnTo>
                  <a:lnTo>
                    <a:pt x="1088" y="421"/>
                  </a:lnTo>
                  <a:lnTo>
                    <a:pt x="1088" y="422"/>
                  </a:lnTo>
                  <a:lnTo>
                    <a:pt x="1089" y="422"/>
                  </a:lnTo>
                  <a:lnTo>
                    <a:pt x="1089" y="423"/>
                  </a:lnTo>
                  <a:lnTo>
                    <a:pt x="1090" y="423"/>
                  </a:lnTo>
                  <a:lnTo>
                    <a:pt x="1090" y="424"/>
                  </a:lnTo>
                  <a:lnTo>
                    <a:pt x="1089" y="424"/>
                  </a:lnTo>
                  <a:lnTo>
                    <a:pt x="1089" y="423"/>
                  </a:lnTo>
                  <a:lnTo>
                    <a:pt x="1088" y="423"/>
                  </a:lnTo>
                  <a:lnTo>
                    <a:pt x="1088" y="422"/>
                  </a:lnTo>
                  <a:lnTo>
                    <a:pt x="1087" y="422"/>
                  </a:lnTo>
                  <a:lnTo>
                    <a:pt x="1085" y="422"/>
                  </a:lnTo>
                  <a:lnTo>
                    <a:pt x="1085" y="423"/>
                  </a:lnTo>
                  <a:lnTo>
                    <a:pt x="1084" y="423"/>
                  </a:lnTo>
                  <a:lnTo>
                    <a:pt x="1084" y="424"/>
                  </a:lnTo>
                  <a:lnTo>
                    <a:pt x="1083" y="426"/>
                  </a:lnTo>
                  <a:lnTo>
                    <a:pt x="1084" y="427"/>
                  </a:lnTo>
                  <a:lnTo>
                    <a:pt x="1084" y="428"/>
                  </a:lnTo>
                  <a:lnTo>
                    <a:pt x="1084" y="429"/>
                  </a:lnTo>
                  <a:lnTo>
                    <a:pt x="1085" y="429"/>
                  </a:lnTo>
                  <a:lnTo>
                    <a:pt x="1087" y="429"/>
                  </a:lnTo>
                  <a:lnTo>
                    <a:pt x="1087" y="431"/>
                  </a:lnTo>
                  <a:lnTo>
                    <a:pt x="1088" y="431"/>
                  </a:lnTo>
                  <a:lnTo>
                    <a:pt x="1088" y="432"/>
                  </a:lnTo>
                  <a:lnTo>
                    <a:pt x="1088" y="433"/>
                  </a:lnTo>
                  <a:lnTo>
                    <a:pt x="1088" y="434"/>
                  </a:lnTo>
                  <a:lnTo>
                    <a:pt x="1087" y="434"/>
                  </a:lnTo>
                  <a:lnTo>
                    <a:pt x="1087" y="436"/>
                  </a:lnTo>
                  <a:lnTo>
                    <a:pt x="1088" y="436"/>
                  </a:lnTo>
                  <a:lnTo>
                    <a:pt x="1088" y="437"/>
                  </a:lnTo>
                  <a:lnTo>
                    <a:pt x="1087" y="437"/>
                  </a:lnTo>
                  <a:lnTo>
                    <a:pt x="1085" y="437"/>
                  </a:lnTo>
                  <a:lnTo>
                    <a:pt x="1084" y="436"/>
                  </a:lnTo>
                  <a:lnTo>
                    <a:pt x="1084" y="434"/>
                  </a:lnTo>
                  <a:lnTo>
                    <a:pt x="1083" y="434"/>
                  </a:lnTo>
                  <a:lnTo>
                    <a:pt x="1083" y="436"/>
                  </a:lnTo>
                  <a:lnTo>
                    <a:pt x="1083" y="437"/>
                  </a:lnTo>
                  <a:lnTo>
                    <a:pt x="1082" y="437"/>
                  </a:lnTo>
                  <a:lnTo>
                    <a:pt x="1080" y="438"/>
                  </a:lnTo>
                  <a:lnTo>
                    <a:pt x="1080" y="439"/>
                  </a:lnTo>
                  <a:lnTo>
                    <a:pt x="1079" y="441"/>
                  </a:lnTo>
                  <a:lnTo>
                    <a:pt x="1079" y="439"/>
                  </a:lnTo>
                  <a:lnTo>
                    <a:pt x="1079" y="438"/>
                  </a:lnTo>
                  <a:lnTo>
                    <a:pt x="1080" y="437"/>
                  </a:lnTo>
                  <a:lnTo>
                    <a:pt x="1082" y="436"/>
                  </a:lnTo>
                  <a:lnTo>
                    <a:pt x="1080" y="434"/>
                  </a:lnTo>
                  <a:lnTo>
                    <a:pt x="1079" y="434"/>
                  </a:lnTo>
                  <a:lnTo>
                    <a:pt x="1078" y="436"/>
                  </a:lnTo>
                  <a:lnTo>
                    <a:pt x="1077" y="437"/>
                  </a:lnTo>
                  <a:lnTo>
                    <a:pt x="1075" y="437"/>
                  </a:lnTo>
                  <a:lnTo>
                    <a:pt x="1074" y="437"/>
                  </a:lnTo>
                  <a:lnTo>
                    <a:pt x="1073" y="437"/>
                  </a:lnTo>
                  <a:lnTo>
                    <a:pt x="1072" y="438"/>
                  </a:lnTo>
                  <a:lnTo>
                    <a:pt x="1072" y="439"/>
                  </a:lnTo>
                  <a:lnTo>
                    <a:pt x="1070" y="441"/>
                  </a:lnTo>
                  <a:lnTo>
                    <a:pt x="1070" y="442"/>
                  </a:lnTo>
                  <a:lnTo>
                    <a:pt x="1069" y="442"/>
                  </a:lnTo>
                  <a:lnTo>
                    <a:pt x="1068" y="442"/>
                  </a:lnTo>
                  <a:lnTo>
                    <a:pt x="1068" y="441"/>
                  </a:lnTo>
                  <a:lnTo>
                    <a:pt x="1067" y="441"/>
                  </a:lnTo>
                  <a:lnTo>
                    <a:pt x="1067" y="442"/>
                  </a:lnTo>
                  <a:lnTo>
                    <a:pt x="1065" y="442"/>
                  </a:lnTo>
                  <a:lnTo>
                    <a:pt x="1064" y="443"/>
                  </a:lnTo>
                  <a:lnTo>
                    <a:pt x="1063" y="444"/>
                  </a:lnTo>
                  <a:lnTo>
                    <a:pt x="1064" y="446"/>
                  </a:lnTo>
                  <a:lnTo>
                    <a:pt x="1063" y="447"/>
                  </a:lnTo>
                  <a:lnTo>
                    <a:pt x="1062" y="446"/>
                  </a:lnTo>
                  <a:lnTo>
                    <a:pt x="1062" y="444"/>
                  </a:lnTo>
                  <a:lnTo>
                    <a:pt x="1060" y="444"/>
                  </a:lnTo>
                  <a:lnTo>
                    <a:pt x="1060" y="446"/>
                  </a:lnTo>
                  <a:lnTo>
                    <a:pt x="1060" y="447"/>
                  </a:lnTo>
                  <a:lnTo>
                    <a:pt x="1062" y="447"/>
                  </a:lnTo>
                  <a:lnTo>
                    <a:pt x="1062" y="448"/>
                  </a:lnTo>
                  <a:lnTo>
                    <a:pt x="1062" y="449"/>
                  </a:lnTo>
                  <a:lnTo>
                    <a:pt x="1060" y="451"/>
                  </a:lnTo>
                  <a:lnTo>
                    <a:pt x="1059" y="451"/>
                  </a:lnTo>
                  <a:lnTo>
                    <a:pt x="1059" y="449"/>
                  </a:lnTo>
                  <a:lnTo>
                    <a:pt x="1058" y="449"/>
                  </a:lnTo>
                  <a:lnTo>
                    <a:pt x="1058" y="448"/>
                  </a:lnTo>
                  <a:lnTo>
                    <a:pt x="1057" y="448"/>
                  </a:lnTo>
                  <a:lnTo>
                    <a:pt x="1057" y="449"/>
                  </a:lnTo>
                  <a:lnTo>
                    <a:pt x="1057" y="451"/>
                  </a:lnTo>
                  <a:lnTo>
                    <a:pt x="1057" y="452"/>
                  </a:lnTo>
                  <a:lnTo>
                    <a:pt x="1057" y="453"/>
                  </a:lnTo>
                  <a:lnTo>
                    <a:pt x="1058" y="453"/>
                  </a:lnTo>
                  <a:lnTo>
                    <a:pt x="1059" y="453"/>
                  </a:lnTo>
                  <a:lnTo>
                    <a:pt x="1059" y="454"/>
                  </a:lnTo>
                  <a:lnTo>
                    <a:pt x="1059" y="456"/>
                  </a:lnTo>
                  <a:lnTo>
                    <a:pt x="1059" y="457"/>
                  </a:lnTo>
                  <a:lnTo>
                    <a:pt x="1058" y="458"/>
                  </a:lnTo>
                  <a:lnTo>
                    <a:pt x="1058" y="457"/>
                  </a:lnTo>
                  <a:lnTo>
                    <a:pt x="1058" y="456"/>
                  </a:lnTo>
                  <a:lnTo>
                    <a:pt x="1057" y="454"/>
                  </a:lnTo>
                  <a:lnTo>
                    <a:pt x="1055" y="454"/>
                  </a:lnTo>
                  <a:lnTo>
                    <a:pt x="1053" y="456"/>
                  </a:lnTo>
                  <a:lnTo>
                    <a:pt x="1053" y="457"/>
                  </a:lnTo>
                  <a:lnTo>
                    <a:pt x="1053" y="459"/>
                  </a:lnTo>
                  <a:lnTo>
                    <a:pt x="1054" y="459"/>
                  </a:lnTo>
                  <a:lnTo>
                    <a:pt x="1054" y="461"/>
                  </a:lnTo>
                  <a:lnTo>
                    <a:pt x="1054" y="462"/>
                  </a:lnTo>
                  <a:lnTo>
                    <a:pt x="1053" y="462"/>
                  </a:lnTo>
                  <a:lnTo>
                    <a:pt x="1054" y="463"/>
                  </a:lnTo>
                  <a:lnTo>
                    <a:pt x="1055" y="463"/>
                  </a:lnTo>
                  <a:lnTo>
                    <a:pt x="1057" y="464"/>
                  </a:lnTo>
                  <a:lnTo>
                    <a:pt x="1058" y="466"/>
                  </a:lnTo>
                  <a:lnTo>
                    <a:pt x="1058" y="467"/>
                  </a:lnTo>
                  <a:lnTo>
                    <a:pt x="1057" y="467"/>
                  </a:lnTo>
                  <a:lnTo>
                    <a:pt x="1055" y="468"/>
                  </a:lnTo>
                  <a:lnTo>
                    <a:pt x="1055" y="469"/>
                  </a:lnTo>
                  <a:lnTo>
                    <a:pt x="1054" y="469"/>
                  </a:lnTo>
                  <a:lnTo>
                    <a:pt x="1055" y="469"/>
                  </a:lnTo>
                  <a:lnTo>
                    <a:pt x="1055" y="471"/>
                  </a:lnTo>
                  <a:lnTo>
                    <a:pt x="1057" y="471"/>
                  </a:lnTo>
                  <a:lnTo>
                    <a:pt x="1058" y="472"/>
                  </a:lnTo>
                  <a:lnTo>
                    <a:pt x="1057" y="473"/>
                  </a:lnTo>
                  <a:lnTo>
                    <a:pt x="1057" y="474"/>
                  </a:lnTo>
                  <a:lnTo>
                    <a:pt x="1055" y="474"/>
                  </a:lnTo>
                  <a:lnTo>
                    <a:pt x="1054" y="474"/>
                  </a:lnTo>
                  <a:lnTo>
                    <a:pt x="1053" y="473"/>
                  </a:lnTo>
                  <a:lnTo>
                    <a:pt x="1053" y="472"/>
                  </a:lnTo>
                  <a:lnTo>
                    <a:pt x="1052" y="472"/>
                  </a:lnTo>
                  <a:lnTo>
                    <a:pt x="1052" y="473"/>
                  </a:lnTo>
                  <a:lnTo>
                    <a:pt x="1050" y="473"/>
                  </a:lnTo>
                  <a:lnTo>
                    <a:pt x="1050" y="474"/>
                  </a:lnTo>
                  <a:lnTo>
                    <a:pt x="1052" y="474"/>
                  </a:lnTo>
                  <a:lnTo>
                    <a:pt x="1052" y="476"/>
                  </a:lnTo>
                  <a:lnTo>
                    <a:pt x="1053" y="476"/>
                  </a:lnTo>
                  <a:lnTo>
                    <a:pt x="1053" y="477"/>
                  </a:lnTo>
                  <a:lnTo>
                    <a:pt x="1054" y="477"/>
                  </a:lnTo>
                  <a:lnTo>
                    <a:pt x="1054" y="478"/>
                  </a:lnTo>
                  <a:lnTo>
                    <a:pt x="1055" y="478"/>
                  </a:lnTo>
                  <a:lnTo>
                    <a:pt x="1055" y="479"/>
                  </a:lnTo>
                  <a:lnTo>
                    <a:pt x="1055" y="478"/>
                  </a:lnTo>
                  <a:lnTo>
                    <a:pt x="1057" y="477"/>
                  </a:lnTo>
                  <a:lnTo>
                    <a:pt x="1058" y="477"/>
                  </a:lnTo>
                  <a:lnTo>
                    <a:pt x="1059" y="478"/>
                  </a:lnTo>
                  <a:lnTo>
                    <a:pt x="1059" y="479"/>
                  </a:lnTo>
                  <a:lnTo>
                    <a:pt x="1059" y="481"/>
                  </a:lnTo>
                  <a:lnTo>
                    <a:pt x="1059" y="482"/>
                  </a:lnTo>
                  <a:lnTo>
                    <a:pt x="1059" y="483"/>
                  </a:lnTo>
                  <a:lnTo>
                    <a:pt x="1060" y="483"/>
                  </a:lnTo>
                  <a:lnTo>
                    <a:pt x="1062" y="483"/>
                  </a:lnTo>
                  <a:lnTo>
                    <a:pt x="1062" y="482"/>
                  </a:lnTo>
                  <a:lnTo>
                    <a:pt x="1063" y="482"/>
                  </a:lnTo>
                  <a:lnTo>
                    <a:pt x="1063" y="483"/>
                  </a:lnTo>
                  <a:lnTo>
                    <a:pt x="1062" y="483"/>
                  </a:lnTo>
                  <a:lnTo>
                    <a:pt x="1062" y="484"/>
                  </a:lnTo>
                  <a:lnTo>
                    <a:pt x="1062" y="486"/>
                  </a:lnTo>
                  <a:lnTo>
                    <a:pt x="1063" y="486"/>
                  </a:lnTo>
                  <a:lnTo>
                    <a:pt x="1063" y="487"/>
                  </a:lnTo>
                  <a:lnTo>
                    <a:pt x="1064" y="486"/>
                  </a:lnTo>
                  <a:lnTo>
                    <a:pt x="1065" y="486"/>
                  </a:lnTo>
                  <a:lnTo>
                    <a:pt x="1065" y="487"/>
                  </a:lnTo>
                  <a:lnTo>
                    <a:pt x="1065" y="488"/>
                  </a:lnTo>
                  <a:lnTo>
                    <a:pt x="1064" y="489"/>
                  </a:lnTo>
                  <a:lnTo>
                    <a:pt x="1065" y="491"/>
                  </a:lnTo>
                  <a:lnTo>
                    <a:pt x="1067" y="491"/>
                  </a:lnTo>
                  <a:lnTo>
                    <a:pt x="1067" y="489"/>
                  </a:lnTo>
                  <a:lnTo>
                    <a:pt x="1068" y="489"/>
                  </a:lnTo>
                  <a:lnTo>
                    <a:pt x="1068" y="491"/>
                  </a:lnTo>
                  <a:lnTo>
                    <a:pt x="1068" y="492"/>
                  </a:lnTo>
                  <a:lnTo>
                    <a:pt x="1067" y="493"/>
                  </a:lnTo>
                  <a:lnTo>
                    <a:pt x="1068" y="493"/>
                  </a:lnTo>
                  <a:lnTo>
                    <a:pt x="1068" y="494"/>
                  </a:lnTo>
                  <a:lnTo>
                    <a:pt x="1069" y="494"/>
                  </a:lnTo>
                  <a:lnTo>
                    <a:pt x="1070" y="493"/>
                  </a:lnTo>
                  <a:lnTo>
                    <a:pt x="1069" y="492"/>
                  </a:lnTo>
                  <a:lnTo>
                    <a:pt x="1069" y="491"/>
                  </a:lnTo>
                  <a:lnTo>
                    <a:pt x="1070" y="491"/>
                  </a:lnTo>
                  <a:lnTo>
                    <a:pt x="1072" y="492"/>
                  </a:lnTo>
                  <a:lnTo>
                    <a:pt x="1073" y="492"/>
                  </a:lnTo>
                  <a:lnTo>
                    <a:pt x="1073" y="493"/>
                  </a:lnTo>
                  <a:lnTo>
                    <a:pt x="1074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7" y="496"/>
                  </a:lnTo>
                  <a:lnTo>
                    <a:pt x="1077" y="494"/>
                  </a:lnTo>
                  <a:lnTo>
                    <a:pt x="1077" y="493"/>
                  </a:lnTo>
                  <a:lnTo>
                    <a:pt x="1078" y="493"/>
                  </a:lnTo>
                  <a:lnTo>
                    <a:pt x="1078" y="492"/>
                  </a:lnTo>
                  <a:lnTo>
                    <a:pt x="1078" y="491"/>
                  </a:lnTo>
                  <a:lnTo>
                    <a:pt x="1079" y="491"/>
                  </a:lnTo>
                  <a:lnTo>
                    <a:pt x="1079" y="489"/>
                  </a:lnTo>
                  <a:lnTo>
                    <a:pt x="1080" y="489"/>
                  </a:lnTo>
                  <a:lnTo>
                    <a:pt x="1080" y="491"/>
                  </a:lnTo>
                  <a:lnTo>
                    <a:pt x="1082" y="492"/>
                  </a:lnTo>
                  <a:lnTo>
                    <a:pt x="1083" y="492"/>
                  </a:lnTo>
                  <a:lnTo>
                    <a:pt x="1083" y="493"/>
                  </a:lnTo>
                  <a:lnTo>
                    <a:pt x="1082" y="494"/>
                  </a:lnTo>
                  <a:lnTo>
                    <a:pt x="1082" y="496"/>
                  </a:lnTo>
                  <a:lnTo>
                    <a:pt x="1082" y="497"/>
                  </a:lnTo>
                  <a:lnTo>
                    <a:pt x="1083" y="498"/>
                  </a:lnTo>
                  <a:lnTo>
                    <a:pt x="1084" y="498"/>
                  </a:lnTo>
                  <a:lnTo>
                    <a:pt x="1084" y="499"/>
                  </a:lnTo>
                  <a:lnTo>
                    <a:pt x="1085" y="499"/>
                  </a:lnTo>
                  <a:lnTo>
                    <a:pt x="1085" y="498"/>
                  </a:lnTo>
                  <a:lnTo>
                    <a:pt x="1085" y="497"/>
                  </a:lnTo>
                  <a:lnTo>
                    <a:pt x="1087" y="497"/>
                  </a:lnTo>
                  <a:lnTo>
                    <a:pt x="1088" y="497"/>
                  </a:lnTo>
                  <a:lnTo>
                    <a:pt x="1089" y="497"/>
                  </a:lnTo>
                  <a:lnTo>
                    <a:pt x="1090" y="497"/>
                  </a:lnTo>
                  <a:lnTo>
                    <a:pt x="1092" y="498"/>
                  </a:lnTo>
                  <a:lnTo>
                    <a:pt x="1090" y="498"/>
                  </a:lnTo>
                  <a:lnTo>
                    <a:pt x="1090" y="499"/>
                  </a:lnTo>
                  <a:lnTo>
                    <a:pt x="1090" y="501"/>
                  </a:lnTo>
                  <a:lnTo>
                    <a:pt x="1092" y="501"/>
                  </a:lnTo>
                  <a:lnTo>
                    <a:pt x="1093" y="499"/>
                  </a:lnTo>
                  <a:lnTo>
                    <a:pt x="1094" y="498"/>
                  </a:lnTo>
                  <a:lnTo>
                    <a:pt x="1094" y="497"/>
                  </a:lnTo>
                  <a:lnTo>
                    <a:pt x="1095" y="497"/>
                  </a:lnTo>
                  <a:lnTo>
                    <a:pt x="1097" y="497"/>
                  </a:lnTo>
                  <a:lnTo>
                    <a:pt x="1098" y="496"/>
                  </a:lnTo>
                  <a:lnTo>
                    <a:pt x="1099" y="497"/>
                  </a:lnTo>
                  <a:lnTo>
                    <a:pt x="1099" y="498"/>
                  </a:lnTo>
                  <a:lnTo>
                    <a:pt x="1099" y="499"/>
                  </a:lnTo>
                  <a:lnTo>
                    <a:pt x="1098" y="499"/>
                  </a:lnTo>
                  <a:lnTo>
                    <a:pt x="1099" y="501"/>
                  </a:lnTo>
                  <a:lnTo>
                    <a:pt x="1099" y="502"/>
                  </a:lnTo>
                  <a:lnTo>
                    <a:pt x="1100" y="502"/>
                  </a:lnTo>
                  <a:lnTo>
                    <a:pt x="1100" y="501"/>
                  </a:lnTo>
                  <a:lnTo>
                    <a:pt x="1102" y="501"/>
                  </a:lnTo>
                  <a:lnTo>
                    <a:pt x="1103" y="502"/>
                  </a:lnTo>
                  <a:lnTo>
                    <a:pt x="1103" y="503"/>
                  </a:lnTo>
                  <a:lnTo>
                    <a:pt x="1103" y="504"/>
                  </a:lnTo>
                  <a:lnTo>
                    <a:pt x="1103" y="506"/>
                  </a:lnTo>
                  <a:lnTo>
                    <a:pt x="1103" y="507"/>
                  </a:lnTo>
                  <a:lnTo>
                    <a:pt x="1103" y="508"/>
                  </a:lnTo>
                  <a:lnTo>
                    <a:pt x="1103" y="509"/>
                  </a:lnTo>
                  <a:lnTo>
                    <a:pt x="1103" y="511"/>
                  </a:lnTo>
                  <a:lnTo>
                    <a:pt x="1103" y="512"/>
                  </a:lnTo>
                  <a:lnTo>
                    <a:pt x="1102" y="513"/>
                  </a:lnTo>
                  <a:lnTo>
                    <a:pt x="1102" y="514"/>
                  </a:lnTo>
                  <a:lnTo>
                    <a:pt x="1102" y="516"/>
                  </a:lnTo>
                  <a:lnTo>
                    <a:pt x="1102" y="517"/>
                  </a:lnTo>
                  <a:lnTo>
                    <a:pt x="1102" y="519"/>
                  </a:lnTo>
                  <a:lnTo>
                    <a:pt x="1103" y="521"/>
                  </a:lnTo>
                  <a:lnTo>
                    <a:pt x="1102" y="522"/>
                  </a:lnTo>
                  <a:lnTo>
                    <a:pt x="1102" y="523"/>
                  </a:lnTo>
                  <a:lnTo>
                    <a:pt x="1100" y="524"/>
                  </a:lnTo>
                  <a:lnTo>
                    <a:pt x="1099" y="526"/>
                  </a:lnTo>
                  <a:lnTo>
                    <a:pt x="1099" y="527"/>
                  </a:lnTo>
                  <a:lnTo>
                    <a:pt x="1098" y="528"/>
                  </a:lnTo>
                  <a:lnTo>
                    <a:pt x="1098" y="529"/>
                  </a:lnTo>
                  <a:lnTo>
                    <a:pt x="1098" y="531"/>
                  </a:lnTo>
                  <a:lnTo>
                    <a:pt x="1098" y="532"/>
                  </a:lnTo>
                  <a:lnTo>
                    <a:pt x="1099" y="533"/>
                  </a:lnTo>
                  <a:lnTo>
                    <a:pt x="1100" y="534"/>
                  </a:lnTo>
                  <a:lnTo>
                    <a:pt x="1102" y="536"/>
                  </a:lnTo>
                  <a:lnTo>
                    <a:pt x="1102" y="537"/>
                  </a:lnTo>
                  <a:lnTo>
                    <a:pt x="1100" y="538"/>
                  </a:lnTo>
                  <a:lnTo>
                    <a:pt x="1100" y="540"/>
                  </a:lnTo>
                  <a:lnTo>
                    <a:pt x="1099" y="540"/>
                  </a:lnTo>
                  <a:lnTo>
                    <a:pt x="1099" y="541"/>
                  </a:lnTo>
                  <a:lnTo>
                    <a:pt x="1098" y="542"/>
                  </a:lnTo>
                  <a:lnTo>
                    <a:pt x="1099" y="545"/>
                  </a:lnTo>
                  <a:lnTo>
                    <a:pt x="1099" y="546"/>
                  </a:lnTo>
                  <a:lnTo>
                    <a:pt x="1099" y="547"/>
                  </a:lnTo>
                  <a:lnTo>
                    <a:pt x="1100" y="547"/>
                  </a:lnTo>
                  <a:lnTo>
                    <a:pt x="1100" y="548"/>
                  </a:lnTo>
                  <a:lnTo>
                    <a:pt x="1100" y="550"/>
                  </a:lnTo>
                  <a:lnTo>
                    <a:pt x="1102" y="551"/>
                  </a:lnTo>
                  <a:lnTo>
                    <a:pt x="1103" y="551"/>
                  </a:lnTo>
                  <a:lnTo>
                    <a:pt x="1104" y="551"/>
                  </a:lnTo>
                  <a:lnTo>
                    <a:pt x="1104" y="552"/>
                  </a:lnTo>
                  <a:lnTo>
                    <a:pt x="1105" y="552"/>
                  </a:lnTo>
                  <a:lnTo>
                    <a:pt x="1105" y="553"/>
                  </a:lnTo>
                  <a:lnTo>
                    <a:pt x="1105" y="555"/>
                  </a:lnTo>
                  <a:lnTo>
                    <a:pt x="1105" y="556"/>
                  </a:lnTo>
                  <a:lnTo>
                    <a:pt x="1107" y="557"/>
                  </a:lnTo>
                  <a:lnTo>
                    <a:pt x="1105" y="558"/>
                  </a:lnTo>
                  <a:lnTo>
                    <a:pt x="1104" y="560"/>
                  </a:lnTo>
                  <a:lnTo>
                    <a:pt x="1103" y="561"/>
                  </a:lnTo>
                  <a:lnTo>
                    <a:pt x="1103" y="562"/>
                  </a:lnTo>
                  <a:lnTo>
                    <a:pt x="1103" y="563"/>
                  </a:lnTo>
                  <a:lnTo>
                    <a:pt x="1103" y="565"/>
                  </a:lnTo>
                  <a:lnTo>
                    <a:pt x="1103" y="566"/>
                  </a:lnTo>
                  <a:lnTo>
                    <a:pt x="1102" y="567"/>
                  </a:lnTo>
                  <a:lnTo>
                    <a:pt x="1100" y="567"/>
                  </a:lnTo>
                  <a:lnTo>
                    <a:pt x="1099" y="567"/>
                  </a:lnTo>
                  <a:lnTo>
                    <a:pt x="1098" y="567"/>
                  </a:lnTo>
                  <a:lnTo>
                    <a:pt x="1097" y="567"/>
                  </a:lnTo>
                  <a:lnTo>
                    <a:pt x="1095" y="568"/>
                  </a:lnTo>
                  <a:lnTo>
                    <a:pt x="1094" y="570"/>
                  </a:lnTo>
                  <a:lnTo>
                    <a:pt x="1093" y="571"/>
                  </a:lnTo>
                  <a:lnTo>
                    <a:pt x="1092" y="572"/>
                  </a:lnTo>
                  <a:lnTo>
                    <a:pt x="1092" y="573"/>
                  </a:lnTo>
                  <a:lnTo>
                    <a:pt x="1090" y="575"/>
                  </a:lnTo>
                  <a:lnTo>
                    <a:pt x="1090" y="576"/>
                  </a:lnTo>
                  <a:lnTo>
                    <a:pt x="1090" y="577"/>
                  </a:lnTo>
                  <a:lnTo>
                    <a:pt x="1090" y="578"/>
                  </a:lnTo>
                  <a:lnTo>
                    <a:pt x="1089" y="580"/>
                  </a:lnTo>
                  <a:lnTo>
                    <a:pt x="1089" y="581"/>
                  </a:lnTo>
                  <a:lnTo>
                    <a:pt x="1089" y="582"/>
                  </a:lnTo>
                  <a:lnTo>
                    <a:pt x="1089" y="583"/>
                  </a:lnTo>
                  <a:lnTo>
                    <a:pt x="1090" y="585"/>
                  </a:lnTo>
                  <a:lnTo>
                    <a:pt x="1090" y="586"/>
                  </a:lnTo>
                  <a:lnTo>
                    <a:pt x="1089" y="587"/>
                  </a:lnTo>
                  <a:lnTo>
                    <a:pt x="1089" y="588"/>
                  </a:lnTo>
                  <a:lnTo>
                    <a:pt x="1088" y="588"/>
                  </a:lnTo>
                  <a:lnTo>
                    <a:pt x="1088" y="590"/>
                  </a:lnTo>
                  <a:lnTo>
                    <a:pt x="1087" y="590"/>
                  </a:lnTo>
                  <a:lnTo>
                    <a:pt x="1087" y="591"/>
                  </a:lnTo>
                  <a:lnTo>
                    <a:pt x="1085" y="592"/>
                  </a:lnTo>
                  <a:lnTo>
                    <a:pt x="1084" y="593"/>
                  </a:lnTo>
                  <a:lnTo>
                    <a:pt x="1083" y="595"/>
                  </a:lnTo>
                  <a:lnTo>
                    <a:pt x="1082" y="596"/>
                  </a:lnTo>
                  <a:lnTo>
                    <a:pt x="1082" y="597"/>
                  </a:lnTo>
                  <a:lnTo>
                    <a:pt x="1080" y="597"/>
                  </a:lnTo>
                  <a:lnTo>
                    <a:pt x="1079" y="597"/>
                  </a:lnTo>
                  <a:lnTo>
                    <a:pt x="1078" y="598"/>
                  </a:lnTo>
                  <a:lnTo>
                    <a:pt x="1078" y="600"/>
                  </a:lnTo>
                  <a:lnTo>
                    <a:pt x="1077" y="600"/>
                  </a:lnTo>
                  <a:lnTo>
                    <a:pt x="1075" y="600"/>
                  </a:lnTo>
                  <a:lnTo>
                    <a:pt x="1074" y="600"/>
                  </a:lnTo>
                  <a:lnTo>
                    <a:pt x="1073" y="600"/>
                  </a:lnTo>
                  <a:lnTo>
                    <a:pt x="1073" y="601"/>
                  </a:lnTo>
                  <a:lnTo>
                    <a:pt x="1072" y="602"/>
                  </a:lnTo>
                  <a:lnTo>
                    <a:pt x="1070" y="603"/>
                  </a:lnTo>
                  <a:lnTo>
                    <a:pt x="1069" y="603"/>
                  </a:lnTo>
                  <a:lnTo>
                    <a:pt x="1068" y="605"/>
                  </a:lnTo>
                  <a:lnTo>
                    <a:pt x="1068" y="606"/>
                  </a:lnTo>
                  <a:lnTo>
                    <a:pt x="1067" y="607"/>
                  </a:lnTo>
                  <a:lnTo>
                    <a:pt x="1067" y="606"/>
                  </a:lnTo>
                  <a:lnTo>
                    <a:pt x="1065" y="606"/>
                  </a:lnTo>
                  <a:lnTo>
                    <a:pt x="1064" y="605"/>
                  </a:lnTo>
                  <a:lnTo>
                    <a:pt x="1063" y="605"/>
                  </a:lnTo>
                  <a:lnTo>
                    <a:pt x="1062" y="605"/>
                  </a:lnTo>
                  <a:lnTo>
                    <a:pt x="1060" y="605"/>
                  </a:lnTo>
                  <a:lnTo>
                    <a:pt x="1059" y="605"/>
                  </a:lnTo>
                  <a:lnTo>
                    <a:pt x="1059" y="606"/>
                  </a:lnTo>
                  <a:lnTo>
                    <a:pt x="1058" y="606"/>
                  </a:lnTo>
                  <a:lnTo>
                    <a:pt x="1058" y="607"/>
                  </a:lnTo>
                  <a:lnTo>
                    <a:pt x="1057" y="607"/>
                  </a:lnTo>
                  <a:lnTo>
                    <a:pt x="1055" y="608"/>
                  </a:lnTo>
                  <a:lnTo>
                    <a:pt x="1055" y="610"/>
                  </a:lnTo>
                  <a:lnTo>
                    <a:pt x="1055" y="611"/>
                  </a:lnTo>
                  <a:lnTo>
                    <a:pt x="1055" y="612"/>
                  </a:lnTo>
                  <a:lnTo>
                    <a:pt x="1054" y="613"/>
                  </a:lnTo>
                  <a:lnTo>
                    <a:pt x="1054" y="615"/>
                  </a:lnTo>
                  <a:lnTo>
                    <a:pt x="1054" y="616"/>
                  </a:lnTo>
                  <a:lnTo>
                    <a:pt x="1055" y="617"/>
                  </a:lnTo>
                  <a:lnTo>
                    <a:pt x="1055" y="618"/>
                  </a:lnTo>
                  <a:lnTo>
                    <a:pt x="1054" y="618"/>
                  </a:lnTo>
                  <a:lnTo>
                    <a:pt x="1054" y="620"/>
                  </a:lnTo>
                  <a:lnTo>
                    <a:pt x="1053" y="620"/>
                  </a:lnTo>
                  <a:lnTo>
                    <a:pt x="1052" y="621"/>
                  </a:lnTo>
                  <a:lnTo>
                    <a:pt x="1052" y="622"/>
                  </a:lnTo>
                  <a:lnTo>
                    <a:pt x="1052" y="623"/>
                  </a:lnTo>
                  <a:lnTo>
                    <a:pt x="1052" y="625"/>
                  </a:lnTo>
                  <a:lnTo>
                    <a:pt x="1052" y="626"/>
                  </a:lnTo>
                  <a:lnTo>
                    <a:pt x="1052" y="627"/>
                  </a:lnTo>
                  <a:lnTo>
                    <a:pt x="1052" y="628"/>
                  </a:lnTo>
                  <a:lnTo>
                    <a:pt x="1052" y="630"/>
                  </a:lnTo>
                  <a:lnTo>
                    <a:pt x="1052" y="631"/>
                  </a:lnTo>
                  <a:lnTo>
                    <a:pt x="1053" y="632"/>
                  </a:lnTo>
                  <a:lnTo>
                    <a:pt x="1053" y="633"/>
                  </a:lnTo>
                  <a:lnTo>
                    <a:pt x="1053" y="635"/>
                  </a:lnTo>
                  <a:lnTo>
                    <a:pt x="1052" y="635"/>
                  </a:lnTo>
                  <a:lnTo>
                    <a:pt x="1053" y="636"/>
                  </a:lnTo>
                  <a:lnTo>
                    <a:pt x="1053" y="637"/>
                  </a:lnTo>
                  <a:lnTo>
                    <a:pt x="1052" y="637"/>
                  </a:lnTo>
                  <a:lnTo>
                    <a:pt x="1052" y="638"/>
                  </a:lnTo>
                  <a:lnTo>
                    <a:pt x="1050" y="640"/>
                  </a:lnTo>
                  <a:lnTo>
                    <a:pt x="1052" y="640"/>
                  </a:lnTo>
                  <a:lnTo>
                    <a:pt x="1050" y="641"/>
                  </a:lnTo>
                  <a:lnTo>
                    <a:pt x="1050" y="642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5"/>
                  </a:lnTo>
                  <a:lnTo>
                    <a:pt x="1050" y="646"/>
                  </a:lnTo>
                  <a:lnTo>
                    <a:pt x="1050" y="647"/>
                  </a:lnTo>
                  <a:lnTo>
                    <a:pt x="1052" y="648"/>
                  </a:lnTo>
                  <a:lnTo>
                    <a:pt x="1052" y="650"/>
                  </a:lnTo>
                  <a:lnTo>
                    <a:pt x="1052" y="651"/>
                  </a:lnTo>
                  <a:lnTo>
                    <a:pt x="1050" y="652"/>
                  </a:lnTo>
                  <a:lnTo>
                    <a:pt x="1050" y="653"/>
                  </a:lnTo>
                  <a:lnTo>
                    <a:pt x="1052" y="655"/>
                  </a:lnTo>
                  <a:lnTo>
                    <a:pt x="1052" y="656"/>
                  </a:lnTo>
                  <a:lnTo>
                    <a:pt x="1052" y="657"/>
                  </a:lnTo>
                  <a:lnTo>
                    <a:pt x="1053" y="658"/>
                  </a:lnTo>
                  <a:lnTo>
                    <a:pt x="1053" y="660"/>
                  </a:lnTo>
                  <a:lnTo>
                    <a:pt x="1054" y="660"/>
                  </a:lnTo>
                  <a:lnTo>
                    <a:pt x="1054" y="661"/>
                  </a:lnTo>
                  <a:lnTo>
                    <a:pt x="1054" y="662"/>
                  </a:lnTo>
                  <a:lnTo>
                    <a:pt x="1054" y="663"/>
                  </a:lnTo>
                  <a:lnTo>
                    <a:pt x="1055" y="665"/>
                  </a:lnTo>
                  <a:lnTo>
                    <a:pt x="1055" y="666"/>
                  </a:lnTo>
                  <a:lnTo>
                    <a:pt x="1054" y="666"/>
                  </a:lnTo>
                  <a:lnTo>
                    <a:pt x="1054" y="667"/>
                  </a:lnTo>
                  <a:lnTo>
                    <a:pt x="1054" y="668"/>
                  </a:lnTo>
                  <a:lnTo>
                    <a:pt x="1055" y="670"/>
                  </a:lnTo>
                  <a:lnTo>
                    <a:pt x="1055" y="671"/>
                  </a:lnTo>
                  <a:lnTo>
                    <a:pt x="1055" y="672"/>
                  </a:lnTo>
                  <a:lnTo>
                    <a:pt x="1055" y="673"/>
                  </a:lnTo>
                  <a:lnTo>
                    <a:pt x="1054" y="675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4" y="678"/>
                  </a:lnTo>
                  <a:lnTo>
                    <a:pt x="1054" y="680"/>
                  </a:lnTo>
                  <a:lnTo>
                    <a:pt x="1055" y="680"/>
                  </a:lnTo>
                  <a:lnTo>
                    <a:pt x="1055" y="681"/>
                  </a:lnTo>
                  <a:lnTo>
                    <a:pt x="1054" y="681"/>
                  </a:lnTo>
                  <a:lnTo>
                    <a:pt x="1053" y="682"/>
                  </a:lnTo>
                  <a:lnTo>
                    <a:pt x="1053" y="683"/>
                  </a:lnTo>
                  <a:lnTo>
                    <a:pt x="1054" y="685"/>
                  </a:lnTo>
                  <a:lnTo>
                    <a:pt x="1054" y="686"/>
                  </a:lnTo>
                  <a:lnTo>
                    <a:pt x="1054" y="687"/>
                  </a:lnTo>
                  <a:lnTo>
                    <a:pt x="1055" y="687"/>
                  </a:lnTo>
                  <a:lnTo>
                    <a:pt x="1057" y="687"/>
                  </a:lnTo>
                  <a:lnTo>
                    <a:pt x="1058" y="688"/>
                  </a:lnTo>
                  <a:lnTo>
                    <a:pt x="1059" y="688"/>
                  </a:lnTo>
                  <a:lnTo>
                    <a:pt x="1059" y="690"/>
                  </a:lnTo>
                  <a:lnTo>
                    <a:pt x="1059" y="691"/>
                  </a:lnTo>
                  <a:lnTo>
                    <a:pt x="1059" y="692"/>
                  </a:lnTo>
                  <a:lnTo>
                    <a:pt x="1059" y="693"/>
                  </a:lnTo>
                  <a:lnTo>
                    <a:pt x="1059" y="695"/>
                  </a:lnTo>
                  <a:lnTo>
                    <a:pt x="1059" y="696"/>
                  </a:lnTo>
                  <a:lnTo>
                    <a:pt x="1059" y="697"/>
                  </a:lnTo>
                  <a:lnTo>
                    <a:pt x="1059" y="698"/>
                  </a:lnTo>
                  <a:lnTo>
                    <a:pt x="1059" y="700"/>
                  </a:lnTo>
                  <a:lnTo>
                    <a:pt x="1060" y="700"/>
                  </a:lnTo>
                  <a:lnTo>
                    <a:pt x="1060" y="701"/>
                  </a:lnTo>
                  <a:lnTo>
                    <a:pt x="1062" y="701"/>
                  </a:lnTo>
                  <a:lnTo>
                    <a:pt x="1062" y="702"/>
                  </a:lnTo>
                  <a:lnTo>
                    <a:pt x="1062" y="703"/>
                  </a:lnTo>
                  <a:lnTo>
                    <a:pt x="1062" y="705"/>
                  </a:lnTo>
                  <a:lnTo>
                    <a:pt x="1062" y="706"/>
                  </a:lnTo>
                  <a:lnTo>
                    <a:pt x="1062" y="707"/>
                  </a:lnTo>
                  <a:lnTo>
                    <a:pt x="1063" y="708"/>
                  </a:lnTo>
                  <a:lnTo>
                    <a:pt x="1062" y="710"/>
                  </a:lnTo>
                  <a:lnTo>
                    <a:pt x="1062" y="712"/>
                  </a:lnTo>
                  <a:lnTo>
                    <a:pt x="1062" y="713"/>
                  </a:lnTo>
                  <a:lnTo>
                    <a:pt x="1062" y="715"/>
                  </a:lnTo>
                  <a:lnTo>
                    <a:pt x="1062" y="716"/>
                  </a:lnTo>
                  <a:lnTo>
                    <a:pt x="1062" y="717"/>
                  </a:lnTo>
                  <a:lnTo>
                    <a:pt x="1060" y="718"/>
                  </a:lnTo>
                  <a:lnTo>
                    <a:pt x="1059" y="718"/>
                  </a:lnTo>
                  <a:lnTo>
                    <a:pt x="1058" y="720"/>
                  </a:lnTo>
                  <a:lnTo>
                    <a:pt x="1058" y="721"/>
                  </a:lnTo>
                  <a:lnTo>
                    <a:pt x="1058" y="722"/>
                  </a:lnTo>
                  <a:lnTo>
                    <a:pt x="1057" y="725"/>
                  </a:lnTo>
                  <a:lnTo>
                    <a:pt x="1057" y="726"/>
                  </a:lnTo>
                  <a:lnTo>
                    <a:pt x="1057" y="727"/>
                  </a:lnTo>
                  <a:lnTo>
                    <a:pt x="1055" y="727"/>
                  </a:lnTo>
                  <a:lnTo>
                    <a:pt x="1055" y="728"/>
                  </a:lnTo>
                  <a:lnTo>
                    <a:pt x="1053" y="728"/>
                  </a:lnTo>
                  <a:lnTo>
                    <a:pt x="1053" y="730"/>
                  </a:lnTo>
                  <a:lnTo>
                    <a:pt x="1052" y="731"/>
                  </a:lnTo>
                  <a:lnTo>
                    <a:pt x="1053" y="732"/>
                  </a:lnTo>
                  <a:lnTo>
                    <a:pt x="1053" y="733"/>
                  </a:lnTo>
                  <a:lnTo>
                    <a:pt x="1052" y="733"/>
                  </a:lnTo>
                  <a:lnTo>
                    <a:pt x="1052" y="735"/>
                  </a:lnTo>
                  <a:lnTo>
                    <a:pt x="1053" y="736"/>
                  </a:lnTo>
                  <a:lnTo>
                    <a:pt x="1053" y="737"/>
                  </a:lnTo>
                  <a:lnTo>
                    <a:pt x="1054" y="737"/>
                  </a:lnTo>
                  <a:lnTo>
                    <a:pt x="1054" y="738"/>
                  </a:lnTo>
                  <a:lnTo>
                    <a:pt x="1054" y="740"/>
                  </a:lnTo>
                  <a:lnTo>
                    <a:pt x="1054" y="741"/>
                  </a:lnTo>
                  <a:lnTo>
                    <a:pt x="1053" y="742"/>
                  </a:lnTo>
                  <a:lnTo>
                    <a:pt x="1053" y="743"/>
                  </a:lnTo>
                  <a:lnTo>
                    <a:pt x="1053" y="745"/>
                  </a:lnTo>
                  <a:lnTo>
                    <a:pt x="1053" y="746"/>
                  </a:lnTo>
                  <a:lnTo>
                    <a:pt x="1053" y="747"/>
                  </a:lnTo>
                  <a:lnTo>
                    <a:pt x="1054" y="749"/>
                  </a:lnTo>
                  <a:lnTo>
                    <a:pt x="1054" y="750"/>
                  </a:lnTo>
                  <a:lnTo>
                    <a:pt x="1053" y="750"/>
                  </a:lnTo>
                  <a:lnTo>
                    <a:pt x="1052" y="751"/>
                  </a:lnTo>
                  <a:lnTo>
                    <a:pt x="1050" y="751"/>
                  </a:lnTo>
                  <a:lnTo>
                    <a:pt x="1049" y="752"/>
                  </a:lnTo>
                  <a:lnTo>
                    <a:pt x="1049" y="754"/>
                  </a:lnTo>
                  <a:lnTo>
                    <a:pt x="1049" y="755"/>
                  </a:lnTo>
                  <a:lnTo>
                    <a:pt x="1048" y="755"/>
                  </a:lnTo>
                  <a:lnTo>
                    <a:pt x="1047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4" y="760"/>
                  </a:lnTo>
                  <a:lnTo>
                    <a:pt x="1044" y="761"/>
                  </a:lnTo>
                  <a:lnTo>
                    <a:pt x="1044" y="762"/>
                  </a:lnTo>
                  <a:lnTo>
                    <a:pt x="1044" y="764"/>
                  </a:lnTo>
                  <a:lnTo>
                    <a:pt x="1044" y="765"/>
                  </a:lnTo>
                  <a:lnTo>
                    <a:pt x="1045" y="765"/>
                  </a:lnTo>
                  <a:lnTo>
                    <a:pt x="1045" y="766"/>
                  </a:lnTo>
                  <a:lnTo>
                    <a:pt x="1045" y="767"/>
                  </a:lnTo>
                  <a:lnTo>
                    <a:pt x="1045" y="769"/>
                  </a:lnTo>
                  <a:lnTo>
                    <a:pt x="1044" y="769"/>
                  </a:lnTo>
                  <a:lnTo>
                    <a:pt x="1044" y="770"/>
                  </a:lnTo>
                  <a:lnTo>
                    <a:pt x="1042" y="770"/>
                  </a:lnTo>
                  <a:lnTo>
                    <a:pt x="1042" y="772"/>
                  </a:lnTo>
                  <a:lnTo>
                    <a:pt x="1040" y="774"/>
                  </a:lnTo>
                  <a:lnTo>
                    <a:pt x="1040" y="775"/>
                  </a:lnTo>
                  <a:lnTo>
                    <a:pt x="1039" y="776"/>
                  </a:lnTo>
                  <a:lnTo>
                    <a:pt x="1039" y="777"/>
                  </a:lnTo>
                  <a:lnTo>
                    <a:pt x="1038" y="779"/>
                  </a:lnTo>
                  <a:lnTo>
                    <a:pt x="1038" y="780"/>
                  </a:lnTo>
                  <a:lnTo>
                    <a:pt x="1038" y="781"/>
                  </a:lnTo>
                  <a:lnTo>
                    <a:pt x="1038" y="782"/>
                  </a:lnTo>
                  <a:lnTo>
                    <a:pt x="1038" y="784"/>
                  </a:lnTo>
                  <a:lnTo>
                    <a:pt x="1038" y="785"/>
                  </a:lnTo>
                  <a:lnTo>
                    <a:pt x="1038" y="786"/>
                  </a:lnTo>
                  <a:lnTo>
                    <a:pt x="1039" y="787"/>
                  </a:lnTo>
                  <a:lnTo>
                    <a:pt x="1039" y="789"/>
                  </a:lnTo>
                  <a:lnTo>
                    <a:pt x="1038" y="790"/>
                  </a:lnTo>
                  <a:lnTo>
                    <a:pt x="1038" y="791"/>
                  </a:lnTo>
                  <a:lnTo>
                    <a:pt x="1038" y="792"/>
                  </a:lnTo>
                  <a:lnTo>
                    <a:pt x="1037" y="794"/>
                  </a:lnTo>
                  <a:lnTo>
                    <a:pt x="1038" y="795"/>
                  </a:lnTo>
                  <a:lnTo>
                    <a:pt x="1037" y="796"/>
                  </a:lnTo>
                  <a:lnTo>
                    <a:pt x="1035" y="797"/>
                  </a:lnTo>
                  <a:lnTo>
                    <a:pt x="1034" y="797"/>
                  </a:lnTo>
                  <a:lnTo>
                    <a:pt x="1034" y="799"/>
                  </a:lnTo>
                  <a:lnTo>
                    <a:pt x="1034" y="800"/>
                  </a:lnTo>
                  <a:lnTo>
                    <a:pt x="1034" y="801"/>
                  </a:lnTo>
                  <a:lnTo>
                    <a:pt x="1033" y="802"/>
                  </a:lnTo>
                  <a:lnTo>
                    <a:pt x="1033" y="804"/>
                  </a:lnTo>
                  <a:lnTo>
                    <a:pt x="1033" y="805"/>
                  </a:lnTo>
                  <a:lnTo>
                    <a:pt x="1032" y="805"/>
                  </a:lnTo>
                  <a:lnTo>
                    <a:pt x="1032" y="806"/>
                  </a:lnTo>
                  <a:lnTo>
                    <a:pt x="1030" y="807"/>
                  </a:lnTo>
                  <a:lnTo>
                    <a:pt x="1030" y="809"/>
                  </a:lnTo>
                  <a:lnTo>
                    <a:pt x="1029" y="810"/>
                  </a:lnTo>
                  <a:lnTo>
                    <a:pt x="1028" y="811"/>
                  </a:lnTo>
                  <a:lnTo>
                    <a:pt x="1028" y="812"/>
                  </a:lnTo>
                  <a:lnTo>
                    <a:pt x="1029" y="814"/>
                  </a:lnTo>
                  <a:lnTo>
                    <a:pt x="1028" y="814"/>
                  </a:lnTo>
                  <a:lnTo>
                    <a:pt x="1027" y="814"/>
                  </a:lnTo>
                  <a:lnTo>
                    <a:pt x="1025" y="815"/>
                  </a:lnTo>
                  <a:lnTo>
                    <a:pt x="1024" y="815"/>
                  </a:lnTo>
                  <a:lnTo>
                    <a:pt x="1024" y="816"/>
                  </a:lnTo>
                  <a:lnTo>
                    <a:pt x="1023" y="816"/>
                  </a:lnTo>
                  <a:lnTo>
                    <a:pt x="1021" y="815"/>
                  </a:lnTo>
                  <a:lnTo>
                    <a:pt x="1021" y="816"/>
                  </a:lnTo>
                  <a:lnTo>
                    <a:pt x="1020" y="816"/>
                  </a:lnTo>
                  <a:lnTo>
                    <a:pt x="1020" y="817"/>
                  </a:lnTo>
                  <a:lnTo>
                    <a:pt x="1020" y="819"/>
                  </a:lnTo>
                  <a:lnTo>
                    <a:pt x="1020" y="820"/>
                  </a:lnTo>
                  <a:lnTo>
                    <a:pt x="1020" y="821"/>
                  </a:lnTo>
                  <a:lnTo>
                    <a:pt x="1019" y="822"/>
                  </a:lnTo>
                  <a:lnTo>
                    <a:pt x="1020" y="824"/>
                  </a:lnTo>
                  <a:lnTo>
                    <a:pt x="1020" y="825"/>
                  </a:lnTo>
                  <a:lnTo>
                    <a:pt x="1020" y="826"/>
                  </a:lnTo>
                  <a:lnTo>
                    <a:pt x="1019" y="826"/>
                  </a:lnTo>
                  <a:lnTo>
                    <a:pt x="1019" y="827"/>
                  </a:lnTo>
                  <a:lnTo>
                    <a:pt x="1019" y="829"/>
                  </a:lnTo>
                  <a:lnTo>
                    <a:pt x="1019" y="830"/>
                  </a:lnTo>
                  <a:lnTo>
                    <a:pt x="1019" y="831"/>
                  </a:lnTo>
                  <a:lnTo>
                    <a:pt x="1019" y="832"/>
                  </a:lnTo>
                  <a:lnTo>
                    <a:pt x="1019" y="834"/>
                  </a:lnTo>
                  <a:lnTo>
                    <a:pt x="1020" y="835"/>
                  </a:lnTo>
                  <a:lnTo>
                    <a:pt x="1020" y="836"/>
                  </a:lnTo>
                  <a:lnTo>
                    <a:pt x="1020" y="837"/>
                  </a:lnTo>
                  <a:lnTo>
                    <a:pt x="1020" y="839"/>
                  </a:lnTo>
                  <a:lnTo>
                    <a:pt x="1021" y="840"/>
                  </a:lnTo>
                  <a:lnTo>
                    <a:pt x="1032" y="875"/>
                  </a:lnTo>
                  <a:lnTo>
                    <a:pt x="1021" y="870"/>
                  </a:lnTo>
                  <a:lnTo>
                    <a:pt x="1014" y="876"/>
                  </a:lnTo>
                  <a:lnTo>
                    <a:pt x="1013" y="894"/>
                  </a:lnTo>
                  <a:lnTo>
                    <a:pt x="1013" y="904"/>
                  </a:lnTo>
                  <a:lnTo>
                    <a:pt x="998" y="927"/>
                  </a:lnTo>
                  <a:lnTo>
                    <a:pt x="1000" y="940"/>
                  </a:lnTo>
                  <a:lnTo>
                    <a:pt x="1010" y="958"/>
                  </a:lnTo>
                  <a:lnTo>
                    <a:pt x="1011" y="973"/>
                  </a:lnTo>
                  <a:lnTo>
                    <a:pt x="1018" y="989"/>
                  </a:lnTo>
                  <a:lnTo>
                    <a:pt x="1019" y="1013"/>
                  </a:lnTo>
                  <a:lnTo>
                    <a:pt x="1024" y="1044"/>
                  </a:lnTo>
                  <a:lnTo>
                    <a:pt x="1030" y="1070"/>
                  </a:lnTo>
                  <a:lnTo>
                    <a:pt x="1029" y="1083"/>
                  </a:lnTo>
                  <a:lnTo>
                    <a:pt x="1029" y="1095"/>
                  </a:lnTo>
                  <a:lnTo>
                    <a:pt x="1029" y="1105"/>
                  </a:lnTo>
                  <a:lnTo>
                    <a:pt x="1024" y="1109"/>
                  </a:lnTo>
                  <a:lnTo>
                    <a:pt x="1014" y="1111"/>
                  </a:lnTo>
                  <a:lnTo>
                    <a:pt x="1009" y="1118"/>
                  </a:lnTo>
                  <a:lnTo>
                    <a:pt x="1006" y="1121"/>
                  </a:lnTo>
                  <a:lnTo>
                    <a:pt x="993" y="1126"/>
                  </a:lnTo>
                  <a:lnTo>
                    <a:pt x="978" y="1155"/>
                  </a:lnTo>
                  <a:lnTo>
                    <a:pt x="978" y="1164"/>
                  </a:lnTo>
                  <a:lnTo>
                    <a:pt x="978" y="1175"/>
                  </a:lnTo>
                  <a:lnTo>
                    <a:pt x="970" y="1190"/>
                  </a:lnTo>
                  <a:lnTo>
                    <a:pt x="961" y="1213"/>
                  </a:lnTo>
                  <a:lnTo>
                    <a:pt x="963" y="1219"/>
                  </a:lnTo>
                  <a:lnTo>
                    <a:pt x="965" y="1227"/>
                  </a:lnTo>
                  <a:lnTo>
                    <a:pt x="974" y="1247"/>
                  </a:lnTo>
                  <a:lnTo>
                    <a:pt x="976" y="1255"/>
                  </a:lnTo>
                  <a:lnTo>
                    <a:pt x="976" y="1269"/>
                  </a:lnTo>
                  <a:lnTo>
                    <a:pt x="975" y="1294"/>
                  </a:lnTo>
                  <a:lnTo>
                    <a:pt x="976" y="1302"/>
                  </a:lnTo>
                  <a:lnTo>
                    <a:pt x="974" y="1314"/>
                  </a:lnTo>
                  <a:lnTo>
                    <a:pt x="974" y="1323"/>
                  </a:lnTo>
                  <a:lnTo>
                    <a:pt x="979" y="1330"/>
                  </a:lnTo>
                  <a:lnTo>
                    <a:pt x="980" y="1339"/>
                  </a:lnTo>
                  <a:lnTo>
                    <a:pt x="973" y="1354"/>
                  </a:lnTo>
                  <a:lnTo>
                    <a:pt x="971" y="1360"/>
                  </a:lnTo>
                  <a:lnTo>
                    <a:pt x="973" y="1364"/>
                  </a:lnTo>
                  <a:lnTo>
                    <a:pt x="971" y="1379"/>
                  </a:lnTo>
                  <a:lnTo>
                    <a:pt x="969" y="1386"/>
                  </a:lnTo>
                  <a:lnTo>
                    <a:pt x="966" y="1397"/>
                  </a:lnTo>
                  <a:lnTo>
                    <a:pt x="958" y="1407"/>
                  </a:lnTo>
                  <a:lnTo>
                    <a:pt x="950" y="1428"/>
                  </a:lnTo>
                  <a:lnTo>
                    <a:pt x="944" y="1442"/>
                  </a:lnTo>
                  <a:lnTo>
                    <a:pt x="931" y="1452"/>
                  </a:lnTo>
                  <a:lnTo>
                    <a:pt x="924" y="1462"/>
                  </a:lnTo>
                  <a:lnTo>
                    <a:pt x="920" y="1469"/>
                  </a:lnTo>
                  <a:lnTo>
                    <a:pt x="918" y="1479"/>
                  </a:lnTo>
                  <a:lnTo>
                    <a:pt x="914" y="1486"/>
                  </a:lnTo>
                  <a:lnTo>
                    <a:pt x="890" y="1494"/>
                  </a:lnTo>
                  <a:lnTo>
                    <a:pt x="868" y="1502"/>
                  </a:lnTo>
                  <a:lnTo>
                    <a:pt x="845" y="1517"/>
                  </a:lnTo>
                  <a:lnTo>
                    <a:pt x="841" y="1523"/>
                  </a:lnTo>
                  <a:lnTo>
                    <a:pt x="821" y="1528"/>
                  </a:lnTo>
                  <a:lnTo>
                    <a:pt x="810" y="1524"/>
                  </a:lnTo>
                  <a:lnTo>
                    <a:pt x="799" y="1519"/>
                  </a:lnTo>
                  <a:lnTo>
                    <a:pt x="797" y="1506"/>
                  </a:lnTo>
                  <a:lnTo>
                    <a:pt x="787" y="1501"/>
                  </a:lnTo>
                  <a:lnTo>
                    <a:pt x="777" y="1501"/>
                  </a:lnTo>
                  <a:lnTo>
                    <a:pt x="771" y="1504"/>
                  </a:lnTo>
                  <a:lnTo>
                    <a:pt x="770" y="1506"/>
                  </a:lnTo>
                  <a:lnTo>
                    <a:pt x="766" y="1512"/>
                  </a:lnTo>
                  <a:lnTo>
                    <a:pt x="765" y="1512"/>
                  </a:lnTo>
                  <a:lnTo>
                    <a:pt x="752" y="1513"/>
                  </a:lnTo>
                  <a:lnTo>
                    <a:pt x="746" y="1511"/>
                  </a:lnTo>
                  <a:lnTo>
                    <a:pt x="740" y="1512"/>
                  </a:lnTo>
                  <a:lnTo>
                    <a:pt x="736" y="1524"/>
                  </a:lnTo>
                  <a:lnTo>
                    <a:pt x="736" y="1532"/>
                  </a:lnTo>
                  <a:lnTo>
                    <a:pt x="734" y="1532"/>
                  </a:lnTo>
                  <a:lnTo>
                    <a:pt x="731" y="1541"/>
                  </a:lnTo>
                  <a:lnTo>
                    <a:pt x="729" y="1553"/>
                  </a:lnTo>
                  <a:lnTo>
                    <a:pt x="725" y="1559"/>
                  </a:lnTo>
                  <a:lnTo>
                    <a:pt x="725" y="1567"/>
                  </a:lnTo>
                  <a:lnTo>
                    <a:pt x="721" y="1569"/>
                  </a:lnTo>
                  <a:lnTo>
                    <a:pt x="716" y="1578"/>
                  </a:lnTo>
                  <a:lnTo>
                    <a:pt x="711" y="1580"/>
                  </a:lnTo>
                  <a:lnTo>
                    <a:pt x="704" y="1574"/>
                  </a:lnTo>
                  <a:lnTo>
                    <a:pt x="695" y="1580"/>
                  </a:lnTo>
                  <a:lnTo>
                    <a:pt x="684" y="1580"/>
                  </a:lnTo>
                  <a:lnTo>
                    <a:pt x="672" y="1587"/>
                  </a:lnTo>
                  <a:lnTo>
                    <a:pt x="670" y="1586"/>
                  </a:lnTo>
                  <a:lnTo>
                    <a:pt x="652" y="1587"/>
                  </a:lnTo>
                  <a:lnTo>
                    <a:pt x="642" y="1585"/>
                  </a:lnTo>
                  <a:lnTo>
                    <a:pt x="626" y="1573"/>
                  </a:lnTo>
                  <a:lnTo>
                    <a:pt x="625" y="1573"/>
                  </a:lnTo>
                  <a:lnTo>
                    <a:pt x="617" y="1571"/>
                  </a:lnTo>
                  <a:lnTo>
                    <a:pt x="609" y="1569"/>
                  </a:lnTo>
                  <a:lnTo>
                    <a:pt x="602" y="1566"/>
                  </a:lnTo>
                  <a:lnTo>
                    <a:pt x="596" y="1562"/>
                  </a:lnTo>
                  <a:lnTo>
                    <a:pt x="590" y="1558"/>
                  </a:lnTo>
                  <a:lnTo>
                    <a:pt x="590" y="1557"/>
                  </a:lnTo>
                  <a:lnTo>
                    <a:pt x="585" y="1553"/>
                  </a:lnTo>
                  <a:lnTo>
                    <a:pt x="580" y="1548"/>
                  </a:lnTo>
                  <a:lnTo>
                    <a:pt x="573" y="1544"/>
                  </a:lnTo>
                  <a:lnTo>
                    <a:pt x="568" y="1539"/>
                  </a:lnTo>
                  <a:lnTo>
                    <a:pt x="562" y="1536"/>
                  </a:lnTo>
                  <a:lnTo>
                    <a:pt x="553" y="1533"/>
                  </a:lnTo>
                  <a:lnTo>
                    <a:pt x="545" y="1533"/>
                  </a:lnTo>
                  <a:lnTo>
                    <a:pt x="536" y="1536"/>
                  </a:lnTo>
                  <a:lnTo>
                    <a:pt x="530" y="1539"/>
                  </a:lnTo>
                  <a:lnTo>
                    <a:pt x="523" y="1544"/>
                  </a:lnTo>
                  <a:lnTo>
                    <a:pt x="520" y="1549"/>
                  </a:lnTo>
                  <a:lnTo>
                    <a:pt x="517" y="1552"/>
                  </a:lnTo>
                  <a:lnTo>
                    <a:pt x="515" y="1554"/>
                  </a:lnTo>
                  <a:lnTo>
                    <a:pt x="508" y="1558"/>
                  </a:lnTo>
                  <a:lnTo>
                    <a:pt x="502" y="1563"/>
                  </a:lnTo>
                  <a:lnTo>
                    <a:pt x="495" y="1566"/>
                  </a:lnTo>
                  <a:lnTo>
                    <a:pt x="487" y="1568"/>
                  </a:lnTo>
                  <a:lnTo>
                    <a:pt x="480" y="1569"/>
                  </a:lnTo>
                  <a:lnTo>
                    <a:pt x="470" y="1569"/>
                  </a:lnTo>
                  <a:lnTo>
                    <a:pt x="462" y="1567"/>
                  </a:lnTo>
                  <a:lnTo>
                    <a:pt x="455" y="1566"/>
                  </a:lnTo>
                  <a:lnTo>
                    <a:pt x="448" y="1563"/>
                  </a:lnTo>
                  <a:lnTo>
                    <a:pt x="446" y="1562"/>
                  </a:lnTo>
                  <a:lnTo>
                    <a:pt x="441" y="1567"/>
                  </a:lnTo>
                  <a:lnTo>
                    <a:pt x="435" y="1572"/>
                  </a:lnTo>
                  <a:lnTo>
                    <a:pt x="430" y="1576"/>
                  </a:lnTo>
                  <a:lnTo>
                    <a:pt x="423" y="1580"/>
                  </a:lnTo>
                  <a:lnTo>
                    <a:pt x="417" y="1585"/>
                  </a:lnTo>
                  <a:lnTo>
                    <a:pt x="412" y="1590"/>
                  </a:lnTo>
                  <a:lnTo>
                    <a:pt x="407" y="1595"/>
                  </a:lnTo>
                  <a:lnTo>
                    <a:pt x="401" y="1598"/>
                  </a:lnTo>
                  <a:lnTo>
                    <a:pt x="395" y="1602"/>
                  </a:lnTo>
                  <a:lnTo>
                    <a:pt x="385" y="1602"/>
                  </a:lnTo>
                  <a:lnTo>
                    <a:pt x="378" y="1600"/>
                  </a:lnTo>
                  <a:lnTo>
                    <a:pt x="371" y="1597"/>
                  </a:lnTo>
                  <a:lnTo>
                    <a:pt x="365" y="1593"/>
                  </a:lnTo>
                  <a:lnTo>
                    <a:pt x="358" y="1590"/>
                  </a:lnTo>
                  <a:lnTo>
                    <a:pt x="352" y="1586"/>
                  </a:lnTo>
                  <a:lnTo>
                    <a:pt x="347" y="1581"/>
                  </a:lnTo>
                  <a:lnTo>
                    <a:pt x="344" y="1580"/>
                  </a:lnTo>
                  <a:lnTo>
                    <a:pt x="341" y="1577"/>
                  </a:lnTo>
                  <a:lnTo>
                    <a:pt x="332" y="1576"/>
                  </a:lnTo>
                  <a:lnTo>
                    <a:pt x="324" y="1576"/>
                  </a:lnTo>
                  <a:lnTo>
                    <a:pt x="314" y="1576"/>
                  </a:lnTo>
                  <a:lnTo>
                    <a:pt x="304" y="1576"/>
                  </a:lnTo>
                  <a:lnTo>
                    <a:pt x="296" y="1573"/>
                  </a:lnTo>
                  <a:lnTo>
                    <a:pt x="289" y="1571"/>
                  </a:lnTo>
                  <a:lnTo>
                    <a:pt x="283" y="1567"/>
                  </a:lnTo>
                  <a:lnTo>
                    <a:pt x="277" y="1563"/>
                  </a:lnTo>
                  <a:lnTo>
                    <a:pt x="269" y="1561"/>
                  </a:lnTo>
                  <a:lnTo>
                    <a:pt x="263" y="1557"/>
                  </a:lnTo>
                  <a:lnTo>
                    <a:pt x="253" y="1558"/>
                  </a:lnTo>
                  <a:lnTo>
                    <a:pt x="248" y="1562"/>
                  </a:lnTo>
                  <a:lnTo>
                    <a:pt x="242" y="1567"/>
                  </a:lnTo>
                  <a:lnTo>
                    <a:pt x="233" y="1568"/>
                  </a:lnTo>
                  <a:lnTo>
                    <a:pt x="224" y="1568"/>
                  </a:lnTo>
                  <a:lnTo>
                    <a:pt x="217" y="1568"/>
                  </a:lnTo>
                  <a:lnTo>
                    <a:pt x="209" y="1571"/>
                  </a:lnTo>
                  <a:lnTo>
                    <a:pt x="203" y="1576"/>
                  </a:lnTo>
                  <a:lnTo>
                    <a:pt x="199" y="1581"/>
                  </a:lnTo>
                  <a:lnTo>
                    <a:pt x="196" y="1587"/>
                  </a:lnTo>
                  <a:lnTo>
                    <a:pt x="191" y="1592"/>
                  </a:lnTo>
                  <a:lnTo>
                    <a:pt x="183" y="1597"/>
                  </a:lnTo>
                  <a:lnTo>
                    <a:pt x="177" y="1600"/>
                  </a:lnTo>
                  <a:lnTo>
                    <a:pt x="168" y="1602"/>
                  </a:lnTo>
                  <a:lnTo>
                    <a:pt x="158" y="1602"/>
                  </a:lnTo>
                  <a:lnTo>
                    <a:pt x="151" y="1600"/>
                  </a:lnTo>
                  <a:lnTo>
                    <a:pt x="144" y="1596"/>
                  </a:lnTo>
                  <a:lnTo>
                    <a:pt x="139" y="1591"/>
                  </a:lnTo>
                  <a:lnTo>
                    <a:pt x="134" y="1586"/>
                  </a:lnTo>
                  <a:lnTo>
                    <a:pt x="129" y="1581"/>
                  </a:lnTo>
                  <a:lnTo>
                    <a:pt x="125" y="1576"/>
                  </a:lnTo>
                  <a:lnTo>
                    <a:pt x="125" y="1566"/>
                  </a:lnTo>
                  <a:lnTo>
                    <a:pt x="128" y="1558"/>
                  </a:lnTo>
                  <a:lnTo>
                    <a:pt x="128" y="1549"/>
                  </a:lnTo>
                  <a:lnTo>
                    <a:pt x="125" y="1542"/>
                  </a:lnTo>
                  <a:lnTo>
                    <a:pt x="122" y="1536"/>
                  </a:lnTo>
                  <a:lnTo>
                    <a:pt x="118" y="1531"/>
                  </a:lnTo>
                  <a:lnTo>
                    <a:pt x="113" y="1524"/>
                  </a:lnTo>
                  <a:lnTo>
                    <a:pt x="110" y="1517"/>
                  </a:lnTo>
                  <a:lnTo>
                    <a:pt x="107" y="1511"/>
                  </a:lnTo>
                  <a:lnTo>
                    <a:pt x="107" y="1501"/>
                  </a:lnTo>
                  <a:lnTo>
                    <a:pt x="108" y="1491"/>
                  </a:lnTo>
                  <a:lnTo>
                    <a:pt x="113" y="1486"/>
                  </a:lnTo>
                  <a:lnTo>
                    <a:pt x="119" y="1482"/>
                  </a:lnTo>
                  <a:lnTo>
                    <a:pt x="123" y="1477"/>
                  </a:lnTo>
                  <a:lnTo>
                    <a:pt x="128" y="1472"/>
                  </a:lnTo>
                  <a:lnTo>
                    <a:pt x="133" y="1466"/>
                  </a:lnTo>
                  <a:lnTo>
                    <a:pt x="134" y="1457"/>
                  </a:lnTo>
                  <a:lnTo>
                    <a:pt x="136" y="1448"/>
                  </a:lnTo>
                  <a:lnTo>
                    <a:pt x="132" y="1442"/>
                  </a:lnTo>
                  <a:lnTo>
                    <a:pt x="128" y="1436"/>
                  </a:lnTo>
                  <a:lnTo>
                    <a:pt x="123" y="1431"/>
                  </a:lnTo>
                  <a:lnTo>
                    <a:pt x="118" y="1426"/>
                  </a:lnTo>
                  <a:lnTo>
                    <a:pt x="113" y="1421"/>
                  </a:lnTo>
                  <a:lnTo>
                    <a:pt x="108" y="1416"/>
                  </a:lnTo>
                  <a:lnTo>
                    <a:pt x="103" y="1411"/>
                  </a:lnTo>
                  <a:lnTo>
                    <a:pt x="98" y="1406"/>
                  </a:lnTo>
                  <a:lnTo>
                    <a:pt x="94" y="1402"/>
                  </a:lnTo>
                  <a:lnTo>
                    <a:pt x="120" y="1387"/>
                  </a:lnTo>
                  <a:lnTo>
                    <a:pt x="122" y="1386"/>
                  </a:lnTo>
                  <a:lnTo>
                    <a:pt x="123" y="1384"/>
                  </a:lnTo>
                  <a:lnTo>
                    <a:pt x="124" y="1383"/>
                  </a:lnTo>
                  <a:lnTo>
                    <a:pt x="125" y="1381"/>
                  </a:lnTo>
                  <a:lnTo>
                    <a:pt x="125" y="1379"/>
                  </a:lnTo>
                  <a:lnTo>
                    <a:pt x="127" y="1378"/>
                  </a:lnTo>
                  <a:lnTo>
                    <a:pt x="127" y="1377"/>
                  </a:lnTo>
                  <a:lnTo>
                    <a:pt x="127" y="1376"/>
                  </a:lnTo>
                  <a:lnTo>
                    <a:pt x="127" y="1374"/>
                  </a:lnTo>
                  <a:lnTo>
                    <a:pt x="127" y="1373"/>
                  </a:lnTo>
                  <a:lnTo>
                    <a:pt x="128" y="1373"/>
                  </a:lnTo>
                  <a:lnTo>
                    <a:pt x="129" y="1372"/>
                  </a:lnTo>
                  <a:lnTo>
                    <a:pt x="130" y="1371"/>
                  </a:lnTo>
                  <a:lnTo>
                    <a:pt x="130" y="1369"/>
                  </a:lnTo>
                  <a:lnTo>
                    <a:pt x="132" y="1368"/>
                  </a:lnTo>
                  <a:lnTo>
                    <a:pt x="132" y="1367"/>
                  </a:lnTo>
                  <a:lnTo>
                    <a:pt x="132" y="1365"/>
                  </a:lnTo>
                  <a:lnTo>
                    <a:pt x="132" y="1364"/>
                  </a:lnTo>
                  <a:lnTo>
                    <a:pt x="130" y="1364"/>
                  </a:lnTo>
                  <a:lnTo>
                    <a:pt x="130" y="1363"/>
                  </a:lnTo>
                  <a:lnTo>
                    <a:pt x="129" y="1362"/>
                  </a:lnTo>
                  <a:lnTo>
                    <a:pt x="129" y="1360"/>
                  </a:lnTo>
                  <a:lnTo>
                    <a:pt x="128" y="1360"/>
                  </a:lnTo>
                  <a:lnTo>
                    <a:pt x="128" y="1359"/>
                  </a:lnTo>
                  <a:lnTo>
                    <a:pt x="129" y="1357"/>
                  </a:lnTo>
                  <a:lnTo>
                    <a:pt x="130" y="1355"/>
                  </a:lnTo>
                  <a:lnTo>
                    <a:pt x="132" y="1354"/>
                  </a:lnTo>
                  <a:lnTo>
                    <a:pt x="132" y="1353"/>
                  </a:lnTo>
                  <a:lnTo>
                    <a:pt x="133" y="1352"/>
                  </a:lnTo>
                  <a:lnTo>
                    <a:pt x="134" y="1350"/>
                  </a:lnTo>
                  <a:lnTo>
                    <a:pt x="134" y="1349"/>
                  </a:lnTo>
                  <a:lnTo>
                    <a:pt x="134" y="1348"/>
                  </a:lnTo>
                  <a:lnTo>
                    <a:pt x="136" y="1347"/>
                  </a:lnTo>
                  <a:lnTo>
                    <a:pt x="136" y="1345"/>
                  </a:lnTo>
                  <a:lnTo>
                    <a:pt x="136" y="1344"/>
                  </a:lnTo>
                  <a:lnTo>
                    <a:pt x="136" y="1343"/>
                  </a:lnTo>
                  <a:lnTo>
                    <a:pt x="136" y="1340"/>
                  </a:lnTo>
                  <a:lnTo>
                    <a:pt x="136" y="1339"/>
                  </a:lnTo>
                  <a:lnTo>
                    <a:pt x="136" y="1337"/>
                  </a:lnTo>
                  <a:lnTo>
                    <a:pt x="137" y="1337"/>
                  </a:lnTo>
                  <a:lnTo>
                    <a:pt x="137" y="1335"/>
                  </a:lnTo>
                  <a:lnTo>
                    <a:pt x="138" y="1334"/>
                  </a:lnTo>
                  <a:lnTo>
                    <a:pt x="139" y="1333"/>
                  </a:lnTo>
                  <a:lnTo>
                    <a:pt x="141" y="1333"/>
                  </a:lnTo>
                  <a:lnTo>
                    <a:pt x="141" y="1332"/>
                  </a:lnTo>
                  <a:lnTo>
                    <a:pt x="142" y="1332"/>
                  </a:lnTo>
                  <a:lnTo>
                    <a:pt x="142" y="1330"/>
                  </a:lnTo>
                  <a:lnTo>
                    <a:pt x="143" y="1329"/>
                  </a:lnTo>
                  <a:lnTo>
                    <a:pt x="144" y="1329"/>
                  </a:lnTo>
                  <a:lnTo>
                    <a:pt x="144" y="1328"/>
                  </a:lnTo>
                  <a:lnTo>
                    <a:pt x="146" y="1327"/>
                  </a:lnTo>
                  <a:lnTo>
                    <a:pt x="148" y="1327"/>
                  </a:lnTo>
                  <a:lnTo>
                    <a:pt x="148" y="1325"/>
                  </a:lnTo>
                  <a:lnTo>
                    <a:pt x="148" y="1324"/>
                  </a:lnTo>
                  <a:lnTo>
                    <a:pt x="148" y="1322"/>
                  </a:lnTo>
                  <a:lnTo>
                    <a:pt x="149" y="1320"/>
                  </a:lnTo>
                  <a:lnTo>
                    <a:pt x="151" y="1319"/>
                  </a:lnTo>
                  <a:lnTo>
                    <a:pt x="151" y="1318"/>
                  </a:lnTo>
                  <a:lnTo>
                    <a:pt x="152" y="1317"/>
                  </a:lnTo>
                  <a:lnTo>
                    <a:pt x="152" y="1315"/>
                  </a:lnTo>
                  <a:lnTo>
                    <a:pt x="151" y="1314"/>
                  </a:lnTo>
                  <a:lnTo>
                    <a:pt x="151" y="1313"/>
                  </a:lnTo>
                  <a:lnTo>
                    <a:pt x="149" y="1312"/>
                  </a:lnTo>
                  <a:lnTo>
                    <a:pt x="148" y="1309"/>
                  </a:lnTo>
                  <a:lnTo>
                    <a:pt x="147" y="1308"/>
                  </a:lnTo>
                  <a:lnTo>
                    <a:pt x="146" y="1307"/>
                  </a:lnTo>
                  <a:lnTo>
                    <a:pt x="146" y="1305"/>
                  </a:lnTo>
                  <a:lnTo>
                    <a:pt x="146" y="1304"/>
                  </a:lnTo>
                  <a:lnTo>
                    <a:pt x="146" y="1303"/>
                  </a:lnTo>
                  <a:lnTo>
                    <a:pt x="146" y="1302"/>
                  </a:lnTo>
                  <a:lnTo>
                    <a:pt x="147" y="1302"/>
                  </a:lnTo>
                  <a:lnTo>
                    <a:pt x="147" y="1300"/>
                  </a:lnTo>
                  <a:lnTo>
                    <a:pt x="146" y="1299"/>
                  </a:lnTo>
                  <a:lnTo>
                    <a:pt x="144" y="1298"/>
                  </a:lnTo>
                  <a:lnTo>
                    <a:pt x="143" y="1298"/>
                  </a:lnTo>
                  <a:lnTo>
                    <a:pt x="143" y="1297"/>
                  </a:lnTo>
                  <a:lnTo>
                    <a:pt x="143" y="1295"/>
                  </a:lnTo>
                  <a:lnTo>
                    <a:pt x="144" y="1295"/>
                  </a:lnTo>
                  <a:lnTo>
                    <a:pt x="144" y="1294"/>
                  </a:lnTo>
                  <a:lnTo>
                    <a:pt x="144" y="1293"/>
                  </a:lnTo>
                  <a:lnTo>
                    <a:pt x="143" y="1292"/>
                  </a:lnTo>
                  <a:lnTo>
                    <a:pt x="142" y="1290"/>
                  </a:lnTo>
                  <a:lnTo>
                    <a:pt x="142" y="1289"/>
                  </a:lnTo>
                  <a:lnTo>
                    <a:pt x="141" y="1289"/>
                  </a:lnTo>
                  <a:lnTo>
                    <a:pt x="139" y="1285"/>
                  </a:lnTo>
                  <a:lnTo>
                    <a:pt x="138" y="1285"/>
                  </a:lnTo>
                  <a:lnTo>
                    <a:pt x="136" y="1284"/>
                  </a:lnTo>
                  <a:lnTo>
                    <a:pt x="134" y="1283"/>
                  </a:lnTo>
                  <a:lnTo>
                    <a:pt x="134" y="1282"/>
                  </a:lnTo>
                  <a:lnTo>
                    <a:pt x="134" y="1280"/>
                  </a:lnTo>
                  <a:lnTo>
                    <a:pt x="134" y="1279"/>
                  </a:lnTo>
                  <a:lnTo>
                    <a:pt x="134" y="1278"/>
                  </a:lnTo>
                  <a:lnTo>
                    <a:pt x="133" y="1277"/>
                  </a:lnTo>
                  <a:lnTo>
                    <a:pt x="133" y="1275"/>
                  </a:lnTo>
                  <a:lnTo>
                    <a:pt x="133" y="1274"/>
                  </a:lnTo>
                  <a:lnTo>
                    <a:pt x="133" y="1273"/>
                  </a:lnTo>
                  <a:lnTo>
                    <a:pt x="132" y="1273"/>
                  </a:lnTo>
                  <a:lnTo>
                    <a:pt x="132" y="1272"/>
                  </a:lnTo>
                  <a:lnTo>
                    <a:pt x="130" y="1272"/>
                  </a:lnTo>
                  <a:lnTo>
                    <a:pt x="130" y="1270"/>
                  </a:lnTo>
                  <a:lnTo>
                    <a:pt x="130" y="1269"/>
                  </a:lnTo>
                  <a:lnTo>
                    <a:pt x="130" y="1268"/>
                  </a:lnTo>
                  <a:lnTo>
                    <a:pt x="130" y="1267"/>
                  </a:lnTo>
                  <a:lnTo>
                    <a:pt x="130" y="1265"/>
                  </a:lnTo>
                  <a:lnTo>
                    <a:pt x="129" y="1265"/>
                  </a:lnTo>
                  <a:lnTo>
                    <a:pt x="129" y="1264"/>
                  </a:lnTo>
                  <a:lnTo>
                    <a:pt x="128" y="1264"/>
                  </a:lnTo>
                  <a:lnTo>
                    <a:pt x="127" y="1264"/>
                  </a:lnTo>
                  <a:lnTo>
                    <a:pt x="125" y="1264"/>
                  </a:lnTo>
                  <a:lnTo>
                    <a:pt x="124" y="1264"/>
                  </a:lnTo>
                  <a:lnTo>
                    <a:pt x="124" y="1265"/>
                  </a:lnTo>
                  <a:lnTo>
                    <a:pt x="122" y="1265"/>
                  </a:lnTo>
                  <a:lnTo>
                    <a:pt x="122" y="1267"/>
                  </a:lnTo>
                  <a:lnTo>
                    <a:pt x="120" y="1267"/>
                  </a:lnTo>
                  <a:lnTo>
                    <a:pt x="119" y="1267"/>
                  </a:lnTo>
                  <a:lnTo>
                    <a:pt x="118" y="1267"/>
                  </a:lnTo>
                  <a:lnTo>
                    <a:pt x="117" y="1265"/>
                  </a:lnTo>
                  <a:lnTo>
                    <a:pt x="117" y="1264"/>
                  </a:lnTo>
                  <a:lnTo>
                    <a:pt x="115" y="1264"/>
                  </a:lnTo>
                  <a:lnTo>
                    <a:pt x="115" y="1263"/>
                  </a:lnTo>
                  <a:lnTo>
                    <a:pt x="115" y="1262"/>
                  </a:lnTo>
                  <a:lnTo>
                    <a:pt x="114" y="1260"/>
                  </a:lnTo>
                  <a:lnTo>
                    <a:pt x="114" y="1259"/>
                  </a:lnTo>
                  <a:lnTo>
                    <a:pt x="114" y="1258"/>
                  </a:lnTo>
                  <a:lnTo>
                    <a:pt x="114" y="1257"/>
                  </a:lnTo>
                  <a:lnTo>
                    <a:pt x="115" y="1257"/>
                  </a:lnTo>
                  <a:lnTo>
                    <a:pt x="115" y="1255"/>
                  </a:lnTo>
                  <a:lnTo>
                    <a:pt x="117" y="1255"/>
                  </a:lnTo>
                  <a:lnTo>
                    <a:pt x="118" y="1254"/>
                  </a:lnTo>
                  <a:lnTo>
                    <a:pt x="118" y="1253"/>
                  </a:lnTo>
                  <a:lnTo>
                    <a:pt x="118" y="1252"/>
                  </a:lnTo>
                  <a:lnTo>
                    <a:pt x="118" y="1250"/>
                  </a:lnTo>
                  <a:lnTo>
                    <a:pt x="118" y="1249"/>
                  </a:lnTo>
                  <a:lnTo>
                    <a:pt x="118" y="1248"/>
                  </a:lnTo>
                  <a:lnTo>
                    <a:pt x="117" y="1248"/>
                  </a:lnTo>
                  <a:lnTo>
                    <a:pt x="115" y="1248"/>
                  </a:lnTo>
                  <a:lnTo>
                    <a:pt x="114" y="1248"/>
                  </a:lnTo>
                  <a:lnTo>
                    <a:pt x="113" y="1248"/>
                  </a:lnTo>
                  <a:lnTo>
                    <a:pt x="112" y="1247"/>
                  </a:lnTo>
                  <a:lnTo>
                    <a:pt x="112" y="1245"/>
                  </a:lnTo>
                  <a:lnTo>
                    <a:pt x="110" y="1245"/>
                  </a:lnTo>
                  <a:lnTo>
                    <a:pt x="110" y="1244"/>
                  </a:lnTo>
                  <a:lnTo>
                    <a:pt x="110" y="1243"/>
                  </a:lnTo>
                  <a:lnTo>
                    <a:pt x="112" y="1242"/>
                  </a:lnTo>
                  <a:lnTo>
                    <a:pt x="113" y="1240"/>
                  </a:lnTo>
                  <a:lnTo>
                    <a:pt x="114" y="1239"/>
                  </a:lnTo>
                  <a:lnTo>
                    <a:pt x="114" y="1238"/>
                  </a:lnTo>
                  <a:lnTo>
                    <a:pt x="115" y="1238"/>
                  </a:lnTo>
                  <a:lnTo>
                    <a:pt x="115" y="1237"/>
                  </a:lnTo>
                  <a:lnTo>
                    <a:pt x="117" y="1237"/>
                  </a:lnTo>
                  <a:lnTo>
                    <a:pt x="118" y="1235"/>
                  </a:lnTo>
                  <a:lnTo>
                    <a:pt x="119" y="1235"/>
                  </a:lnTo>
                  <a:lnTo>
                    <a:pt x="119" y="1234"/>
                  </a:lnTo>
                  <a:lnTo>
                    <a:pt x="118" y="1234"/>
                  </a:lnTo>
                  <a:lnTo>
                    <a:pt x="117" y="1233"/>
                  </a:lnTo>
                  <a:lnTo>
                    <a:pt x="117" y="1232"/>
                  </a:lnTo>
                  <a:lnTo>
                    <a:pt x="117" y="1230"/>
                  </a:lnTo>
                  <a:lnTo>
                    <a:pt x="117" y="1228"/>
                  </a:lnTo>
                  <a:lnTo>
                    <a:pt x="118" y="1227"/>
                  </a:lnTo>
                  <a:lnTo>
                    <a:pt x="118" y="1225"/>
                  </a:lnTo>
                  <a:lnTo>
                    <a:pt x="119" y="1223"/>
                  </a:lnTo>
                  <a:lnTo>
                    <a:pt x="120" y="1222"/>
                  </a:lnTo>
                  <a:lnTo>
                    <a:pt x="120" y="1220"/>
                  </a:lnTo>
                  <a:lnTo>
                    <a:pt x="119" y="1220"/>
                  </a:lnTo>
                  <a:lnTo>
                    <a:pt x="119" y="1219"/>
                  </a:lnTo>
                  <a:lnTo>
                    <a:pt x="118" y="1219"/>
                  </a:lnTo>
                  <a:lnTo>
                    <a:pt x="118" y="1218"/>
                  </a:lnTo>
                  <a:lnTo>
                    <a:pt x="118" y="1217"/>
                  </a:lnTo>
                  <a:lnTo>
                    <a:pt x="119" y="1215"/>
                  </a:lnTo>
                  <a:lnTo>
                    <a:pt x="119" y="1214"/>
                  </a:lnTo>
                  <a:lnTo>
                    <a:pt x="120" y="1213"/>
                  </a:lnTo>
                  <a:lnTo>
                    <a:pt x="120" y="1212"/>
                  </a:lnTo>
                  <a:lnTo>
                    <a:pt x="119" y="1210"/>
                  </a:lnTo>
                  <a:lnTo>
                    <a:pt x="118" y="1209"/>
                  </a:lnTo>
                  <a:lnTo>
                    <a:pt x="115" y="1209"/>
                  </a:lnTo>
                  <a:lnTo>
                    <a:pt x="113" y="1210"/>
                  </a:lnTo>
                  <a:lnTo>
                    <a:pt x="112" y="1210"/>
                  </a:lnTo>
                  <a:lnTo>
                    <a:pt x="108" y="1210"/>
                  </a:lnTo>
                  <a:lnTo>
                    <a:pt x="107" y="1210"/>
                  </a:lnTo>
                  <a:lnTo>
                    <a:pt x="107" y="1209"/>
                  </a:lnTo>
                  <a:lnTo>
                    <a:pt x="105" y="1209"/>
                  </a:lnTo>
                  <a:lnTo>
                    <a:pt x="105" y="1208"/>
                  </a:lnTo>
                  <a:lnTo>
                    <a:pt x="104" y="1207"/>
                  </a:lnTo>
                  <a:lnTo>
                    <a:pt x="105" y="1205"/>
                  </a:lnTo>
                  <a:lnTo>
                    <a:pt x="108" y="1204"/>
                  </a:lnTo>
                  <a:lnTo>
                    <a:pt x="108" y="1203"/>
                  </a:lnTo>
                  <a:lnTo>
                    <a:pt x="108" y="1202"/>
                  </a:lnTo>
                  <a:lnTo>
                    <a:pt x="108" y="1200"/>
                  </a:lnTo>
                  <a:lnTo>
                    <a:pt x="107" y="1199"/>
                  </a:lnTo>
                  <a:lnTo>
                    <a:pt x="107" y="1198"/>
                  </a:lnTo>
                  <a:lnTo>
                    <a:pt x="107" y="1197"/>
                  </a:lnTo>
                  <a:lnTo>
                    <a:pt x="107" y="1195"/>
                  </a:lnTo>
                  <a:lnTo>
                    <a:pt x="109" y="1194"/>
                  </a:lnTo>
                  <a:lnTo>
                    <a:pt x="109" y="1193"/>
                  </a:lnTo>
                  <a:lnTo>
                    <a:pt x="109" y="1192"/>
                  </a:lnTo>
                  <a:lnTo>
                    <a:pt x="109" y="1190"/>
                  </a:lnTo>
                  <a:lnTo>
                    <a:pt x="110" y="1189"/>
                  </a:lnTo>
                  <a:lnTo>
                    <a:pt x="112" y="1188"/>
                  </a:lnTo>
                  <a:lnTo>
                    <a:pt x="110" y="1187"/>
                  </a:lnTo>
                  <a:lnTo>
                    <a:pt x="110" y="1185"/>
                  </a:lnTo>
                  <a:lnTo>
                    <a:pt x="109" y="1184"/>
                  </a:lnTo>
                  <a:lnTo>
                    <a:pt x="109" y="1183"/>
                  </a:lnTo>
                  <a:lnTo>
                    <a:pt x="108" y="1183"/>
                  </a:lnTo>
                  <a:lnTo>
                    <a:pt x="108" y="1182"/>
                  </a:lnTo>
                  <a:lnTo>
                    <a:pt x="107" y="1182"/>
                  </a:lnTo>
                  <a:lnTo>
                    <a:pt x="105" y="1182"/>
                  </a:lnTo>
                  <a:lnTo>
                    <a:pt x="104" y="1182"/>
                  </a:lnTo>
                  <a:lnTo>
                    <a:pt x="103" y="1180"/>
                  </a:lnTo>
                  <a:lnTo>
                    <a:pt x="102" y="1182"/>
                  </a:lnTo>
                  <a:lnTo>
                    <a:pt x="100" y="1182"/>
                  </a:lnTo>
                  <a:lnTo>
                    <a:pt x="99" y="1183"/>
                  </a:lnTo>
                  <a:lnTo>
                    <a:pt x="99" y="1182"/>
                  </a:lnTo>
                  <a:lnTo>
                    <a:pt x="98" y="1182"/>
                  </a:lnTo>
                  <a:lnTo>
                    <a:pt x="97" y="1182"/>
                  </a:lnTo>
                  <a:lnTo>
                    <a:pt x="95" y="1182"/>
                  </a:lnTo>
                  <a:lnTo>
                    <a:pt x="94" y="1182"/>
                  </a:lnTo>
                  <a:lnTo>
                    <a:pt x="93" y="1182"/>
                  </a:lnTo>
                  <a:lnTo>
                    <a:pt x="93" y="1180"/>
                  </a:lnTo>
                  <a:lnTo>
                    <a:pt x="92" y="1179"/>
                  </a:lnTo>
                  <a:lnTo>
                    <a:pt x="90" y="1178"/>
                  </a:lnTo>
                  <a:lnTo>
                    <a:pt x="89" y="1178"/>
                  </a:lnTo>
                  <a:lnTo>
                    <a:pt x="88" y="1178"/>
                  </a:lnTo>
                  <a:lnTo>
                    <a:pt x="88" y="1179"/>
                  </a:lnTo>
                  <a:lnTo>
                    <a:pt x="87" y="1179"/>
                  </a:lnTo>
                  <a:lnTo>
                    <a:pt x="83" y="1180"/>
                  </a:lnTo>
                  <a:lnTo>
                    <a:pt x="82" y="1180"/>
                  </a:lnTo>
                  <a:lnTo>
                    <a:pt x="80" y="1180"/>
                  </a:lnTo>
                  <a:lnTo>
                    <a:pt x="80" y="1179"/>
                  </a:lnTo>
                  <a:lnTo>
                    <a:pt x="80" y="1178"/>
                  </a:lnTo>
                  <a:lnTo>
                    <a:pt x="80" y="1177"/>
                  </a:lnTo>
                  <a:lnTo>
                    <a:pt x="80" y="1175"/>
                  </a:lnTo>
                  <a:lnTo>
                    <a:pt x="82" y="1175"/>
                  </a:lnTo>
                  <a:lnTo>
                    <a:pt x="82" y="1174"/>
                  </a:lnTo>
                  <a:lnTo>
                    <a:pt x="83" y="1174"/>
                  </a:lnTo>
                  <a:lnTo>
                    <a:pt x="83" y="1173"/>
                  </a:lnTo>
                  <a:lnTo>
                    <a:pt x="83" y="1172"/>
                  </a:lnTo>
                  <a:lnTo>
                    <a:pt x="83" y="1170"/>
                  </a:lnTo>
                  <a:lnTo>
                    <a:pt x="84" y="1169"/>
                  </a:lnTo>
                  <a:lnTo>
                    <a:pt x="85" y="1169"/>
                  </a:lnTo>
                  <a:lnTo>
                    <a:pt x="85" y="1168"/>
                  </a:lnTo>
                  <a:lnTo>
                    <a:pt x="84" y="1167"/>
                  </a:lnTo>
                  <a:lnTo>
                    <a:pt x="84" y="1165"/>
                  </a:lnTo>
                  <a:lnTo>
                    <a:pt x="85" y="1164"/>
                  </a:lnTo>
                  <a:lnTo>
                    <a:pt x="87" y="1164"/>
                  </a:lnTo>
                  <a:lnTo>
                    <a:pt x="87" y="1163"/>
                  </a:lnTo>
                  <a:lnTo>
                    <a:pt x="88" y="1163"/>
                  </a:lnTo>
                  <a:lnTo>
                    <a:pt x="88" y="1162"/>
                  </a:lnTo>
                  <a:lnTo>
                    <a:pt x="88" y="1160"/>
                  </a:lnTo>
                  <a:lnTo>
                    <a:pt x="88" y="1159"/>
                  </a:lnTo>
                  <a:lnTo>
                    <a:pt x="88" y="1158"/>
                  </a:lnTo>
                  <a:lnTo>
                    <a:pt x="87" y="1156"/>
                  </a:lnTo>
                  <a:lnTo>
                    <a:pt x="87" y="1155"/>
                  </a:lnTo>
                  <a:lnTo>
                    <a:pt x="87" y="1154"/>
                  </a:lnTo>
                  <a:lnTo>
                    <a:pt x="87" y="1153"/>
                  </a:lnTo>
                  <a:lnTo>
                    <a:pt x="87" y="1151"/>
                  </a:lnTo>
                  <a:lnTo>
                    <a:pt x="88" y="1150"/>
                  </a:lnTo>
                  <a:lnTo>
                    <a:pt x="89" y="1149"/>
                  </a:lnTo>
                  <a:lnTo>
                    <a:pt x="88" y="1149"/>
                  </a:lnTo>
                  <a:lnTo>
                    <a:pt x="87" y="1150"/>
                  </a:lnTo>
                  <a:lnTo>
                    <a:pt x="85" y="1150"/>
                  </a:lnTo>
                  <a:lnTo>
                    <a:pt x="84" y="1150"/>
                  </a:lnTo>
                  <a:lnTo>
                    <a:pt x="84" y="1149"/>
                  </a:lnTo>
                  <a:lnTo>
                    <a:pt x="84" y="1148"/>
                  </a:lnTo>
                  <a:lnTo>
                    <a:pt x="85" y="1146"/>
                  </a:lnTo>
                  <a:lnTo>
                    <a:pt x="87" y="1145"/>
                  </a:lnTo>
                  <a:lnTo>
                    <a:pt x="87" y="1144"/>
                  </a:lnTo>
                  <a:lnTo>
                    <a:pt x="85" y="1143"/>
                  </a:lnTo>
                  <a:lnTo>
                    <a:pt x="85" y="1141"/>
                  </a:lnTo>
                  <a:lnTo>
                    <a:pt x="84" y="1141"/>
                  </a:lnTo>
                  <a:lnTo>
                    <a:pt x="85" y="1140"/>
                  </a:lnTo>
                  <a:lnTo>
                    <a:pt x="85" y="1139"/>
                  </a:lnTo>
                  <a:lnTo>
                    <a:pt x="85" y="1138"/>
                  </a:lnTo>
                  <a:lnTo>
                    <a:pt x="85" y="1136"/>
                  </a:lnTo>
                  <a:lnTo>
                    <a:pt x="84" y="1134"/>
                  </a:lnTo>
                  <a:lnTo>
                    <a:pt x="83" y="1134"/>
                  </a:lnTo>
                  <a:lnTo>
                    <a:pt x="83" y="1133"/>
                  </a:lnTo>
                  <a:lnTo>
                    <a:pt x="82" y="1131"/>
                  </a:lnTo>
                  <a:lnTo>
                    <a:pt x="80" y="1130"/>
                  </a:lnTo>
                  <a:lnTo>
                    <a:pt x="79" y="1130"/>
                  </a:lnTo>
                  <a:lnTo>
                    <a:pt x="78" y="1131"/>
                  </a:lnTo>
                  <a:lnTo>
                    <a:pt x="77" y="1130"/>
                  </a:lnTo>
                  <a:lnTo>
                    <a:pt x="77" y="1129"/>
                  </a:lnTo>
                  <a:lnTo>
                    <a:pt x="77" y="1128"/>
                  </a:lnTo>
                  <a:lnTo>
                    <a:pt x="75" y="1128"/>
                  </a:lnTo>
                  <a:lnTo>
                    <a:pt x="75" y="1126"/>
                  </a:lnTo>
                  <a:lnTo>
                    <a:pt x="74" y="1126"/>
                  </a:lnTo>
                  <a:lnTo>
                    <a:pt x="72" y="1126"/>
                  </a:lnTo>
                  <a:lnTo>
                    <a:pt x="72" y="1125"/>
                  </a:lnTo>
                  <a:lnTo>
                    <a:pt x="70" y="1124"/>
                  </a:lnTo>
                  <a:lnTo>
                    <a:pt x="69" y="1124"/>
                  </a:lnTo>
                  <a:lnTo>
                    <a:pt x="68" y="1123"/>
                  </a:lnTo>
                  <a:lnTo>
                    <a:pt x="68" y="1121"/>
                  </a:lnTo>
                  <a:lnTo>
                    <a:pt x="68" y="1120"/>
                  </a:lnTo>
                  <a:lnTo>
                    <a:pt x="67" y="1120"/>
                  </a:lnTo>
                  <a:lnTo>
                    <a:pt x="65" y="1120"/>
                  </a:lnTo>
                  <a:lnTo>
                    <a:pt x="64" y="1119"/>
                  </a:lnTo>
                  <a:lnTo>
                    <a:pt x="64" y="1118"/>
                  </a:lnTo>
                  <a:lnTo>
                    <a:pt x="63" y="1118"/>
                  </a:lnTo>
                  <a:lnTo>
                    <a:pt x="64" y="1118"/>
                  </a:lnTo>
                  <a:lnTo>
                    <a:pt x="64" y="1116"/>
                  </a:lnTo>
                  <a:lnTo>
                    <a:pt x="63" y="1115"/>
                  </a:lnTo>
                  <a:lnTo>
                    <a:pt x="63" y="1114"/>
                  </a:lnTo>
                  <a:lnTo>
                    <a:pt x="62" y="1114"/>
                  </a:lnTo>
                  <a:lnTo>
                    <a:pt x="60" y="1114"/>
                  </a:lnTo>
                  <a:lnTo>
                    <a:pt x="59" y="1115"/>
                  </a:lnTo>
                  <a:lnTo>
                    <a:pt x="58" y="1115"/>
                  </a:lnTo>
                  <a:lnTo>
                    <a:pt x="58" y="1114"/>
                  </a:lnTo>
                  <a:lnTo>
                    <a:pt x="57" y="1114"/>
                  </a:lnTo>
                  <a:lnTo>
                    <a:pt x="55" y="1114"/>
                  </a:lnTo>
                  <a:lnTo>
                    <a:pt x="54" y="1115"/>
                  </a:lnTo>
                  <a:lnTo>
                    <a:pt x="53" y="1115"/>
                  </a:lnTo>
                  <a:lnTo>
                    <a:pt x="53" y="1116"/>
                  </a:lnTo>
                  <a:lnTo>
                    <a:pt x="53" y="1118"/>
                  </a:lnTo>
                  <a:lnTo>
                    <a:pt x="50" y="1118"/>
                  </a:lnTo>
                  <a:lnTo>
                    <a:pt x="49" y="1118"/>
                  </a:lnTo>
                  <a:lnTo>
                    <a:pt x="48" y="1116"/>
                  </a:lnTo>
                  <a:lnTo>
                    <a:pt x="47" y="1116"/>
                  </a:lnTo>
                  <a:lnTo>
                    <a:pt x="45" y="1116"/>
                  </a:lnTo>
                  <a:lnTo>
                    <a:pt x="45" y="1115"/>
                  </a:lnTo>
                  <a:lnTo>
                    <a:pt x="44" y="1115"/>
                  </a:lnTo>
                  <a:lnTo>
                    <a:pt x="43" y="1116"/>
                  </a:lnTo>
                  <a:lnTo>
                    <a:pt x="42" y="1116"/>
                  </a:lnTo>
                  <a:lnTo>
                    <a:pt x="40" y="1115"/>
                  </a:lnTo>
                  <a:lnTo>
                    <a:pt x="40" y="1114"/>
                  </a:lnTo>
                  <a:lnTo>
                    <a:pt x="39" y="1113"/>
                  </a:lnTo>
                  <a:lnTo>
                    <a:pt x="38" y="1111"/>
                  </a:lnTo>
                  <a:lnTo>
                    <a:pt x="37" y="1111"/>
                  </a:lnTo>
                  <a:lnTo>
                    <a:pt x="35" y="1110"/>
                  </a:lnTo>
                  <a:lnTo>
                    <a:pt x="35" y="1111"/>
                  </a:lnTo>
                  <a:lnTo>
                    <a:pt x="34" y="1111"/>
                  </a:lnTo>
                  <a:lnTo>
                    <a:pt x="33" y="1111"/>
                  </a:lnTo>
                  <a:lnTo>
                    <a:pt x="32" y="1111"/>
                  </a:lnTo>
                  <a:lnTo>
                    <a:pt x="30" y="1111"/>
                  </a:lnTo>
                  <a:lnTo>
                    <a:pt x="30" y="1110"/>
                  </a:lnTo>
                  <a:lnTo>
                    <a:pt x="29" y="1110"/>
                  </a:lnTo>
                  <a:lnTo>
                    <a:pt x="29" y="1111"/>
                  </a:lnTo>
                  <a:lnTo>
                    <a:pt x="28" y="1111"/>
                  </a:lnTo>
                  <a:lnTo>
                    <a:pt x="27" y="1111"/>
                  </a:lnTo>
                  <a:lnTo>
                    <a:pt x="25" y="1110"/>
                  </a:lnTo>
                  <a:lnTo>
                    <a:pt x="24" y="1110"/>
                  </a:lnTo>
                  <a:lnTo>
                    <a:pt x="23" y="1110"/>
                  </a:lnTo>
                  <a:lnTo>
                    <a:pt x="22" y="1109"/>
                  </a:lnTo>
                  <a:lnTo>
                    <a:pt x="22" y="1108"/>
                  </a:lnTo>
                  <a:lnTo>
                    <a:pt x="20" y="1108"/>
                  </a:lnTo>
                  <a:lnTo>
                    <a:pt x="20" y="1106"/>
                  </a:lnTo>
                  <a:lnTo>
                    <a:pt x="19" y="1106"/>
                  </a:lnTo>
                  <a:lnTo>
                    <a:pt x="18" y="1106"/>
                  </a:lnTo>
                  <a:lnTo>
                    <a:pt x="17" y="1105"/>
                  </a:lnTo>
                  <a:lnTo>
                    <a:pt x="15" y="1104"/>
                  </a:lnTo>
                  <a:lnTo>
                    <a:pt x="14" y="1103"/>
                  </a:lnTo>
                  <a:lnTo>
                    <a:pt x="13" y="1103"/>
                  </a:lnTo>
                  <a:lnTo>
                    <a:pt x="12" y="1103"/>
                  </a:lnTo>
                  <a:lnTo>
                    <a:pt x="10" y="1103"/>
                  </a:lnTo>
                  <a:lnTo>
                    <a:pt x="10" y="1101"/>
                  </a:lnTo>
                  <a:lnTo>
                    <a:pt x="9" y="1101"/>
                  </a:lnTo>
                  <a:lnTo>
                    <a:pt x="8" y="1100"/>
                  </a:lnTo>
                  <a:lnTo>
                    <a:pt x="7" y="1100"/>
                  </a:lnTo>
                  <a:lnTo>
                    <a:pt x="5" y="1100"/>
                  </a:lnTo>
                  <a:lnTo>
                    <a:pt x="3" y="1099"/>
                  </a:lnTo>
                  <a:lnTo>
                    <a:pt x="2" y="1099"/>
                  </a:lnTo>
                  <a:lnTo>
                    <a:pt x="0" y="1099"/>
                  </a:lnTo>
                  <a:lnTo>
                    <a:pt x="2" y="1098"/>
                  </a:lnTo>
                  <a:lnTo>
                    <a:pt x="3" y="1096"/>
                  </a:lnTo>
                  <a:lnTo>
                    <a:pt x="3" y="1095"/>
                  </a:lnTo>
                  <a:lnTo>
                    <a:pt x="4" y="1095"/>
                  </a:lnTo>
                  <a:lnTo>
                    <a:pt x="5" y="1094"/>
                  </a:lnTo>
                  <a:lnTo>
                    <a:pt x="5" y="1093"/>
                  </a:lnTo>
                  <a:lnTo>
                    <a:pt x="7" y="1091"/>
                  </a:lnTo>
                  <a:lnTo>
                    <a:pt x="7" y="1090"/>
                  </a:lnTo>
                  <a:lnTo>
                    <a:pt x="8" y="1090"/>
                  </a:lnTo>
                  <a:lnTo>
                    <a:pt x="8" y="1089"/>
                  </a:lnTo>
                  <a:lnTo>
                    <a:pt x="8" y="1088"/>
                  </a:lnTo>
                  <a:lnTo>
                    <a:pt x="7" y="1088"/>
                  </a:lnTo>
                  <a:lnTo>
                    <a:pt x="5" y="1088"/>
                  </a:lnTo>
                  <a:lnTo>
                    <a:pt x="4" y="1086"/>
                  </a:lnTo>
                  <a:lnTo>
                    <a:pt x="3" y="1085"/>
                  </a:lnTo>
                  <a:lnTo>
                    <a:pt x="2" y="1084"/>
                  </a:lnTo>
                  <a:lnTo>
                    <a:pt x="3" y="1083"/>
                  </a:lnTo>
                  <a:lnTo>
                    <a:pt x="3" y="1081"/>
                  </a:lnTo>
                  <a:lnTo>
                    <a:pt x="3" y="1080"/>
                  </a:lnTo>
                  <a:lnTo>
                    <a:pt x="4" y="1080"/>
                  </a:lnTo>
                  <a:lnTo>
                    <a:pt x="4" y="1079"/>
                  </a:lnTo>
                  <a:lnTo>
                    <a:pt x="5" y="1078"/>
                  </a:lnTo>
                  <a:lnTo>
                    <a:pt x="5" y="1076"/>
                  </a:lnTo>
                  <a:lnTo>
                    <a:pt x="5" y="1075"/>
                  </a:lnTo>
                  <a:lnTo>
                    <a:pt x="7" y="1075"/>
                  </a:lnTo>
                  <a:lnTo>
                    <a:pt x="8" y="1075"/>
                  </a:lnTo>
                  <a:lnTo>
                    <a:pt x="8" y="1074"/>
                  </a:lnTo>
                  <a:lnTo>
                    <a:pt x="9" y="1073"/>
                  </a:lnTo>
                  <a:lnTo>
                    <a:pt x="9" y="1071"/>
                  </a:lnTo>
                  <a:lnTo>
                    <a:pt x="10" y="1073"/>
                  </a:lnTo>
                  <a:lnTo>
                    <a:pt x="12" y="1073"/>
                  </a:lnTo>
                  <a:lnTo>
                    <a:pt x="12" y="1071"/>
                  </a:lnTo>
                  <a:lnTo>
                    <a:pt x="12" y="1070"/>
                  </a:lnTo>
                  <a:lnTo>
                    <a:pt x="13" y="1070"/>
                  </a:lnTo>
                  <a:lnTo>
                    <a:pt x="13" y="1069"/>
                  </a:lnTo>
                  <a:lnTo>
                    <a:pt x="13" y="1068"/>
                  </a:lnTo>
                  <a:lnTo>
                    <a:pt x="12" y="1066"/>
                  </a:lnTo>
                  <a:lnTo>
                    <a:pt x="12" y="1065"/>
                  </a:lnTo>
                  <a:lnTo>
                    <a:pt x="12" y="1064"/>
                  </a:lnTo>
                  <a:lnTo>
                    <a:pt x="13" y="1064"/>
                  </a:lnTo>
                  <a:lnTo>
                    <a:pt x="14" y="1064"/>
                  </a:lnTo>
                  <a:lnTo>
                    <a:pt x="14" y="1063"/>
                  </a:lnTo>
                  <a:lnTo>
                    <a:pt x="14" y="1061"/>
                  </a:lnTo>
                  <a:lnTo>
                    <a:pt x="14" y="1060"/>
                  </a:lnTo>
                  <a:lnTo>
                    <a:pt x="15" y="1060"/>
                  </a:lnTo>
                  <a:lnTo>
                    <a:pt x="15" y="1059"/>
                  </a:lnTo>
                  <a:lnTo>
                    <a:pt x="17" y="1058"/>
                  </a:lnTo>
                  <a:lnTo>
                    <a:pt x="17" y="1056"/>
                  </a:lnTo>
                  <a:lnTo>
                    <a:pt x="18" y="1055"/>
                  </a:lnTo>
                  <a:lnTo>
                    <a:pt x="18" y="1054"/>
                  </a:lnTo>
                  <a:lnTo>
                    <a:pt x="18" y="1053"/>
                  </a:lnTo>
                  <a:lnTo>
                    <a:pt x="19" y="1053"/>
                  </a:lnTo>
                  <a:lnTo>
                    <a:pt x="19" y="1051"/>
                  </a:lnTo>
                  <a:lnTo>
                    <a:pt x="19" y="1050"/>
                  </a:lnTo>
                  <a:lnTo>
                    <a:pt x="20" y="1050"/>
                  </a:lnTo>
                  <a:lnTo>
                    <a:pt x="22" y="1050"/>
                  </a:lnTo>
                  <a:lnTo>
                    <a:pt x="22" y="1049"/>
                  </a:lnTo>
                  <a:lnTo>
                    <a:pt x="23" y="1049"/>
                  </a:lnTo>
                  <a:lnTo>
                    <a:pt x="23" y="1048"/>
                  </a:lnTo>
                  <a:lnTo>
                    <a:pt x="23" y="1046"/>
                  </a:lnTo>
                  <a:lnTo>
                    <a:pt x="23" y="1045"/>
                  </a:lnTo>
                  <a:lnTo>
                    <a:pt x="23" y="1043"/>
                  </a:lnTo>
                  <a:lnTo>
                    <a:pt x="23" y="1041"/>
                  </a:lnTo>
                  <a:lnTo>
                    <a:pt x="23" y="1040"/>
                  </a:lnTo>
                  <a:lnTo>
                    <a:pt x="24" y="1040"/>
                  </a:lnTo>
                  <a:lnTo>
                    <a:pt x="29" y="1040"/>
                  </a:lnTo>
                  <a:lnTo>
                    <a:pt x="30" y="1040"/>
                  </a:lnTo>
                  <a:lnTo>
                    <a:pt x="32" y="1040"/>
                  </a:lnTo>
                  <a:lnTo>
                    <a:pt x="33" y="1039"/>
                  </a:lnTo>
                  <a:lnTo>
                    <a:pt x="34" y="1039"/>
                  </a:lnTo>
                  <a:lnTo>
                    <a:pt x="35" y="1038"/>
                  </a:lnTo>
                  <a:lnTo>
                    <a:pt x="37" y="1038"/>
                  </a:lnTo>
                  <a:lnTo>
                    <a:pt x="38" y="1038"/>
                  </a:lnTo>
                  <a:lnTo>
                    <a:pt x="39" y="1038"/>
                  </a:lnTo>
                  <a:lnTo>
                    <a:pt x="40" y="1038"/>
                  </a:lnTo>
                  <a:lnTo>
                    <a:pt x="42" y="1038"/>
                  </a:lnTo>
                  <a:lnTo>
                    <a:pt x="43" y="1038"/>
                  </a:lnTo>
                  <a:lnTo>
                    <a:pt x="44" y="1038"/>
                  </a:lnTo>
                  <a:lnTo>
                    <a:pt x="45" y="1038"/>
                  </a:lnTo>
                  <a:lnTo>
                    <a:pt x="47" y="1038"/>
                  </a:lnTo>
                  <a:lnTo>
                    <a:pt x="48" y="1038"/>
                  </a:lnTo>
                  <a:lnTo>
                    <a:pt x="50" y="1038"/>
                  </a:lnTo>
                  <a:lnTo>
                    <a:pt x="52" y="1038"/>
                  </a:lnTo>
                  <a:lnTo>
                    <a:pt x="53" y="1036"/>
                  </a:lnTo>
                  <a:lnTo>
                    <a:pt x="53" y="1035"/>
                  </a:lnTo>
                  <a:lnTo>
                    <a:pt x="54" y="1034"/>
                  </a:lnTo>
                  <a:lnTo>
                    <a:pt x="55" y="1033"/>
                  </a:lnTo>
                  <a:lnTo>
                    <a:pt x="55" y="1031"/>
                  </a:lnTo>
                  <a:lnTo>
                    <a:pt x="55" y="1030"/>
                  </a:lnTo>
                  <a:lnTo>
                    <a:pt x="57" y="1029"/>
                  </a:lnTo>
                  <a:lnTo>
                    <a:pt x="58" y="1029"/>
                  </a:lnTo>
                  <a:lnTo>
                    <a:pt x="59" y="1029"/>
                  </a:lnTo>
                  <a:lnTo>
                    <a:pt x="60" y="1028"/>
                  </a:lnTo>
                  <a:lnTo>
                    <a:pt x="62" y="1029"/>
                  </a:lnTo>
                  <a:lnTo>
                    <a:pt x="63" y="1029"/>
                  </a:lnTo>
                  <a:lnTo>
                    <a:pt x="64" y="1030"/>
                  </a:lnTo>
                  <a:lnTo>
                    <a:pt x="65" y="1030"/>
                  </a:lnTo>
                  <a:lnTo>
                    <a:pt x="65" y="1031"/>
                  </a:lnTo>
                  <a:lnTo>
                    <a:pt x="67" y="1031"/>
                  </a:lnTo>
                  <a:lnTo>
                    <a:pt x="68" y="1031"/>
                  </a:lnTo>
                  <a:lnTo>
                    <a:pt x="68" y="1030"/>
                  </a:lnTo>
                  <a:lnTo>
                    <a:pt x="69" y="1030"/>
                  </a:lnTo>
                  <a:lnTo>
                    <a:pt x="70" y="1030"/>
                  </a:lnTo>
                  <a:lnTo>
                    <a:pt x="72" y="1029"/>
                  </a:lnTo>
                  <a:lnTo>
                    <a:pt x="72" y="1028"/>
                  </a:lnTo>
                  <a:lnTo>
                    <a:pt x="73" y="1028"/>
                  </a:lnTo>
                  <a:lnTo>
                    <a:pt x="73" y="1026"/>
                  </a:lnTo>
                  <a:lnTo>
                    <a:pt x="74" y="1026"/>
                  </a:lnTo>
                  <a:lnTo>
                    <a:pt x="75" y="1025"/>
                  </a:lnTo>
                  <a:lnTo>
                    <a:pt x="77" y="1025"/>
                  </a:lnTo>
                  <a:lnTo>
                    <a:pt x="78" y="1025"/>
                  </a:lnTo>
                  <a:lnTo>
                    <a:pt x="80" y="1025"/>
                  </a:lnTo>
                  <a:lnTo>
                    <a:pt x="82" y="1025"/>
                  </a:lnTo>
                  <a:lnTo>
                    <a:pt x="83" y="1025"/>
                  </a:lnTo>
                  <a:lnTo>
                    <a:pt x="84" y="1026"/>
                  </a:lnTo>
                  <a:lnTo>
                    <a:pt x="85" y="1026"/>
                  </a:lnTo>
                  <a:lnTo>
                    <a:pt x="87" y="1026"/>
                  </a:lnTo>
                  <a:lnTo>
                    <a:pt x="88" y="1025"/>
                  </a:lnTo>
                  <a:lnTo>
                    <a:pt x="88" y="1024"/>
                  </a:lnTo>
                  <a:lnTo>
                    <a:pt x="89" y="1024"/>
                  </a:lnTo>
                  <a:lnTo>
                    <a:pt x="89" y="1023"/>
                  </a:lnTo>
                  <a:lnTo>
                    <a:pt x="89" y="1020"/>
                  </a:lnTo>
                  <a:lnTo>
                    <a:pt x="89" y="1019"/>
                  </a:lnTo>
                  <a:lnTo>
                    <a:pt x="89" y="1018"/>
                  </a:lnTo>
                  <a:lnTo>
                    <a:pt x="89" y="1016"/>
                  </a:lnTo>
                  <a:lnTo>
                    <a:pt x="89" y="1015"/>
                  </a:lnTo>
                  <a:lnTo>
                    <a:pt x="90" y="1014"/>
                  </a:lnTo>
                  <a:lnTo>
                    <a:pt x="90" y="1013"/>
                  </a:lnTo>
                  <a:lnTo>
                    <a:pt x="92" y="1011"/>
                  </a:lnTo>
                  <a:lnTo>
                    <a:pt x="92" y="1010"/>
                  </a:lnTo>
                  <a:lnTo>
                    <a:pt x="93" y="1009"/>
                  </a:lnTo>
                  <a:lnTo>
                    <a:pt x="93" y="1008"/>
                  </a:lnTo>
                  <a:lnTo>
                    <a:pt x="94" y="1005"/>
                  </a:lnTo>
                  <a:lnTo>
                    <a:pt x="95" y="1003"/>
                  </a:lnTo>
                  <a:lnTo>
                    <a:pt x="94" y="1001"/>
                  </a:lnTo>
                  <a:lnTo>
                    <a:pt x="94" y="1000"/>
                  </a:lnTo>
                  <a:lnTo>
                    <a:pt x="93" y="1000"/>
                  </a:lnTo>
                  <a:lnTo>
                    <a:pt x="92" y="999"/>
                  </a:lnTo>
                  <a:lnTo>
                    <a:pt x="92" y="998"/>
                  </a:lnTo>
                  <a:lnTo>
                    <a:pt x="92" y="996"/>
                  </a:lnTo>
                  <a:lnTo>
                    <a:pt x="93" y="996"/>
                  </a:lnTo>
                  <a:lnTo>
                    <a:pt x="94" y="995"/>
                  </a:lnTo>
                  <a:lnTo>
                    <a:pt x="94" y="994"/>
                  </a:lnTo>
                  <a:lnTo>
                    <a:pt x="94" y="993"/>
                  </a:lnTo>
                  <a:lnTo>
                    <a:pt x="93" y="993"/>
                  </a:lnTo>
                  <a:lnTo>
                    <a:pt x="92" y="993"/>
                  </a:lnTo>
                  <a:lnTo>
                    <a:pt x="92" y="991"/>
                  </a:lnTo>
                  <a:lnTo>
                    <a:pt x="92" y="990"/>
                  </a:lnTo>
                  <a:lnTo>
                    <a:pt x="92" y="989"/>
                  </a:lnTo>
                  <a:lnTo>
                    <a:pt x="92" y="988"/>
                  </a:lnTo>
                  <a:lnTo>
                    <a:pt x="90" y="988"/>
                  </a:lnTo>
                  <a:lnTo>
                    <a:pt x="90" y="986"/>
                  </a:lnTo>
                  <a:lnTo>
                    <a:pt x="89" y="986"/>
                  </a:lnTo>
                  <a:lnTo>
                    <a:pt x="89" y="988"/>
                  </a:lnTo>
                  <a:lnTo>
                    <a:pt x="88" y="988"/>
                  </a:lnTo>
                  <a:lnTo>
                    <a:pt x="87" y="988"/>
                  </a:lnTo>
                  <a:lnTo>
                    <a:pt x="85" y="988"/>
                  </a:lnTo>
                  <a:lnTo>
                    <a:pt x="85" y="986"/>
                  </a:lnTo>
                  <a:lnTo>
                    <a:pt x="85" y="985"/>
                  </a:lnTo>
                  <a:lnTo>
                    <a:pt x="84" y="985"/>
                  </a:lnTo>
                  <a:lnTo>
                    <a:pt x="84" y="984"/>
                  </a:lnTo>
                  <a:lnTo>
                    <a:pt x="84" y="983"/>
                  </a:lnTo>
                  <a:lnTo>
                    <a:pt x="84" y="981"/>
                  </a:lnTo>
                  <a:lnTo>
                    <a:pt x="83" y="981"/>
                  </a:lnTo>
                  <a:lnTo>
                    <a:pt x="83" y="980"/>
                  </a:lnTo>
                  <a:lnTo>
                    <a:pt x="82" y="980"/>
                  </a:lnTo>
                  <a:lnTo>
                    <a:pt x="80" y="979"/>
                  </a:lnTo>
                  <a:lnTo>
                    <a:pt x="79" y="979"/>
                  </a:lnTo>
                  <a:lnTo>
                    <a:pt x="79" y="978"/>
                  </a:lnTo>
                  <a:lnTo>
                    <a:pt x="79" y="976"/>
                  </a:lnTo>
                  <a:lnTo>
                    <a:pt x="80" y="975"/>
                  </a:lnTo>
                  <a:lnTo>
                    <a:pt x="80" y="974"/>
                  </a:lnTo>
                  <a:lnTo>
                    <a:pt x="82" y="974"/>
                  </a:lnTo>
                  <a:lnTo>
                    <a:pt x="82" y="973"/>
                  </a:lnTo>
                  <a:lnTo>
                    <a:pt x="82" y="971"/>
                  </a:lnTo>
                  <a:lnTo>
                    <a:pt x="82" y="970"/>
                  </a:lnTo>
                  <a:lnTo>
                    <a:pt x="84" y="968"/>
                  </a:lnTo>
                  <a:lnTo>
                    <a:pt x="84" y="966"/>
                  </a:lnTo>
                  <a:lnTo>
                    <a:pt x="84" y="965"/>
                  </a:lnTo>
                  <a:lnTo>
                    <a:pt x="84" y="963"/>
                  </a:lnTo>
                  <a:lnTo>
                    <a:pt x="85" y="961"/>
                  </a:lnTo>
                  <a:lnTo>
                    <a:pt x="87" y="961"/>
                  </a:lnTo>
                  <a:lnTo>
                    <a:pt x="88" y="960"/>
                  </a:lnTo>
                  <a:lnTo>
                    <a:pt x="88" y="961"/>
                  </a:lnTo>
                  <a:lnTo>
                    <a:pt x="89" y="961"/>
                  </a:lnTo>
                  <a:lnTo>
                    <a:pt x="90" y="963"/>
                  </a:lnTo>
                  <a:lnTo>
                    <a:pt x="93" y="963"/>
                  </a:lnTo>
                  <a:lnTo>
                    <a:pt x="93" y="961"/>
                  </a:lnTo>
                  <a:lnTo>
                    <a:pt x="94" y="959"/>
                  </a:lnTo>
                  <a:lnTo>
                    <a:pt x="95" y="958"/>
                  </a:lnTo>
                  <a:lnTo>
                    <a:pt x="97" y="956"/>
                  </a:lnTo>
                  <a:lnTo>
                    <a:pt x="97" y="955"/>
                  </a:lnTo>
                  <a:lnTo>
                    <a:pt x="97" y="954"/>
                  </a:lnTo>
                  <a:lnTo>
                    <a:pt x="97" y="952"/>
                  </a:lnTo>
                  <a:lnTo>
                    <a:pt x="97" y="951"/>
                  </a:lnTo>
                  <a:lnTo>
                    <a:pt x="97" y="950"/>
                  </a:lnTo>
                  <a:lnTo>
                    <a:pt x="97" y="949"/>
                  </a:lnTo>
                  <a:lnTo>
                    <a:pt x="99" y="949"/>
                  </a:lnTo>
                  <a:lnTo>
                    <a:pt x="100" y="947"/>
                  </a:lnTo>
                  <a:lnTo>
                    <a:pt x="102" y="947"/>
                  </a:lnTo>
                  <a:lnTo>
                    <a:pt x="103" y="947"/>
                  </a:lnTo>
                  <a:lnTo>
                    <a:pt x="104" y="946"/>
                  </a:lnTo>
                  <a:lnTo>
                    <a:pt x="104" y="945"/>
                  </a:lnTo>
                  <a:lnTo>
                    <a:pt x="104" y="944"/>
                  </a:lnTo>
                  <a:lnTo>
                    <a:pt x="105" y="944"/>
                  </a:lnTo>
                  <a:lnTo>
                    <a:pt x="105" y="942"/>
                  </a:lnTo>
                  <a:lnTo>
                    <a:pt x="105" y="941"/>
                  </a:lnTo>
                  <a:lnTo>
                    <a:pt x="107" y="941"/>
                  </a:lnTo>
                  <a:lnTo>
                    <a:pt x="107" y="940"/>
                  </a:lnTo>
                  <a:lnTo>
                    <a:pt x="107" y="937"/>
                  </a:lnTo>
                  <a:lnTo>
                    <a:pt x="107" y="936"/>
                  </a:lnTo>
                  <a:lnTo>
                    <a:pt x="108" y="935"/>
                  </a:lnTo>
                  <a:lnTo>
                    <a:pt x="108" y="934"/>
                  </a:lnTo>
                  <a:lnTo>
                    <a:pt x="109" y="932"/>
                  </a:lnTo>
                  <a:lnTo>
                    <a:pt x="110" y="931"/>
                  </a:lnTo>
                  <a:lnTo>
                    <a:pt x="112" y="930"/>
                  </a:lnTo>
                  <a:lnTo>
                    <a:pt x="113" y="930"/>
                  </a:lnTo>
                  <a:lnTo>
                    <a:pt x="115" y="927"/>
                  </a:lnTo>
                  <a:lnTo>
                    <a:pt x="115" y="926"/>
                  </a:lnTo>
                  <a:lnTo>
                    <a:pt x="115" y="925"/>
                  </a:lnTo>
                  <a:lnTo>
                    <a:pt x="114" y="924"/>
                  </a:lnTo>
                  <a:lnTo>
                    <a:pt x="114" y="922"/>
                  </a:lnTo>
                  <a:lnTo>
                    <a:pt x="115" y="922"/>
                  </a:lnTo>
                  <a:lnTo>
                    <a:pt x="115" y="921"/>
                  </a:lnTo>
                  <a:lnTo>
                    <a:pt x="117" y="921"/>
                  </a:lnTo>
                  <a:lnTo>
                    <a:pt x="117" y="920"/>
                  </a:lnTo>
                  <a:lnTo>
                    <a:pt x="117" y="919"/>
                  </a:lnTo>
                  <a:lnTo>
                    <a:pt x="117" y="917"/>
                  </a:lnTo>
                  <a:lnTo>
                    <a:pt x="115" y="917"/>
                  </a:lnTo>
                  <a:lnTo>
                    <a:pt x="115" y="916"/>
                  </a:lnTo>
                  <a:lnTo>
                    <a:pt x="115" y="915"/>
                  </a:lnTo>
                  <a:lnTo>
                    <a:pt x="114" y="915"/>
                  </a:lnTo>
                  <a:lnTo>
                    <a:pt x="113" y="915"/>
                  </a:lnTo>
                  <a:lnTo>
                    <a:pt x="113" y="914"/>
                  </a:lnTo>
                  <a:lnTo>
                    <a:pt x="112" y="914"/>
                  </a:lnTo>
                  <a:lnTo>
                    <a:pt x="110" y="912"/>
                  </a:lnTo>
                  <a:lnTo>
                    <a:pt x="109" y="911"/>
                  </a:lnTo>
                  <a:lnTo>
                    <a:pt x="109" y="910"/>
                  </a:lnTo>
                  <a:lnTo>
                    <a:pt x="108" y="910"/>
                  </a:lnTo>
                  <a:lnTo>
                    <a:pt x="108" y="909"/>
                  </a:lnTo>
                  <a:lnTo>
                    <a:pt x="107" y="909"/>
                  </a:lnTo>
                  <a:lnTo>
                    <a:pt x="107" y="907"/>
                  </a:lnTo>
                  <a:lnTo>
                    <a:pt x="107" y="906"/>
                  </a:lnTo>
                  <a:lnTo>
                    <a:pt x="107" y="905"/>
                  </a:lnTo>
                  <a:lnTo>
                    <a:pt x="107" y="904"/>
                  </a:lnTo>
                  <a:lnTo>
                    <a:pt x="107" y="902"/>
                  </a:lnTo>
                  <a:lnTo>
                    <a:pt x="105" y="901"/>
                  </a:lnTo>
                  <a:lnTo>
                    <a:pt x="103" y="902"/>
                  </a:lnTo>
                  <a:lnTo>
                    <a:pt x="103" y="901"/>
                  </a:lnTo>
                  <a:lnTo>
                    <a:pt x="102" y="901"/>
                  </a:lnTo>
                  <a:lnTo>
                    <a:pt x="100" y="900"/>
                  </a:lnTo>
                  <a:lnTo>
                    <a:pt x="99" y="899"/>
                  </a:lnTo>
                  <a:lnTo>
                    <a:pt x="98" y="897"/>
                  </a:lnTo>
                  <a:lnTo>
                    <a:pt x="97" y="896"/>
                  </a:lnTo>
                  <a:lnTo>
                    <a:pt x="97" y="895"/>
                  </a:lnTo>
                  <a:lnTo>
                    <a:pt x="93" y="891"/>
                  </a:lnTo>
                  <a:lnTo>
                    <a:pt x="92" y="890"/>
                  </a:lnTo>
                  <a:lnTo>
                    <a:pt x="92" y="889"/>
                  </a:lnTo>
                  <a:lnTo>
                    <a:pt x="92" y="887"/>
                  </a:lnTo>
                  <a:lnTo>
                    <a:pt x="92" y="886"/>
                  </a:lnTo>
                  <a:lnTo>
                    <a:pt x="92" y="885"/>
                  </a:lnTo>
                  <a:lnTo>
                    <a:pt x="93" y="884"/>
                  </a:lnTo>
                  <a:lnTo>
                    <a:pt x="94" y="882"/>
                  </a:lnTo>
                  <a:lnTo>
                    <a:pt x="93" y="881"/>
                  </a:lnTo>
                  <a:lnTo>
                    <a:pt x="92" y="880"/>
                  </a:lnTo>
                  <a:lnTo>
                    <a:pt x="90" y="879"/>
                  </a:lnTo>
                  <a:lnTo>
                    <a:pt x="90" y="877"/>
                  </a:lnTo>
                  <a:lnTo>
                    <a:pt x="90" y="876"/>
                  </a:lnTo>
                  <a:lnTo>
                    <a:pt x="90" y="875"/>
                  </a:lnTo>
                  <a:lnTo>
                    <a:pt x="90" y="874"/>
                  </a:lnTo>
                  <a:lnTo>
                    <a:pt x="89" y="872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8" y="869"/>
                  </a:lnTo>
                  <a:lnTo>
                    <a:pt x="88" y="867"/>
                  </a:lnTo>
                  <a:lnTo>
                    <a:pt x="87" y="867"/>
                  </a:lnTo>
                  <a:lnTo>
                    <a:pt x="85" y="866"/>
                  </a:lnTo>
                  <a:lnTo>
                    <a:pt x="84" y="866"/>
                  </a:lnTo>
                  <a:lnTo>
                    <a:pt x="83" y="865"/>
                  </a:lnTo>
                  <a:lnTo>
                    <a:pt x="83" y="864"/>
                  </a:lnTo>
                  <a:lnTo>
                    <a:pt x="82" y="864"/>
                  </a:lnTo>
                  <a:lnTo>
                    <a:pt x="82" y="862"/>
                  </a:lnTo>
                  <a:lnTo>
                    <a:pt x="83" y="861"/>
                  </a:lnTo>
                  <a:lnTo>
                    <a:pt x="84" y="860"/>
                  </a:lnTo>
                  <a:lnTo>
                    <a:pt x="87" y="857"/>
                  </a:lnTo>
                  <a:lnTo>
                    <a:pt x="88" y="856"/>
                  </a:lnTo>
                  <a:lnTo>
                    <a:pt x="89" y="856"/>
                  </a:lnTo>
                  <a:lnTo>
                    <a:pt x="90" y="856"/>
                  </a:lnTo>
                  <a:lnTo>
                    <a:pt x="90" y="855"/>
                  </a:lnTo>
                  <a:lnTo>
                    <a:pt x="92" y="855"/>
                  </a:lnTo>
                  <a:lnTo>
                    <a:pt x="93" y="855"/>
                  </a:lnTo>
                  <a:lnTo>
                    <a:pt x="94" y="854"/>
                  </a:lnTo>
                  <a:lnTo>
                    <a:pt x="94" y="852"/>
                  </a:lnTo>
                  <a:lnTo>
                    <a:pt x="95" y="851"/>
                  </a:lnTo>
                  <a:lnTo>
                    <a:pt x="94" y="851"/>
                  </a:lnTo>
                  <a:lnTo>
                    <a:pt x="94" y="850"/>
                  </a:lnTo>
                  <a:lnTo>
                    <a:pt x="95" y="850"/>
                  </a:lnTo>
                  <a:lnTo>
                    <a:pt x="95" y="849"/>
                  </a:lnTo>
                  <a:lnTo>
                    <a:pt x="97" y="847"/>
                  </a:lnTo>
                  <a:lnTo>
                    <a:pt x="98" y="847"/>
                  </a:lnTo>
                  <a:lnTo>
                    <a:pt x="98" y="846"/>
                  </a:lnTo>
                  <a:lnTo>
                    <a:pt x="98" y="845"/>
                  </a:lnTo>
                  <a:lnTo>
                    <a:pt x="99" y="844"/>
                  </a:lnTo>
                  <a:lnTo>
                    <a:pt x="99" y="842"/>
                  </a:lnTo>
                  <a:lnTo>
                    <a:pt x="99" y="841"/>
                  </a:lnTo>
                  <a:lnTo>
                    <a:pt x="100" y="841"/>
                  </a:lnTo>
                  <a:lnTo>
                    <a:pt x="100" y="840"/>
                  </a:lnTo>
                  <a:lnTo>
                    <a:pt x="102" y="839"/>
                  </a:lnTo>
                  <a:lnTo>
                    <a:pt x="103" y="837"/>
                  </a:lnTo>
                  <a:lnTo>
                    <a:pt x="104" y="837"/>
                  </a:lnTo>
                  <a:lnTo>
                    <a:pt x="104" y="836"/>
                  </a:lnTo>
                  <a:lnTo>
                    <a:pt x="105" y="835"/>
                  </a:lnTo>
                  <a:lnTo>
                    <a:pt x="105" y="834"/>
                  </a:lnTo>
                  <a:lnTo>
                    <a:pt x="107" y="834"/>
                  </a:lnTo>
                  <a:lnTo>
                    <a:pt x="107" y="832"/>
                  </a:lnTo>
                  <a:lnTo>
                    <a:pt x="107" y="831"/>
                  </a:lnTo>
                  <a:lnTo>
                    <a:pt x="108" y="831"/>
                  </a:lnTo>
                  <a:lnTo>
                    <a:pt x="109" y="830"/>
                  </a:lnTo>
                  <a:lnTo>
                    <a:pt x="110" y="830"/>
                  </a:lnTo>
                  <a:lnTo>
                    <a:pt x="112" y="830"/>
                  </a:lnTo>
                  <a:lnTo>
                    <a:pt x="112" y="829"/>
                  </a:lnTo>
                  <a:lnTo>
                    <a:pt x="113" y="829"/>
                  </a:lnTo>
                  <a:lnTo>
                    <a:pt x="113" y="827"/>
                  </a:lnTo>
                  <a:lnTo>
                    <a:pt x="114" y="826"/>
                  </a:lnTo>
                  <a:lnTo>
                    <a:pt x="115" y="826"/>
                  </a:lnTo>
                  <a:lnTo>
                    <a:pt x="117" y="826"/>
                  </a:lnTo>
                  <a:lnTo>
                    <a:pt x="117" y="825"/>
                  </a:lnTo>
                  <a:lnTo>
                    <a:pt x="117" y="824"/>
                  </a:lnTo>
                  <a:lnTo>
                    <a:pt x="117" y="822"/>
                  </a:lnTo>
                  <a:lnTo>
                    <a:pt x="117" y="821"/>
                  </a:lnTo>
                  <a:lnTo>
                    <a:pt x="118" y="822"/>
                  </a:lnTo>
                  <a:lnTo>
                    <a:pt x="119" y="822"/>
                  </a:lnTo>
                  <a:lnTo>
                    <a:pt x="120" y="821"/>
                  </a:lnTo>
                  <a:lnTo>
                    <a:pt x="122" y="820"/>
                  </a:lnTo>
                  <a:lnTo>
                    <a:pt x="127" y="821"/>
                  </a:lnTo>
                  <a:lnTo>
                    <a:pt x="129" y="822"/>
                  </a:lnTo>
                  <a:lnTo>
                    <a:pt x="134" y="822"/>
                  </a:lnTo>
                  <a:lnTo>
                    <a:pt x="137" y="822"/>
                  </a:lnTo>
                  <a:lnTo>
                    <a:pt x="138" y="822"/>
                  </a:lnTo>
                  <a:lnTo>
                    <a:pt x="141" y="822"/>
                  </a:lnTo>
                  <a:lnTo>
                    <a:pt x="143" y="822"/>
                  </a:lnTo>
                  <a:lnTo>
                    <a:pt x="144" y="822"/>
                  </a:lnTo>
                  <a:lnTo>
                    <a:pt x="146" y="822"/>
                  </a:lnTo>
                  <a:lnTo>
                    <a:pt x="148" y="822"/>
                  </a:lnTo>
                  <a:lnTo>
                    <a:pt x="151" y="820"/>
                  </a:lnTo>
                  <a:lnTo>
                    <a:pt x="152" y="819"/>
                  </a:lnTo>
                  <a:lnTo>
                    <a:pt x="153" y="820"/>
                  </a:lnTo>
                  <a:lnTo>
                    <a:pt x="156" y="822"/>
                  </a:lnTo>
                  <a:lnTo>
                    <a:pt x="157" y="822"/>
                  </a:lnTo>
                  <a:lnTo>
                    <a:pt x="158" y="820"/>
                  </a:lnTo>
                  <a:lnTo>
                    <a:pt x="159" y="819"/>
                  </a:lnTo>
                  <a:lnTo>
                    <a:pt x="162" y="817"/>
                  </a:lnTo>
                  <a:lnTo>
                    <a:pt x="164" y="817"/>
                  </a:lnTo>
                  <a:lnTo>
                    <a:pt x="167" y="817"/>
                  </a:lnTo>
                  <a:lnTo>
                    <a:pt x="169" y="817"/>
                  </a:lnTo>
                  <a:lnTo>
                    <a:pt x="171" y="819"/>
                  </a:lnTo>
                  <a:lnTo>
                    <a:pt x="172" y="819"/>
                  </a:lnTo>
                  <a:lnTo>
                    <a:pt x="172" y="821"/>
                  </a:lnTo>
                  <a:lnTo>
                    <a:pt x="173" y="822"/>
                  </a:lnTo>
                  <a:lnTo>
                    <a:pt x="174" y="824"/>
                  </a:lnTo>
                  <a:lnTo>
                    <a:pt x="174" y="826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3" y="831"/>
                  </a:lnTo>
                  <a:lnTo>
                    <a:pt x="176" y="830"/>
                  </a:lnTo>
                  <a:lnTo>
                    <a:pt x="177" y="830"/>
                  </a:lnTo>
                  <a:lnTo>
                    <a:pt x="178" y="830"/>
                  </a:lnTo>
                  <a:lnTo>
                    <a:pt x="181" y="829"/>
                  </a:lnTo>
                  <a:lnTo>
                    <a:pt x="182" y="827"/>
                  </a:lnTo>
                  <a:lnTo>
                    <a:pt x="182" y="826"/>
                  </a:lnTo>
                  <a:lnTo>
                    <a:pt x="181" y="825"/>
                  </a:lnTo>
                  <a:lnTo>
                    <a:pt x="182" y="825"/>
                  </a:lnTo>
                  <a:lnTo>
                    <a:pt x="182" y="824"/>
                  </a:lnTo>
                  <a:lnTo>
                    <a:pt x="183" y="824"/>
                  </a:lnTo>
                  <a:lnTo>
                    <a:pt x="183" y="822"/>
                  </a:lnTo>
                  <a:lnTo>
                    <a:pt x="183" y="821"/>
                  </a:lnTo>
                  <a:lnTo>
                    <a:pt x="186" y="821"/>
                  </a:lnTo>
                  <a:lnTo>
                    <a:pt x="186" y="820"/>
                  </a:lnTo>
                  <a:lnTo>
                    <a:pt x="188" y="820"/>
                  </a:lnTo>
                  <a:lnTo>
                    <a:pt x="188" y="819"/>
                  </a:lnTo>
                  <a:lnTo>
                    <a:pt x="188" y="817"/>
                  </a:lnTo>
                  <a:lnTo>
                    <a:pt x="189" y="817"/>
                  </a:lnTo>
                  <a:lnTo>
                    <a:pt x="189" y="816"/>
                  </a:lnTo>
                  <a:lnTo>
                    <a:pt x="191" y="815"/>
                  </a:lnTo>
                  <a:lnTo>
                    <a:pt x="191" y="814"/>
                  </a:lnTo>
                  <a:lnTo>
                    <a:pt x="193" y="812"/>
                  </a:lnTo>
                  <a:lnTo>
                    <a:pt x="193" y="811"/>
                  </a:lnTo>
                  <a:lnTo>
                    <a:pt x="193" y="810"/>
                  </a:lnTo>
                  <a:lnTo>
                    <a:pt x="194" y="810"/>
                  </a:lnTo>
                  <a:lnTo>
                    <a:pt x="194" y="809"/>
                  </a:lnTo>
                  <a:lnTo>
                    <a:pt x="196" y="809"/>
                  </a:lnTo>
                  <a:lnTo>
                    <a:pt x="197" y="807"/>
                  </a:lnTo>
                  <a:lnTo>
                    <a:pt x="197" y="806"/>
                  </a:lnTo>
                  <a:lnTo>
                    <a:pt x="197" y="805"/>
                  </a:lnTo>
                  <a:lnTo>
                    <a:pt x="198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8" y="804"/>
                  </a:lnTo>
                  <a:lnTo>
                    <a:pt x="198" y="802"/>
                  </a:lnTo>
                  <a:lnTo>
                    <a:pt x="199" y="802"/>
                  </a:lnTo>
                  <a:lnTo>
                    <a:pt x="199" y="801"/>
                  </a:lnTo>
                  <a:lnTo>
                    <a:pt x="201" y="801"/>
                  </a:lnTo>
                  <a:lnTo>
                    <a:pt x="202" y="800"/>
                  </a:lnTo>
                  <a:lnTo>
                    <a:pt x="202" y="799"/>
                  </a:lnTo>
                  <a:lnTo>
                    <a:pt x="203" y="799"/>
                  </a:lnTo>
                  <a:lnTo>
                    <a:pt x="204" y="797"/>
                  </a:lnTo>
                  <a:lnTo>
                    <a:pt x="206" y="797"/>
                  </a:lnTo>
                  <a:lnTo>
                    <a:pt x="207" y="797"/>
                  </a:lnTo>
                  <a:lnTo>
                    <a:pt x="207" y="799"/>
                  </a:lnTo>
                  <a:lnTo>
                    <a:pt x="208" y="800"/>
                  </a:lnTo>
                  <a:lnTo>
                    <a:pt x="211" y="801"/>
                  </a:lnTo>
                  <a:lnTo>
                    <a:pt x="212" y="800"/>
                  </a:lnTo>
                  <a:lnTo>
                    <a:pt x="213" y="800"/>
                  </a:lnTo>
                  <a:lnTo>
                    <a:pt x="213" y="799"/>
                  </a:lnTo>
                  <a:lnTo>
                    <a:pt x="214" y="799"/>
                  </a:lnTo>
                  <a:lnTo>
                    <a:pt x="216" y="797"/>
                  </a:lnTo>
                  <a:lnTo>
                    <a:pt x="217" y="796"/>
                  </a:lnTo>
                  <a:lnTo>
                    <a:pt x="218" y="795"/>
                  </a:lnTo>
                  <a:lnTo>
                    <a:pt x="221" y="795"/>
                  </a:lnTo>
                  <a:lnTo>
                    <a:pt x="221" y="796"/>
                  </a:lnTo>
                  <a:lnTo>
                    <a:pt x="221" y="795"/>
                  </a:lnTo>
                  <a:lnTo>
                    <a:pt x="222" y="795"/>
                  </a:lnTo>
                  <a:lnTo>
                    <a:pt x="222" y="794"/>
                  </a:lnTo>
                  <a:lnTo>
                    <a:pt x="223" y="794"/>
                  </a:lnTo>
                  <a:lnTo>
                    <a:pt x="224" y="794"/>
                  </a:lnTo>
                  <a:lnTo>
                    <a:pt x="226" y="792"/>
                  </a:lnTo>
                  <a:lnTo>
                    <a:pt x="226" y="791"/>
                  </a:lnTo>
                  <a:lnTo>
                    <a:pt x="227" y="790"/>
                  </a:lnTo>
                  <a:lnTo>
                    <a:pt x="227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5"/>
                  </a:lnTo>
                  <a:lnTo>
                    <a:pt x="229" y="785"/>
                  </a:lnTo>
                  <a:lnTo>
                    <a:pt x="231" y="785"/>
                  </a:lnTo>
                  <a:lnTo>
                    <a:pt x="232" y="786"/>
                  </a:lnTo>
                  <a:lnTo>
                    <a:pt x="234" y="785"/>
                  </a:lnTo>
                  <a:lnTo>
                    <a:pt x="236" y="786"/>
                  </a:lnTo>
                  <a:lnTo>
                    <a:pt x="237" y="786"/>
                  </a:lnTo>
                  <a:lnTo>
                    <a:pt x="238" y="787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8" y="790"/>
                  </a:lnTo>
                  <a:lnTo>
                    <a:pt x="239" y="789"/>
                  </a:lnTo>
                  <a:lnTo>
                    <a:pt x="241" y="790"/>
                  </a:lnTo>
                  <a:lnTo>
                    <a:pt x="242" y="791"/>
                  </a:lnTo>
                  <a:lnTo>
                    <a:pt x="243" y="791"/>
                  </a:lnTo>
                  <a:lnTo>
                    <a:pt x="244" y="792"/>
                  </a:lnTo>
                  <a:lnTo>
                    <a:pt x="246" y="792"/>
                  </a:lnTo>
                  <a:lnTo>
                    <a:pt x="247" y="794"/>
                  </a:lnTo>
                  <a:lnTo>
                    <a:pt x="247" y="795"/>
                  </a:lnTo>
                  <a:lnTo>
                    <a:pt x="248" y="795"/>
                  </a:lnTo>
                  <a:lnTo>
                    <a:pt x="249" y="795"/>
                  </a:lnTo>
                  <a:lnTo>
                    <a:pt x="251" y="795"/>
                  </a:lnTo>
                  <a:lnTo>
                    <a:pt x="252" y="795"/>
                  </a:lnTo>
                  <a:lnTo>
                    <a:pt x="253" y="795"/>
                  </a:lnTo>
                  <a:lnTo>
                    <a:pt x="254" y="795"/>
                  </a:lnTo>
                  <a:lnTo>
                    <a:pt x="256" y="795"/>
                  </a:lnTo>
                  <a:lnTo>
                    <a:pt x="257" y="795"/>
                  </a:lnTo>
                  <a:lnTo>
                    <a:pt x="257" y="796"/>
                  </a:lnTo>
                  <a:lnTo>
                    <a:pt x="258" y="797"/>
                  </a:lnTo>
                  <a:lnTo>
                    <a:pt x="259" y="797"/>
                  </a:lnTo>
                  <a:lnTo>
                    <a:pt x="261" y="797"/>
                  </a:lnTo>
                  <a:lnTo>
                    <a:pt x="262" y="796"/>
                  </a:lnTo>
                  <a:lnTo>
                    <a:pt x="263" y="795"/>
                  </a:lnTo>
                  <a:lnTo>
                    <a:pt x="264" y="794"/>
                  </a:lnTo>
                  <a:lnTo>
                    <a:pt x="266" y="794"/>
                  </a:lnTo>
                  <a:lnTo>
                    <a:pt x="267" y="794"/>
                  </a:lnTo>
                  <a:lnTo>
                    <a:pt x="268" y="794"/>
                  </a:lnTo>
                  <a:lnTo>
                    <a:pt x="269" y="795"/>
                  </a:lnTo>
                  <a:lnTo>
                    <a:pt x="271" y="794"/>
                  </a:lnTo>
                  <a:lnTo>
                    <a:pt x="271" y="792"/>
                  </a:lnTo>
                  <a:lnTo>
                    <a:pt x="269" y="792"/>
                  </a:lnTo>
                  <a:lnTo>
                    <a:pt x="269" y="791"/>
                  </a:lnTo>
                  <a:lnTo>
                    <a:pt x="268" y="791"/>
                  </a:lnTo>
                  <a:lnTo>
                    <a:pt x="269" y="791"/>
                  </a:lnTo>
                  <a:lnTo>
                    <a:pt x="269" y="790"/>
                  </a:lnTo>
                  <a:lnTo>
                    <a:pt x="271" y="790"/>
                  </a:lnTo>
                  <a:lnTo>
                    <a:pt x="272" y="790"/>
                  </a:lnTo>
                  <a:lnTo>
                    <a:pt x="273" y="790"/>
                  </a:lnTo>
                  <a:lnTo>
                    <a:pt x="274" y="790"/>
                  </a:lnTo>
                  <a:lnTo>
                    <a:pt x="276" y="790"/>
                  </a:lnTo>
                  <a:lnTo>
                    <a:pt x="276" y="789"/>
                  </a:lnTo>
                  <a:lnTo>
                    <a:pt x="277" y="789"/>
                  </a:lnTo>
                  <a:lnTo>
                    <a:pt x="277" y="787"/>
                  </a:lnTo>
                  <a:lnTo>
                    <a:pt x="278" y="787"/>
                  </a:lnTo>
                  <a:lnTo>
                    <a:pt x="279" y="787"/>
                  </a:lnTo>
                  <a:lnTo>
                    <a:pt x="281" y="786"/>
                  </a:lnTo>
                  <a:lnTo>
                    <a:pt x="282" y="786"/>
                  </a:lnTo>
                  <a:lnTo>
                    <a:pt x="283" y="786"/>
                  </a:lnTo>
                  <a:lnTo>
                    <a:pt x="284" y="785"/>
                  </a:lnTo>
                  <a:lnTo>
                    <a:pt x="286" y="786"/>
                  </a:lnTo>
                  <a:lnTo>
                    <a:pt x="287" y="787"/>
                  </a:lnTo>
                  <a:lnTo>
                    <a:pt x="287" y="789"/>
                  </a:lnTo>
                  <a:lnTo>
                    <a:pt x="287" y="790"/>
                  </a:lnTo>
                  <a:lnTo>
                    <a:pt x="288" y="791"/>
                  </a:lnTo>
                  <a:lnTo>
                    <a:pt x="289" y="791"/>
                  </a:lnTo>
                  <a:lnTo>
                    <a:pt x="291" y="791"/>
                  </a:lnTo>
                  <a:lnTo>
                    <a:pt x="292" y="791"/>
                  </a:lnTo>
                  <a:lnTo>
                    <a:pt x="293" y="791"/>
                  </a:lnTo>
                  <a:lnTo>
                    <a:pt x="296" y="791"/>
                  </a:lnTo>
                  <a:lnTo>
                    <a:pt x="297" y="791"/>
                  </a:lnTo>
                  <a:lnTo>
                    <a:pt x="298" y="791"/>
                  </a:lnTo>
                  <a:lnTo>
                    <a:pt x="299" y="792"/>
                  </a:lnTo>
                  <a:lnTo>
                    <a:pt x="299" y="794"/>
                  </a:lnTo>
                  <a:lnTo>
                    <a:pt x="301" y="794"/>
                  </a:lnTo>
                  <a:lnTo>
                    <a:pt x="301" y="792"/>
                  </a:lnTo>
                  <a:lnTo>
                    <a:pt x="302" y="791"/>
                  </a:lnTo>
                  <a:lnTo>
                    <a:pt x="302" y="790"/>
                  </a:lnTo>
                  <a:lnTo>
                    <a:pt x="303" y="790"/>
                  </a:lnTo>
                  <a:lnTo>
                    <a:pt x="304" y="790"/>
                  </a:lnTo>
                  <a:lnTo>
                    <a:pt x="304" y="791"/>
                  </a:lnTo>
                  <a:lnTo>
                    <a:pt x="304" y="790"/>
                  </a:lnTo>
                  <a:lnTo>
                    <a:pt x="304" y="789"/>
                  </a:lnTo>
                  <a:lnTo>
                    <a:pt x="306" y="787"/>
                  </a:lnTo>
                  <a:lnTo>
                    <a:pt x="307" y="786"/>
                  </a:lnTo>
                  <a:lnTo>
                    <a:pt x="307" y="785"/>
                  </a:lnTo>
                  <a:lnTo>
                    <a:pt x="306" y="785"/>
                  </a:lnTo>
                  <a:lnTo>
                    <a:pt x="306" y="784"/>
                  </a:lnTo>
                  <a:lnTo>
                    <a:pt x="306" y="782"/>
                  </a:lnTo>
                  <a:lnTo>
                    <a:pt x="306" y="781"/>
                  </a:lnTo>
                  <a:lnTo>
                    <a:pt x="307" y="780"/>
                  </a:lnTo>
                  <a:lnTo>
                    <a:pt x="307" y="779"/>
                  </a:lnTo>
                  <a:lnTo>
                    <a:pt x="308" y="777"/>
                  </a:lnTo>
                  <a:lnTo>
                    <a:pt x="308" y="775"/>
                  </a:lnTo>
                  <a:lnTo>
                    <a:pt x="308" y="774"/>
                  </a:lnTo>
                  <a:lnTo>
                    <a:pt x="309" y="774"/>
                  </a:lnTo>
                  <a:lnTo>
                    <a:pt x="311" y="774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13" y="770"/>
                  </a:lnTo>
                  <a:lnTo>
                    <a:pt x="314" y="770"/>
                  </a:lnTo>
                  <a:lnTo>
                    <a:pt x="316" y="769"/>
                  </a:lnTo>
                  <a:lnTo>
                    <a:pt x="317" y="770"/>
                  </a:lnTo>
                  <a:lnTo>
                    <a:pt x="318" y="769"/>
                  </a:lnTo>
                  <a:lnTo>
                    <a:pt x="319" y="767"/>
                  </a:lnTo>
                  <a:lnTo>
                    <a:pt x="319" y="766"/>
                  </a:lnTo>
                  <a:lnTo>
                    <a:pt x="321" y="765"/>
                  </a:lnTo>
                  <a:lnTo>
                    <a:pt x="322" y="764"/>
                  </a:lnTo>
                  <a:lnTo>
                    <a:pt x="323" y="764"/>
                  </a:lnTo>
                  <a:lnTo>
                    <a:pt x="323" y="762"/>
                  </a:lnTo>
                  <a:lnTo>
                    <a:pt x="323" y="761"/>
                  </a:lnTo>
                  <a:lnTo>
                    <a:pt x="324" y="762"/>
                  </a:lnTo>
                  <a:lnTo>
                    <a:pt x="326" y="761"/>
                  </a:lnTo>
                  <a:lnTo>
                    <a:pt x="328" y="760"/>
                  </a:lnTo>
                  <a:lnTo>
                    <a:pt x="329" y="760"/>
                  </a:lnTo>
                  <a:lnTo>
                    <a:pt x="329" y="759"/>
                  </a:lnTo>
                  <a:lnTo>
                    <a:pt x="331" y="757"/>
                  </a:lnTo>
                  <a:lnTo>
                    <a:pt x="332" y="757"/>
                  </a:lnTo>
                  <a:lnTo>
                    <a:pt x="331" y="757"/>
                  </a:lnTo>
                  <a:lnTo>
                    <a:pt x="331" y="756"/>
                  </a:lnTo>
                  <a:lnTo>
                    <a:pt x="332" y="755"/>
                  </a:lnTo>
                  <a:lnTo>
                    <a:pt x="333" y="754"/>
                  </a:lnTo>
                  <a:lnTo>
                    <a:pt x="333" y="752"/>
                  </a:lnTo>
                  <a:lnTo>
                    <a:pt x="334" y="751"/>
                  </a:lnTo>
                  <a:lnTo>
                    <a:pt x="334" y="750"/>
                  </a:lnTo>
                  <a:lnTo>
                    <a:pt x="334" y="749"/>
                  </a:lnTo>
                  <a:lnTo>
                    <a:pt x="334" y="747"/>
                  </a:lnTo>
                  <a:lnTo>
                    <a:pt x="336" y="747"/>
                  </a:lnTo>
                  <a:lnTo>
                    <a:pt x="336" y="746"/>
                  </a:lnTo>
                  <a:lnTo>
                    <a:pt x="337" y="745"/>
                  </a:lnTo>
                  <a:lnTo>
                    <a:pt x="338" y="745"/>
                  </a:lnTo>
                  <a:lnTo>
                    <a:pt x="338" y="746"/>
                  </a:lnTo>
                  <a:lnTo>
                    <a:pt x="339" y="745"/>
                  </a:lnTo>
                  <a:lnTo>
                    <a:pt x="341" y="745"/>
                  </a:lnTo>
                  <a:lnTo>
                    <a:pt x="342" y="746"/>
                  </a:lnTo>
                  <a:lnTo>
                    <a:pt x="342" y="747"/>
                  </a:lnTo>
                  <a:lnTo>
                    <a:pt x="342" y="749"/>
                  </a:lnTo>
                  <a:lnTo>
                    <a:pt x="343" y="749"/>
                  </a:lnTo>
                  <a:lnTo>
                    <a:pt x="344" y="749"/>
                  </a:lnTo>
                  <a:lnTo>
                    <a:pt x="344" y="747"/>
                  </a:lnTo>
                  <a:lnTo>
                    <a:pt x="344" y="746"/>
                  </a:lnTo>
                  <a:lnTo>
                    <a:pt x="346" y="746"/>
                  </a:lnTo>
                  <a:lnTo>
                    <a:pt x="346" y="745"/>
                  </a:lnTo>
                  <a:lnTo>
                    <a:pt x="347" y="743"/>
                  </a:lnTo>
                  <a:lnTo>
                    <a:pt x="348" y="743"/>
                  </a:lnTo>
                  <a:lnTo>
                    <a:pt x="349" y="743"/>
                  </a:lnTo>
                  <a:lnTo>
                    <a:pt x="351" y="743"/>
                  </a:lnTo>
                  <a:lnTo>
                    <a:pt x="352" y="743"/>
                  </a:lnTo>
                  <a:lnTo>
                    <a:pt x="353" y="742"/>
                  </a:lnTo>
                  <a:lnTo>
                    <a:pt x="354" y="742"/>
                  </a:lnTo>
                  <a:lnTo>
                    <a:pt x="353" y="741"/>
                  </a:lnTo>
                  <a:lnTo>
                    <a:pt x="354" y="741"/>
                  </a:lnTo>
                  <a:lnTo>
                    <a:pt x="354" y="740"/>
                  </a:lnTo>
                  <a:lnTo>
                    <a:pt x="356" y="740"/>
                  </a:lnTo>
                  <a:lnTo>
                    <a:pt x="357" y="740"/>
                  </a:lnTo>
                  <a:lnTo>
                    <a:pt x="358" y="738"/>
                  </a:lnTo>
                  <a:lnTo>
                    <a:pt x="358" y="737"/>
                  </a:lnTo>
                  <a:lnTo>
                    <a:pt x="360" y="738"/>
                  </a:lnTo>
                  <a:lnTo>
                    <a:pt x="361" y="738"/>
                  </a:lnTo>
                  <a:lnTo>
                    <a:pt x="362" y="740"/>
                  </a:lnTo>
                  <a:lnTo>
                    <a:pt x="363" y="738"/>
                  </a:lnTo>
                  <a:lnTo>
                    <a:pt x="365" y="738"/>
                  </a:lnTo>
                  <a:lnTo>
                    <a:pt x="365" y="740"/>
                  </a:lnTo>
                  <a:lnTo>
                    <a:pt x="366" y="740"/>
                  </a:lnTo>
                  <a:lnTo>
                    <a:pt x="367" y="740"/>
                  </a:lnTo>
                  <a:lnTo>
                    <a:pt x="367" y="738"/>
                  </a:lnTo>
                  <a:lnTo>
                    <a:pt x="367" y="737"/>
                  </a:lnTo>
                  <a:lnTo>
                    <a:pt x="367" y="736"/>
                  </a:lnTo>
                  <a:lnTo>
                    <a:pt x="367" y="735"/>
                  </a:lnTo>
                  <a:lnTo>
                    <a:pt x="367" y="733"/>
                  </a:lnTo>
                  <a:lnTo>
                    <a:pt x="368" y="731"/>
                  </a:lnTo>
                  <a:lnTo>
                    <a:pt x="370" y="731"/>
                  </a:lnTo>
                  <a:lnTo>
                    <a:pt x="370" y="732"/>
                  </a:lnTo>
                  <a:lnTo>
                    <a:pt x="370" y="733"/>
                  </a:lnTo>
                  <a:lnTo>
                    <a:pt x="370" y="735"/>
                  </a:lnTo>
                  <a:lnTo>
                    <a:pt x="371" y="735"/>
                  </a:lnTo>
                  <a:lnTo>
                    <a:pt x="372" y="736"/>
                  </a:lnTo>
                  <a:lnTo>
                    <a:pt x="373" y="736"/>
                  </a:lnTo>
                  <a:lnTo>
                    <a:pt x="373" y="735"/>
                  </a:lnTo>
                  <a:lnTo>
                    <a:pt x="373" y="733"/>
                  </a:lnTo>
                  <a:lnTo>
                    <a:pt x="372" y="731"/>
                  </a:lnTo>
                  <a:lnTo>
                    <a:pt x="371" y="730"/>
                  </a:lnTo>
                  <a:lnTo>
                    <a:pt x="371" y="728"/>
                  </a:lnTo>
                  <a:lnTo>
                    <a:pt x="372" y="728"/>
                  </a:lnTo>
                  <a:lnTo>
                    <a:pt x="372" y="727"/>
                  </a:lnTo>
                  <a:lnTo>
                    <a:pt x="372" y="726"/>
                  </a:lnTo>
                  <a:lnTo>
                    <a:pt x="373" y="726"/>
                  </a:lnTo>
                  <a:lnTo>
                    <a:pt x="375" y="726"/>
                  </a:lnTo>
                  <a:lnTo>
                    <a:pt x="376" y="725"/>
                  </a:lnTo>
                  <a:lnTo>
                    <a:pt x="377" y="726"/>
                  </a:lnTo>
                  <a:lnTo>
                    <a:pt x="377" y="727"/>
                  </a:lnTo>
                  <a:lnTo>
                    <a:pt x="378" y="727"/>
                  </a:lnTo>
                  <a:lnTo>
                    <a:pt x="378" y="726"/>
                  </a:lnTo>
                  <a:lnTo>
                    <a:pt x="380" y="726"/>
                  </a:lnTo>
                  <a:lnTo>
                    <a:pt x="380" y="725"/>
                  </a:lnTo>
                  <a:lnTo>
                    <a:pt x="380" y="723"/>
                  </a:lnTo>
                  <a:lnTo>
                    <a:pt x="381" y="723"/>
                  </a:lnTo>
                  <a:lnTo>
                    <a:pt x="381" y="722"/>
                  </a:lnTo>
                  <a:lnTo>
                    <a:pt x="382" y="723"/>
                  </a:lnTo>
                  <a:lnTo>
                    <a:pt x="383" y="723"/>
                  </a:lnTo>
                  <a:lnTo>
                    <a:pt x="385" y="723"/>
                  </a:lnTo>
                  <a:lnTo>
                    <a:pt x="385" y="722"/>
                  </a:lnTo>
                  <a:lnTo>
                    <a:pt x="383" y="722"/>
                  </a:lnTo>
                  <a:lnTo>
                    <a:pt x="383" y="721"/>
                  </a:lnTo>
                  <a:lnTo>
                    <a:pt x="385" y="721"/>
                  </a:lnTo>
                  <a:lnTo>
                    <a:pt x="386" y="721"/>
                  </a:lnTo>
                  <a:lnTo>
                    <a:pt x="387" y="721"/>
                  </a:lnTo>
                  <a:lnTo>
                    <a:pt x="387" y="720"/>
                  </a:lnTo>
                  <a:lnTo>
                    <a:pt x="387" y="718"/>
                  </a:lnTo>
                  <a:lnTo>
                    <a:pt x="387" y="720"/>
                  </a:lnTo>
                  <a:lnTo>
                    <a:pt x="388" y="720"/>
                  </a:lnTo>
                  <a:lnTo>
                    <a:pt x="390" y="720"/>
                  </a:lnTo>
                  <a:lnTo>
                    <a:pt x="390" y="718"/>
                  </a:lnTo>
                  <a:lnTo>
                    <a:pt x="388" y="718"/>
                  </a:lnTo>
                  <a:lnTo>
                    <a:pt x="390" y="717"/>
                  </a:lnTo>
                  <a:lnTo>
                    <a:pt x="391" y="717"/>
                  </a:lnTo>
                  <a:lnTo>
                    <a:pt x="391" y="716"/>
                  </a:lnTo>
                  <a:lnTo>
                    <a:pt x="391" y="715"/>
                  </a:lnTo>
                  <a:lnTo>
                    <a:pt x="392" y="715"/>
                  </a:lnTo>
                  <a:lnTo>
                    <a:pt x="392" y="713"/>
                  </a:lnTo>
                  <a:lnTo>
                    <a:pt x="393" y="713"/>
                  </a:lnTo>
                  <a:lnTo>
                    <a:pt x="395" y="712"/>
                  </a:lnTo>
                  <a:lnTo>
                    <a:pt x="396" y="711"/>
                  </a:lnTo>
                  <a:lnTo>
                    <a:pt x="397" y="710"/>
                  </a:lnTo>
                  <a:lnTo>
                    <a:pt x="397" y="708"/>
                  </a:lnTo>
                  <a:lnTo>
                    <a:pt x="398" y="708"/>
                  </a:lnTo>
                  <a:lnTo>
                    <a:pt x="400" y="708"/>
                  </a:lnTo>
                  <a:lnTo>
                    <a:pt x="401" y="708"/>
                  </a:lnTo>
                  <a:lnTo>
                    <a:pt x="402" y="707"/>
                  </a:lnTo>
                  <a:lnTo>
                    <a:pt x="402" y="706"/>
                  </a:lnTo>
                  <a:lnTo>
                    <a:pt x="403" y="706"/>
                  </a:lnTo>
                  <a:lnTo>
                    <a:pt x="403" y="705"/>
                  </a:lnTo>
                  <a:lnTo>
                    <a:pt x="405" y="703"/>
                  </a:lnTo>
                  <a:lnTo>
                    <a:pt x="406" y="702"/>
                  </a:lnTo>
                  <a:lnTo>
                    <a:pt x="407" y="702"/>
                  </a:lnTo>
                  <a:lnTo>
                    <a:pt x="407" y="703"/>
                  </a:lnTo>
                  <a:lnTo>
                    <a:pt x="407" y="705"/>
                  </a:lnTo>
                  <a:lnTo>
                    <a:pt x="408" y="703"/>
                  </a:lnTo>
                  <a:lnTo>
                    <a:pt x="408" y="702"/>
                  </a:lnTo>
                  <a:lnTo>
                    <a:pt x="410" y="701"/>
                  </a:lnTo>
                  <a:lnTo>
                    <a:pt x="410" y="702"/>
                  </a:lnTo>
                  <a:lnTo>
                    <a:pt x="411" y="703"/>
                  </a:lnTo>
                  <a:lnTo>
                    <a:pt x="412" y="703"/>
                  </a:lnTo>
                  <a:lnTo>
                    <a:pt x="413" y="703"/>
                  </a:lnTo>
                  <a:lnTo>
                    <a:pt x="415" y="703"/>
                  </a:lnTo>
                  <a:lnTo>
                    <a:pt x="416" y="702"/>
                  </a:lnTo>
                  <a:lnTo>
                    <a:pt x="415" y="702"/>
                  </a:lnTo>
                  <a:lnTo>
                    <a:pt x="413" y="702"/>
                  </a:lnTo>
                  <a:lnTo>
                    <a:pt x="412" y="701"/>
                  </a:lnTo>
                  <a:lnTo>
                    <a:pt x="412" y="700"/>
                  </a:lnTo>
                  <a:lnTo>
                    <a:pt x="411" y="700"/>
                  </a:lnTo>
                  <a:lnTo>
                    <a:pt x="411" y="698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3" y="697"/>
                  </a:lnTo>
                  <a:lnTo>
                    <a:pt x="412" y="698"/>
                  </a:lnTo>
                  <a:lnTo>
                    <a:pt x="413" y="700"/>
                  </a:lnTo>
                  <a:lnTo>
                    <a:pt x="415" y="700"/>
                  </a:lnTo>
                  <a:lnTo>
                    <a:pt x="416" y="698"/>
                  </a:lnTo>
                  <a:lnTo>
                    <a:pt x="417" y="697"/>
                  </a:lnTo>
                  <a:lnTo>
                    <a:pt x="417" y="696"/>
                  </a:lnTo>
                  <a:lnTo>
                    <a:pt x="416" y="696"/>
                  </a:lnTo>
                  <a:lnTo>
                    <a:pt x="416" y="695"/>
                  </a:lnTo>
                  <a:lnTo>
                    <a:pt x="415" y="695"/>
                  </a:lnTo>
                  <a:lnTo>
                    <a:pt x="415" y="693"/>
                  </a:lnTo>
                  <a:lnTo>
                    <a:pt x="415" y="692"/>
                  </a:lnTo>
                  <a:lnTo>
                    <a:pt x="416" y="692"/>
                  </a:lnTo>
                  <a:lnTo>
                    <a:pt x="416" y="691"/>
                  </a:lnTo>
                  <a:lnTo>
                    <a:pt x="417" y="692"/>
                  </a:lnTo>
                  <a:lnTo>
                    <a:pt x="418" y="692"/>
                  </a:lnTo>
                  <a:lnTo>
                    <a:pt x="418" y="691"/>
                  </a:lnTo>
                  <a:lnTo>
                    <a:pt x="418" y="690"/>
                  </a:lnTo>
                  <a:lnTo>
                    <a:pt x="420" y="690"/>
                  </a:lnTo>
                  <a:lnTo>
                    <a:pt x="420" y="688"/>
                  </a:lnTo>
                  <a:lnTo>
                    <a:pt x="420" y="687"/>
                  </a:lnTo>
                  <a:lnTo>
                    <a:pt x="420" y="686"/>
                  </a:lnTo>
                  <a:lnTo>
                    <a:pt x="421" y="686"/>
                  </a:lnTo>
                  <a:lnTo>
                    <a:pt x="422" y="687"/>
                  </a:lnTo>
                  <a:lnTo>
                    <a:pt x="423" y="687"/>
                  </a:lnTo>
                  <a:lnTo>
                    <a:pt x="423" y="686"/>
                  </a:lnTo>
                  <a:lnTo>
                    <a:pt x="425" y="686"/>
                  </a:lnTo>
                  <a:lnTo>
                    <a:pt x="426" y="686"/>
                  </a:lnTo>
                  <a:lnTo>
                    <a:pt x="427" y="686"/>
                  </a:lnTo>
                  <a:lnTo>
                    <a:pt x="428" y="686"/>
                  </a:lnTo>
                  <a:lnTo>
                    <a:pt x="430" y="686"/>
                  </a:lnTo>
                  <a:lnTo>
                    <a:pt x="431" y="687"/>
                  </a:lnTo>
                  <a:lnTo>
                    <a:pt x="431" y="688"/>
                  </a:lnTo>
                  <a:lnTo>
                    <a:pt x="431" y="690"/>
                  </a:lnTo>
                  <a:lnTo>
                    <a:pt x="432" y="691"/>
                  </a:lnTo>
                  <a:lnTo>
                    <a:pt x="433" y="692"/>
                  </a:lnTo>
                  <a:lnTo>
                    <a:pt x="432" y="692"/>
                  </a:lnTo>
                  <a:lnTo>
                    <a:pt x="433" y="693"/>
                  </a:lnTo>
                  <a:lnTo>
                    <a:pt x="433" y="695"/>
                  </a:lnTo>
                  <a:lnTo>
                    <a:pt x="436" y="695"/>
                  </a:lnTo>
                  <a:lnTo>
                    <a:pt x="437" y="695"/>
                  </a:lnTo>
                  <a:lnTo>
                    <a:pt x="438" y="695"/>
                  </a:lnTo>
                  <a:lnTo>
                    <a:pt x="438" y="693"/>
                  </a:lnTo>
                  <a:lnTo>
                    <a:pt x="440" y="693"/>
                  </a:lnTo>
                  <a:lnTo>
                    <a:pt x="441" y="693"/>
                  </a:lnTo>
                  <a:lnTo>
                    <a:pt x="442" y="692"/>
                  </a:lnTo>
                  <a:lnTo>
                    <a:pt x="443" y="692"/>
                  </a:lnTo>
                  <a:lnTo>
                    <a:pt x="445" y="692"/>
                  </a:lnTo>
                  <a:lnTo>
                    <a:pt x="447" y="691"/>
                  </a:lnTo>
                  <a:lnTo>
                    <a:pt x="448" y="691"/>
                  </a:lnTo>
                  <a:lnTo>
                    <a:pt x="450" y="692"/>
                  </a:lnTo>
                  <a:lnTo>
                    <a:pt x="451" y="691"/>
                  </a:lnTo>
                  <a:lnTo>
                    <a:pt x="452" y="691"/>
                  </a:lnTo>
                  <a:lnTo>
                    <a:pt x="452" y="690"/>
                  </a:lnTo>
                  <a:lnTo>
                    <a:pt x="453" y="690"/>
                  </a:lnTo>
                  <a:lnTo>
                    <a:pt x="453" y="688"/>
                  </a:lnTo>
                  <a:lnTo>
                    <a:pt x="455" y="688"/>
                  </a:lnTo>
                  <a:lnTo>
                    <a:pt x="455" y="686"/>
                  </a:lnTo>
                  <a:lnTo>
                    <a:pt x="456" y="686"/>
                  </a:lnTo>
                  <a:lnTo>
                    <a:pt x="456" y="685"/>
                  </a:lnTo>
                  <a:lnTo>
                    <a:pt x="457" y="683"/>
                  </a:lnTo>
                  <a:lnTo>
                    <a:pt x="457" y="682"/>
                  </a:lnTo>
                  <a:lnTo>
                    <a:pt x="458" y="682"/>
                  </a:lnTo>
                  <a:lnTo>
                    <a:pt x="458" y="683"/>
                  </a:lnTo>
                  <a:lnTo>
                    <a:pt x="460" y="685"/>
                  </a:lnTo>
                  <a:lnTo>
                    <a:pt x="461" y="683"/>
                  </a:lnTo>
                  <a:lnTo>
                    <a:pt x="462" y="682"/>
                  </a:lnTo>
                  <a:lnTo>
                    <a:pt x="462" y="683"/>
                  </a:lnTo>
                  <a:lnTo>
                    <a:pt x="463" y="685"/>
                  </a:lnTo>
                  <a:lnTo>
                    <a:pt x="465" y="685"/>
                  </a:lnTo>
                  <a:lnTo>
                    <a:pt x="465" y="686"/>
                  </a:lnTo>
                  <a:lnTo>
                    <a:pt x="466" y="686"/>
                  </a:lnTo>
                  <a:lnTo>
                    <a:pt x="466" y="687"/>
                  </a:lnTo>
                  <a:lnTo>
                    <a:pt x="468" y="688"/>
                  </a:lnTo>
                  <a:lnTo>
                    <a:pt x="470" y="688"/>
                  </a:lnTo>
                  <a:lnTo>
                    <a:pt x="470" y="687"/>
                  </a:lnTo>
                  <a:lnTo>
                    <a:pt x="471" y="686"/>
                  </a:lnTo>
                  <a:lnTo>
                    <a:pt x="472" y="686"/>
                  </a:lnTo>
                  <a:lnTo>
                    <a:pt x="471" y="685"/>
                  </a:lnTo>
                  <a:lnTo>
                    <a:pt x="470" y="683"/>
                  </a:lnTo>
                  <a:lnTo>
                    <a:pt x="470" y="682"/>
                  </a:lnTo>
                  <a:lnTo>
                    <a:pt x="470" y="681"/>
                  </a:lnTo>
                  <a:lnTo>
                    <a:pt x="470" y="680"/>
                  </a:lnTo>
                  <a:lnTo>
                    <a:pt x="471" y="680"/>
                  </a:lnTo>
                  <a:lnTo>
                    <a:pt x="471" y="678"/>
                  </a:lnTo>
                  <a:lnTo>
                    <a:pt x="471" y="677"/>
                  </a:lnTo>
                  <a:lnTo>
                    <a:pt x="472" y="677"/>
                  </a:lnTo>
                  <a:lnTo>
                    <a:pt x="473" y="677"/>
                  </a:lnTo>
                  <a:lnTo>
                    <a:pt x="475" y="678"/>
                  </a:lnTo>
                  <a:lnTo>
                    <a:pt x="476" y="678"/>
                  </a:lnTo>
                  <a:lnTo>
                    <a:pt x="477" y="678"/>
                  </a:lnTo>
                  <a:lnTo>
                    <a:pt x="476" y="677"/>
                  </a:lnTo>
                  <a:lnTo>
                    <a:pt x="476" y="676"/>
                  </a:lnTo>
                  <a:lnTo>
                    <a:pt x="476" y="675"/>
                  </a:lnTo>
                  <a:lnTo>
                    <a:pt x="477" y="675"/>
                  </a:lnTo>
                  <a:lnTo>
                    <a:pt x="478" y="673"/>
                  </a:lnTo>
                  <a:lnTo>
                    <a:pt x="481" y="673"/>
                  </a:lnTo>
                  <a:lnTo>
                    <a:pt x="481" y="672"/>
                  </a:lnTo>
                  <a:lnTo>
                    <a:pt x="482" y="672"/>
                  </a:lnTo>
                  <a:lnTo>
                    <a:pt x="482" y="671"/>
                  </a:lnTo>
                  <a:lnTo>
                    <a:pt x="483" y="671"/>
                  </a:lnTo>
                  <a:lnTo>
                    <a:pt x="483" y="670"/>
                  </a:lnTo>
                  <a:lnTo>
                    <a:pt x="485" y="670"/>
                  </a:lnTo>
                  <a:lnTo>
                    <a:pt x="486" y="670"/>
                  </a:lnTo>
                  <a:lnTo>
                    <a:pt x="487" y="671"/>
                  </a:lnTo>
                  <a:lnTo>
                    <a:pt x="487" y="672"/>
                  </a:lnTo>
                  <a:lnTo>
                    <a:pt x="488" y="672"/>
                  </a:lnTo>
                  <a:lnTo>
                    <a:pt x="490" y="672"/>
                  </a:lnTo>
                  <a:lnTo>
                    <a:pt x="491" y="672"/>
                  </a:lnTo>
                  <a:lnTo>
                    <a:pt x="492" y="672"/>
                  </a:lnTo>
                  <a:lnTo>
                    <a:pt x="493" y="673"/>
                  </a:lnTo>
                  <a:lnTo>
                    <a:pt x="495" y="673"/>
                  </a:lnTo>
                  <a:lnTo>
                    <a:pt x="496" y="673"/>
                  </a:lnTo>
                  <a:lnTo>
                    <a:pt x="497" y="671"/>
                  </a:lnTo>
                  <a:lnTo>
                    <a:pt x="498" y="671"/>
                  </a:lnTo>
                  <a:lnTo>
                    <a:pt x="500" y="670"/>
                  </a:lnTo>
                  <a:lnTo>
                    <a:pt x="500" y="668"/>
                  </a:lnTo>
                  <a:lnTo>
                    <a:pt x="498" y="667"/>
                  </a:lnTo>
                  <a:lnTo>
                    <a:pt x="500" y="666"/>
                  </a:lnTo>
                  <a:lnTo>
                    <a:pt x="498" y="666"/>
                  </a:lnTo>
                  <a:lnTo>
                    <a:pt x="498" y="665"/>
                  </a:lnTo>
                  <a:lnTo>
                    <a:pt x="500" y="663"/>
                  </a:lnTo>
                  <a:lnTo>
                    <a:pt x="500" y="662"/>
                  </a:lnTo>
                  <a:lnTo>
                    <a:pt x="501" y="662"/>
                  </a:lnTo>
                  <a:lnTo>
                    <a:pt x="502" y="662"/>
                  </a:lnTo>
                  <a:lnTo>
                    <a:pt x="501" y="661"/>
                  </a:lnTo>
                  <a:lnTo>
                    <a:pt x="501" y="660"/>
                  </a:lnTo>
                  <a:lnTo>
                    <a:pt x="502" y="660"/>
                  </a:lnTo>
                  <a:lnTo>
                    <a:pt x="503" y="660"/>
                  </a:lnTo>
                  <a:lnTo>
                    <a:pt x="503" y="658"/>
                  </a:lnTo>
                  <a:lnTo>
                    <a:pt x="503" y="657"/>
                  </a:lnTo>
                  <a:lnTo>
                    <a:pt x="503" y="656"/>
                  </a:lnTo>
                  <a:lnTo>
                    <a:pt x="505" y="655"/>
                  </a:lnTo>
                  <a:lnTo>
                    <a:pt x="505" y="653"/>
                  </a:lnTo>
                  <a:lnTo>
                    <a:pt x="503" y="652"/>
                  </a:lnTo>
                  <a:lnTo>
                    <a:pt x="505" y="652"/>
                  </a:lnTo>
                  <a:lnTo>
                    <a:pt x="505" y="651"/>
                  </a:lnTo>
                  <a:lnTo>
                    <a:pt x="505" y="650"/>
                  </a:lnTo>
                  <a:lnTo>
                    <a:pt x="503" y="650"/>
                  </a:lnTo>
                  <a:lnTo>
                    <a:pt x="505" y="648"/>
                  </a:lnTo>
                  <a:lnTo>
                    <a:pt x="505" y="647"/>
                  </a:lnTo>
                  <a:lnTo>
                    <a:pt x="505" y="646"/>
                  </a:lnTo>
                  <a:lnTo>
                    <a:pt x="503" y="646"/>
                  </a:lnTo>
                  <a:lnTo>
                    <a:pt x="503" y="645"/>
                  </a:lnTo>
                  <a:lnTo>
                    <a:pt x="502" y="645"/>
                  </a:lnTo>
                  <a:lnTo>
                    <a:pt x="501" y="645"/>
                  </a:lnTo>
                  <a:lnTo>
                    <a:pt x="500" y="643"/>
                  </a:lnTo>
                  <a:lnTo>
                    <a:pt x="498" y="643"/>
                  </a:lnTo>
                  <a:lnTo>
                    <a:pt x="498" y="641"/>
                  </a:lnTo>
                  <a:lnTo>
                    <a:pt x="498" y="640"/>
                  </a:lnTo>
                  <a:lnTo>
                    <a:pt x="497" y="640"/>
                  </a:lnTo>
                  <a:lnTo>
                    <a:pt x="497" y="638"/>
                  </a:lnTo>
                  <a:lnTo>
                    <a:pt x="497" y="637"/>
                  </a:lnTo>
                  <a:lnTo>
                    <a:pt x="497" y="636"/>
                  </a:lnTo>
                  <a:lnTo>
                    <a:pt x="497" y="635"/>
                  </a:lnTo>
                  <a:lnTo>
                    <a:pt x="497" y="633"/>
                  </a:lnTo>
                  <a:lnTo>
                    <a:pt x="498" y="632"/>
                  </a:lnTo>
                  <a:lnTo>
                    <a:pt x="498" y="631"/>
                  </a:lnTo>
                  <a:lnTo>
                    <a:pt x="500" y="630"/>
                  </a:lnTo>
                  <a:lnTo>
                    <a:pt x="500" y="628"/>
                  </a:lnTo>
                  <a:lnTo>
                    <a:pt x="500" y="627"/>
                  </a:lnTo>
                  <a:lnTo>
                    <a:pt x="500" y="626"/>
                  </a:lnTo>
                  <a:lnTo>
                    <a:pt x="498" y="626"/>
                  </a:lnTo>
                  <a:lnTo>
                    <a:pt x="497" y="626"/>
                  </a:lnTo>
                  <a:lnTo>
                    <a:pt x="497" y="625"/>
                  </a:lnTo>
                  <a:lnTo>
                    <a:pt x="497" y="623"/>
                  </a:lnTo>
                  <a:lnTo>
                    <a:pt x="497" y="622"/>
                  </a:lnTo>
                  <a:lnTo>
                    <a:pt x="497" y="621"/>
                  </a:lnTo>
                  <a:lnTo>
                    <a:pt x="496" y="621"/>
                  </a:lnTo>
                  <a:lnTo>
                    <a:pt x="496" y="622"/>
                  </a:lnTo>
                  <a:lnTo>
                    <a:pt x="495" y="622"/>
                  </a:lnTo>
                  <a:lnTo>
                    <a:pt x="495" y="623"/>
                  </a:lnTo>
                  <a:lnTo>
                    <a:pt x="493" y="622"/>
                  </a:lnTo>
                  <a:lnTo>
                    <a:pt x="492" y="622"/>
                  </a:lnTo>
                  <a:lnTo>
                    <a:pt x="491" y="622"/>
                  </a:lnTo>
                  <a:lnTo>
                    <a:pt x="490" y="621"/>
                  </a:lnTo>
                  <a:lnTo>
                    <a:pt x="490" y="620"/>
                  </a:lnTo>
                  <a:lnTo>
                    <a:pt x="490" y="618"/>
                  </a:lnTo>
                  <a:lnTo>
                    <a:pt x="490" y="617"/>
                  </a:lnTo>
                  <a:lnTo>
                    <a:pt x="490" y="616"/>
                  </a:lnTo>
                  <a:lnTo>
                    <a:pt x="490" y="615"/>
                  </a:lnTo>
                  <a:lnTo>
                    <a:pt x="488" y="615"/>
                  </a:lnTo>
                  <a:lnTo>
                    <a:pt x="487" y="615"/>
                  </a:lnTo>
                  <a:lnTo>
                    <a:pt x="486" y="616"/>
                  </a:lnTo>
                  <a:lnTo>
                    <a:pt x="485" y="615"/>
                  </a:lnTo>
                  <a:lnTo>
                    <a:pt x="483" y="615"/>
                  </a:lnTo>
                  <a:lnTo>
                    <a:pt x="482" y="613"/>
                  </a:lnTo>
                  <a:lnTo>
                    <a:pt x="483" y="613"/>
                  </a:lnTo>
                  <a:lnTo>
                    <a:pt x="483" y="612"/>
                  </a:lnTo>
                  <a:lnTo>
                    <a:pt x="483" y="611"/>
                  </a:lnTo>
                  <a:lnTo>
                    <a:pt x="485" y="611"/>
                  </a:lnTo>
                  <a:lnTo>
                    <a:pt x="485" y="610"/>
                  </a:lnTo>
                  <a:lnTo>
                    <a:pt x="483" y="610"/>
                  </a:lnTo>
                  <a:lnTo>
                    <a:pt x="485" y="608"/>
                  </a:lnTo>
                  <a:lnTo>
                    <a:pt x="486" y="608"/>
                  </a:lnTo>
                  <a:lnTo>
                    <a:pt x="487" y="608"/>
                  </a:lnTo>
                  <a:lnTo>
                    <a:pt x="487" y="607"/>
                  </a:lnTo>
                  <a:lnTo>
                    <a:pt x="488" y="607"/>
                  </a:lnTo>
                  <a:lnTo>
                    <a:pt x="490" y="606"/>
                  </a:lnTo>
                  <a:lnTo>
                    <a:pt x="490" y="605"/>
                  </a:lnTo>
                  <a:lnTo>
                    <a:pt x="488" y="605"/>
                  </a:lnTo>
                  <a:lnTo>
                    <a:pt x="488" y="603"/>
                  </a:lnTo>
                  <a:lnTo>
                    <a:pt x="488" y="602"/>
                  </a:lnTo>
                  <a:lnTo>
                    <a:pt x="488" y="601"/>
                  </a:lnTo>
                  <a:lnTo>
                    <a:pt x="487" y="600"/>
                  </a:lnTo>
                  <a:lnTo>
                    <a:pt x="487" y="598"/>
                  </a:lnTo>
                  <a:lnTo>
                    <a:pt x="488" y="597"/>
                  </a:lnTo>
                  <a:lnTo>
                    <a:pt x="488" y="596"/>
                  </a:lnTo>
                  <a:lnTo>
                    <a:pt x="488" y="595"/>
                  </a:lnTo>
                  <a:lnTo>
                    <a:pt x="490" y="595"/>
                  </a:lnTo>
                  <a:lnTo>
                    <a:pt x="490" y="593"/>
                  </a:lnTo>
                  <a:lnTo>
                    <a:pt x="491" y="592"/>
                  </a:lnTo>
                  <a:lnTo>
                    <a:pt x="492" y="592"/>
                  </a:lnTo>
                  <a:lnTo>
                    <a:pt x="493" y="591"/>
                  </a:lnTo>
                  <a:lnTo>
                    <a:pt x="493" y="590"/>
                  </a:lnTo>
                  <a:lnTo>
                    <a:pt x="495" y="590"/>
                  </a:lnTo>
                  <a:lnTo>
                    <a:pt x="495" y="588"/>
                  </a:lnTo>
                  <a:lnTo>
                    <a:pt x="496" y="587"/>
                  </a:lnTo>
                  <a:lnTo>
                    <a:pt x="497" y="587"/>
                  </a:lnTo>
                  <a:lnTo>
                    <a:pt x="498" y="587"/>
                  </a:lnTo>
                  <a:lnTo>
                    <a:pt x="498" y="586"/>
                  </a:lnTo>
                  <a:lnTo>
                    <a:pt x="500" y="585"/>
                  </a:lnTo>
                  <a:lnTo>
                    <a:pt x="500" y="583"/>
                  </a:lnTo>
                  <a:lnTo>
                    <a:pt x="501" y="583"/>
                  </a:lnTo>
                  <a:lnTo>
                    <a:pt x="502" y="583"/>
                  </a:lnTo>
                  <a:lnTo>
                    <a:pt x="502" y="582"/>
                  </a:lnTo>
                  <a:lnTo>
                    <a:pt x="502" y="581"/>
                  </a:lnTo>
                  <a:lnTo>
                    <a:pt x="502" y="580"/>
                  </a:lnTo>
                  <a:lnTo>
                    <a:pt x="501" y="580"/>
                  </a:lnTo>
                  <a:lnTo>
                    <a:pt x="500" y="578"/>
                  </a:lnTo>
                  <a:lnTo>
                    <a:pt x="501" y="577"/>
                  </a:lnTo>
                  <a:lnTo>
                    <a:pt x="502" y="577"/>
                  </a:lnTo>
                  <a:lnTo>
                    <a:pt x="503" y="577"/>
                  </a:lnTo>
                  <a:lnTo>
                    <a:pt x="502" y="576"/>
                  </a:lnTo>
                  <a:lnTo>
                    <a:pt x="502" y="575"/>
                  </a:lnTo>
                  <a:lnTo>
                    <a:pt x="503" y="573"/>
                  </a:lnTo>
                  <a:lnTo>
                    <a:pt x="505" y="573"/>
                  </a:lnTo>
                  <a:lnTo>
                    <a:pt x="505" y="572"/>
                  </a:lnTo>
                  <a:lnTo>
                    <a:pt x="506" y="572"/>
                  </a:lnTo>
                  <a:lnTo>
                    <a:pt x="506" y="571"/>
                  </a:lnTo>
                  <a:lnTo>
                    <a:pt x="506" y="570"/>
                  </a:lnTo>
                  <a:lnTo>
                    <a:pt x="506" y="568"/>
                  </a:lnTo>
                  <a:lnTo>
                    <a:pt x="506" y="567"/>
                  </a:lnTo>
                  <a:lnTo>
                    <a:pt x="507" y="567"/>
                  </a:lnTo>
                  <a:lnTo>
                    <a:pt x="507" y="566"/>
                  </a:lnTo>
                  <a:lnTo>
                    <a:pt x="508" y="565"/>
                  </a:lnTo>
                  <a:lnTo>
                    <a:pt x="510" y="565"/>
                  </a:lnTo>
                  <a:lnTo>
                    <a:pt x="510" y="563"/>
                  </a:lnTo>
                  <a:lnTo>
                    <a:pt x="511" y="563"/>
                  </a:lnTo>
                  <a:lnTo>
                    <a:pt x="512" y="563"/>
                  </a:lnTo>
                  <a:lnTo>
                    <a:pt x="513" y="563"/>
                  </a:lnTo>
                  <a:lnTo>
                    <a:pt x="515" y="563"/>
                  </a:lnTo>
                  <a:lnTo>
                    <a:pt x="515" y="562"/>
                  </a:lnTo>
                  <a:lnTo>
                    <a:pt x="515" y="561"/>
                  </a:lnTo>
                  <a:lnTo>
                    <a:pt x="516" y="561"/>
                  </a:lnTo>
                  <a:lnTo>
                    <a:pt x="517" y="561"/>
                  </a:lnTo>
                  <a:lnTo>
                    <a:pt x="518" y="561"/>
                  </a:lnTo>
                  <a:lnTo>
                    <a:pt x="520" y="560"/>
                  </a:lnTo>
                  <a:lnTo>
                    <a:pt x="518" y="560"/>
                  </a:lnTo>
                  <a:lnTo>
                    <a:pt x="518" y="558"/>
                  </a:lnTo>
                  <a:lnTo>
                    <a:pt x="517" y="557"/>
                  </a:lnTo>
                  <a:lnTo>
                    <a:pt x="517" y="556"/>
                  </a:lnTo>
                  <a:lnTo>
                    <a:pt x="517" y="555"/>
                  </a:lnTo>
                  <a:lnTo>
                    <a:pt x="516" y="555"/>
                  </a:lnTo>
                  <a:lnTo>
                    <a:pt x="515" y="556"/>
                  </a:lnTo>
                  <a:lnTo>
                    <a:pt x="513" y="556"/>
                  </a:lnTo>
                  <a:lnTo>
                    <a:pt x="512" y="555"/>
                  </a:lnTo>
                  <a:lnTo>
                    <a:pt x="512" y="553"/>
                  </a:lnTo>
                  <a:lnTo>
                    <a:pt x="512" y="552"/>
                  </a:lnTo>
                  <a:lnTo>
                    <a:pt x="511" y="552"/>
                  </a:lnTo>
                  <a:lnTo>
                    <a:pt x="511" y="551"/>
                  </a:lnTo>
                  <a:lnTo>
                    <a:pt x="510" y="551"/>
                  </a:lnTo>
                  <a:lnTo>
                    <a:pt x="510" y="550"/>
                  </a:lnTo>
                  <a:lnTo>
                    <a:pt x="510" y="548"/>
                  </a:lnTo>
                  <a:lnTo>
                    <a:pt x="508" y="547"/>
                  </a:lnTo>
                  <a:lnTo>
                    <a:pt x="510" y="547"/>
                  </a:lnTo>
                  <a:lnTo>
                    <a:pt x="510" y="546"/>
                  </a:lnTo>
                  <a:lnTo>
                    <a:pt x="511" y="546"/>
                  </a:lnTo>
                  <a:lnTo>
                    <a:pt x="511" y="545"/>
                  </a:lnTo>
                  <a:lnTo>
                    <a:pt x="511" y="546"/>
                  </a:lnTo>
                  <a:lnTo>
                    <a:pt x="512" y="546"/>
                  </a:lnTo>
                  <a:lnTo>
                    <a:pt x="512" y="547"/>
                  </a:lnTo>
                  <a:lnTo>
                    <a:pt x="512" y="548"/>
                  </a:lnTo>
                  <a:lnTo>
                    <a:pt x="512" y="550"/>
                  </a:lnTo>
                  <a:lnTo>
                    <a:pt x="512" y="551"/>
                  </a:lnTo>
                  <a:lnTo>
                    <a:pt x="513" y="551"/>
                  </a:lnTo>
                  <a:lnTo>
                    <a:pt x="515" y="551"/>
                  </a:lnTo>
                  <a:lnTo>
                    <a:pt x="516" y="551"/>
                  </a:lnTo>
                  <a:lnTo>
                    <a:pt x="516" y="550"/>
                  </a:lnTo>
                  <a:lnTo>
                    <a:pt x="516" y="548"/>
                  </a:lnTo>
                  <a:lnTo>
                    <a:pt x="516" y="547"/>
                  </a:lnTo>
                  <a:lnTo>
                    <a:pt x="516" y="546"/>
                  </a:lnTo>
                  <a:lnTo>
                    <a:pt x="516" y="545"/>
                  </a:lnTo>
                  <a:lnTo>
                    <a:pt x="517" y="543"/>
                  </a:lnTo>
                  <a:lnTo>
                    <a:pt x="516" y="542"/>
                  </a:lnTo>
                  <a:lnTo>
                    <a:pt x="515" y="542"/>
                  </a:lnTo>
                  <a:lnTo>
                    <a:pt x="515" y="541"/>
                  </a:lnTo>
                  <a:lnTo>
                    <a:pt x="515" y="540"/>
                  </a:lnTo>
                  <a:lnTo>
                    <a:pt x="515" y="538"/>
                  </a:lnTo>
                  <a:lnTo>
                    <a:pt x="513" y="537"/>
                  </a:lnTo>
                  <a:lnTo>
                    <a:pt x="515" y="537"/>
                  </a:lnTo>
                  <a:lnTo>
                    <a:pt x="515" y="538"/>
                  </a:lnTo>
                  <a:lnTo>
                    <a:pt x="516" y="538"/>
                  </a:lnTo>
                  <a:lnTo>
                    <a:pt x="516" y="540"/>
                  </a:lnTo>
                  <a:lnTo>
                    <a:pt x="517" y="540"/>
                  </a:lnTo>
                  <a:lnTo>
                    <a:pt x="517" y="538"/>
                  </a:lnTo>
                  <a:lnTo>
                    <a:pt x="518" y="537"/>
                  </a:lnTo>
                  <a:lnTo>
                    <a:pt x="518" y="536"/>
                  </a:lnTo>
                  <a:lnTo>
                    <a:pt x="518" y="534"/>
                  </a:lnTo>
                  <a:lnTo>
                    <a:pt x="518" y="533"/>
                  </a:lnTo>
                  <a:lnTo>
                    <a:pt x="520" y="533"/>
                  </a:lnTo>
                  <a:lnTo>
                    <a:pt x="521" y="533"/>
                  </a:lnTo>
                  <a:lnTo>
                    <a:pt x="522" y="533"/>
                  </a:lnTo>
                  <a:lnTo>
                    <a:pt x="523" y="533"/>
                  </a:lnTo>
                  <a:lnTo>
                    <a:pt x="523" y="532"/>
                  </a:lnTo>
                  <a:lnTo>
                    <a:pt x="525" y="531"/>
                  </a:lnTo>
                  <a:lnTo>
                    <a:pt x="523" y="529"/>
                  </a:lnTo>
                  <a:lnTo>
                    <a:pt x="522" y="529"/>
                  </a:lnTo>
                  <a:lnTo>
                    <a:pt x="521" y="529"/>
                  </a:lnTo>
                  <a:lnTo>
                    <a:pt x="520" y="529"/>
                  </a:lnTo>
                  <a:lnTo>
                    <a:pt x="520" y="528"/>
                  </a:lnTo>
                  <a:lnTo>
                    <a:pt x="520" y="527"/>
                  </a:lnTo>
                  <a:lnTo>
                    <a:pt x="518" y="527"/>
                  </a:lnTo>
                  <a:lnTo>
                    <a:pt x="518" y="526"/>
                  </a:lnTo>
                  <a:lnTo>
                    <a:pt x="520" y="526"/>
                  </a:lnTo>
                  <a:lnTo>
                    <a:pt x="521" y="524"/>
                  </a:lnTo>
                  <a:lnTo>
                    <a:pt x="521" y="523"/>
                  </a:lnTo>
                  <a:lnTo>
                    <a:pt x="522" y="523"/>
                  </a:lnTo>
                  <a:lnTo>
                    <a:pt x="522" y="524"/>
                  </a:lnTo>
                  <a:lnTo>
                    <a:pt x="523" y="526"/>
                  </a:lnTo>
                  <a:lnTo>
                    <a:pt x="523" y="524"/>
                  </a:lnTo>
                  <a:lnTo>
                    <a:pt x="525" y="524"/>
                  </a:lnTo>
                  <a:lnTo>
                    <a:pt x="525" y="523"/>
                  </a:lnTo>
                  <a:lnTo>
                    <a:pt x="526" y="522"/>
                  </a:lnTo>
                  <a:lnTo>
                    <a:pt x="527" y="519"/>
                  </a:lnTo>
                  <a:lnTo>
                    <a:pt x="527" y="518"/>
                  </a:lnTo>
                  <a:lnTo>
                    <a:pt x="528" y="518"/>
                  </a:lnTo>
                  <a:lnTo>
                    <a:pt x="530" y="519"/>
                  </a:lnTo>
                  <a:lnTo>
                    <a:pt x="530" y="518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2" y="516"/>
                  </a:lnTo>
                  <a:lnTo>
                    <a:pt x="533" y="517"/>
                  </a:lnTo>
                  <a:lnTo>
                    <a:pt x="535" y="518"/>
                  </a:lnTo>
                  <a:lnTo>
                    <a:pt x="535" y="517"/>
                  </a:lnTo>
                  <a:lnTo>
                    <a:pt x="533" y="516"/>
                  </a:lnTo>
                  <a:lnTo>
                    <a:pt x="533" y="514"/>
                  </a:lnTo>
                  <a:lnTo>
                    <a:pt x="532" y="513"/>
                  </a:lnTo>
                  <a:lnTo>
                    <a:pt x="532" y="512"/>
                  </a:lnTo>
                  <a:lnTo>
                    <a:pt x="533" y="511"/>
                  </a:lnTo>
                  <a:lnTo>
                    <a:pt x="533" y="509"/>
                  </a:lnTo>
                  <a:lnTo>
                    <a:pt x="535" y="509"/>
                  </a:lnTo>
                  <a:lnTo>
                    <a:pt x="536" y="509"/>
                  </a:lnTo>
                  <a:lnTo>
                    <a:pt x="537" y="509"/>
                  </a:lnTo>
                  <a:lnTo>
                    <a:pt x="538" y="509"/>
                  </a:lnTo>
                  <a:lnTo>
                    <a:pt x="538" y="511"/>
                  </a:lnTo>
                  <a:lnTo>
                    <a:pt x="540" y="511"/>
                  </a:lnTo>
                  <a:lnTo>
                    <a:pt x="540" y="509"/>
                  </a:lnTo>
                  <a:lnTo>
                    <a:pt x="540" y="508"/>
                  </a:lnTo>
                  <a:lnTo>
                    <a:pt x="540" y="507"/>
                  </a:lnTo>
                  <a:lnTo>
                    <a:pt x="540" y="506"/>
                  </a:lnTo>
                  <a:lnTo>
                    <a:pt x="541" y="506"/>
                  </a:lnTo>
                  <a:lnTo>
                    <a:pt x="540" y="504"/>
                  </a:lnTo>
                  <a:lnTo>
                    <a:pt x="538" y="503"/>
                  </a:lnTo>
                  <a:lnTo>
                    <a:pt x="538" y="502"/>
                  </a:lnTo>
                  <a:lnTo>
                    <a:pt x="537" y="501"/>
                  </a:lnTo>
                  <a:lnTo>
                    <a:pt x="537" y="499"/>
                  </a:lnTo>
                  <a:lnTo>
                    <a:pt x="537" y="498"/>
                  </a:lnTo>
                  <a:lnTo>
                    <a:pt x="538" y="498"/>
                  </a:lnTo>
                  <a:lnTo>
                    <a:pt x="538" y="497"/>
                  </a:lnTo>
                  <a:lnTo>
                    <a:pt x="540" y="496"/>
                  </a:lnTo>
                  <a:lnTo>
                    <a:pt x="541" y="496"/>
                  </a:lnTo>
                  <a:lnTo>
                    <a:pt x="542" y="496"/>
                  </a:lnTo>
                  <a:lnTo>
                    <a:pt x="542" y="494"/>
                  </a:lnTo>
                  <a:lnTo>
                    <a:pt x="542" y="493"/>
                  </a:lnTo>
                  <a:lnTo>
                    <a:pt x="543" y="493"/>
                  </a:lnTo>
                  <a:lnTo>
                    <a:pt x="545" y="493"/>
                  </a:lnTo>
                  <a:lnTo>
                    <a:pt x="545" y="492"/>
                  </a:lnTo>
                  <a:lnTo>
                    <a:pt x="543" y="492"/>
                  </a:lnTo>
                  <a:lnTo>
                    <a:pt x="542" y="492"/>
                  </a:lnTo>
                  <a:lnTo>
                    <a:pt x="541" y="491"/>
                  </a:lnTo>
                  <a:lnTo>
                    <a:pt x="541" y="489"/>
                  </a:lnTo>
                  <a:lnTo>
                    <a:pt x="541" y="488"/>
                  </a:lnTo>
                  <a:lnTo>
                    <a:pt x="540" y="488"/>
                  </a:lnTo>
                  <a:lnTo>
                    <a:pt x="540" y="487"/>
                  </a:lnTo>
                  <a:lnTo>
                    <a:pt x="538" y="486"/>
                  </a:lnTo>
                  <a:lnTo>
                    <a:pt x="538" y="484"/>
                  </a:lnTo>
                  <a:lnTo>
                    <a:pt x="540" y="484"/>
                  </a:lnTo>
                  <a:lnTo>
                    <a:pt x="540" y="483"/>
                  </a:lnTo>
                  <a:lnTo>
                    <a:pt x="541" y="483"/>
                  </a:lnTo>
                  <a:lnTo>
                    <a:pt x="540" y="482"/>
                  </a:lnTo>
                  <a:lnTo>
                    <a:pt x="540" y="481"/>
                  </a:lnTo>
                  <a:lnTo>
                    <a:pt x="541" y="479"/>
                  </a:lnTo>
                  <a:lnTo>
                    <a:pt x="542" y="479"/>
                  </a:lnTo>
                  <a:lnTo>
                    <a:pt x="542" y="481"/>
                  </a:lnTo>
                  <a:lnTo>
                    <a:pt x="543" y="481"/>
                  </a:lnTo>
                  <a:lnTo>
                    <a:pt x="545" y="481"/>
                  </a:lnTo>
                  <a:lnTo>
                    <a:pt x="545" y="479"/>
                  </a:lnTo>
                  <a:lnTo>
                    <a:pt x="543" y="477"/>
                  </a:lnTo>
                  <a:lnTo>
                    <a:pt x="543" y="476"/>
                  </a:lnTo>
                  <a:lnTo>
                    <a:pt x="542" y="474"/>
                  </a:lnTo>
                  <a:lnTo>
                    <a:pt x="543" y="473"/>
                  </a:lnTo>
                  <a:lnTo>
                    <a:pt x="543" y="472"/>
                  </a:lnTo>
                  <a:lnTo>
                    <a:pt x="545" y="472"/>
                  </a:lnTo>
                  <a:lnTo>
                    <a:pt x="545" y="471"/>
                  </a:lnTo>
                  <a:lnTo>
                    <a:pt x="545" y="469"/>
                  </a:lnTo>
                  <a:lnTo>
                    <a:pt x="546" y="468"/>
                  </a:lnTo>
                  <a:lnTo>
                    <a:pt x="547" y="468"/>
                  </a:lnTo>
                  <a:lnTo>
                    <a:pt x="548" y="467"/>
                  </a:lnTo>
                  <a:lnTo>
                    <a:pt x="547" y="467"/>
                  </a:lnTo>
                  <a:lnTo>
                    <a:pt x="547" y="466"/>
                  </a:lnTo>
                  <a:lnTo>
                    <a:pt x="547" y="464"/>
                  </a:lnTo>
                  <a:lnTo>
                    <a:pt x="547" y="463"/>
                  </a:lnTo>
                  <a:lnTo>
                    <a:pt x="546" y="462"/>
                  </a:lnTo>
                  <a:lnTo>
                    <a:pt x="545" y="461"/>
                  </a:lnTo>
                  <a:lnTo>
                    <a:pt x="543" y="461"/>
                  </a:lnTo>
                  <a:lnTo>
                    <a:pt x="543" y="459"/>
                  </a:lnTo>
                  <a:lnTo>
                    <a:pt x="545" y="458"/>
                  </a:lnTo>
                  <a:lnTo>
                    <a:pt x="545" y="457"/>
                  </a:lnTo>
                  <a:lnTo>
                    <a:pt x="545" y="456"/>
                  </a:lnTo>
                  <a:lnTo>
                    <a:pt x="543" y="457"/>
                  </a:lnTo>
                  <a:lnTo>
                    <a:pt x="542" y="457"/>
                  </a:lnTo>
                  <a:lnTo>
                    <a:pt x="541" y="456"/>
                  </a:lnTo>
                  <a:lnTo>
                    <a:pt x="542" y="456"/>
                  </a:lnTo>
                  <a:lnTo>
                    <a:pt x="542" y="454"/>
                  </a:lnTo>
                  <a:lnTo>
                    <a:pt x="541" y="453"/>
                  </a:lnTo>
                  <a:lnTo>
                    <a:pt x="541" y="452"/>
                  </a:lnTo>
                  <a:lnTo>
                    <a:pt x="541" y="451"/>
                  </a:lnTo>
                  <a:lnTo>
                    <a:pt x="540" y="451"/>
                  </a:lnTo>
                  <a:lnTo>
                    <a:pt x="538" y="451"/>
                  </a:lnTo>
                  <a:lnTo>
                    <a:pt x="537" y="449"/>
                  </a:lnTo>
                  <a:lnTo>
                    <a:pt x="537" y="451"/>
                  </a:lnTo>
                  <a:lnTo>
                    <a:pt x="536" y="451"/>
                  </a:lnTo>
                  <a:lnTo>
                    <a:pt x="536" y="449"/>
                  </a:lnTo>
                  <a:lnTo>
                    <a:pt x="536" y="447"/>
                  </a:lnTo>
                  <a:lnTo>
                    <a:pt x="536" y="446"/>
                  </a:lnTo>
                  <a:lnTo>
                    <a:pt x="537" y="444"/>
                  </a:lnTo>
                  <a:lnTo>
                    <a:pt x="538" y="444"/>
                  </a:lnTo>
                  <a:lnTo>
                    <a:pt x="538" y="443"/>
                  </a:lnTo>
                  <a:lnTo>
                    <a:pt x="538" y="442"/>
                  </a:lnTo>
                  <a:lnTo>
                    <a:pt x="538" y="441"/>
                  </a:lnTo>
                  <a:lnTo>
                    <a:pt x="537" y="441"/>
                  </a:lnTo>
                  <a:lnTo>
                    <a:pt x="537" y="439"/>
                  </a:lnTo>
                  <a:lnTo>
                    <a:pt x="537" y="438"/>
                  </a:lnTo>
                  <a:lnTo>
                    <a:pt x="536" y="438"/>
                  </a:lnTo>
                  <a:lnTo>
                    <a:pt x="536" y="437"/>
                  </a:lnTo>
                  <a:lnTo>
                    <a:pt x="536" y="436"/>
                  </a:lnTo>
                  <a:lnTo>
                    <a:pt x="537" y="436"/>
                  </a:lnTo>
                  <a:lnTo>
                    <a:pt x="537" y="434"/>
                  </a:lnTo>
                  <a:lnTo>
                    <a:pt x="538" y="433"/>
                  </a:lnTo>
                  <a:lnTo>
                    <a:pt x="536" y="429"/>
                  </a:lnTo>
                  <a:lnTo>
                    <a:pt x="536" y="428"/>
                  </a:lnTo>
                  <a:lnTo>
                    <a:pt x="535" y="428"/>
                  </a:lnTo>
                  <a:lnTo>
                    <a:pt x="533" y="428"/>
                  </a:lnTo>
                  <a:lnTo>
                    <a:pt x="532" y="427"/>
                  </a:lnTo>
                  <a:lnTo>
                    <a:pt x="532" y="426"/>
                  </a:lnTo>
                  <a:lnTo>
                    <a:pt x="532" y="424"/>
                  </a:lnTo>
                  <a:lnTo>
                    <a:pt x="533" y="424"/>
                  </a:lnTo>
                  <a:lnTo>
                    <a:pt x="535" y="424"/>
                  </a:lnTo>
                  <a:lnTo>
                    <a:pt x="535" y="423"/>
                  </a:lnTo>
                  <a:lnTo>
                    <a:pt x="536" y="423"/>
                  </a:lnTo>
                  <a:lnTo>
                    <a:pt x="536" y="422"/>
                  </a:lnTo>
                  <a:lnTo>
                    <a:pt x="536" y="421"/>
                  </a:lnTo>
                  <a:lnTo>
                    <a:pt x="537" y="421"/>
                  </a:lnTo>
                  <a:lnTo>
                    <a:pt x="538" y="421"/>
                  </a:lnTo>
                  <a:lnTo>
                    <a:pt x="540" y="421"/>
                  </a:lnTo>
                  <a:lnTo>
                    <a:pt x="540" y="419"/>
                  </a:lnTo>
                  <a:lnTo>
                    <a:pt x="540" y="418"/>
                  </a:lnTo>
                  <a:lnTo>
                    <a:pt x="538" y="417"/>
                  </a:lnTo>
                  <a:lnTo>
                    <a:pt x="537" y="417"/>
                  </a:lnTo>
                  <a:lnTo>
                    <a:pt x="537" y="416"/>
                  </a:lnTo>
                  <a:lnTo>
                    <a:pt x="536" y="414"/>
                  </a:lnTo>
                  <a:lnTo>
                    <a:pt x="536" y="413"/>
                  </a:lnTo>
                  <a:lnTo>
                    <a:pt x="536" y="412"/>
                  </a:lnTo>
                  <a:lnTo>
                    <a:pt x="536" y="411"/>
                  </a:lnTo>
                  <a:lnTo>
                    <a:pt x="535" y="409"/>
                  </a:lnTo>
                  <a:lnTo>
                    <a:pt x="535" y="408"/>
                  </a:lnTo>
                  <a:lnTo>
                    <a:pt x="535" y="407"/>
                  </a:lnTo>
                  <a:lnTo>
                    <a:pt x="533" y="407"/>
                  </a:lnTo>
                  <a:lnTo>
                    <a:pt x="532" y="406"/>
                  </a:lnTo>
                  <a:lnTo>
                    <a:pt x="532" y="404"/>
                  </a:lnTo>
                  <a:lnTo>
                    <a:pt x="533" y="404"/>
                  </a:lnTo>
                  <a:lnTo>
                    <a:pt x="535" y="404"/>
                  </a:lnTo>
                  <a:lnTo>
                    <a:pt x="535" y="403"/>
                  </a:lnTo>
                  <a:lnTo>
                    <a:pt x="535" y="402"/>
                  </a:lnTo>
                  <a:lnTo>
                    <a:pt x="536" y="401"/>
                  </a:lnTo>
                  <a:lnTo>
                    <a:pt x="536" y="399"/>
                  </a:lnTo>
                  <a:lnTo>
                    <a:pt x="536" y="398"/>
                  </a:lnTo>
                  <a:lnTo>
                    <a:pt x="536" y="397"/>
                  </a:lnTo>
                  <a:lnTo>
                    <a:pt x="537" y="396"/>
                  </a:lnTo>
                  <a:lnTo>
                    <a:pt x="537" y="394"/>
                  </a:lnTo>
                  <a:lnTo>
                    <a:pt x="538" y="393"/>
                  </a:lnTo>
                  <a:lnTo>
                    <a:pt x="540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2" y="392"/>
                  </a:lnTo>
                  <a:lnTo>
                    <a:pt x="542" y="391"/>
                  </a:lnTo>
                  <a:lnTo>
                    <a:pt x="542" y="389"/>
                  </a:lnTo>
                  <a:lnTo>
                    <a:pt x="543" y="389"/>
                  </a:lnTo>
                  <a:lnTo>
                    <a:pt x="545" y="389"/>
                  </a:lnTo>
                  <a:lnTo>
                    <a:pt x="545" y="388"/>
                  </a:lnTo>
                  <a:lnTo>
                    <a:pt x="545" y="387"/>
                  </a:lnTo>
                  <a:lnTo>
                    <a:pt x="545" y="386"/>
                  </a:lnTo>
                  <a:lnTo>
                    <a:pt x="545" y="384"/>
                  </a:lnTo>
                  <a:lnTo>
                    <a:pt x="543" y="384"/>
                  </a:lnTo>
                  <a:lnTo>
                    <a:pt x="542" y="384"/>
                  </a:lnTo>
                  <a:lnTo>
                    <a:pt x="542" y="383"/>
                  </a:lnTo>
                  <a:lnTo>
                    <a:pt x="542" y="382"/>
                  </a:lnTo>
                  <a:lnTo>
                    <a:pt x="542" y="381"/>
                  </a:lnTo>
                  <a:lnTo>
                    <a:pt x="541" y="381"/>
                  </a:lnTo>
                  <a:lnTo>
                    <a:pt x="541" y="379"/>
                  </a:lnTo>
                  <a:lnTo>
                    <a:pt x="541" y="378"/>
                  </a:lnTo>
                  <a:lnTo>
                    <a:pt x="540" y="378"/>
                  </a:lnTo>
                  <a:lnTo>
                    <a:pt x="540" y="377"/>
                  </a:lnTo>
                  <a:lnTo>
                    <a:pt x="538" y="377"/>
                  </a:lnTo>
                  <a:lnTo>
                    <a:pt x="537" y="376"/>
                  </a:lnTo>
                  <a:lnTo>
                    <a:pt x="536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3" y="374"/>
                  </a:lnTo>
                  <a:lnTo>
                    <a:pt x="532" y="374"/>
                  </a:lnTo>
                  <a:lnTo>
                    <a:pt x="532" y="373"/>
                  </a:lnTo>
                  <a:lnTo>
                    <a:pt x="531" y="373"/>
                  </a:lnTo>
                  <a:lnTo>
                    <a:pt x="530" y="372"/>
                  </a:lnTo>
                  <a:lnTo>
                    <a:pt x="528" y="372"/>
                  </a:lnTo>
                  <a:lnTo>
                    <a:pt x="528" y="371"/>
                  </a:lnTo>
                  <a:lnTo>
                    <a:pt x="528" y="369"/>
                  </a:lnTo>
                  <a:lnTo>
                    <a:pt x="527" y="369"/>
                  </a:lnTo>
                  <a:lnTo>
                    <a:pt x="527" y="368"/>
                  </a:lnTo>
                  <a:lnTo>
                    <a:pt x="526" y="367"/>
                  </a:lnTo>
                  <a:lnTo>
                    <a:pt x="525" y="367"/>
                  </a:lnTo>
                  <a:lnTo>
                    <a:pt x="525" y="366"/>
                  </a:lnTo>
                  <a:lnTo>
                    <a:pt x="523" y="364"/>
                  </a:lnTo>
                  <a:lnTo>
                    <a:pt x="523" y="363"/>
                  </a:lnTo>
                  <a:lnTo>
                    <a:pt x="523" y="362"/>
                  </a:lnTo>
                  <a:lnTo>
                    <a:pt x="523" y="361"/>
                  </a:lnTo>
                  <a:lnTo>
                    <a:pt x="525" y="359"/>
                  </a:lnTo>
                  <a:lnTo>
                    <a:pt x="525" y="358"/>
                  </a:lnTo>
                  <a:lnTo>
                    <a:pt x="525" y="357"/>
                  </a:lnTo>
                  <a:lnTo>
                    <a:pt x="526" y="357"/>
                  </a:lnTo>
                  <a:lnTo>
                    <a:pt x="527" y="356"/>
                  </a:lnTo>
                  <a:lnTo>
                    <a:pt x="528" y="354"/>
                  </a:lnTo>
                  <a:lnTo>
                    <a:pt x="530" y="356"/>
                  </a:lnTo>
                  <a:lnTo>
                    <a:pt x="531" y="356"/>
                  </a:lnTo>
                  <a:lnTo>
                    <a:pt x="532" y="356"/>
                  </a:lnTo>
                  <a:lnTo>
                    <a:pt x="532" y="357"/>
                  </a:lnTo>
                  <a:lnTo>
                    <a:pt x="533" y="357"/>
                  </a:lnTo>
                  <a:lnTo>
                    <a:pt x="535" y="357"/>
                  </a:lnTo>
                  <a:lnTo>
                    <a:pt x="536" y="357"/>
                  </a:lnTo>
                  <a:lnTo>
                    <a:pt x="537" y="357"/>
                  </a:lnTo>
                  <a:lnTo>
                    <a:pt x="537" y="358"/>
                  </a:lnTo>
                  <a:lnTo>
                    <a:pt x="538" y="358"/>
                  </a:lnTo>
                  <a:lnTo>
                    <a:pt x="540" y="358"/>
                  </a:lnTo>
                  <a:lnTo>
                    <a:pt x="541" y="358"/>
                  </a:lnTo>
                  <a:lnTo>
                    <a:pt x="541" y="359"/>
                  </a:lnTo>
                  <a:lnTo>
                    <a:pt x="542" y="359"/>
                  </a:lnTo>
                  <a:lnTo>
                    <a:pt x="543" y="359"/>
                  </a:lnTo>
                  <a:lnTo>
                    <a:pt x="545" y="359"/>
                  </a:lnTo>
                  <a:lnTo>
                    <a:pt x="546" y="361"/>
                  </a:lnTo>
                  <a:lnTo>
                    <a:pt x="547" y="361"/>
                  </a:lnTo>
                  <a:lnTo>
                    <a:pt x="547" y="362"/>
                  </a:lnTo>
                  <a:lnTo>
                    <a:pt x="548" y="361"/>
                  </a:lnTo>
                  <a:lnTo>
                    <a:pt x="550" y="361"/>
                  </a:lnTo>
                  <a:lnTo>
                    <a:pt x="551" y="361"/>
                  </a:lnTo>
                  <a:lnTo>
                    <a:pt x="552" y="361"/>
                  </a:lnTo>
                  <a:lnTo>
                    <a:pt x="552" y="362"/>
                  </a:lnTo>
                  <a:lnTo>
                    <a:pt x="553" y="362"/>
                  </a:lnTo>
                  <a:lnTo>
                    <a:pt x="553" y="363"/>
                  </a:lnTo>
                  <a:lnTo>
                    <a:pt x="555" y="363"/>
                  </a:lnTo>
                  <a:lnTo>
                    <a:pt x="556" y="363"/>
                  </a:lnTo>
                  <a:lnTo>
                    <a:pt x="557" y="363"/>
                  </a:lnTo>
                  <a:lnTo>
                    <a:pt x="558" y="362"/>
                  </a:lnTo>
                  <a:lnTo>
                    <a:pt x="558" y="361"/>
                  </a:lnTo>
                  <a:lnTo>
                    <a:pt x="560" y="361"/>
                  </a:lnTo>
                  <a:lnTo>
                    <a:pt x="561" y="361"/>
                  </a:lnTo>
                  <a:lnTo>
                    <a:pt x="562" y="361"/>
                  </a:lnTo>
                  <a:lnTo>
                    <a:pt x="563" y="361"/>
                  </a:lnTo>
                  <a:lnTo>
                    <a:pt x="565" y="359"/>
                  </a:lnTo>
                  <a:lnTo>
                    <a:pt x="565" y="358"/>
                  </a:lnTo>
                  <a:lnTo>
                    <a:pt x="566" y="358"/>
                  </a:lnTo>
                  <a:lnTo>
                    <a:pt x="567" y="358"/>
                  </a:lnTo>
                  <a:lnTo>
                    <a:pt x="570" y="359"/>
                  </a:lnTo>
                  <a:lnTo>
                    <a:pt x="571" y="359"/>
                  </a:lnTo>
                  <a:lnTo>
                    <a:pt x="571" y="358"/>
                  </a:lnTo>
                  <a:lnTo>
                    <a:pt x="572" y="358"/>
                  </a:lnTo>
                  <a:lnTo>
                    <a:pt x="572" y="357"/>
                  </a:lnTo>
                  <a:lnTo>
                    <a:pt x="572" y="356"/>
                  </a:lnTo>
                  <a:lnTo>
                    <a:pt x="573" y="356"/>
                  </a:lnTo>
                  <a:lnTo>
                    <a:pt x="575" y="356"/>
                  </a:lnTo>
                  <a:lnTo>
                    <a:pt x="575" y="357"/>
                  </a:lnTo>
                  <a:lnTo>
                    <a:pt x="576" y="357"/>
                  </a:lnTo>
                  <a:lnTo>
                    <a:pt x="577" y="356"/>
                  </a:lnTo>
                  <a:lnTo>
                    <a:pt x="578" y="356"/>
                  </a:lnTo>
                  <a:lnTo>
                    <a:pt x="578" y="354"/>
                  </a:lnTo>
                  <a:lnTo>
                    <a:pt x="580" y="354"/>
                  </a:lnTo>
                  <a:lnTo>
                    <a:pt x="581" y="353"/>
                  </a:lnTo>
                  <a:lnTo>
                    <a:pt x="582" y="353"/>
                  </a:lnTo>
                  <a:lnTo>
                    <a:pt x="584" y="353"/>
                  </a:lnTo>
                  <a:lnTo>
                    <a:pt x="585" y="354"/>
                  </a:lnTo>
                  <a:lnTo>
                    <a:pt x="586" y="353"/>
                  </a:lnTo>
                  <a:lnTo>
                    <a:pt x="587" y="353"/>
                  </a:lnTo>
                  <a:lnTo>
                    <a:pt x="589" y="352"/>
                  </a:lnTo>
                  <a:lnTo>
                    <a:pt x="589" y="351"/>
                  </a:lnTo>
                  <a:lnTo>
                    <a:pt x="590" y="349"/>
                  </a:lnTo>
                  <a:lnTo>
                    <a:pt x="590" y="348"/>
                  </a:lnTo>
                  <a:lnTo>
                    <a:pt x="590" y="347"/>
                  </a:lnTo>
                  <a:lnTo>
                    <a:pt x="591" y="347"/>
                  </a:lnTo>
                  <a:lnTo>
                    <a:pt x="591" y="346"/>
                  </a:lnTo>
                  <a:lnTo>
                    <a:pt x="591" y="344"/>
                  </a:lnTo>
                  <a:lnTo>
                    <a:pt x="592" y="343"/>
                  </a:lnTo>
                  <a:lnTo>
                    <a:pt x="594" y="343"/>
                  </a:lnTo>
                  <a:lnTo>
                    <a:pt x="594" y="342"/>
                  </a:lnTo>
                  <a:lnTo>
                    <a:pt x="595" y="341"/>
                  </a:lnTo>
                  <a:lnTo>
                    <a:pt x="596" y="339"/>
                  </a:lnTo>
                  <a:lnTo>
                    <a:pt x="597" y="339"/>
                  </a:lnTo>
                  <a:lnTo>
                    <a:pt x="597" y="338"/>
                  </a:lnTo>
                  <a:lnTo>
                    <a:pt x="599" y="337"/>
                  </a:lnTo>
                  <a:lnTo>
                    <a:pt x="600" y="336"/>
                  </a:lnTo>
                  <a:lnTo>
                    <a:pt x="600" y="334"/>
                  </a:lnTo>
                  <a:lnTo>
                    <a:pt x="600" y="333"/>
                  </a:lnTo>
                  <a:lnTo>
                    <a:pt x="599" y="333"/>
                  </a:lnTo>
                  <a:lnTo>
                    <a:pt x="599" y="332"/>
                  </a:lnTo>
                  <a:lnTo>
                    <a:pt x="600" y="330"/>
                  </a:lnTo>
                  <a:lnTo>
                    <a:pt x="600" y="329"/>
                  </a:lnTo>
                  <a:lnTo>
                    <a:pt x="600" y="328"/>
                  </a:lnTo>
                  <a:lnTo>
                    <a:pt x="599" y="327"/>
                  </a:lnTo>
                  <a:lnTo>
                    <a:pt x="599" y="325"/>
                  </a:lnTo>
                  <a:lnTo>
                    <a:pt x="599" y="324"/>
                  </a:lnTo>
                  <a:lnTo>
                    <a:pt x="597" y="323"/>
                  </a:lnTo>
                  <a:lnTo>
                    <a:pt x="596" y="322"/>
                  </a:lnTo>
                  <a:lnTo>
                    <a:pt x="596" y="320"/>
                  </a:lnTo>
                  <a:lnTo>
                    <a:pt x="596" y="319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18"/>
                  </a:lnTo>
                  <a:lnTo>
                    <a:pt x="592" y="317"/>
                  </a:lnTo>
                  <a:lnTo>
                    <a:pt x="591" y="317"/>
                  </a:lnTo>
                  <a:lnTo>
                    <a:pt x="591" y="315"/>
                  </a:lnTo>
                  <a:lnTo>
                    <a:pt x="590" y="315"/>
                  </a:lnTo>
                  <a:lnTo>
                    <a:pt x="589" y="315"/>
                  </a:lnTo>
                  <a:lnTo>
                    <a:pt x="586" y="315"/>
                  </a:lnTo>
                  <a:lnTo>
                    <a:pt x="586" y="314"/>
                  </a:lnTo>
                  <a:lnTo>
                    <a:pt x="585" y="314"/>
                  </a:lnTo>
                  <a:lnTo>
                    <a:pt x="585" y="313"/>
                  </a:lnTo>
                  <a:lnTo>
                    <a:pt x="584" y="313"/>
                  </a:lnTo>
                  <a:lnTo>
                    <a:pt x="584" y="312"/>
                  </a:lnTo>
                  <a:lnTo>
                    <a:pt x="582" y="312"/>
                  </a:lnTo>
                  <a:lnTo>
                    <a:pt x="581" y="310"/>
                  </a:lnTo>
                  <a:lnTo>
                    <a:pt x="581" y="309"/>
                  </a:lnTo>
                  <a:lnTo>
                    <a:pt x="581" y="308"/>
                  </a:lnTo>
                  <a:lnTo>
                    <a:pt x="581" y="307"/>
                  </a:lnTo>
                  <a:lnTo>
                    <a:pt x="581" y="305"/>
                  </a:lnTo>
                  <a:lnTo>
                    <a:pt x="581" y="304"/>
                  </a:lnTo>
                  <a:lnTo>
                    <a:pt x="581" y="303"/>
                  </a:lnTo>
                  <a:lnTo>
                    <a:pt x="582" y="303"/>
                  </a:lnTo>
                  <a:lnTo>
                    <a:pt x="582" y="302"/>
                  </a:lnTo>
                  <a:lnTo>
                    <a:pt x="582" y="300"/>
                  </a:lnTo>
                  <a:lnTo>
                    <a:pt x="584" y="299"/>
                  </a:lnTo>
                  <a:lnTo>
                    <a:pt x="585" y="298"/>
                  </a:lnTo>
                  <a:lnTo>
                    <a:pt x="586" y="298"/>
                  </a:lnTo>
                  <a:lnTo>
                    <a:pt x="585" y="297"/>
                  </a:lnTo>
                  <a:lnTo>
                    <a:pt x="585" y="295"/>
                  </a:lnTo>
                  <a:lnTo>
                    <a:pt x="584" y="295"/>
                  </a:lnTo>
                  <a:lnTo>
                    <a:pt x="585" y="294"/>
                  </a:lnTo>
                  <a:lnTo>
                    <a:pt x="584" y="293"/>
                  </a:lnTo>
                  <a:lnTo>
                    <a:pt x="582" y="292"/>
                  </a:lnTo>
                  <a:lnTo>
                    <a:pt x="582" y="290"/>
                  </a:lnTo>
                  <a:lnTo>
                    <a:pt x="582" y="289"/>
                  </a:lnTo>
                  <a:lnTo>
                    <a:pt x="582" y="288"/>
                  </a:lnTo>
                  <a:lnTo>
                    <a:pt x="582" y="287"/>
                  </a:lnTo>
                  <a:lnTo>
                    <a:pt x="584" y="285"/>
                  </a:lnTo>
                  <a:lnTo>
                    <a:pt x="585" y="285"/>
                  </a:lnTo>
                  <a:lnTo>
                    <a:pt x="585" y="284"/>
                  </a:lnTo>
                  <a:lnTo>
                    <a:pt x="585" y="283"/>
                  </a:lnTo>
                  <a:lnTo>
                    <a:pt x="585" y="282"/>
                  </a:lnTo>
                  <a:lnTo>
                    <a:pt x="584" y="282"/>
                  </a:lnTo>
                  <a:lnTo>
                    <a:pt x="581" y="282"/>
                  </a:lnTo>
                  <a:lnTo>
                    <a:pt x="581" y="280"/>
                  </a:lnTo>
                  <a:lnTo>
                    <a:pt x="581" y="279"/>
                  </a:lnTo>
                  <a:lnTo>
                    <a:pt x="581" y="278"/>
                  </a:lnTo>
                  <a:lnTo>
                    <a:pt x="581" y="277"/>
                  </a:lnTo>
                  <a:lnTo>
                    <a:pt x="582" y="275"/>
                  </a:lnTo>
                  <a:lnTo>
                    <a:pt x="584" y="274"/>
                  </a:lnTo>
                  <a:lnTo>
                    <a:pt x="585" y="273"/>
                  </a:lnTo>
                  <a:lnTo>
                    <a:pt x="586" y="272"/>
                  </a:lnTo>
                  <a:lnTo>
                    <a:pt x="587" y="272"/>
                  </a:lnTo>
                  <a:lnTo>
                    <a:pt x="587" y="270"/>
                  </a:lnTo>
                  <a:lnTo>
                    <a:pt x="589" y="269"/>
                  </a:lnTo>
                  <a:lnTo>
                    <a:pt x="590" y="269"/>
                  </a:lnTo>
                  <a:lnTo>
                    <a:pt x="591" y="269"/>
                  </a:lnTo>
                  <a:lnTo>
                    <a:pt x="592" y="269"/>
                  </a:lnTo>
                  <a:lnTo>
                    <a:pt x="594" y="269"/>
                  </a:lnTo>
                  <a:lnTo>
                    <a:pt x="594" y="268"/>
                  </a:lnTo>
                  <a:lnTo>
                    <a:pt x="595" y="268"/>
                  </a:lnTo>
                  <a:lnTo>
                    <a:pt x="596" y="267"/>
                  </a:lnTo>
                  <a:lnTo>
                    <a:pt x="597" y="265"/>
                  </a:lnTo>
                  <a:lnTo>
                    <a:pt x="597" y="264"/>
                  </a:lnTo>
                  <a:lnTo>
                    <a:pt x="597" y="263"/>
                  </a:lnTo>
                  <a:lnTo>
                    <a:pt x="596" y="262"/>
                  </a:lnTo>
                  <a:lnTo>
                    <a:pt x="595" y="260"/>
                  </a:lnTo>
                  <a:lnTo>
                    <a:pt x="595" y="259"/>
                  </a:lnTo>
                  <a:lnTo>
                    <a:pt x="595" y="258"/>
                  </a:lnTo>
                  <a:lnTo>
                    <a:pt x="595" y="257"/>
                  </a:lnTo>
                  <a:lnTo>
                    <a:pt x="595" y="255"/>
                  </a:lnTo>
                  <a:lnTo>
                    <a:pt x="595" y="254"/>
                  </a:lnTo>
                  <a:lnTo>
                    <a:pt x="594" y="253"/>
                  </a:lnTo>
                  <a:lnTo>
                    <a:pt x="594" y="252"/>
                  </a:lnTo>
                  <a:lnTo>
                    <a:pt x="594" y="250"/>
                  </a:lnTo>
                  <a:lnTo>
                    <a:pt x="595" y="250"/>
                  </a:lnTo>
                  <a:lnTo>
                    <a:pt x="596" y="250"/>
                  </a:lnTo>
                  <a:lnTo>
                    <a:pt x="597" y="250"/>
                  </a:lnTo>
                  <a:lnTo>
                    <a:pt x="599" y="249"/>
                  </a:lnTo>
                  <a:lnTo>
                    <a:pt x="599" y="248"/>
                  </a:lnTo>
                  <a:lnTo>
                    <a:pt x="600" y="247"/>
                  </a:lnTo>
                  <a:lnTo>
                    <a:pt x="600" y="244"/>
                  </a:lnTo>
                  <a:lnTo>
                    <a:pt x="601" y="243"/>
                  </a:lnTo>
                  <a:lnTo>
                    <a:pt x="601" y="242"/>
                  </a:lnTo>
                  <a:lnTo>
                    <a:pt x="600" y="240"/>
                  </a:lnTo>
                  <a:lnTo>
                    <a:pt x="599" y="240"/>
                  </a:lnTo>
                  <a:lnTo>
                    <a:pt x="599" y="239"/>
                  </a:lnTo>
                  <a:lnTo>
                    <a:pt x="599" y="238"/>
                  </a:lnTo>
                  <a:lnTo>
                    <a:pt x="597" y="237"/>
                  </a:lnTo>
                  <a:lnTo>
                    <a:pt x="596" y="235"/>
                  </a:lnTo>
                  <a:lnTo>
                    <a:pt x="596" y="234"/>
                  </a:lnTo>
                  <a:lnTo>
                    <a:pt x="596" y="233"/>
                  </a:lnTo>
                  <a:lnTo>
                    <a:pt x="596" y="232"/>
                  </a:lnTo>
                  <a:lnTo>
                    <a:pt x="596" y="230"/>
                  </a:lnTo>
                  <a:lnTo>
                    <a:pt x="596" y="229"/>
                  </a:lnTo>
                  <a:lnTo>
                    <a:pt x="595" y="229"/>
                  </a:lnTo>
                  <a:lnTo>
                    <a:pt x="595" y="228"/>
                  </a:lnTo>
                  <a:lnTo>
                    <a:pt x="595" y="227"/>
                  </a:lnTo>
                  <a:lnTo>
                    <a:pt x="594" y="227"/>
                  </a:lnTo>
                  <a:lnTo>
                    <a:pt x="594" y="225"/>
                  </a:lnTo>
                  <a:lnTo>
                    <a:pt x="594" y="224"/>
                  </a:lnTo>
                  <a:lnTo>
                    <a:pt x="592" y="224"/>
                  </a:lnTo>
                  <a:lnTo>
                    <a:pt x="592" y="223"/>
                  </a:lnTo>
                  <a:lnTo>
                    <a:pt x="594" y="222"/>
                  </a:lnTo>
                  <a:lnTo>
                    <a:pt x="594" y="220"/>
                  </a:lnTo>
                  <a:lnTo>
                    <a:pt x="595" y="220"/>
                  </a:lnTo>
                  <a:lnTo>
                    <a:pt x="595" y="219"/>
                  </a:lnTo>
                  <a:lnTo>
                    <a:pt x="596" y="219"/>
                  </a:lnTo>
                  <a:lnTo>
                    <a:pt x="595" y="219"/>
                  </a:lnTo>
                  <a:lnTo>
                    <a:pt x="595" y="218"/>
                  </a:lnTo>
                  <a:lnTo>
                    <a:pt x="595" y="217"/>
                  </a:lnTo>
                  <a:lnTo>
                    <a:pt x="595" y="215"/>
                  </a:lnTo>
                  <a:lnTo>
                    <a:pt x="596" y="214"/>
                  </a:lnTo>
                  <a:lnTo>
                    <a:pt x="596" y="213"/>
                  </a:lnTo>
                  <a:lnTo>
                    <a:pt x="595" y="212"/>
                  </a:lnTo>
                  <a:lnTo>
                    <a:pt x="595" y="210"/>
                  </a:lnTo>
                  <a:lnTo>
                    <a:pt x="594" y="210"/>
                  </a:lnTo>
                  <a:lnTo>
                    <a:pt x="594" y="209"/>
                  </a:lnTo>
                  <a:lnTo>
                    <a:pt x="594" y="208"/>
                  </a:lnTo>
                  <a:lnTo>
                    <a:pt x="592" y="207"/>
                  </a:lnTo>
                  <a:lnTo>
                    <a:pt x="591" y="205"/>
                  </a:lnTo>
                  <a:lnTo>
                    <a:pt x="590" y="203"/>
                  </a:lnTo>
                  <a:lnTo>
                    <a:pt x="591" y="202"/>
                  </a:lnTo>
                  <a:lnTo>
                    <a:pt x="591" y="200"/>
                  </a:lnTo>
                  <a:lnTo>
                    <a:pt x="590" y="199"/>
                  </a:lnTo>
                  <a:lnTo>
                    <a:pt x="589" y="199"/>
                  </a:lnTo>
                  <a:lnTo>
                    <a:pt x="589" y="198"/>
                  </a:lnTo>
                  <a:lnTo>
                    <a:pt x="589" y="197"/>
                  </a:lnTo>
                  <a:lnTo>
                    <a:pt x="589" y="195"/>
                  </a:lnTo>
                  <a:lnTo>
                    <a:pt x="587" y="195"/>
                  </a:lnTo>
                  <a:lnTo>
                    <a:pt x="587" y="194"/>
                  </a:lnTo>
                  <a:lnTo>
                    <a:pt x="587" y="193"/>
                  </a:lnTo>
                  <a:lnTo>
                    <a:pt x="586" y="193"/>
                  </a:lnTo>
                  <a:lnTo>
                    <a:pt x="585" y="193"/>
                  </a:lnTo>
                  <a:lnTo>
                    <a:pt x="585" y="192"/>
                  </a:lnTo>
                  <a:lnTo>
                    <a:pt x="585" y="190"/>
                  </a:lnTo>
                  <a:lnTo>
                    <a:pt x="586" y="189"/>
                  </a:lnTo>
                  <a:lnTo>
                    <a:pt x="586" y="188"/>
                  </a:lnTo>
                  <a:lnTo>
                    <a:pt x="585" y="188"/>
                  </a:lnTo>
                  <a:lnTo>
                    <a:pt x="585" y="187"/>
                  </a:lnTo>
                  <a:lnTo>
                    <a:pt x="586" y="185"/>
                  </a:lnTo>
                  <a:lnTo>
                    <a:pt x="586" y="184"/>
                  </a:lnTo>
                  <a:lnTo>
                    <a:pt x="585" y="183"/>
                  </a:lnTo>
                  <a:lnTo>
                    <a:pt x="584" y="183"/>
                  </a:lnTo>
                  <a:lnTo>
                    <a:pt x="585" y="182"/>
                  </a:lnTo>
                  <a:lnTo>
                    <a:pt x="585" y="180"/>
                  </a:lnTo>
                  <a:lnTo>
                    <a:pt x="586" y="180"/>
                  </a:lnTo>
                  <a:lnTo>
                    <a:pt x="586" y="179"/>
                  </a:lnTo>
                  <a:lnTo>
                    <a:pt x="585" y="179"/>
                  </a:lnTo>
                  <a:lnTo>
                    <a:pt x="585" y="178"/>
                  </a:lnTo>
                  <a:lnTo>
                    <a:pt x="586" y="178"/>
                  </a:lnTo>
                  <a:lnTo>
                    <a:pt x="587" y="178"/>
                  </a:lnTo>
                  <a:lnTo>
                    <a:pt x="587" y="177"/>
                  </a:lnTo>
                  <a:lnTo>
                    <a:pt x="587" y="175"/>
                  </a:lnTo>
                  <a:lnTo>
                    <a:pt x="587" y="173"/>
                  </a:lnTo>
                  <a:lnTo>
                    <a:pt x="586" y="173"/>
                  </a:lnTo>
                  <a:lnTo>
                    <a:pt x="586" y="172"/>
                  </a:lnTo>
                  <a:lnTo>
                    <a:pt x="586" y="170"/>
                  </a:lnTo>
                  <a:lnTo>
                    <a:pt x="585" y="170"/>
                  </a:lnTo>
                  <a:lnTo>
                    <a:pt x="586" y="169"/>
                  </a:lnTo>
                  <a:lnTo>
                    <a:pt x="586" y="168"/>
                  </a:lnTo>
                  <a:lnTo>
                    <a:pt x="585" y="167"/>
                  </a:lnTo>
                  <a:lnTo>
                    <a:pt x="585" y="165"/>
                  </a:lnTo>
                  <a:lnTo>
                    <a:pt x="586" y="167"/>
                  </a:lnTo>
                  <a:lnTo>
                    <a:pt x="586" y="165"/>
                  </a:lnTo>
                  <a:lnTo>
                    <a:pt x="587" y="165"/>
                  </a:lnTo>
                  <a:lnTo>
                    <a:pt x="587" y="164"/>
                  </a:lnTo>
                  <a:lnTo>
                    <a:pt x="586" y="164"/>
                  </a:lnTo>
                  <a:lnTo>
                    <a:pt x="586" y="163"/>
                  </a:lnTo>
                  <a:lnTo>
                    <a:pt x="587" y="163"/>
                  </a:lnTo>
                  <a:lnTo>
                    <a:pt x="587" y="162"/>
                  </a:lnTo>
                  <a:lnTo>
                    <a:pt x="587" y="160"/>
                  </a:lnTo>
                  <a:lnTo>
                    <a:pt x="589" y="160"/>
                  </a:lnTo>
                  <a:lnTo>
                    <a:pt x="589" y="159"/>
                  </a:lnTo>
                  <a:lnTo>
                    <a:pt x="587" y="159"/>
                  </a:lnTo>
                  <a:lnTo>
                    <a:pt x="587" y="158"/>
                  </a:lnTo>
                  <a:lnTo>
                    <a:pt x="589" y="158"/>
                  </a:lnTo>
                  <a:lnTo>
                    <a:pt x="589" y="157"/>
                  </a:lnTo>
                  <a:lnTo>
                    <a:pt x="587" y="155"/>
                  </a:lnTo>
                  <a:lnTo>
                    <a:pt x="589" y="154"/>
                  </a:lnTo>
                  <a:lnTo>
                    <a:pt x="589" y="153"/>
                  </a:lnTo>
                  <a:lnTo>
                    <a:pt x="589" y="152"/>
                  </a:lnTo>
                  <a:lnTo>
                    <a:pt x="589" y="150"/>
                  </a:lnTo>
                  <a:lnTo>
                    <a:pt x="589" y="149"/>
                  </a:lnTo>
                  <a:lnTo>
                    <a:pt x="587" y="149"/>
                  </a:lnTo>
                  <a:lnTo>
                    <a:pt x="586" y="149"/>
                  </a:lnTo>
                  <a:lnTo>
                    <a:pt x="586" y="148"/>
                  </a:lnTo>
                  <a:lnTo>
                    <a:pt x="586" y="147"/>
                  </a:lnTo>
                  <a:lnTo>
                    <a:pt x="587" y="147"/>
                  </a:lnTo>
                  <a:lnTo>
                    <a:pt x="589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1" y="142"/>
                  </a:lnTo>
                  <a:lnTo>
                    <a:pt x="591" y="140"/>
                  </a:lnTo>
                  <a:lnTo>
                    <a:pt x="592" y="140"/>
                  </a:lnTo>
                  <a:lnTo>
                    <a:pt x="592" y="139"/>
                  </a:lnTo>
                  <a:lnTo>
                    <a:pt x="594" y="139"/>
                  </a:lnTo>
                  <a:lnTo>
                    <a:pt x="594" y="138"/>
                  </a:lnTo>
                  <a:lnTo>
                    <a:pt x="594" y="137"/>
                  </a:lnTo>
                  <a:lnTo>
                    <a:pt x="595" y="137"/>
                  </a:lnTo>
                  <a:lnTo>
                    <a:pt x="596" y="135"/>
                  </a:lnTo>
                  <a:lnTo>
                    <a:pt x="597" y="135"/>
                  </a:lnTo>
                  <a:lnTo>
                    <a:pt x="597" y="134"/>
                  </a:lnTo>
                  <a:lnTo>
                    <a:pt x="596" y="133"/>
                  </a:lnTo>
                  <a:lnTo>
                    <a:pt x="596" y="132"/>
                  </a:lnTo>
                  <a:lnTo>
                    <a:pt x="596" y="130"/>
                  </a:lnTo>
                  <a:lnTo>
                    <a:pt x="596" y="129"/>
                  </a:lnTo>
                  <a:lnTo>
                    <a:pt x="596" y="128"/>
                  </a:lnTo>
                  <a:lnTo>
                    <a:pt x="595" y="128"/>
                  </a:lnTo>
                  <a:lnTo>
                    <a:pt x="595" y="127"/>
                  </a:lnTo>
                  <a:lnTo>
                    <a:pt x="594" y="128"/>
                  </a:lnTo>
                  <a:lnTo>
                    <a:pt x="592" y="128"/>
                  </a:lnTo>
                  <a:lnTo>
                    <a:pt x="592" y="127"/>
                  </a:lnTo>
                  <a:lnTo>
                    <a:pt x="592" y="125"/>
                  </a:lnTo>
                  <a:lnTo>
                    <a:pt x="592" y="124"/>
                  </a:lnTo>
                  <a:lnTo>
                    <a:pt x="592" y="123"/>
                  </a:lnTo>
                  <a:lnTo>
                    <a:pt x="592" y="121"/>
                  </a:lnTo>
                  <a:lnTo>
                    <a:pt x="592" y="120"/>
                  </a:lnTo>
                  <a:lnTo>
                    <a:pt x="592" y="119"/>
                  </a:lnTo>
                  <a:lnTo>
                    <a:pt x="592" y="116"/>
                  </a:lnTo>
                  <a:lnTo>
                    <a:pt x="592" y="115"/>
                  </a:lnTo>
                  <a:lnTo>
                    <a:pt x="594" y="115"/>
                  </a:lnTo>
                  <a:lnTo>
                    <a:pt x="595" y="115"/>
                  </a:lnTo>
                  <a:lnTo>
                    <a:pt x="596" y="114"/>
                  </a:lnTo>
                  <a:lnTo>
                    <a:pt x="596" y="113"/>
                  </a:lnTo>
                  <a:lnTo>
                    <a:pt x="597" y="111"/>
                  </a:lnTo>
                  <a:lnTo>
                    <a:pt x="597" y="110"/>
                  </a:lnTo>
                  <a:lnTo>
                    <a:pt x="597" y="109"/>
                  </a:lnTo>
                  <a:lnTo>
                    <a:pt x="597" y="108"/>
                  </a:lnTo>
                  <a:lnTo>
                    <a:pt x="597" y="106"/>
                  </a:lnTo>
                  <a:lnTo>
                    <a:pt x="596" y="106"/>
                  </a:lnTo>
                  <a:lnTo>
                    <a:pt x="595" y="106"/>
                  </a:lnTo>
                  <a:lnTo>
                    <a:pt x="596" y="106"/>
                  </a:lnTo>
                  <a:lnTo>
                    <a:pt x="596" y="105"/>
                  </a:lnTo>
                  <a:lnTo>
                    <a:pt x="595" y="104"/>
                  </a:lnTo>
                  <a:lnTo>
                    <a:pt x="594" y="104"/>
                  </a:lnTo>
                  <a:lnTo>
                    <a:pt x="594" y="103"/>
                  </a:lnTo>
                  <a:lnTo>
                    <a:pt x="594" y="101"/>
                  </a:lnTo>
                  <a:lnTo>
                    <a:pt x="594" y="100"/>
                  </a:lnTo>
                  <a:lnTo>
                    <a:pt x="592" y="100"/>
                  </a:lnTo>
                  <a:lnTo>
                    <a:pt x="592" y="99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2" y="96"/>
                  </a:lnTo>
                  <a:lnTo>
                    <a:pt x="592" y="95"/>
                  </a:lnTo>
                  <a:lnTo>
                    <a:pt x="594" y="94"/>
                  </a:lnTo>
                  <a:lnTo>
                    <a:pt x="595" y="94"/>
                  </a:lnTo>
                  <a:lnTo>
                    <a:pt x="595" y="93"/>
                  </a:lnTo>
                  <a:lnTo>
                    <a:pt x="592" y="93"/>
                  </a:lnTo>
                  <a:lnTo>
                    <a:pt x="592" y="91"/>
                  </a:lnTo>
                  <a:lnTo>
                    <a:pt x="595" y="91"/>
                  </a:lnTo>
                  <a:lnTo>
                    <a:pt x="595" y="90"/>
                  </a:lnTo>
                  <a:lnTo>
                    <a:pt x="594" y="90"/>
                  </a:lnTo>
                  <a:lnTo>
                    <a:pt x="594" y="89"/>
                  </a:lnTo>
                  <a:lnTo>
                    <a:pt x="592" y="89"/>
                  </a:lnTo>
                  <a:lnTo>
                    <a:pt x="594" y="88"/>
                  </a:lnTo>
                  <a:lnTo>
                    <a:pt x="594" y="86"/>
                  </a:lnTo>
                  <a:lnTo>
                    <a:pt x="592" y="85"/>
                  </a:lnTo>
                  <a:lnTo>
                    <a:pt x="594" y="85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6" y="85"/>
                  </a:lnTo>
                  <a:lnTo>
                    <a:pt x="597" y="84"/>
                  </a:lnTo>
                  <a:lnTo>
                    <a:pt x="599" y="83"/>
                  </a:lnTo>
                  <a:lnTo>
                    <a:pt x="599" y="81"/>
                  </a:lnTo>
                  <a:lnTo>
                    <a:pt x="599" y="80"/>
                  </a:lnTo>
                  <a:lnTo>
                    <a:pt x="599" y="79"/>
                  </a:lnTo>
                  <a:lnTo>
                    <a:pt x="597" y="78"/>
                  </a:lnTo>
                  <a:lnTo>
                    <a:pt x="596" y="78"/>
                  </a:lnTo>
                  <a:lnTo>
                    <a:pt x="596" y="76"/>
                  </a:lnTo>
                  <a:lnTo>
                    <a:pt x="597" y="76"/>
                  </a:lnTo>
                  <a:lnTo>
                    <a:pt x="597" y="75"/>
                  </a:lnTo>
                  <a:lnTo>
                    <a:pt x="597" y="74"/>
                  </a:lnTo>
                  <a:lnTo>
                    <a:pt x="599" y="73"/>
                  </a:lnTo>
                  <a:lnTo>
                    <a:pt x="599" y="71"/>
                  </a:lnTo>
                  <a:lnTo>
                    <a:pt x="597" y="71"/>
                  </a:lnTo>
                  <a:lnTo>
                    <a:pt x="596" y="71"/>
                  </a:lnTo>
                  <a:lnTo>
                    <a:pt x="595" y="70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6" y="66"/>
                  </a:lnTo>
                  <a:lnTo>
                    <a:pt x="596" y="65"/>
                  </a:lnTo>
                  <a:lnTo>
                    <a:pt x="595" y="64"/>
                  </a:lnTo>
                  <a:lnTo>
                    <a:pt x="596" y="63"/>
                  </a:lnTo>
                  <a:lnTo>
                    <a:pt x="596" y="61"/>
                  </a:lnTo>
                  <a:lnTo>
                    <a:pt x="595" y="61"/>
                  </a:lnTo>
                  <a:lnTo>
                    <a:pt x="594" y="61"/>
                  </a:lnTo>
                  <a:lnTo>
                    <a:pt x="594" y="60"/>
                  </a:lnTo>
                  <a:lnTo>
                    <a:pt x="592" y="60"/>
                  </a:lnTo>
                  <a:lnTo>
                    <a:pt x="592" y="59"/>
                  </a:lnTo>
                  <a:lnTo>
                    <a:pt x="592" y="58"/>
                  </a:lnTo>
                  <a:lnTo>
                    <a:pt x="591" y="56"/>
                  </a:lnTo>
                  <a:lnTo>
                    <a:pt x="591" y="55"/>
                  </a:lnTo>
                  <a:lnTo>
                    <a:pt x="590" y="54"/>
                  </a:lnTo>
                  <a:lnTo>
                    <a:pt x="590" y="53"/>
                  </a:lnTo>
                  <a:lnTo>
                    <a:pt x="589" y="51"/>
                  </a:lnTo>
                  <a:lnTo>
                    <a:pt x="590" y="50"/>
                  </a:lnTo>
                  <a:lnTo>
                    <a:pt x="590" y="49"/>
                  </a:lnTo>
                  <a:lnTo>
                    <a:pt x="589" y="49"/>
                  </a:lnTo>
                  <a:lnTo>
                    <a:pt x="589" y="48"/>
                  </a:lnTo>
                  <a:lnTo>
                    <a:pt x="589" y="46"/>
                  </a:lnTo>
                  <a:lnTo>
                    <a:pt x="590" y="46"/>
                  </a:lnTo>
                  <a:lnTo>
                    <a:pt x="590" y="45"/>
                  </a:lnTo>
                  <a:lnTo>
                    <a:pt x="589" y="45"/>
                  </a:lnTo>
                  <a:lnTo>
                    <a:pt x="587" y="44"/>
                  </a:lnTo>
                  <a:lnTo>
                    <a:pt x="586" y="43"/>
                  </a:lnTo>
                  <a:lnTo>
                    <a:pt x="585" y="41"/>
                  </a:lnTo>
                  <a:lnTo>
                    <a:pt x="585" y="39"/>
                  </a:lnTo>
                  <a:lnTo>
                    <a:pt x="584" y="38"/>
                  </a:lnTo>
                  <a:lnTo>
                    <a:pt x="584" y="36"/>
                  </a:lnTo>
                  <a:lnTo>
                    <a:pt x="584" y="35"/>
                  </a:lnTo>
                  <a:lnTo>
                    <a:pt x="582" y="34"/>
                  </a:lnTo>
                  <a:lnTo>
                    <a:pt x="582" y="33"/>
                  </a:lnTo>
                  <a:lnTo>
                    <a:pt x="584" y="31"/>
                  </a:lnTo>
                  <a:lnTo>
                    <a:pt x="584" y="30"/>
                  </a:lnTo>
                  <a:lnTo>
                    <a:pt x="584" y="29"/>
                  </a:lnTo>
                  <a:lnTo>
                    <a:pt x="582" y="29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5" y="25"/>
                  </a:lnTo>
                  <a:lnTo>
                    <a:pt x="584" y="24"/>
                  </a:lnTo>
                  <a:lnTo>
                    <a:pt x="582" y="24"/>
                  </a:lnTo>
                  <a:lnTo>
                    <a:pt x="582" y="23"/>
                  </a:lnTo>
                  <a:lnTo>
                    <a:pt x="584" y="21"/>
                  </a:lnTo>
                  <a:lnTo>
                    <a:pt x="585" y="20"/>
                  </a:lnTo>
                  <a:lnTo>
                    <a:pt x="586" y="18"/>
                  </a:lnTo>
                  <a:lnTo>
                    <a:pt x="586" y="16"/>
                  </a:lnTo>
                  <a:lnTo>
                    <a:pt x="585" y="15"/>
                  </a:lnTo>
                  <a:lnTo>
                    <a:pt x="584" y="15"/>
                  </a:lnTo>
                  <a:lnTo>
                    <a:pt x="582" y="14"/>
                  </a:lnTo>
                  <a:lnTo>
                    <a:pt x="581" y="14"/>
                  </a:lnTo>
                  <a:lnTo>
                    <a:pt x="580" y="13"/>
                  </a:lnTo>
                  <a:lnTo>
                    <a:pt x="578" y="13"/>
                  </a:lnTo>
                  <a:lnTo>
                    <a:pt x="578" y="11"/>
                  </a:lnTo>
                  <a:lnTo>
                    <a:pt x="578" y="10"/>
                  </a:lnTo>
                  <a:lnTo>
                    <a:pt x="578" y="9"/>
                  </a:lnTo>
                  <a:lnTo>
                    <a:pt x="577" y="8"/>
                  </a:lnTo>
                  <a:lnTo>
                    <a:pt x="576" y="6"/>
                  </a:lnTo>
                  <a:lnTo>
                    <a:pt x="576" y="5"/>
                  </a:lnTo>
                  <a:lnTo>
                    <a:pt x="576" y="4"/>
                  </a:lnTo>
                  <a:lnTo>
                    <a:pt x="580" y="4"/>
                  </a:lnTo>
                  <a:lnTo>
                    <a:pt x="581" y="3"/>
                  </a:lnTo>
                  <a:lnTo>
                    <a:pt x="584" y="3"/>
                  </a:lnTo>
                  <a:lnTo>
                    <a:pt x="585" y="3"/>
                  </a:lnTo>
                  <a:lnTo>
                    <a:pt x="586" y="1"/>
                  </a:lnTo>
                  <a:lnTo>
                    <a:pt x="589" y="0"/>
                  </a:lnTo>
                  <a:lnTo>
                    <a:pt x="590" y="0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2574" y="2128"/>
              <a:ext cx="507" cy="437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41" y="9"/>
                </a:cxn>
                <a:cxn ang="0">
                  <a:pos x="54" y="26"/>
                </a:cxn>
                <a:cxn ang="0">
                  <a:pos x="74" y="36"/>
                </a:cxn>
                <a:cxn ang="0">
                  <a:pos x="96" y="28"/>
                </a:cxn>
                <a:cxn ang="0">
                  <a:pos x="115" y="28"/>
                </a:cxn>
                <a:cxn ang="0">
                  <a:pos x="113" y="45"/>
                </a:cxn>
                <a:cxn ang="0">
                  <a:pos x="120" y="64"/>
                </a:cxn>
                <a:cxn ang="0">
                  <a:pos x="134" y="69"/>
                </a:cxn>
                <a:cxn ang="0">
                  <a:pos x="145" y="84"/>
                </a:cxn>
                <a:cxn ang="0">
                  <a:pos x="149" y="99"/>
                </a:cxn>
                <a:cxn ang="0">
                  <a:pos x="154" y="115"/>
                </a:cxn>
                <a:cxn ang="0">
                  <a:pos x="170" y="128"/>
                </a:cxn>
                <a:cxn ang="0">
                  <a:pos x="179" y="138"/>
                </a:cxn>
                <a:cxn ang="0">
                  <a:pos x="191" y="152"/>
                </a:cxn>
                <a:cxn ang="0">
                  <a:pos x="191" y="163"/>
                </a:cxn>
                <a:cxn ang="0">
                  <a:pos x="194" y="175"/>
                </a:cxn>
                <a:cxn ang="0">
                  <a:pos x="209" y="179"/>
                </a:cxn>
                <a:cxn ang="0">
                  <a:pos x="224" y="182"/>
                </a:cxn>
                <a:cxn ang="0">
                  <a:pos x="242" y="182"/>
                </a:cxn>
                <a:cxn ang="0">
                  <a:pos x="257" y="189"/>
                </a:cxn>
                <a:cxn ang="0">
                  <a:pos x="263" y="205"/>
                </a:cxn>
                <a:cxn ang="0">
                  <a:pos x="280" y="203"/>
                </a:cxn>
                <a:cxn ang="0">
                  <a:pos x="298" y="192"/>
                </a:cxn>
                <a:cxn ang="0">
                  <a:pos x="310" y="182"/>
                </a:cxn>
                <a:cxn ang="0">
                  <a:pos x="324" y="189"/>
                </a:cxn>
                <a:cxn ang="0">
                  <a:pos x="339" y="193"/>
                </a:cxn>
                <a:cxn ang="0">
                  <a:pos x="352" y="185"/>
                </a:cxn>
                <a:cxn ang="0">
                  <a:pos x="364" y="197"/>
                </a:cxn>
                <a:cxn ang="0">
                  <a:pos x="364" y="203"/>
                </a:cxn>
                <a:cxn ang="0">
                  <a:pos x="375" y="199"/>
                </a:cxn>
                <a:cxn ang="0">
                  <a:pos x="383" y="203"/>
                </a:cxn>
                <a:cxn ang="0">
                  <a:pos x="392" y="215"/>
                </a:cxn>
                <a:cxn ang="0">
                  <a:pos x="402" y="222"/>
                </a:cxn>
                <a:cxn ang="0">
                  <a:pos x="404" y="232"/>
                </a:cxn>
                <a:cxn ang="0">
                  <a:pos x="423" y="238"/>
                </a:cxn>
                <a:cxn ang="0">
                  <a:pos x="422" y="248"/>
                </a:cxn>
                <a:cxn ang="0">
                  <a:pos x="428" y="257"/>
                </a:cxn>
                <a:cxn ang="0">
                  <a:pos x="437" y="264"/>
                </a:cxn>
                <a:cxn ang="0">
                  <a:pos x="449" y="260"/>
                </a:cxn>
                <a:cxn ang="0">
                  <a:pos x="458" y="263"/>
                </a:cxn>
                <a:cxn ang="0">
                  <a:pos x="464" y="273"/>
                </a:cxn>
                <a:cxn ang="0">
                  <a:pos x="467" y="283"/>
                </a:cxn>
                <a:cxn ang="0">
                  <a:pos x="467" y="293"/>
                </a:cxn>
                <a:cxn ang="0">
                  <a:pos x="473" y="300"/>
                </a:cxn>
                <a:cxn ang="0">
                  <a:pos x="478" y="307"/>
                </a:cxn>
                <a:cxn ang="0">
                  <a:pos x="481" y="318"/>
                </a:cxn>
                <a:cxn ang="0">
                  <a:pos x="486" y="330"/>
                </a:cxn>
                <a:cxn ang="0">
                  <a:pos x="489" y="342"/>
                </a:cxn>
                <a:cxn ang="0">
                  <a:pos x="484" y="344"/>
                </a:cxn>
                <a:cxn ang="0">
                  <a:pos x="482" y="353"/>
                </a:cxn>
                <a:cxn ang="0">
                  <a:pos x="486" y="367"/>
                </a:cxn>
                <a:cxn ang="0">
                  <a:pos x="478" y="372"/>
                </a:cxn>
                <a:cxn ang="0">
                  <a:pos x="477" y="382"/>
                </a:cxn>
                <a:cxn ang="0">
                  <a:pos x="481" y="391"/>
                </a:cxn>
                <a:cxn ang="0">
                  <a:pos x="488" y="399"/>
                </a:cxn>
                <a:cxn ang="0">
                  <a:pos x="498" y="408"/>
                </a:cxn>
                <a:cxn ang="0">
                  <a:pos x="506" y="419"/>
                </a:cxn>
                <a:cxn ang="0">
                  <a:pos x="497" y="423"/>
                </a:cxn>
                <a:cxn ang="0">
                  <a:pos x="497" y="434"/>
                </a:cxn>
              </a:cxnLst>
              <a:rect l="0" t="0" r="r" b="b"/>
              <a:pathLst>
                <a:path w="507" h="437">
                  <a:moveTo>
                    <a:pt x="0" y="0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1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5"/>
                  </a:lnTo>
                  <a:lnTo>
                    <a:pt x="39" y="6"/>
                  </a:lnTo>
                  <a:lnTo>
                    <a:pt x="40" y="8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6" y="9"/>
                  </a:lnTo>
                  <a:lnTo>
                    <a:pt x="48" y="10"/>
                  </a:lnTo>
                  <a:lnTo>
                    <a:pt x="48" y="11"/>
                  </a:lnTo>
                  <a:lnTo>
                    <a:pt x="48" y="13"/>
                  </a:lnTo>
                  <a:lnTo>
                    <a:pt x="48" y="14"/>
                  </a:lnTo>
                  <a:lnTo>
                    <a:pt x="48" y="15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50" y="23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29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9" y="31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8" y="34"/>
                  </a:lnTo>
                  <a:lnTo>
                    <a:pt x="69" y="34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3" y="36"/>
                  </a:lnTo>
                  <a:lnTo>
                    <a:pt x="74" y="36"/>
                  </a:lnTo>
                  <a:lnTo>
                    <a:pt x="75" y="36"/>
                  </a:lnTo>
                  <a:lnTo>
                    <a:pt x="78" y="35"/>
                  </a:lnTo>
                  <a:lnTo>
                    <a:pt x="79" y="34"/>
                  </a:lnTo>
                  <a:lnTo>
                    <a:pt x="80" y="33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81" y="30"/>
                  </a:lnTo>
                  <a:lnTo>
                    <a:pt x="83" y="29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6" y="26"/>
                  </a:lnTo>
                  <a:lnTo>
                    <a:pt x="88" y="25"/>
                  </a:lnTo>
                  <a:lnTo>
                    <a:pt x="89" y="26"/>
                  </a:lnTo>
                  <a:lnTo>
                    <a:pt x="91" y="25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8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29"/>
                  </a:lnTo>
                  <a:lnTo>
                    <a:pt x="105" y="29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8" y="28"/>
                  </a:lnTo>
                  <a:lnTo>
                    <a:pt x="108" y="29"/>
                  </a:lnTo>
                  <a:lnTo>
                    <a:pt x="109" y="30"/>
                  </a:lnTo>
                  <a:lnTo>
                    <a:pt x="110" y="31"/>
                  </a:lnTo>
                  <a:lnTo>
                    <a:pt x="111" y="30"/>
                  </a:lnTo>
                  <a:lnTo>
                    <a:pt x="113" y="29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19" y="29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31"/>
                  </a:lnTo>
                  <a:lnTo>
                    <a:pt x="114" y="31"/>
                  </a:lnTo>
                  <a:lnTo>
                    <a:pt x="114" y="33"/>
                  </a:lnTo>
                  <a:lnTo>
                    <a:pt x="115" y="35"/>
                  </a:lnTo>
                  <a:lnTo>
                    <a:pt x="116" y="36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4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1" y="48"/>
                  </a:lnTo>
                  <a:lnTo>
                    <a:pt x="111" y="49"/>
                  </a:lnTo>
                  <a:lnTo>
                    <a:pt x="111" y="50"/>
                  </a:lnTo>
                  <a:lnTo>
                    <a:pt x="113" y="50"/>
                  </a:lnTo>
                  <a:lnTo>
                    <a:pt x="113" y="51"/>
                  </a:lnTo>
                  <a:lnTo>
                    <a:pt x="113" y="53"/>
                  </a:lnTo>
                  <a:lnTo>
                    <a:pt x="114" y="53"/>
                  </a:lnTo>
                  <a:lnTo>
                    <a:pt x="114" y="54"/>
                  </a:lnTo>
                  <a:lnTo>
                    <a:pt x="115" y="55"/>
                  </a:lnTo>
                  <a:lnTo>
                    <a:pt x="115" y="56"/>
                  </a:lnTo>
                  <a:lnTo>
                    <a:pt x="116" y="58"/>
                  </a:lnTo>
                  <a:lnTo>
                    <a:pt x="116" y="59"/>
                  </a:lnTo>
                  <a:lnTo>
                    <a:pt x="116" y="60"/>
                  </a:lnTo>
                  <a:lnTo>
                    <a:pt x="116" y="61"/>
                  </a:lnTo>
                  <a:lnTo>
                    <a:pt x="118" y="61"/>
                  </a:lnTo>
                  <a:lnTo>
                    <a:pt x="119" y="63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3" y="64"/>
                  </a:lnTo>
                  <a:lnTo>
                    <a:pt x="124" y="65"/>
                  </a:lnTo>
                  <a:lnTo>
                    <a:pt x="124" y="64"/>
                  </a:lnTo>
                  <a:lnTo>
                    <a:pt x="125" y="64"/>
                  </a:lnTo>
                  <a:lnTo>
                    <a:pt x="126" y="64"/>
                  </a:lnTo>
                  <a:lnTo>
                    <a:pt x="126" y="63"/>
                  </a:lnTo>
                  <a:lnTo>
                    <a:pt x="128" y="63"/>
                  </a:lnTo>
                  <a:lnTo>
                    <a:pt x="128" y="64"/>
                  </a:lnTo>
                  <a:lnTo>
                    <a:pt x="129" y="64"/>
                  </a:lnTo>
                  <a:lnTo>
                    <a:pt x="129" y="65"/>
                  </a:lnTo>
                  <a:lnTo>
                    <a:pt x="130" y="65"/>
                  </a:lnTo>
                  <a:lnTo>
                    <a:pt x="130" y="66"/>
                  </a:lnTo>
                  <a:lnTo>
                    <a:pt x="130" y="68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4" y="69"/>
                  </a:lnTo>
                  <a:lnTo>
                    <a:pt x="135" y="68"/>
                  </a:lnTo>
                  <a:lnTo>
                    <a:pt x="136" y="68"/>
                  </a:lnTo>
                  <a:lnTo>
                    <a:pt x="138" y="68"/>
                  </a:lnTo>
                  <a:lnTo>
                    <a:pt x="138" y="69"/>
                  </a:lnTo>
                  <a:lnTo>
                    <a:pt x="139" y="70"/>
                  </a:lnTo>
                  <a:lnTo>
                    <a:pt x="139" y="71"/>
                  </a:lnTo>
                  <a:lnTo>
                    <a:pt x="139" y="73"/>
                  </a:lnTo>
                  <a:lnTo>
                    <a:pt x="140" y="74"/>
                  </a:lnTo>
                  <a:lnTo>
                    <a:pt x="140" y="75"/>
                  </a:lnTo>
                  <a:lnTo>
                    <a:pt x="141" y="76"/>
                  </a:lnTo>
                  <a:lnTo>
                    <a:pt x="141" y="78"/>
                  </a:lnTo>
                  <a:lnTo>
                    <a:pt x="143" y="79"/>
                  </a:lnTo>
                  <a:lnTo>
                    <a:pt x="144" y="80"/>
                  </a:lnTo>
                  <a:lnTo>
                    <a:pt x="144" y="81"/>
                  </a:lnTo>
                  <a:lnTo>
                    <a:pt x="144" y="83"/>
                  </a:lnTo>
                  <a:lnTo>
                    <a:pt x="144" y="84"/>
                  </a:lnTo>
                  <a:lnTo>
                    <a:pt x="145" y="84"/>
                  </a:lnTo>
                  <a:lnTo>
                    <a:pt x="146" y="84"/>
                  </a:lnTo>
                  <a:lnTo>
                    <a:pt x="146" y="85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48" y="88"/>
                  </a:lnTo>
                  <a:lnTo>
                    <a:pt x="148" y="89"/>
                  </a:lnTo>
                  <a:lnTo>
                    <a:pt x="148" y="90"/>
                  </a:lnTo>
                  <a:lnTo>
                    <a:pt x="148" y="91"/>
                  </a:lnTo>
                  <a:lnTo>
                    <a:pt x="148" y="93"/>
                  </a:lnTo>
                  <a:lnTo>
                    <a:pt x="148" y="94"/>
                  </a:lnTo>
                  <a:lnTo>
                    <a:pt x="146" y="94"/>
                  </a:lnTo>
                  <a:lnTo>
                    <a:pt x="148" y="95"/>
                  </a:lnTo>
                  <a:lnTo>
                    <a:pt x="148" y="96"/>
                  </a:lnTo>
                  <a:lnTo>
                    <a:pt x="149" y="96"/>
                  </a:lnTo>
                  <a:lnTo>
                    <a:pt x="150" y="98"/>
                  </a:lnTo>
                  <a:lnTo>
                    <a:pt x="149" y="98"/>
                  </a:lnTo>
                  <a:lnTo>
                    <a:pt x="149" y="99"/>
                  </a:lnTo>
                  <a:lnTo>
                    <a:pt x="148" y="99"/>
                  </a:lnTo>
                  <a:lnTo>
                    <a:pt x="148" y="100"/>
                  </a:lnTo>
                  <a:lnTo>
                    <a:pt x="148" y="101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8"/>
                  </a:lnTo>
                  <a:lnTo>
                    <a:pt x="148" y="109"/>
                  </a:lnTo>
                  <a:lnTo>
                    <a:pt x="148" y="110"/>
                  </a:lnTo>
                  <a:lnTo>
                    <a:pt x="149" y="111"/>
                  </a:lnTo>
                  <a:lnTo>
                    <a:pt x="149" y="113"/>
                  </a:lnTo>
                  <a:lnTo>
                    <a:pt x="150" y="114"/>
                  </a:lnTo>
                  <a:lnTo>
                    <a:pt x="150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3" y="116"/>
                  </a:lnTo>
                  <a:lnTo>
                    <a:pt x="154" y="115"/>
                  </a:lnTo>
                  <a:lnTo>
                    <a:pt x="155" y="115"/>
                  </a:lnTo>
                  <a:lnTo>
                    <a:pt x="156" y="115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5"/>
                  </a:lnTo>
                  <a:lnTo>
                    <a:pt x="160" y="116"/>
                  </a:lnTo>
                  <a:lnTo>
                    <a:pt x="161" y="116"/>
                  </a:lnTo>
                  <a:lnTo>
                    <a:pt x="161" y="118"/>
                  </a:lnTo>
                  <a:lnTo>
                    <a:pt x="163" y="118"/>
                  </a:lnTo>
                  <a:lnTo>
                    <a:pt x="164" y="119"/>
                  </a:lnTo>
                  <a:lnTo>
                    <a:pt x="165" y="120"/>
                  </a:lnTo>
                  <a:lnTo>
                    <a:pt x="166" y="121"/>
                  </a:lnTo>
                  <a:lnTo>
                    <a:pt x="166" y="123"/>
                  </a:lnTo>
                  <a:lnTo>
                    <a:pt x="168" y="124"/>
                  </a:lnTo>
                  <a:lnTo>
                    <a:pt x="169" y="125"/>
                  </a:lnTo>
                  <a:lnTo>
                    <a:pt x="170" y="127"/>
                  </a:lnTo>
                  <a:lnTo>
                    <a:pt x="170" y="128"/>
                  </a:lnTo>
                  <a:lnTo>
                    <a:pt x="171" y="129"/>
                  </a:lnTo>
                  <a:lnTo>
                    <a:pt x="171" y="130"/>
                  </a:lnTo>
                  <a:lnTo>
                    <a:pt x="173" y="130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4" y="130"/>
                  </a:lnTo>
                  <a:lnTo>
                    <a:pt x="175" y="130"/>
                  </a:lnTo>
                  <a:lnTo>
                    <a:pt x="176" y="129"/>
                  </a:lnTo>
                  <a:lnTo>
                    <a:pt x="176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9" y="135"/>
                  </a:lnTo>
                  <a:lnTo>
                    <a:pt x="179" y="137"/>
                  </a:lnTo>
                  <a:lnTo>
                    <a:pt x="178" y="138"/>
                  </a:lnTo>
                  <a:lnTo>
                    <a:pt x="179" y="138"/>
                  </a:lnTo>
                  <a:lnTo>
                    <a:pt x="180" y="138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9"/>
                  </a:lnTo>
                  <a:lnTo>
                    <a:pt x="186" y="140"/>
                  </a:lnTo>
                  <a:lnTo>
                    <a:pt x="186" y="142"/>
                  </a:lnTo>
                  <a:lnTo>
                    <a:pt x="188" y="143"/>
                  </a:lnTo>
                  <a:lnTo>
                    <a:pt x="189" y="144"/>
                  </a:lnTo>
                  <a:lnTo>
                    <a:pt x="190" y="144"/>
                  </a:lnTo>
                  <a:lnTo>
                    <a:pt x="191" y="144"/>
                  </a:lnTo>
                  <a:lnTo>
                    <a:pt x="191" y="145"/>
                  </a:lnTo>
                  <a:lnTo>
                    <a:pt x="191" y="147"/>
                  </a:lnTo>
                  <a:lnTo>
                    <a:pt x="191" y="148"/>
                  </a:lnTo>
                  <a:lnTo>
                    <a:pt x="191" y="149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1" y="153"/>
                  </a:lnTo>
                  <a:lnTo>
                    <a:pt x="193" y="153"/>
                  </a:lnTo>
                  <a:lnTo>
                    <a:pt x="193" y="154"/>
                  </a:lnTo>
                  <a:lnTo>
                    <a:pt x="194" y="154"/>
                  </a:lnTo>
                  <a:lnTo>
                    <a:pt x="195" y="154"/>
                  </a:lnTo>
                  <a:lnTo>
                    <a:pt x="195" y="155"/>
                  </a:lnTo>
                  <a:lnTo>
                    <a:pt x="196" y="155"/>
                  </a:lnTo>
                  <a:lnTo>
                    <a:pt x="196" y="157"/>
                  </a:lnTo>
                  <a:lnTo>
                    <a:pt x="196" y="158"/>
                  </a:lnTo>
                  <a:lnTo>
                    <a:pt x="196" y="159"/>
                  </a:lnTo>
                  <a:lnTo>
                    <a:pt x="195" y="159"/>
                  </a:lnTo>
                  <a:lnTo>
                    <a:pt x="195" y="160"/>
                  </a:lnTo>
                  <a:lnTo>
                    <a:pt x="194" y="160"/>
                  </a:lnTo>
                  <a:lnTo>
                    <a:pt x="194" y="162"/>
                  </a:lnTo>
                  <a:lnTo>
                    <a:pt x="193" y="162"/>
                  </a:lnTo>
                  <a:lnTo>
                    <a:pt x="193" y="163"/>
                  </a:lnTo>
                  <a:lnTo>
                    <a:pt x="191" y="163"/>
                  </a:lnTo>
                  <a:lnTo>
                    <a:pt x="191" y="164"/>
                  </a:lnTo>
                  <a:lnTo>
                    <a:pt x="191" y="165"/>
                  </a:lnTo>
                  <a:lnTo>
                    <a:pt x="190" y="165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8" y="169"/>
                  </a:lnTo>
                  <a:lnTo>
                    <a:pt x="189" y="169"/>
                  </a:lnTo>
                  <a:lnTo>
                    <a:pt x="189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1" y="172"/>
                  </a:lnTo>
                  <a:lnTo>
                    <a:pt x="191" y="173"/>
                  </a:lnTo>
                  <a:lnTo>
                    <a:pt x="191" y="174"/>
                  </a:lnTo>
                  <a:lnTo>
                    <a:pt x="193" y="174"/>
                  </a:lnTo>
                  <a:lnTo>
                    <a:pt x="194" y="175"/>
                  </a:lnTo>
                  <a:lnTo>
                    <a:pt x="194" y="177"/>
                  </a:lnTo>
                  <a:lnTo>
                    <a:pt x="195" y="177"/>
                  </a:lnTo>
                  <a:lnTo>
                    <a:pt x="195" y="178"/>
                  </a:lnTo>
                  <a:lnTo>
                    <a:pt x="196" y="178"/>
                  </a:lnTo>
                  <a:lnTo>
                    <a:pt x="198" y="177"/>
                  </a:lnTo>
                  <a:lnTo>
                    <a:pt x="199" y="177"/>
                  </a:lnTo>
                  <a:lnTo>
                    <a:pt x="200" y="177"/>
                  </a:lnTo>
                  <a:lnTo>
                    <a:pt x="200" y="178"/>
                  </a:lnTo>
                  <a:lnTo>
                    <a:pt x="201" y="178"/>
                  </a:lnTo>
                  <a:lnTo>
                    <a:pt x="201" y="179"/>
                  </a:lnTo>
                  <a:lnTo>
                    <a:pt x="203" y="178"/>
                  </a:lnTo>
                  <a:lnTo>
                    <a:pt x="204" y="179"/>
                  </a:lnTo>
                  <a:lnTo>
                    <a:pt x="205" y="178"/>
                  </a:lnTo>
                  <a:lnTo>
                    <a:pt x="206" y="178"/>
                  </a:lnTo>
                  <a:lnTo>
                    <a:pt x="208" y="179"/>
                  </a:lnTo>
                  <a:lnTo>
                    <a:pt x="209" y="180"/>
                  </a:lnTo>
                  <a:lnTo>
                    <a:pt x="209" y="179"/>
                  </a:lnTo>
                  <a:lnTo>
                    <a:pt x="209" y="178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5"/>
                  </a:lnTo>
                  <a:lnTo>
                    <a:pt x="212" y="177"/>
                  </a:lnTo>
                  <a:lnTo>
                    <a:pt x="213" y="177"/>
                  </a:lnTo>
                  <a:lnTo>
                    <a:pt x="214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8" y="178"/>
                  </a:lnTo>
                  <a:lnTo>
                    <a:pt x="219" y="179"/>
                  </a:lnTo>
                  <a:lnTo>
                    <a:pt x="220" y="179"/>
                  </a:lnTo>
                  <a:lnTo>
                    <a:pt x="222" y="179"/>
                  </a:lnTo>
                  <a:lnTo>
                    <a:pt x="223" y="179"/>
                  </a:lnTo>
                  <a:lnTo>
                    <a:pt x="223" y="180"/>
                  </a:lnTo>
                  <a:lnTo>
                    <a:pt x="224" y="180"/>
                  </a:lnTo>
                  <a:lnTo>
                    <a:pt x="224" y="182"/>
                  </a:lnTo>
                  <a:lnTo>
                    <a:pt x="224" y="183"/>
                  </a:lnTo>
                  <a:lnTo>
                    <a:pt x="225" y="183"/>
                  </a:lnTo>
                  <a:lnTo>
                    <a:pt x="225" y="184"/>
                  </a:lnTo>
                  <a:lnTo>
                    <a:pt x="227" y="184"/>
                  </a:lnTo>
                  <a:lnTo>
                    <a:pt x="228" y="184"/>
                  </a:lnTo>
                  <a:lnTo>
                    <a:pt x="229" y="183"/>
                  </a:lnTo>
                  <a:lnTo>
                    <a:pt x="229" y="182"/>
                  </a:lnTo>
                  <a:lnTo>
                    <a:pt x="230" y="182"/>
                  </a:lnTo>
                  <a:lnTo>
                    <a:pt x="232" y="182"/>
                  </a:lnTo>
                  <a:lnTo>
                    <a:pt x="233" y="182"/>
                  </a:lnTo>
                  <a:lnTo>
                    <a:pt x="234" y="182"/>
                  </a:lnTo>
                  <a:lnTo>
                    <a:pt x="235" y="182"/>
                  </a:lnTo>
                  <a:lnTo>
                    <a:pt x="237" y="183"/>
                  </a:lnTo>
                  <a:lnTo>
                    <a:pt x="238" y="183"/>
                  </a:lnTo>
                  <a:lnTo>
                    <a:pt x="239" y="183"/>
                  </a:lnTo>
                  <a:lnTo>
                    <a:pt x="240" y="182"/>
                  </a:lnTo>
                  <a:lnTo>
                    <a:pt x="242" y="182"/>
                  </a:lnTo>
                  <a:lnTo>
                    <a:pt x="243" y="182"/>
                  </a:lnTo>
                  <a:lnTo>
                    <a:pt x="244" y="183"/>
                  </a:lnTo>
                  <a:lnTo>
                    <a:pt x="245" y="183"/>
                  </a:lnTo>
                  <a:lnTo>
                    <a:pt x="245" y="184"/>
                  </a:lnTo>
                  <a:lnTo>
                    <a:pt x="247" y="184"/>
                  </a:lnTo>
                  <a:lnTo>
                    <a:pt x="247" y="183"/>
                  </a:lnTo>
                  <a:lnTo>
                    <a:pt x="248" y="183"/>
                  </a:lnTo>
                  <a:lnTo>
                    <a:pt x="249" y="183"/>
                  </a:lnTo>
                  <a:lnTo>
                    <a:pt x="250" y="183"/>
                  </a:lnTo>
                  <a:lnTo>
                    <a:pt x="252" y="183"/>
                  </a:lnTo>
                  <a:lnTo>
                    <a:pt x="253" y="184"/>
                  </a:lnTo>
                  <a:lnTo>
                    <a:pt x="253" y="185"/>
                  </a:lnTo>
                  <a:lnTo>
                    <a:pt x="254" y="185"/>
                  </a:lnTo>
                  <a:lnTo>
                    <a:pt x="254" y="187"/>
                  </a:lnTo>
                  <a:lnTo>
                    <a:pt x="255" y="187"/>
                  </a:lnTo>
                  <a:lnTo>
                    <a:pt x="257" y="188"/>
                  </a:lnTo>
                  <a:lnTo>
                    <a:pt x="257" y="189"/>
                  </a:lnTo>
                  <a:lnTo>
                    <a:pt x="258" y="189"/>
                  </a:lnTo>
                  <a:lnTo>
                    <a:pt x="259" y="189"/>
                  </a:lnTo>
                  <a:lnTo>
                    <a:pt x="259" y="192"/>
                  </a:lnTo>
                  <a:lnTo>
                    <a:pt x="259" y="193"/>
                  </a:lnTo>
                  <a:lnTo>
                    <a:pt x="260" y="193"/>
                  </a:lnTo>
                  <a:lnTo>
                    <a:pt x="260" y="194"/>
                  </a:lnTo>
                  <a:lnTo>
                    <a:pt x="262" y="194"/>
                  </a:lnTo>
                  <a:lnTo>
                    <a:pt x="263" y="195"/>
                  </a:lnTo>
                  <a:lnTo>
                    <a:pt x="264" y="197"/>
                  </a:lnTo>
                  <a:lnTo>
                    <a:pt x="264" y="198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4" y="205"/>
                  </a:lnTo>
                  <a:lnTo>
                    <a:pt x="265" y="207"/>
                  </a:lnTo>
                  <a:lnTo>
                    <a:pt x="267" y="207"/>
                  </a:lnTo>
                  <a:lnTo>
                    <a:pt x="267" y="208"/>
                  </a:lnTo>
                  <a:lnTo>
                    <a:pt x="268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72" y="208"/>
                  </a:lnTo>
                  <a:lnTo>
                    <a:pt x="273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5" y="205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3" y="202"/>
                  </a:lnTo>
                  <a:lnTo>
                    <a:pt x="284" y="202"/>
                  </a:lnTo>
                  <a:lnTo>
                    <a:pt x="285" y="200"/>
                  </a:lnTo>
                  <a:lnTo>
                    <a:pt x="285" y="199"/>
                  </a:lnTo>
                  <a:lnTo>
                    <a:pt x="285" y="198"/>
                  </a:lnTo>
                  <a:lnTo>
                    <a:pt x="287" y="197"/>
                  </a:lnTo>
                  <a:lnTo>
                    <a:pt x="287" y="195"/>
                  </a:lnTo>
                  <a:lnTo>
                    <a:pt x="288" y="194"/>
                  </a:lnTo>
                  <a:lnTo>
                    <a:pt x="289" y="193"/>
                  </a:lnTo>
                  <a:lnTo>
                    <a:pt x="290" y="193"/>
                  </a:lnTo>
                  <a:lnTo>
                    <a:pt x="292" y="193"/>
                  </a:lnTo>
                  <a:lnTo>
                    <a:pt x="293" y="193"/>
                  </a:lnTo>
                  <a:lnTo>
                    <a:pt x="294" y="193"/>
                  </a:lnTo>
                  <a:lnTo>
                    <a:pt x="295" y="193"/>
                  </a:lnTo>
                  <a:lnTo>
                    <a:pt x="297" y="192"/>
                  </a:lnTo>
                  <a:lnTo>
                    <a:pt x="298" y="192"/>
                  </a:lnTo>
                  <a:lnTo>
                    <a:pt x="298" y="190"/>
                  </a:lnTo>
                  <a:lnTo>
                    <a:pt x="298" y="189"/>
                  </a:lnTo>
                  <a:lnTo>
                    <a:pt x="298" y="188"/>
                  </a:lnTo>
                  <a:lnTo>
                    <a:pt x="299" y="188"/>
                  </a:lnTo>
                  <a:lnTo>
                    <a:pt x="299" y="187"/>
                  </a:lnTo>
                  <a:lnTo>
                    <a:pt x="300" y="187"/>
                  </a:lnTo>
                  <a:lnTo>
                    <a:pt x="302" y="187"/>
                  </a:lnTo>
                  <a:lnTo>
                    <a:pt x="303" y="185"/>
                  </a:lnTo>
                  <a:lnTo>
                    <a:pt x="304" y="185"/>
                  </a:lnTo>
                  <a:lnTo>
                    <a:pt x="305" y="184"/>
                  </a:lnTo>
                  <a:lnTo>
                    <a:pt x="305" y="183"/>
                  </a:lnTo>
                  <a:lnTo>
                    <a:pt x="307" y="182"/>
                  </a:lnTo>
                  <a:lnTo>
                    <a:pt x="308" y="182"/>
                  </a:lnTo>
                  <a:lnTo>
                    <a:pt x="308" y="180"/>
                  </a:lnTo>
                  <a:lnTo>
                    <a:pt x="309" y="180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3" y="182"/>
                  </a:lnTo>
                  <a:lnTo>
                    <a:pt x="314" y="182"/>
                  </a:lnTo>
                  <a:lnTo>
                    <a:pt x="314" y="183"/>
                  </a:lnTo>
                  <a:lnTo>
                    <a:pt x="314" y="184"/>
                  </a:lnTo>
                  <a:lnTo>
                    <a:pt x="315" y="184"/>
                  </a:lnTo>
                  <a:lnTo>
                    <a:pt x="315" y="185"/>
                  </a:lnTo>
                  <a:lnTo>
                    <a:pt x="317" y="185"/>
                  </a:lnTo>
                  <a:lnTo>
                    <a:pt x="318" y="185"/>
                  </a:lnTo>
                  <a:lnTo>
                    <a:pt x="319" y="185"/>
                  </a:lnTo>
                  <a:lnTo>
                    <a:pt x="320" y="185"/>
                  </a:lnTo>
                  <a:lnTo>
                    <a:pt x="320" y="187"/>
                  </a:lnTo>
                  <a:lnTo>
                    <a:pt x="322" y="187"/>
                  </a:lnTo>
                  <a:lnTo>
                    <a:pt x="323" y="187"/>
                  </a:lnTo>
                  <a:lnTo>
                    <a:pt x="323" y="188"/>
                  </a:lnTo>
                  <a:lnTo>
                    <a:pt x="324" y="188"/>
                  </a:lnTo>
                  <a:lnTo>
                    <a:pt x="324" y="189"/>
                  </a:lnTo>
                  <a:lnTo>
                    <a:pt x="325" y="189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7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9" y="193"/>
                  </a:lnTo>
                  <a:lnTo>
                    <a:pt x="330" y="193"/>
                  </a:lnTo>
                  <a:lnTo>
                    <a:pt x="332" y="193"/>
                  </a:lnTo>
                  <a:lnTo>
                    <a:pt x="333" y="193"/>
                  </a:lnTo>
                  <a:lnTo>
                    <a:pt x="334" y="193"/>
                  </a:lnTo>
                  <a:lnTo>
                    <a:pt x="334" y="192"/>
                  </a:lnTo>
                  <a:lnTo>
                    <a:pt x="335" y="192"/>
                  </a:lnTo>
                  <a:lnTo>
                    <a:pt x="337" y="192"/>
                  </a:lnTo>
                  <a:lnTo>
                    <a:pt x="337" y="193"/>
                  </a:lnTo>
                  <a:lnTo>
                    <a:pt x="338" y="193"/>
                  </a:lnTo>
                  <a:lnTo>
                    <a:pt x="339" y="193"/>
                  </a:lnTo>
                  <a:lnTo>
                    <a:pt x="340" y="193"/>
                  </a:lnTo>
                  <a:lnTo>
                    <a:pt x="342" y="193"/>
                  </a:lnTo>
                  <a:lnTo>
                    <a:pt x="342" y="192"/>
                  </a:lnTo>
                  <a:lnTo>
                    <a:pt x="343" y="192"/>
                  </a:lnTo>
                  <a:lnTo>
                    <a:pt x="343" y="190"/>
                  </a:lnTo>
                  <a:lnTo>
                    <a:pt x="344" y="190"/>
                  </a:lnTo>
                  <a:lnTo>
                    <a:pt x="345" y="190"/>
                  </a:lnTo>
                  <a:lnTo>
                    <a:pt x="345" y="189"/>
                  </a:lnTo>
                  <a:lnTo>
                    <a:pt x="347" y="189"/>
                  </a:lnTo>
                  <a:lnTo>
                    <a:pt x="348" y="189"/>
                  </a:lnTo>
                  <a:lnTo>
                    <a:pt x="349" y="189"/>
                  </a:lnTo>
                  <a:lnTo>
                    <a:pt x="349" y="188"/>
                  </a:lnTo>
                  <a:lnTo>
                    <a:pt x="350" y="188"/>
                  </a:lnTo>
                  <a:lnTo>
                    <a:pt x="350" y="187"/>
                  </a:lnTo>
                  <a:lnTo>
                    <a:pt x="350" y="185"/>
                  </a:lnTo>
                  <a:lnTo>
                    <a:pt x="350" y="184"/>
                  </a:lnTo>
                  <a:lnTo>
                    <a:pt x="352" y="185"/>
                  </a:lnTo>
                  <a:lnTo>
                    <a:pt x="353" y="185"/>
                  </a:lnTo>
                  <a:lnTo>
                    <a:pt x="354" y="187"/>
                  </a:lnTo>
                  <a:lnTo>
                    <a:pt x="355" y="188"/>
                  </a:lnTo>
                  <a:lnTo>
                    <a:pt x="358" y="189"/>
                  </a:lnTo>
                  <a:lnTo>
                    <a:pt x="358" y="190"/>
                  </a:lnTo>
                  <a:lnTo>
                    <a:pt x="359" y="190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3" y="190"/>
                  </a:lnTo>
                  <a:lnTo>
                    <a:pt x="363" y="192"/>
                  </a:lnTo>
                  <a:lnTo>
                    <a:pt x="362" y="192"/>
                  </a:lnTo>
                  <a:lnTo>
                    <a:pt x="362" y="193"/>
                  </a:lnTo>
                  <a:lnTo>
                    <a:pt x="362" y="194"/>
                  </a:lnTo>
                  <a:lnTo>
                    <a:pt x="362" y="195"/>
                  </a:lnTo>
                  <a:lnTo>
                    <a:pt x="363" y="195"/>
                  </a:lnTo>
                  <a:lnTo>
                    <a:pt x="364" y="195"/>
                  </a:lnTo>
                  <a:lnTo>
                    <a:pt x="364" y="197"/>
                  </a:lnTo>
                  <a:lnTo>
                    <a:pt x="363" y="198"/>
                  </a:lnTo>
                  <a:lnTo>
                    <a:pt x="362" y="198"/>
                  </a:lnTo>
                  <a:lnTo>
                    <a:pt x="360" y="199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3" y="200"/>
                  </a:lnTo>
                  <a:lnTo>
                    <a:pt x="364" y="200"/>
                  </a:lnTo>
                  <a:lnTo>
                    <a:pt x="364" y="199"/>
                  </a:lnTo>
                  <a:lnTo>
                    <a:pt x="365" y="199"/>
                  </a:lnTo>
                  <a:lnTo>
                    <a:pt x="367" y="199"/>
                  </a:lnTo>
                  <a:lnTo>
                    <a:pt x="367" y="200"/>
                  </a:lnTo>
                  <a:lnTo>
                    <a:pt x="367" y="202"/>
                  </a:lnTo>
                  <a:lnTo>
                    <a:pt x="365" y="202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4" y="202"/>
                  </a:lnTo>
                  <a:lnTo>
                    <a:pt x="364" y="203"/>
                  </a:lnTo>
                  <a:lnTo>
                    <a:pt x="365" y="203"/>
                  </a:lnTo>
                  <a:lnTo>
                    <a:pt x="367" y="203"/>
                  </a:lnTo>
                  <a:lnTo>
                    <a:pt x="367" y="204"/>
                  </a:lnTo>
                  <a:lnTo>
                    <a:pt x="367" y="203"/>
                  </a:lnTo>
                  <a:lnTo>
                    <a:pt x="368" y="203"/>
                  </a:lnTo>
                  <a:lnTo>
                    <a:pt x="369" y="203"/>
                  </a:lnTo>
                  <a:lnTo>
                    <a:pt x="370" y="203"/>
                  </a:lnTo>
                  <a:lnTo>
                    <a:pt x="370" y="202"/>
                  </a:lnTo>
                  <a:lnTo>
                    <a:pt x="370" y="203"/>
                  </a:lnTo>
                  <a:lnTo>
                    <a:pt x="372" y="202"/>
                  </a:lnTo>
                  <a:lnTo>
                    <a:pt x="372" y="203"/>
                  </a:lnTo>
                  <a:lnTo>
                    <a:pt x="372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5" y="198"/>
                  </a:lnTo>
                  <a:lnTo>
                    <a:pt x="377" y="198"/>
                  </a:lnTo>
                  <a:lnTo>
                    <a:pt x="377" y="199"/>
                  </a:lnTo>
                  <a:lnTo>
                    <a:pt x="378" y="199"/>
                  </a:lnTo>
                  <a:lnTo>
                    <a:pt x="377" y="199"/>
                  </a:lnTo>
                  <a:lnTo>
                    <a:pt x="377" y="200"/>
                  </a:lnTo>
                  <a:lnTo>
                    <a:pt x="377" y="202"/>
                  </a:lnTo>
                  <a:lnTo>
                    <a:pt x="377" y="203"/>
                  </a:lnTo>
                  <a:lnTo>
                    <a:pt x="378" y="203"/>
                  </a:lnTo>
                  <a:lnTo>
                    <a:pt x="378" y="204"/>
                  </a:lnTo>
                  <a:lnTo>
                    <a:pt x="379" y="204"/>
                  </a:lnTo>
                  <a:lnTo>
                    <a:pt x="379" y="205"/>
                  </a:lnTo>
                  <a:lnTo>
                    <a:pt x="380" y="205"/>
                  </a:lnTo>
                  <a:lnTo>
                    <a:pt x="382" y="205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3" y="203"/>
                  </a:lnTo>
                  <a:lnTo>
                    <a:pt x="384" y="203"/>
                  </a:lnTo>
                  <a:lnTo>
                    <a:pt x="384" y="204"/>
                  </a:lnTo>
                  <a:lnTo>
                    <a:pt x="384" y="205"/>
                  </a:lnTo>
                  <a:lnTo>
                    <a:pt x="385" y="207"/>
                  </a:lnTo>
                  <a:lnTo>
                    <a:pt x="385" y="208"/>
                  </a:lnTo>
                  <a:lnTo>
                    <a:pt x="384" y="209"/>
                  </a:lnTo>
                  <a:lnTo>
                    <a:pt x="384" y="210"/>
                  </a:lnTo>
                  <a:lnTo>
                    <a:pt x="384" y="212"/>
                  </a:lnTo>
                  <a:lnTo>
                    <a:pt x="385" y="212"/>
                  </a:lnTo>
                  <a:lnTo>
                    <a:pt x="387" y="210"/>
                  </a:lnTo>
                  <a:lnTo>
                    <a:pt x="388" y="210"/>
                  </a:lnTo>
                  <a:lnTo>
                    <a:pt x="389" y="212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2" y="214"/>
                  </a:lnTo>
                  <a:lnTo>
                    <a:pt x="392" y="213"/>
                  </a:lnTo>
                  <a:lnTo>
                    <a:pt x="393" y="213"/>
                  </a:lnTo>
                  <a:lnTo>
                    <a:pt x="394" y="213"/>
                  </a:lnTo>
                  <a:lnTo>
                    <a:pt x="395" y="214"/>
                  </a:lnTo>
                  <a:lnTo>
                    <a:pt x="397" y="214"/>
                  </a:lnTo>
                  <a:lnTo>
                    <a:pt x="398" y="214"/>
                  </a:lnTo>
                  <a:lnTo>
                    <a:pt x="399" y="214"/>
                  </a:lnTo>
                  <a:lnTo>
                    <a:pt x="400" y="215"/>
                  </a:lnTo>
                  <a:lnTo>
                    <a:pt x="400" y="217"/>
                  </a:lnTo>
                  <a:lnTo>
                    <a:pt x="400" y="218"/>
                  </a:lnTo>
                  <a:lnTo>
                    <a:pt x="400" y="219"/>
                  </a:lnTo>
                  <a:lnTo>
                    <a:pt x="399" y="220"/>
                  </a:lnTo>
                  <a:lnTo>
                    <a:pt x="399" y="222"/>
                  </a:lnTo>
                  <a:lnTo>
                    <a:pt x="399" y="223"/>
                  </a:lnTo>
                  <a:lnTo>
                    <a:pt x="400" y="222"/>
                  </a:lnTo>
                  <a:lnTo>
                    <a:pt x="402" y="222"/>
                  </a:lnTo>
                  <a:lnTo>
                    <a:pt x="403" y="220"/>
                  </a:lnTo>
                  <a:lnTo>
                    <a:pt x="404" y="220"/>
                  </a:lnTo>
                  <a:lnTo>
                    <a:pt x="404" y="222"/>
                  </a:lnTo>
                  <a:lnTo>
                    <a:pt x="403" y="223"/>
                  </a:lnTo>
                  <a:lnTo>
                    <a:pt x="400" y="223"/>
                  </a:lnTo>
                  <a:lnTo>
                    <a:pt x="399" y="224"/>
                  </a:lnTo>
                  <a:lnTo>
                    <a:pt x="400" y="224"/>
                  </a:lnTo>
                  <a:lnTo>
                    <a:pt x="400" y="225"/>
                  </a:lnTo>
                  <a:lnTo>
                    <a:pt x="402" y="225"/>
                  </a:lnTo>
                  <a:lnTo>
                    <a:pt x="403" y="227"/>
                  </a:lnTo>
                  <a:lnTo>
                    <a:pt x="404" y="227"/>
                  </a:lnTo>
                  <a:lnTo>
                    <a:pt x="405" y="227"/>
                  </a:lnTo>
                  <a:lnTo>
                    <a:pt x="405" y="228"/>
                  </a:lnTo>
                  <a:lnTo>
                    <a:pt x="404" y="228"/>
                  </a:lnTo>
                  <a:lnTo>
                    <a:pt x="404" y="229"/>
                  </a:lnTo>
                  <a:lnTo>
                    <a:pt x="404" y="230"/>
                  </a:lnTo>
                  <a:lnTo>
                    <a:pt x="404" y="232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3"/>
                  </a:lnTo>
                  <a:lnTo>
                    <a:pt x="409" y="233"/>
                  </a:lnTo>
                  <a:lnTo>
                    <a:pt x="410" y="233"/>
                  </a:lnTo>
                  <a:lnTo>
                    <a:pt x="412" y="233"/>
                  </a:lnTo>
                  <a:lnTo>
                    <a:pt x="413" y="233"/>
                  </a:lnTo>
                  <a:lnTo>
                    <a:pt x="413" y="234"/>
                  </a:lnTo>
                  <a:lnTo>
                    <a:pt x="413" y="235"/>
                  </a:lnTo>
                  <a:lnTo>
                    <a:pt x="414" y="235"/>
                  </a:lnTo>
                  <a:lnTo>
                    <a:pt x="415" y="235"/>
                  </a:lnTo>
                  <a:lnTo>
                    <a:pt x="417" y="237"/>
                  </a:lnTo>
                  <a:lnTo>
                    <a:pt x="418" y="237"/>
                  </a:lnTo>
                  <a:lnTo>
                    <a:pt x="419" y="237"/>
                  </a:lnTo>
                  <a:lnTo>
                    <a:pt x="420" y="237"/>
                  </a:lnTo>
                  <a:lnTo>
                    <a:pt x="422" y="237"/>
                  </a:lnTo>
                  <a:lnTo>
                    <a:pt x="423" y="238"/>
                  </a:lnTo>
                  <a:lnTo>
                    <a:pt x="423" y="239"/>
                  </a:lnTo>
                  <a:lnTo>
                    <a:pt x="422" y="239"/>
                  </a:lnTo>
                  <a:lnTo>
                    <a:pt x="422" y="240"/>
                  </a:lnTo>
                  <a:lnTo>
                    <a:pt x="422" y="242"/>
                  </a:lnTo>
                  <a:lnTo>
                    <a:pt x="423" y="242"/>
                  </a:lnTo>
                  <a:lnTo>
                    <a:pt x="424" y="242"/>
                  </a:lnTo>
                  <a:lnTo>
                    <a:pt x="425" y="240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4" y="243"/>
                  </a:lnTo>
                  <a:lnTo>
                    <a:pt x="423" y="243"/>
                  </a:lnTo>
                  <a:lnTo>
                    <a:pt x="422" y="243"/>
                  </a:lnTo>
                  <a:lnTo>
                    <a:pt x="422" y="244"/>
                  </a:lnTo>
                  <a:lnTo>
                    <a:pt x="420" y="244"/>
                  </a:lnTo>
                  <a:lnTo>
                    <a:pt x="420" y="245"/>
                  </a:lnTo>
                  <a:lnTo>
                    <a:pt x="422" y="247"/>
                  </a:lnTo>
                  <a:lnTo>
                    <a:pt x="422" y="248"/>
                  </a:lnTo>
                  <a:lnTo>
                    <a:pt x="423" y="249"/>
                  </a:lnTo>
                  <a:lnTo>
                    <a:pt x="423" y="248"/>
                  </a:lnTo>
                  <a:lnTo>
                    <a:pt x="424" y="248"/>
                  </a:lnTo>
                  <a:lnTo>
                    <a:pt x="425" y="248"/>
                  </a:lnTo>
                  <a:lnTo>
                    <a:pt x="425" y="249"/>
                  </a:lnTo>
                  <a:lnTo>
                    <a:pt x="425" y="250"/>
                  </a:lnTo>
                  <a:lnTo>
                    <a:pt x="427" y="250"/>
                  </a:lnTo>
                  <a:lnTo>
                    <a:pt x="427" y="252"/>
                  </a:lnTo>
                  <a:lnTo>
                    <a:pt x="428" y="252"/>
                  </a:lnTo>
                  <a:lnTo>
                    <a:pt x="429" y="250"/>
                  </a:lnTo>
                  <a:lnTo>
                    <a:pt x="430" y="252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29" y="254"/>
                  </a:lnTo>
                  <a:lnTo>
                    <a:pt x="429" y="255"/>
                  </a:lnTo>
                  <a:lnTo>
                    <a:pt x="428" y="255"/>
                  </a:lnTo>
                  <a:lnTo>
                    <a:pt x="428" y="257"/>
                  </a:lnTo>
                  <a:lnTo>
                    <a:pt x="429" y="257"/>
                  </a:lnTo>
                  <a:lnTo>
                    <a:pt x="430" y="257"/>
                  </a:lnTo>
                  <a:lnTo>
                    <a:pt x="432" y="258"/>
                  </a:lnTo>
                  <a:lnTo>
                    <a:pt x="433" y="258"/>
                  </a:lnTo>
                  <a:lnTo>
                    <a:pt x="433" y="257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6" y="258"/>
                  </a:lnTo>
                  <a:lnTo>
                    <a:pt x="434" y="258"/>
                  </a:lnTo>
                  <a:lnTo>
                    <a:pt x="434" y="259"/>
                  </a:lnTo>
                  <a:lnTo>
                    <a:pt x="433" y="259"/>
                  </a:lnTo>
                  <a:lnTo>
                    <a:pt x="433" y="260"/>
                  </a:lnTo>
                  <a:lnTo>
                    <a:pt x="434" y="262"/>
                  </a:lnTo>
                  <a:lnTo>
                    <a:pt x="434" y="263"/>
                  </a:lnTo>
                  <a:lnTo>
                    <a:pt x="436" y="263"/>
                  </a:lnTo>
                  <a:lnTo>
                    <a:pt x="436" y="264"/>
                  </a:lnTo>
                  <a:lnTo>
                    <a:pt x="437" y="264"/>
                  </a:lnTo>
                  <a:lnTo>
                    <a:pt x="437" y="263"/>
                  </a:lnTo>
                  <a:lnTo>
                    <a:pt x="437" y="262"/>
                  </a:lnTo>
                  <a:lnTo>
                    <a:pt x="436" y="260"/>
                  </a:lnTo>
                  <a:lnTo>
                    <a:pt x="437" y="260"/>
                  </a:lnTo>
                  <a:lnTo>
                    <a:pt x="438" y="260"/>
                  </a:lnTo>
                  <a:lnTo>
                    <a:pt x="439" y="260"/>
                  </a:lnTo>
                  <a:lnTo>
                    <a:pt x="441" y="260"/>
                  </a:lnTo>
                  <a:lnTo>
                    <a:pt x="441" y="259"/>
                  </a:lnTo>
                  <a:lnTo>
                    <a:pt x="442" y="259"/>
                  </a:lnTo>
                  <a:lnTo>
                    <a:pt x="443" y="259"/>
                  </a:lnTo>
                  <a:lnTo>
                    <a:pt x="444" y="259"/>
                  </a:lnTo>
                  <a:lnTo>
                    <a:pt x="446" y="259"/>
                  </a:lnTo>
                  <a:lnTo>
                    <a:pt x="446" y="260"/>
                  </a:lnTo>
                  <a:lnTo>
                    <a:pt x="447" y="260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49" y="260"/>
                  </a:lnTo>
                  <a:lnTo>
                    <a:pt x="449" y="259"/>
                  </a:lnTo>
                  <a:lnTo>
                    <a:pt x="448" y="259"/>
                  </a:lnTo>
                  <a:lnTo>
                    <a:pt x="448" y="258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2" y="258"/>
                  </a:lnTo>
                  <a:lnTo>
                    <a:pt x="453" y="258"/>
                  </a:lnTo>
                  <a:lnTo>
                    <a:pt x="453" y="259"/>
                  </a:lnTo>
                  <a:lnTo>
                    <a:pt x="453" y="260"/>
                  </a:lnTo>
                  <a:lnTo>
                    <a:pt x="454" y="260"/>
                  </a:lnTo>
                  <a:lnTo>
                    <a:pt x="456" y="260"/>
                  </a:lnTo>
                  <a:lnTo>
                    <a:pt x="456" y="262"/>
                  </a:lnTo>
                  <a:lnTo>
                    <a:pt x="456" y="263"/>
                  </a:lnTo>
                  <a:lnTo>
                    <a:pt x="456" y="264"/>
                  </a:lnTo>
                  <a:lnTo>
                    <a:pt x="457" y="264"/>
                  </a:lnTo>
                  <a:lnTo>
                    <a:pt x="457" y="263"/>
                  </a:lnTo>
                  <a:lnTo>
                    <a:pt x="458" y="263"/>
                  </a:lnTo>
                  <a:lnTo>
                    <a:pt x="458" y="264"/>
                  </a:lnTo>
                  <a:lnTo>
                    <a:pt x="458" y="265"/>
                  </a:lnTo>
                  <a:lnTo>
                    <a:pt x="457" y="267"/>
                  </a:lnTo>
                  <a:lnTo>
                    <a:pt x="456" y="267"/>
                  </a:lnTo>
                  <a:lnTo>
                    <a:pt x="454" y="267"/>
                  </a:lnTo>
                  <a:lnTo>
                    <a:pt x="454" y="268"/>
                  </a:lnTo>
                  <a:lnTo>
                    <a:pt x="456" y="268"/>
                  </a:lnTo>
                  <a:lnTo>
                    <a:pt x="457" y="268"/>
                  </a:lnTo>
                  <a:lnTo>
                    <a:pt x="458" y="268"/>
                  </a:lnTo>
                  <a:lnTo>
                    <a:pt x="459" y="268"/>
                  </a:lnTo>
                  <a:lnTo>
                    <a:pt x="459" y="269"/>
                  </a:lnTo>
                  <a:lnTo>
                    <a:pt x="461" y="270"/>
                  </a:lnTo>
                  <a:lnTo>
                    <a:pt x="462" y="270"/>
                  </a:lnTo>
                  <a:lnTo>
                    <a:pt x="462" y="272"/>
                  </a:lnTo>
                  <a:lnTo>
                    <a:pt x="462" y="273"/>
                  </a:lnTo>
                  <a:lnTo>
                    <a:pt x="463" y="273"/>
                  </a:lnTo>
                  <a:lnTo>
                    <a:pt x="464" y="273"/>
                  </a:lnTo>
                  <a:lnTo>
                    <a:pt x="466" y="273"/>
                  </a:lnTo>
                  <a:lnTo>
                    <a:pt x="467" y="273"/>
                  </a:lnTo>
                  <a:lnTo>
                    <a:pt x="466" y="273"/>
                  </a:lnTo>
                  <a:lnTo>
                    <a:pt x="466" y="274"/>
                  </a:lnTo>
                  <a:lnTo>
                    <a:pt x="464" y="274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3" y="279"/>
                  </a:lnTo>
                  <a:lnTo>
                    <a:pt x="464" y="279"/>
                  </a:lnTo>
                  <a:lnTo>
                    <a:pt x="466" y="278"/>
                  </a:lnTo>
                  <a:lnTo>
                    <a:pt x="467" y="278"/>
                  </a:lnTo>
                  <a:lnTo>
                    <a:pt x="467" y="279"/>
                  </a:lnTo>
                  <a:lnTo>
                    <a:pt x="468" y="279"/>
                  </a:lnTo>
                  <a:lnTo>
                    <a:pt x="468" y="280"/>
                  </a:lnTo>
                  <a:lnTo>
                    <a:pt x="467" y="282"/>
                  </a:lnTo>
                  <a:lnTo>
                    <a:pt x="467" y="283"/>
                  </a:lnTo>
                  <a:lnTo>
                    <a:pt x="468" y="283"/>
                  </a:lnTo>
                  <a:lnTo>
                    <a:pt x="468" y="284"/>
                  </a:lnTo>
                  <a:lnTo>
                    <a:pt x="467" y="284"/>
                  </a:lnTo>
                  <a:lnTo>
                    <a:pt x="467" y="285"/>
                  </a:lnTo>
                  <a:lnTo>
                    <a:pt x="466" y="285"/>
                  </a:lnTo>
                  <a:lnTo>
                    <a:pt x="466" y="287"/>
                  </a:lnTo>
                  <a:lnTo>
                    <a:pt x="464" y="288"/>
                  </a:lnTo>
                  <a:lnTo>
                    <a:pt x="464" y="289"/>
                  </a:lnTo>
                  <a:lnTo>
                    <a:pt x="463" y="289"/>
                  </a:lnTo>
                  <a:lnTo>
                    <a:pt x="463" y="290"/>
                  </a:lnTo>
                  <a:lnTo>
                    <a:pt x="464" y="290"/>
                  </a:lnTo>
                  <a:lnTo>
                    <a:pt x="466" y="290"/>
                  </a:lnTo>
                  <a:lnTo>
                    <a:pt x="467" y="290"/>
                  </a:lnTo>
                  <a:lnTo>
                    <a:pt x="468" y="290"/>
                  </a:lnTo>
                  <a:lnTo>
                    <a:pt x="468" y="292"/>
                  </a:lnTo>
                  <a:lnTo>
                    <a:pt x="468" y="293"/>
                  </a:lnTo>
                  <a:lnTo>
                    <a:pt x="467" y="293"/>
                  </a:lnTo>
                  <a:lnTo>
                    <a:pt x="466" y="293"/>
                  </a:lnTo>
                  <a:lnTo>
                    <a:pt x="466" y="294"/>
                  </a:lnTo>
                  <a:lnTo>
                    <a:pt x="467" y="294"/>
                  </a:lnTo>
                  <a:lnTo>
                    <a:pt x="467" y="295"/>
                  </a:lnTo>
                  <a:lnTo>
                    <a:pt x="467" y="297"/>
                  </a:lnTo>
                  <a:lnTo>
                    <a:pt x="468" y="297"/>
                  </a:lnTo>
                  <a:lnTo>
                    <a:pt x="469" y="298"/>
                  </a:lnTo>
                  <a:lnTo>
                    <a:pt x="471" y="298"/>
                  </a:lnTo>
                  <a:lnTo>
                    <a:pt x="472" y="298"/>
                  </a:lnTo>
                  <a:lnTo>
                    <a:pt x="472" y="297"/>
                  </a:lnTo>
                  <a:lnTo>
                    <a:pt x="473" y="297"/>
                  </a:lnTo>
                  <a:lnTo>
                    <a:pt x="473" y="295"/>
                  </a:lnTo>
                  <a:lnTo>
                    <a:pt x="474" y="297"/>
                  </a:lnTo>
                  <a:lnTo>
                    <a:pt x="474" y="298"/>
                  </a:lnTo>
                  <a:lnTo>
                    <a:pt x="474" y="299"/>
                  </a:lnTo>
                  <a:lnTo>
                    <a:pt x="474" y="300"/>
                  </a:lnTo>
                  <a:lnTo>
                    <a:pt x="473" y="300"/>
                  </a:lnTo>
                  <a:lnTo>
                    <a:pt x="472" y="299"/>
                  </a:lnTo>
                  <a:lnTo>
                    <a:pt x="471" y="299"/>
                  </a:lnTo>
                  <a:lnTo>
                    <a:pt x="469" y="299"/>
                  </a:lnTo>
                  <a:lnTo>
                    <a:pt x="469" y="300"/>
                  </a:lnTo>
                  <a:lnTo>
                    <a:pt x="471" y="302"/>
                  </a:lnTo>
                  <a:lnTo>
                    <a:pt x="472" y="302"/>
                  </a:lnTo>
                  <a:lnTo>
                    <a:pt x="473" y="303"/>
                  </a:lnTo>
                  <a:lnTo>
                    <a:pt x="473" y="304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7"/>
                  </a:lnTo>
                  <a:lnTo>
                    <a:pt x="476" y="307"/>
                  </a:lnTo>
                  <a:lnTo>
                    <a:pt x="477" y="305"/>
                  </a:lnTo>
                  <a:lnTo>
                    <a:pt x="477" y="304"/>
                  </a:lnTo>
                  <a:lnTo>
                    <a:pt x="478" y="304"/>
                  </a:lnTo>
                  <a:lnTo>
                    <a:pt x="478" y="305"/>
                  </a:lnTo>
                  <a:lnTo>
                    <a:pt x="478" y="307"/>
                  </a:lnTo>
                  <a:lnTo>
                    <a:pt x="478" y="308"/>
                  </a:lnTo>
                  <a:lnTo>
                    <a:pt x="479" y="308"/>
                  </a:lnTo>
                  <a:lnTo>
                    <a:pt x="481" y="308"/>
                  </a:lnTo>
                  <a:lnTo>
                    <a:pt x="482" y="307"/>
                  </a:lnTo>
                  <a:lnTo>
                    <a:pt x="482" y="308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2" y="312"/>
                  </a:lnTo>
                  <a:lnTo>
                    <a:pt x="481" y="313"/>
                  </a:lnTo>
                  <a:lnTo>
                    <a:pt x="479" y="313"/>
                  </a:lnTo>
                  <a:lnTo>
                    <a:pt x="478" y="313"/>
                  </a:lnTo>
                  <a:lnTo>
                    <a:pt x="478" y="314"/>
                  </a:lnTo>
                  <a:lnTo>
                    <a:pt x="479" y="314"/>
                  </a:lnTo>
                  <a:lnTo>
                    <a:pt x="479" y="315"/>
                  </a:lnTo>
                  <a:lnTo>
                    <a:pt x="481" y="315"/>
                  </a:lnTo>
                  <a:lnTo>
                    <a:pt x="481" y="317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2" y="319"/>
                  </a:lnTo>
                  <a:lnTo>
                    <a:pt x="483" y="320"/>
                  </a:lnTo>
                  <a:lnTo>
                    <a:pt x="483" y="322"/>
                  </a:lnTo>
                  <a:lnTo>
                    <a:pt x="483" y="323"/>
                  </a:lnTo>
                  <a:lnTo>
                    <a:pt x="484" y="324"/>
                  </a:lnTo>
                  <a:lnTo>
                    <a:pt x="484" y="325"/>
                  </a:lnTo>
                  <a:lnTo>
                    <a:pt x="484" y="327"/>
                  </a:lnTo>
                  <a:lnTo>
                    <a:pt x="483" y="327"/>
                  </a:lnTo>
                  <a:lnTo>
                    <a:pt x="483" y="328"/>
                  </a:lnTo>
                  <a:lnTo>
                    <a:pt x="482" y="329"/>
                  </a:lnTo>
                  <a:lnTo>
                    <a:pt x="483" y="329"/>
                  </a:lnTo>
                  <a:lnTo>
                    <a:pt x="483" y="330"/>
                  </a:lnTo>
                  <a:lnTo>
                    <a:pt x="484" y="330"/>
                  </a:lnTo>
                  <a:lnTo>
                    <a:pt x="484" y="332"/>
                  </a:lnTo>
                  <a:lnTo>
                    <a:pt x="486" y="332"/>
                  </a:lnTo>
                  <a:lnTo>
                    <a:pt x="486" y="330"/>
                  </a:lnTo>
                  <a:lnTo>
                    <a:pt x="487" y="330"/>
                  </a:lnTo>
                  <a:lnTo>
                    <a:pt x="488" y="329"/>
                  </a:lnTo>
                  <a:lnTo>
                    <a:pt x="488" y="328"/>
                  </a:lnTo>
                  <a:lnTo>
                    <a:pt x="489" y="328"/>
                  </a:lnTo>
                  <a:lnTo>
                    <a:pt x="489" y="329"/>
                  </a:lnTo>
                  <a:lnTo>
                    <a:pt x="489" y="330"/>
                  </a:lnTo>
                  <a:lnTo>
                    <a:pt x="489" y="332"/>
                  </a:lnTo>
                  <a:lnTo>
                    <a:pt x="491" y="333"/>
                  </a:lnTo>
                  <a:lnTo>
                    <a:pt x="489" y="333"/>
                  </a:lnTo>
                  <a:lnTo>
                    <a:pt x="489" y="334"/>
                  </a:lnTo>
                  <a:lnTo>
                    <a:pt x="489" y="336"/>
                  </a:lnTo>
                  <a:lnTo>
                    <a:pt x="489" y="337"/>
                  </a:lnTo>
                  <a:lnTo>
                    <a:pt x="489" y="338"/>
                  </a:lnTo>
                  <a:lnTo>
                    <a:pt x="491" y="338"/>
                  </a:lnTo>
                  <a:lnTo>
                    <a:pt x="489" y="339"/>
                  </a:lnTo>
                  <a:lnTo>
                    <a:pt x="489" y="341"/>
                  </a:lnTo>
                  <a:lnTo>
                    <a:pt x="489" y="342"/>
                  </a:lnTo>
                  <a:lnTo>
                    <a:pt x="489" y="343"/>
                  </a:lnTo>
                  <a:lnTo>
                    <a:pt x="489" y="344"/>
                  </a:lnTo>
                  <a:lnTo>
                    <a:pt x="489" y="346"/>
                  </a:lnTo>
                  <a:lnTo>
                    <a:pt x="488" y="344"/>
                  </a:lnTo>
                  <a:lnTo>
                    <a:pt x="487" y="343"/>
                  </a:lnTo>
                  <a:lnTo>
                    <a:pt x="487" y="342"/>
                  </a:lnTo>
                  <a:lnTo>
                    <a:pt x="487" y="341"/>
                  </a:lnTo>
                  <a:lnTo>
                    <a:pt x="486" y="341"/>
                  </a:lnTo>
                  <a:lnTo>
                    <a:pt x="486" y="339"/>
                  </a:lnTo>
                  <a:lnTo>
                    <a:pt x="484" y="339"/>
                  </a:lnTo>
                  <a:lnTo>
                    <a:pt x="484" y="341"/>
                  </a:lnTo>
                  <a:lnTo>
                    <a:pt x="483" y="341"/>
                  </a:lnTo>
                  <a:lnTo>
                    <a:pt x="482" y="342"/>
                  </a:lnTo>
                  <a:lnTo>
                    <a:pt x="483" y="342"/>
                  </a:lnTo>
                  <a:lnTo>
                    <a:pt x="483" y="343"/>
                  </a:lnTo>
                  <a:lnTo>
                    <a:pt x="484" y="343"/>
                  </a:lnTo>
                  <a:lnTo>
                    <a:pt x="484" y="344"/>
                  </a:lnTo>
                  <a:lnTo>
                    <a:pt x="486" y="344"/>
                  </a:lnTo>
                  <a:lnTo>
                    <a:pt x="487" y="344"/>
                  </a:lnTo>
                  <a:lnTo>
                    <a:pt x="488" y="346"/>
                  </a:lnTo>
                  <a:lnTo>
                    <a:pt x="488" y="347"/>
                  </a:lnTo>
                  <a:lnTo>
                    <a:pt x="489" y="347"/>
                  </a:lnTo>
                  <a:lnTo>
                    <a:pt x="489" y="348"/>
                  </a:lnTo>
                  <a:lnTo>
                    <a:pt x="491" y="348"/>
                  </a:lnTo>
                  <a:lnTo>
                    <a:pt x="491" y="349"/>
                  </a:lnTo>
                  <a:lnTo>
                    <a:pt x="489" y="349"/>
                  </a:lnTo>
                  <a:lnTo>
                    <a:pt x="489" y="351"/>
                  </a:lnTo>
                  <a:lnTo>
                    <a:pt x="488" y="351"/>
                  </a:lnTo>
                  <a:lnTo>
                    <a:pt x="487" y="352"/>
                  </a:lnTo>
                  <a:lnTo>
                    <a:pt x="486" y="352"/>
                  </a:lnTo>
                  <a:lnTo>
                    <a:pt x="484" y="351"/>
                  </a:lnTo>
                  <a:lnTo>
                    <a:pt x="483" y="351"/>
                  </a:lnTo>
                  <a:lnTo>
                    <a:pt x="482" y="352"/>
                  </a:lnTo>
                  <a:lnTo>
                    <a:pt x="482" y="353"/>
                  </a:lnTo>
                  <a:lnTo>
                    <a:pt x="483" y="353"/>
                  </a:lnTo>
                  <a:lnTo>
                    <a:pt x="483" y="354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4" y="357"/>
                  </a:lnTo>
                  <a:lnTo>
                    <a:pt x="484" y="356"/>
                  </a:lnTo>
                  <a:lnTo>
                    <a:pt x="483" y="356"/>
                  </a:lnTo>
                  <a:lnTo>
                    <a:pt x="483" y="357"/>
                  </a:lnTo>
                  <a:lnTo>
                    <a:pt x="483" y="358"/>
                  </a:lnTo>
                  <a:lnTo>
                    <a:pt x="483" y="359"/>
                  </a:lnTo>
                  <a:lnTo>
                    <a:pt x="484" y="361"/>
                  </a:lnTo>
                  <a:lnTo>
                    <a:pt x="484" y="362"/>
                  </a:lnTo>
                  <a:lnTo>
                    <a:pt x="484" y="363"/>
                  </a:lnTo>
                  <a:lnTo>
                    <a:pt x="486" y="364"/>
                  </a:lnTo>
                  <a:lnTo>
                    <a:pt x="486" y="366"/>
                  </a:lnTo>
                  <a:lnTo>
                    <a:pt x="486" y="367"/>
                  </a:lnTo>
                  <a:lnTo>
                    <a:pt x="486" y="368"/>
                  </a:lnTo>
                  <a:lnTo>
                    <a:pt x="487" y="368"/>
                  </a:lnTo>
                  <a:lnTo>
                    <a:pt x="488" y="368"/>
                  </a:lnTo>
                  <a:lnTo>
                    <a:pt x="488" y="369"/>
                  </a:lnTo>
                  <a:lnTo>
                    <a:pt x="487" y="369"/>
                  </a:lnTo>
                  <a:lnTo>
                    <a:pt x="487" y="371"/>
                  </a:lnTo>
                  <a:lnTo>
                    <a:pt x="486" y="371"/>
                  </a:lnTo>
                  <a:lnTo>
                    <a:pt x="484" y="371"/>
                  </a:lnTo>
                  <a:lnTo>
                    <a:pt x="483" y="371"/>
                  </a:lnTo>
                  <a:lnTo>
                    <a:pt x="482" y="369"/>
                  </a:lnTo>
                  <a:lnTo>
                    <a:pt x="481" y="369"/>
                  </a:lnTo>
                  <a:lnTo>
                    <a:pt x="479" y="369"/>
                  </a:lnTo>
                  <a:lnTo>
                    <a:pt x="479" y="371"/>
                  </a:lnTo>
                  <a:lnTo>
                    <a:pt x="479" y="372"/>
                  </a:lnTo>
                  <a:lnTo>
                    <a:pt x="479" y="373"/>
                  </a:lnTo>
                  <a:lnTo>
                    <a:pt x="478" y="373"/>
                  </a:lnTo>
                  <a:lnTo>
                    <a:pt x="478" y="372"/>
                  </a:lnTo>
                  <a:lnTo>
                    <a:pt x="479" y="371"/>
                  </a:lnTo>
                  <a:lnTo>
                    <a:pt x="478" y="371"/>
                  </a:lnTo>
                  <a:lnTo>
                    <a:pt x="477" y="371"/>
                  </a:lnTo>
                  <a:lnTo>
                    <a:pt x="477" y="372"/>
                  </a:lnTo>
                  <a:lnTo>
                    <a:pt x="477" y="373"/>
                  </a:lnTo>
                  <a:lnTo>
                    <a:pt x="477" y="374"/>
                  </a:lnTo>
                  <a:lnTo>
                    <a:pt x="477" y="376"/>
                  </a:lnTo>
                  <a:lnTo>
                    <a:pt x="476" y="376"/>
                  </a:lnTo>
                  <a:lnTo>
                    <a:pt x="476" y="377"/>
                  </a:lnTo>
                  <a:lnTo>
                    <a:pt x="476" y="378"/>
                  </a:lnTo>
                  <a:lnTo>
                    <a:pt x="477" y="379"/>
                  </a:lnTo>
                  <a:lnTo>
                    <a:pt x="478" y="379"/>
                  </a:lnTo>
                  <a:lnTo>
                    <a:pt x="479" y="379"/>
                  </a:lnTo>
                  <a:lnTo>
                    <a:pt x="478" y="379"/>
                  </a:lnTo>
                  <a:lnTo>
                    <a:pt x="478" y="381"/>
                  </a:lnTo>
                  <a:lnTo>
                    <a:pt x="477" y="381"/>
                  </a:lnTo>
                  <a:lnTo>
                    <a:pt x="477" y="382"/>
                  </a:lnTo>
                  <a:lnTo>
                    <a:pt x="476" y="382"/>
                  </a:lnTo>
                  <a:lnTo>
                    <a:pt x="474" y="382"/>
                  </a:lnTo>
                  <a:lnTo>
                    <a:pt x="474" y="383"/>
                  </a:lnTo>
                  <a:lnTo>
                    <a:pt x="476" y="384"/>
                  </a:lnTo>
                  <a:lnTo>
                    <a:pt x="477" y="384"/>
                  </a:lnTo>
                  <a:lnTo>
                    <a:pt x="478" y="384"/>
                  </a:lnTo>
                  <a:lnTo>
                    <a:pt x="479" y="383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79" y="386"/>
                  </a:lnTo>
                  <a:lnTo>
                    <a:pt x="479" y="387"/>
                  </a:lnTo>
                  <a:lnTo>
                    <a:pt x="478" y="387"/>
                  </a:lnTo>
                  <a:lnTo>
                    <a:pt x="478" y="388"/>
                  </a:lnTo>
                  <a:lnTo>
                    <a:pt x="478" y="389"/>
                  </a:lnTo>
                  <a:lnTo>
                    <a:pt x="479" y="389"/>
                  </a:lnTo>
                  <a:lnTo>
                    <a:pt x="481" y="389"/>
                  </a:lnTo>
                  <a:lnTo>
                    <a:pt x="481" y="391"/>
                  </a:lnTo>
                  <a:lnTo>
                    <a:pt x="482" y="391"/>
                  </a:lnTo>
                  <a:lnTo>
                    <a:pt x="483" y="391"/>
                  </a:lnTo>
                  <a:lnTo>
                    <a:pt x="484" y="391"/>
                  </a:lnTo>
                  <a:lnTo>
                    <a:pt x="486" y="392"/>
                  </a:lnTo>
                  <a:lnTo>
                    <a:pt x="484" y="393"/>
                  </a:lnTo>
                  <a:lnTo>
                    <a:pt x="484" y="394"/>
                  </a:lnTo>
                  <a:lnTo>
                    <a:pt x="483" y="394"/>
                  </a:lnTo>
                  <a:lnTo>
                    <a:pt x="484" y="394"/>
                  </a:lnTo>
                  <a:lnTo>
                    <a:pt x="484" y="396"/>
                  </a:lnTo>
                  <a:lnTo>
                    <a:pt x="486" y="396"/>
                  </a:lnTo>
                  <a:lnTo>
                    <a:pt x="487" y="397"/>
                  </a:lnTo>
                  <a:lnTo>
                    <a:pt x="488" y="396"/>
                  </a:lnTo>
                  <a:lnTo>
                    <a:pt x="489" y="396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8" y="398"/>
                  </a:lnTo>
                  <a:lnTo>
                    <a:pt x="488" y="399"/>
                  </a:lnTo>
                  <a:lnTo>
                    <a:pt x="489" y="399"/>
                  </a:lnTo>
                  <a:lnTo>
                    <a:pt x="489" y="401"/>
                  </a:lnTo>
                  <a:lnTo>
                    <a:pt x="491" y="401"/>
                  </a:lnTo>
                  <a:lnTo>
                    <a:pt x="492" y="401"/>
                  </a:lnTo>
                  <a:lnTo>
                    <a:pt x="491" y="401"/>
                  </a:lnTo>
                  <a:lnTo>
                    <a:pt x="491" y="402"/>
                  </a:lnTo>
                  <a:lnTo>
                    <a:pt x="491" y="403"/>
                  </a:lnTo>
                  <a:lnTo>
                    <a:pt x="492" y="404"/>
                  </a:lnTo>
                  <a:lnTo>
                    <a:pt x="493" y="404"/>
                  </a:lnTo>
                  <a:lnTo>
                    <a:pt x="494" y="404"/>
                  </a:lnTo>
                  <a:lnTo>
                    <a:pt x="496" y="403"/>
                  </a:lnTo>
                  <a:lnTo>
                    <a:pt x="496" y="404"/>
                  </a:lnTo>
                  <a:lnTo>
                    <a:pt x="496" y="406"/>
                  </a:lnTo>
                  <a:lnTo>
                    <a:pt x="496" y="407"/>
                  </a:lnTo>
                  <a:lnTo>
                    <a:pt x="497" y="407"/>
                  </a:lnTo>
                  <a:lnTo>
                    <a:pt x="497" y="408"/>
                  </a:lnTo>
                  <a:lnTo>
                    <a:pt x="498" y="408"/>
                  </a:lnTo>
                  <a:lnTo>
                    <a:pt x="498" y="409"/>
                  </a:lnTo>
                  <a:lnTo>
                    <a:pt x="499" y="409"/>
                  </a:lnTo>
                  <a:lnTo>
                    <a:pt x="499" y="411"/>
                  </a:lnTo>
                  <a:lnTo>
                    <a:pt x="499" y="412"/>
                  </a:lnTo>
                  <a:lnTo>
                    <a:pt x="501" y="412"/>
                  </a:lnTo>
                  <a:lnTo>
                    <a:pt x="502" y="412"/>
                  </a:lnTo>
                  <a:lnTo>
                    <a:pt x="503" y="412"/>
                  </a:lnTo>
                  <a:lnTo>
                    <a:pt x="503" y="411"/>
                  </a:lnTo>
                  <a:lnTo>
                    <a:pt x="506" y="411"/>
                  </a:lnTo>
                  <a:lnTo>
                    <a:pt x="506" y="412"/>
                  </a:lnTo>
                  <a:lnTo>
                    <a:pt x="507" y="412"/>
                  </a:lnTo>
                  <a:lnTo>
                    <a:pt x="507" y="413"/>
                  </a:lnTo>
                  <a:lnTo>
                    <a:pt x="507" y="414"/>
                  </a:lnTo>
                  <a:lnTo>
                    <a:pt x="506" y="416"/>
                  </a:lnTo>
                  <a:lnTo>
                    <a:pt x="506" y="417"/>
                  </a:lnTo>
                  <a:lnTo>
                    <a:pt x="504" y="418"/>
                  </a:lnTo>
                  <a:lnTo>
                    <a:pt x="506" y="419"/>
                  </a:lnTo>
                  <a:lnTo>
                    <a:pt x="506" y="421"/>
                  </a:lnTo>
                  <a:lnTo>
                    <a:pt x="504" y="421"/>
                  </a:lnTo>
                  <a:lnTo>
                    <a:pt x="504" y="419"/>
                  </a:lnTo>
                  <a:lnTo>
                    <a:pt x="503" y="419"/>
                  </a:lnTo>
                  <a:lnTo>
                    <a:pt x="502" y="421"/>
                  </a:lnTo>
                  <a:lnTo>
                    <a:pt x="501" y="419"/>
                  </a:lnTo>
                  <a:lnTo>
                    <a:pt x="499" y="419"/>
                  </a:lnTo>
                  <a:lnTo>
                    <a:pt x="498" y="419"/>
                  </a:lnTo>
                  <a:lnTo>
                    <a:pt x="497" y="421"/>
                  </a:lnTo>
                  <a:lnTo>
                    <a:pt x="497" y="422"/>
                  </a:lnTo>
                  <a:lnTo>
                    <a:pt x="498" y="422"/>
                  </a:lnTo>
                  <a:lnTo>
                    <a:pt x="498" y="423"/>
                  </a:lnTo>
                  <a:lnTo>
                    <a:pt x="499" y="423"/>
                  </a:lnTo>
                  <a:lnTo>
                    <a:pt x="499" y="424"/>
                  </a:lnTo>
                  <a:lnTo>
                    <a:pt x="498" y="424"/>
                  </a:lnTo>
                  <a:lnTo>
                    <a:pt x="498" y="423"/>
                  </a:lnTo>
                  <a:lnTo>
                    <a:pt x="497" y="423"/>
                  </a:lnTo>
                  <a:lnTo>
                    <a:pt x="497" y="422"/>
                  </a:lnTo>
                  <a:lnTo>
                    <a:pt x="496" y="422"/>
                  </a:lnTo>
                  <a:lnTo>
                    <a:pt x="494" y="422"/>
                  </a:lnTo>
                  <a:lnTo>
                    <a:pt x="494" y="423"/>
                  </a:lnTo>
                  <a:lnTo>
                    <a:pt x="493" y="423"/>
                  </a:lnTo>
                  <a:lnTo>
                    <a:pt x="493" y="424"/>
                  </a:lnTo>
                  <a:lnTo>
                    <a:pt x="492" y="426"/>
                  </a:lnTo>
                  <a:lnTo>
                    <a:pt x="493" y="427"/>
                  </a:lnTo>
                  <a:lnTo>
                    <a:pt x="493" y="428"/>
                  </a:lnTo>
                  <a:lnTo>
                    <a:pt x="493" y="429"/>
                  </a:lnTo>
                  <a:lnTo>
                    <a:pt x="494" y="429"/>
                  </a:lnTo>
                  <a:lnTo>
                    <a:pt x="496" y="429"/>
                  </a:lnTo>
                  <a:lnTo>
                    <a:pt x="496" y="431"/>
                  </a:lnTo>
                  <a:lnTo>
                    <a:pt x="497" y="431"/>
                  </a:lnTo>
                  <a:lnTo>
                    <a:pt x="497" y="432"/>
                  </a:lnTo>
                  <a:lnTo>
                    <a:pt x="497" y="433"/>
                  </a:lnTo>
                  <a:lnTo>
                    <a:pt x="497" y="434"/>
                  </a:lnTo>
                  <a:lnTo>
                    <a:pt x="496" y="434"/>
                  </a:lnTo>
                  <a:lnTo>
                    <a:pt x="496" y="436"/>
                  </a:lnTo>
                  <a:lnTo>
                    <a:pt x="497" y="436"/>
                  </a:lnTo>
                  <a:lnTo>
                    <a:pt x="497" y="43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2040" y="2562"/>
              <a:ext cx="1050" cy="1168"/>
            </a:xfrm>
            <a:custGeom>
              <a:avLst/>
              <a:gdLst/>
              <a:ahLst/>
              <a:cxnLst>
                <a:cxn ang="0">
                  <a:pos x="1023" y="0"/>
                </a:cxn>
                <a:cxn ang="0">
                  <a:pos x="1007" y="9"/>
                </a:cxn>
                <a:cxn ang="0">
                  <a:pos x="1000" y="14"/>
                </a:cxn>
                <a:cxn ang="0">
                  <a:pos x="996" y="25"/>
                </a:cxn>
                <a:cxn ang="0">
                  <a:pos x="1001" y="38"/>
                </a:cxn>
                <a:cxn ang="0">
                  <a:pos x="998" y="44"/>
                </a:cxn>
                <a:cxn ang="0">
                  <a:pos x="1005" y="52"/>
                </a:cxn>
                <a:cxn ang="0">
                  <a:pos x="1012" y="60"/>
                </a:cxn>
                <a:cxn ang="0">
                  <a:pos x="1022" y="57"/>
                </a:cxn>
                <a:cxn ang="0">
                  <a:pos x="1031" y="63"/>
                </a:cxn>
                <a:cxn ang="0">
                  <a:pos x="1041" y="65"/>
                </a:cxn>
                <a:cxn ang="0">
                  <a:pos x="1045" y="82"/>
                </a:cxn>
                <a:cxn ang="0">
                  <a:pos x="1043" y="104"/>
                </a:cxn>
                <a:cxn ang="0">
                  <a:pos x="1048" y="121"/>
                </a:cxn>
                <a:cxn ang="0">
                  <a:pos x="1036" y="137"/>
                </a:cxn>
                <a:cxn ang="0">
                  <a:pos x="1030" y="156"/>
                </a:cxn>
                <a:cxn ang="0">
                  <a:pos x="1013" y="169"/>
                </a:cxn>
                <a:cxn ang="0">
                  <a:pos x="998" y="176"/>
                </a:cxn>
                <a:cxn ang="0">
                  <a:pos x="995" y="194"/>
                </a:cxn>
                <a:cxn ang="0">
                  <a:pos x="992" y="211"/>
                </a:cxn>
                <a:cxn ang="0">
                  <a:pos x="998" y="231"/>
                </a:cxn>
                <a:cxn ang="0">
                  <a:pos x="996" y="248"/>
                </a:cxn>
                <a:cxn ang="0">
                  <a:pos x="1002" y="266"/>
                </a:cxn>
                <a:cxn ang="0">
                  <a:pos x="1002" y="284"/>
                </a:cxn>
                <a:cxn ang="0">
                  <a:pos x="996" y="303"/>
                </a:cxn>
                <a:cxn ang="0">
                  <a:pos x="992" y="321"/>
                </a:cxn>
                <a:cxn ang="0">
                  <a:pos x="985" y="338"/>
                </a:cxn>
                <a:cxn ang="0">
                  <a:pos x="980" y="360"/>
                </a:cxn>
                <a:cxn ang="0">
                  <a:pos x="971" y="378"/>
                </a:cxn>
                <a:cxn ang="0">
                  <a:pos x="963" y="391"/>
                </a:cxn>
                <a:cxn ang="0">
                  <a:pos x="956" y="460"/>
                </a:cxn>
                <a:cxn ang="0">
                  <a:pos x="936" y="692"/>
                </a:cxn>
                <a:cxn ang="0">
                  <a:pos x="916" y="920"/>
                </a:cxn>
                <a:cxn ang="0">
                  <a:pos x="784" y="1089"/>
                </a:cxn>
                <a:cxn ang="0">
                  <a:pos x="674" y="1107"/>
                </a:cxn>
                <a:cxn ang="0">
                  <a:pos x="552" y="1135"/>
                </a:cxn>
                <a:cxn ang="0">
                  <a:pos x="458" y="1120"/>
                </a:cxn>
                <a:cxn ang="0">
                  <a:pos x="350" y="1161"/>
                </a:cxn>
                <a:cxn ang="0">
                  <a:pos x="232" y="1137"/>
                </a:cxn>
                <a:cxn ang="0">
                  <a:pos x="120" y="1166"/>
                </a:cxn>
                <a:cxn ang="0">
                  <a:pos x="50" y="1077"/>
                </a:cxn>
                <a:cxn ang="0">
                  <a:pos x="41" y="972"/>
                </a:cxn>
                <a:cxn ang="0">
                  <a:pos x="75" y="934"/>
                </a:cxn>
                <a:cxn ang="0">
                  <a:pos x="77" y="914"/>
                </a:cxn>
                <a:cxn ang="0">
                  <a:pos x="87" y="895"/>
                </a:cxn>
                <a:cxn ang="0">
                  <a:pos x="89" y="873"/>
                </a:cxn>
                <a:cxn ang="0">
                  <a:pos x="85" y="855"/>
                </a:cxn>
                <a:cxn ang="0">
                  <a:pos x="73" y="836"/>
                </a:cxn>
                <a:cxn ang="0">
                  <a:pos x="60" y="831"/>
                </a:cxn>
                <a:cxn ang="0">
                  <a:pos x="61" y="814"/>
                </a:cxn>
                <a:cxn ang="0">
                  <a:pos x="61" y="801"/>
                </a:cxn>
                <a:cxn ang="0">
                  <a:pos x="61" y="783"/>
                </a:cxn>
                <a:cxn ang="0">
                  <a:pos x="51" y="770"/>
                </a:cxn>
                <a:cxn ang="0">
                  <a:pos x="52" y="749"/>
                </a:cxn>
                <a:cxn ang="0">
                  <a:pos x="35" y="745"/>
                </a:cxn>
                <a:cxn ang="0">
                  <a:pos x="26" y="738"/>
                </a:cxn>
                <a:cxn ang="0">
                  <a:pos x="30" y="720"/>
                </a:cxn>
                <a:cxn ang="0">
                  <a:pos x="28" y="706"/>
                </a:cxn>
                <a:cxn ang="0">
                  <a:pos x="15" y="692"/>
                </a:cxn>
                <a:cxn ang="0">
                  <a:pos x="3" y="680"/>
                </a:cxn>
              </a:cxnLst>
              <a:rect l="0" t="0" r="r" b="b"/>
              <a:pathLst>
                <a:path w="1050" h="1168">
                  <a:moveTo>
                    <a:pt x="1031" y="3"/>
                  </a:moveTo>
                  <a:lnTo>
                    <a:pt x="1030" y="3"/>
                  </a:lnTo>
                  <a:lnTo>
                    <a:pt x="1028" y="3"/>
                  </a:lnTo>
                  <a:lnTo>
                    <a:pt x="1027" y="2"/>
                  </a:lnTo>
                  <a:lnTo>
                    <a:pt x="1027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6" y="3"/>
                  </a:lnTo>
                  <a:lnTo>
                    <a:pt x="1025" y="3"/>
                  </a:lnTo>
                  <a:lnTo>
                    <a:pt x="1023" y="4"/>
                  </a:lnTo>
                  <a:lnTo>
                    <a:pt x="1023" y="5"/>
                  </a:lnTo>
                  <a:lnTo>
                    <a:pt x="1022" y="7"/>
                  </a:lnTo>
                  <a:lnTo>
                    <a:pt x="1022" y="5"/>
                  </a:lnTo>
                  <a:lnTo>
                    <a:pt x="1022" y="4"/>
                  </a:lnTo>
                  <a:lnTo>
                    <a:pt x="1023" y="3"/>
                  </a:lnTo>
                  <a:lnTo>
                    <a:pt x="1025" y="2"/>
                  </a:lnTo>
                  <a:lnTo>
                    <a:pt x="1023" y="0"/>
                  </a:lnTo>
                  <a:lnTo>
                    <a:pt x="1022" y="0"/>
                  </a:lnTo>
                  <a:lnTo>
                    <a:pt x="1021" y="2"/>
                  </a:lnTo>
                  <a:lnTo>
                    <a:pt x="1020" y="3"/>
                  </a:lnTo>
                  <a:lnTo>
                    <a:pt x="1018" y="3"/>
                  </a:lnTo>
                  <a:lnTo>
                    <a:pt x="1017" y="3"/>
                  </a:lnTo>
                  <a:lnTo>
                    <a:pt x="1016" y="3"/>
                  </a:lnTo>
                  <a:lnTo>
                    <a:pt x="1015" y="4"/>
                  </a:lnTo>
                  <a:lnTo>
                    <a:pt x="1015" y="5"/>
                  </a:lnTo>
                  <a:lnTo>
                    <a:pt x="1013" y="7"/>
                  </a:lnTo>
                  <a:lnTo>
                    <a:pt x="1013" y="8"/>
                  </a:lnTo>
                  <a:lnTo>
                    <a:pt x="1012" y="8"/>
                  </a:lnTo>
                  <a:lnTo>
                    <a:pt x="1011" y="8"/>
                  </a:lnTo>
                  <a:lnTo>
                    <a:pt x="1011" y="7"/>
                  </a:lnTo>
                  <a:lnTo>
                    <a:pt x="1010" y="7"/>
                  </a:lnTo>
                  <a:lnTo>
                    <a:pt x="1010" y="8"/>
                  </a:lnTo>
                  <a:lnTo>
                    <a:pt x="1008" y="8"/>
                  </a:lnTo>
                  <a:lnTo>
                    <a:pt x="1007" y="9"/>
                  </a:lnTo>
                  <a:lnTo>
                    <a:pt x="1006" y="10"/>
                  </a:lnTo>
                  <a:lnTo>
                    <a:pt x="1007" y="12"/>
                  </a:lnTo>
                  <a:lnTo>
                    <a:pt x="1006" y="13"/>
                  </a:lnTo>
                  <a:lnTo>
                    <a:pt x="1005" y="12"/>
                  </a:lnTo>
                  <a:lnTo>
                    <a:pt x="1005" y="10"/>
                  </a:lnTo>
                  <a:lnTo>
                    <a:pt x="1003" y="10"/>
                  </a:lnTo>
                  <a:lnTo>
                    <a:pt x="1003" y="12"/>
                  </a:lnTo>
                  <a:lnTo>
                    <a:pt x="1003" y="13"/>
                  </a:lnTo>
                  <a:lnTo>
                    <a:pt x="1005" y="13"/>
                  </a:lnTo>
                  <a:lnTo>
                    <a:pt x="1005" y="14"/>
                  </a:lnTo>
                  <a:lnTo>
                    <a:pt x="1005" y="15"/>
                  </a:lnTo>
                  <a:lnTo>
                    <a:pt x="1003" y="17"/>
                  </a:lnTo>
                  <a:lnTo>
                    <a:pt x="1002" y="17"/>
                  </a:lnTo>
                  <a:lnTo>
                    <a:pt x="1002" y="15"/>
                  </a:lnTo>
                  <a:lnTo>
                    <a:pt x="1001" y="15"/>
                  </a:lnTo>
                  <a:lnTo>
                    <a:pt x="1001" y="14"/>
                  </a:lnTo>
                  <a:lnTo>
                    <a:pt x="1000" y="14"/>
                  </a:lnTo>
                  <a:lnTo>
                    <a:pt x="1000" y="15"/>
                  </a:lnTo>
                  <a:lnTo>
                    <a:pt x="1000" y="17"/>
                  </a:lnTo>
                  <a:lnTo>
                    <a:pt x="1000" y="18"/>
                  </a:lnTo>
                  <a:lnTo>
                    <a:pt x="1000" y="19"/>
                  </a:lnTo>
                  <a:lnTo>
                    <a:pt x="1001" y="19"/>
                  </a:lnTo>
                  <a:lnTo>
                    <a:pt x="1002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4"/>
                  </a:lnTo>
                  <a:lnTo>
                    <a:pt x="1001" y="23"/>
                  </a:lnTo>
                  <a:lnTo>
                    <a:pt x="1001" y="22"/>
                  </a:lnTo>
                  <a:lnTo>
                    <a:pt x="1000" y="20"/>
                  </a:lnTo>
                  <a:lnTo>
                    <a:pt x="998" y="20"/>
                  </a:lnTo>
                  <a:lnTo>
                    <a:pt x="996" y="22"/>
                  </a:lnTo>
                  <a:lnTo>
                    <a:pt x="996" y="23"/>
                  </a:lnTo>
                  <a:lnTo>
                    <a:pt x="996" y="25"/>
                  </a:lnTo>
                  <a:lnTo>
                    <a:pt x="997" y="25"/>
                  </a:lnTo>
                  <a:lnTo>
                    <a:pt x="997" y="27"/>
                  </a:lnTo>
                  <a:lnTo>
                    <a:pt x="997" y="28"/>
                  </a:lnTo>
                  <a:lnTo>
                    <a:pt x="996" y="28"/>
                  </a:lnTo>
                  <a:lnTo>
                    <a:pt x="997" y="29"/>
                  </a:lnTo>
                  <a:lnTo>
                    <a:pt x="998" y="29"/>
                  </a:lnTo>
                  <a:lnTo>
                    <a:pt x="1000" y="30"/>
                  </a:lnTo>
                  <a:lnTo>
                    <a:pt x="1001" y="32"/>
                  </a:lnTo>
                  <a:lnTo>
                    <a:pt x="1001" y="33"/>
                  </a:lnTo>
                  <a:lnTo>
                    <a:pt x="1000" y="33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7" y="35"/>
                  </a:lnTo>
                  <a:lnTo>
                    <a:pt x="998" y="35"/>
                  </a:lnTo>
                  <a:lnTo>
                    <a:pt x="998" y="37"/>
                  </a:lnTo>
                  <a:lnTo>
                    <a:pt x="1000" y="37"/>
                  </a:lnTo>
                  <a:lnTo>
                    <a:pt x="1001" y="38"/>
                  </a:lnTo>
                  <a:lnTo>
                    <a:pt x="1000" y="39"/>
                  </a:lnTo>
                  <a:lnTo>
                    <a:pt x="1000" y="40"/>
                  </a:lnTo>
                  <a:lnTo>
                    <a:pt x="998" y="40"/>
                  </a:lnTo>
                  <a:lnTo>
                    <a:pt x="997" y="40"/>
                  </a:lnTo>
                  <a:lnTo>
                    <a:pt x="996" y="39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3" y="39"/>
                  </a:lnTo>
                  <a:lnTo>
                    <a:pt x="993" y="40"/>
                  </a:lnTo>
                  <a:lnTo>
                    <a:pt x="995" y="40"/>
                  </a:lnTo>
                  <a:lnTo>
                    <a:pt x="995" y="42"/>
                  </a:lnTo>
                  <a:lnTo>
                    <a:pt x="996" y="42"/>
                  </a:lnTo>
                  <a:lnTo>
                    <a:pt x="996" y="43"/>
                  </a:lnTo>
                  <a:lnTo>
                    <a:pt x="997" y="43"/>
                  </a:lnTo>
                  <a:lnTo>
                    <a:pt x="997" y="44"/>
                  </a:lnTo>
                  <a:lnTo>
                    <a:pt x="998" y="44"/>
                  </a:lnTo>
                  <a:lnTo>
                    <a:pt x="998" y="45"/>
                  </a:lnTo>
                  <a:lnTo>
                    <a:pt x="998" y="44"/>
                  </a:lnTo>
                  <a:lnTo>
                    <a:pt x="1000" y="43"/>
                  </a:lnTo>
                  <a:lnTo>
                    <a:pt x="1001" y="43"/>
                  </a:lnTo>
                  <a:lnTo>
                    <a:pt x="1002" y="44"/>
                  </a:lnTo>
                  <a:lnTo>
                    <a:pt x="1002" y="45"/>
                  </a:lnTo>
                  <a:lnTo>
                    <a:pt x="1002" y="47"/>
                  </a:lnTo>
                  <a:lnTo>
                    <a:pt x="1002" y="48"/>
                  </a:lnTo>
                  <a:lnTo>
                    <a:pt x="1002" y="49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5" y="48"/>
                  </a:lnTo>
                  <a:lnTo>
                    <a:pt x="1006" y="48"/>
                  </a:lnTo>
                  <a:lnTo>
                    <a:pt x="1006" y="49"/>
                  </a:lnTo>
                  <a:lnTo>
                    <a:pt x="1005" y="49"/>
                  </a:lnTo>
                  <a:lnTo>
                    <a:pt x="1005" y="50"/>
                  </a:lnTo>
                  <a:lnTo>
                    <a:pt x="1005" y="52"/>
                  </a:lnTo>
                  <a:lnTo>
                    <a:pt x="1006" y="52"/>
                  </a:lnTo>
                  <a:lnTo>
                    <a:pt x="1006" y="53"/>
                  </a:lnTo>
                  <a:lnTo>
                    <a:pt x="1007" y="52"/>
                  </a:lnTo>
                  <a:lnTo>
                    <a:pt x="1008" y="52"/>
                  </a:lnTo>
                  <a:lnTo>
                    <a:pt x="1008" y="53"/>
                  </a:lnTo>
                  <a:lnTo>
                    <a:pt x="1008" y="54"/>
                  </a:lnTo>
                  <a:lnTo>
                    <a:pt x="1007" y="55"/>
                  </a:lnTo>
                  <a:lnTo>
                    <a:pt x="1008" y="57"/>
                  </a:lnTo>
                  <a:lnTo>
                    <a:pt x="1010" y="57"/>
                  </a:lnTo>
                  <a:lnTo>
                    <a:pt x="1010" y="55"/>
                  </a:lnTo>
                  <a:lnTo>
                    <a:pt x="1011" y="55"/>
                  </a:lnTo>
                  <a:lnTo>
                    <a:pt x="1011" y="57"/>
                  </a:lnTo>
                  <a:lnTo>
                    <a:pt x="1011" y="58"/>
                  </a:lnTo>
                  <a:lnTo>
                    <a:pt x="1010" y="59"/>
                  </a:lnTo>
                  <a:lnTo>
                    <a:pt x="1011" y="59"/>
                  </a:lnTo>
                  <a:lnTo>
                    <a:pt x="1011" y="60"/>
                  </a:lnTo>
                  <a:lnTo>
                    <a:pt x="1012" y="60"/>
                  </a:lnTo>
                  <a:lnTo>
                    <a:pt x="1013" y="59"/>
                  </a:lnTo>
                  <a:lnTo>
                    <a:pt x="1012" y="58"/>
                  </a:lnTo>
                  <a:lnTo>
                    <a:pt x="1012" y="57"/>
                  </a:lnTo>
                  <a:lnTo>
                    <a:pt x="1013" y="57"/>
                  </a:lnTo>
                  <a:lnTo>
                    <a:pt x="1015" y="58"/>
                  </a:lnTo>
                  <a:lnTo>
                    <a:pt x="1016" y="58"/>
                  </a:lnTo>
                  <a:lnTo>
                    <a:pt x="1016" y="59"/>
                  </a:lnTo>
                  <a:lnTo>
                    <a:pt x="1017" y="60"/>
                  </a:lnTo>
                  <a:lnTo>
                    <a:pt x="1018" y="60"/>
                  </a:lnTo>
                  <a:lnTo>
                    <a:pt x="1018" y="62"/>
                  </a:lnTo>
                  <a:lnTo>
                    <a:pt x="1020" y="62"/>
                  </a:lnTo>
                  <a:lnTo>
                    <a:pt x="1020" y="60"/>
                  </a:lnTo>
                  <a:lnTo>
                    <a:pt x="1020" y="59"/>
                  </a:lnTo>
                  <a:lnTo>
                    <a:pt x="1021" y="59"/>
                  </a:lnTo>
                  <a:lnTo>
                    <a:pt x="1021" y="58"/>
                  </a:lnTo>
                  <a:lnTo>
                    <a:pt x="1021" y="57"/>
                  </a:lnTo>
                  <a:lnTo>
                    <a:pt x="1022" y="57"/>
                  </a:lnTo>
                  <a:lnTo>
                    <a:pt x="1022" y="55"/>
                  </a:lnTo>
                  <a:lnTo>
                    <a:pt x="1023" y="55"/>
                  </a:lnTo>
                  <a:lnTo>
                    <a:pt x="1023" y="57"/>
                  </a:lnTo>
                  <a:lnTo>
                    <a:pt x="1025" y="58"/>
                  </a:lnTo>
                  <a:lnTo>
                    <a:pt x="1026" y="58"/>
                  </a:lnTo>
                  <a:lnTo>
                    <a:pt x="1026" y="59"/>
                  </a:lnTo>
                  <a:lnTo>
                    <a:pt x="1025" y="60"/>
                  </a:lnTo>
                  <a:lnTo>
                    <a:pt x="1025" y="62"/>
                  </a:lnTo>
                  <a:lnTo>
                    <a:pt x="1025" y="63"/>
                  </a:lnTo>
                  <a:lnTo>
                    <a:pt x="1026" y="64"/>
                  </a:lnTo>
                  <a:lnTo>
                    <a:pt x="1027" y="64"/>
                  </a:lnTo>
                  <a:lnTo>
                    <a:pt x="1027" y="65"/>
                  </a:lnTo>
                  <a:lnTo>
                    <a:pt x="1028" y="65"/>
                  </a:lnTo>
                  <a:lnTo>
                    <a:pt x="1028" y="64"/>
                  </a:lnTo>
                  <a:lnTo>
                    <a:pt x="1028" y="63"/>
                  </a:lnTo>
                  <a:lnTo>
                    <a:pt x="1030" y="63"/>
                  </a:lnTo>
                  <a:lnTo>
                    <a:pt x="1031" y="63"/>
                  </a:lnTo>
                  <a:lnTo>
                    <a:pt x="1032" y="63"/>
                  </a:lnTo>
                  <a:lnTo>
                    <a:pt x="1033" y="63"/>
                  </a:lnTo>
                  <a:lnTo>
                    <a:pt x="1035" y="64"/>
                  </a:lnTo>
                  <a:lnTo>
                    <a:pt x="1033" y="64"/>
                  </a:lnTo>
                  <a:lnTo>
                    <a:pt x="1033" y="65"/>
                  </a:lnTo>
                  <a:lnTo>
                    <a:pt x="1033" y="67"/>
                  </a:lnTo>
                  <a:lnTo>
                    <a:pt x="1035" y="67"/>
                  </a:lnTo>
                  <a:lnTo>
                    <a:pt x="1036" y="65"/>
                  </a:lnTo>
                  <a:lnTo>
                    <a:pt x="1037" y="64"/>
                  </a:lnTo>
                  <a:lnTo>
                    <a:pt x="1037" y="63"/>
                  </a:lnTo>
                  <a:lnTo>
                    <a:pt x="1038" y="63"/>
                  </a:lnTo>
                  <a:lnTo>
                    <a:pt x="1040" y="63"/>
                  </a:lnTo>
                  <a:lnTo>
                    <a:pt x="1041" y="62"/>
                  </a:lnTo>
                  <a:lnTo>
                    <a:pt x="1042" y="63"/>
                  </a:lnTo>
                  <a:lnTo>
                    <a:pt x="1042" y="64"/>
                  </a:lnTo>
                  <a:lnTo>
                    <a:pt x="1042" y="65"/>
                  </a:lnTo>
                  <a:lnTo>
                    <a:pt x="1041" y="65"/>
                  </a:lnTo>
                  <a:lnTo>
                    <a:pt x="1042" y="67"/>
                  </a:lnTo>
                  <a:lnTo>
                    <a:pt x="1042" y="68"/>
                  </a:lnTo>
                  <a:lnTo>
                    <a:pt x="1043" y="68"/>
                  </a:lnTo>
                  <a:lnTo>
                    <a:pt x="1043" y="67"/>
                  </a:lnTo>
                  <a:lnTo>
                    <a:pt x="1045" y="67"/>
                  </a:lnTo>
                  <a:lnTo>
                    <a:pt x="1046" y="68"/>
                  </a:lnTo>
                  <a:lnTo>
                    <a:pt x="1046" y="69"/>
                  </a:lnTo>
                  <a:lnTo>
                    <a:pt x="1046" y="70"/>
                  </a:lnTo>
                  <a:lnTo>
                    <a:pt x="1046" y="72"/>
                  </a:lnTo>
                  <a:lnTo>
                    <a:pt x="1046" y="73"/>
                  </a:lnTo>
                  <a:lnTo>
                    <a:pt x="1046" y="74"/>
                  </a:lnTo>
                  <a:lnTo>
                    <a:pt x="1046" y="75"/>
                  </a:lnTo>
                  <a:lnTo>
                    <a:pt x="1046" y="77"/>
                  </a:lnTo>
                  <a:lnTo>
                    <a:pt x="1046" y="78"/>
                  </a:lnTo>
                  <a:lnTo>
                    <a:pt x="1045" y="79"/>
                  </a:lnTo>
                  <a:lnTo>
                    <a:pt x="1045" y="80"/>
                  </a:lnTo>
                  <a:lnTo>
                    <a:pt x="1045" y="82"/>
                  </a:lnTo>
                  <a:lnTo>
                    <a:pt x="1045" y="83"/>
                  </a:lnTo>
                  <a:lnTo>
                    <a:pt x="1045" y="85"/>
                  </a:lnTo>
                  <a:lnTo>
                    <a:pt x="1046" y="87"/>
                  </a:lnTo>
                  <a:lnTo>
                    <a:pt x="1045" y="88"/>
                  </a:lnTo>
                  <a:lnTo>
                    <a:pt x="1045" y="89"/>
                  </a:lnTo>
                  <a:lnTo>
                    <a:pt x="1043" y="90"/>
                  </a:lnTo>
                  <a:lnTo>
                    <a:pt x="1042" y="92"/>
                  </a:lnTo>
                  <a:lnTo>
                    <a:pt x="1042" y="93"/>
                  </a:lnTo>
                  <a:lnTo>
                    <a:pt x="1041" y="94"/>
                  </a:lnTo>
                  <a:lnTo>
                    <a:pt x="1041" y="95"/>
                  </a:lnTo>
                  <a:lnTo>
                    <a:pt x="1041" y="97"/>
                  </a:lnTo>
                  <a:lnTo>
                    <a:pt x="1041" y="98"/>
                  </a:lnTo>
                  <a:lnTo>
                    <a:pt x="1042" y="99"/>
                  </a:lnTo>
                  <a:lnTo>
                    <a:pt x="1043" y="100"/>
                  </a:lnTo>
                  <a:lnTo>
                    <a:pt x="1045" y="102"/>
                  </a:lnTo>
                  <a:lnTo>
                    <a:pt x="1045" y="103"/>
                  </a:lnTo>
                  <a:lnTo>
                    <a:pt x="1043" y="104"/>
                  </a:lnTo>
                  <a:lnTo>
                    <a:pt x="1043" y="106"/>
                  </a:lnTo>
                  <a:lnTo>
                    <a:pt x="1042" y="106"/>
                  </a:lnTo>
                  <a:lnTo>
                    <a:pt x="1042" y="107"/>
                  </a:lnTo>
                  <a:lnTo>
                    <a:pt x="1041" y="108"/>
                  </a:lnTo>
                  <a:lnTo>
                    <a:pt x="1042" y="111"/>
                  </a:lnTo>
                  <a:lnTo>
                    <a:pt x="1042" y="112"/>
                  </a:lnTo>
                  <a:lnTo>
                    <a:pt x="1042" y="113"/>
                  </a:lnTo>
                  <a:lnTo>
                    <a:pt x="1043" y="113"/>
                  </a:lnTo>
                  <a:lnTo>
                    <a:pt x="1043" y="114"/>
                  </a:lnTo>
                  <a:lnTo>
                    <a:pt x="1043" y="116"/>
                  </a:lnTo>
                  <a:lnTo>
                    <a:pt x="1045" y="117"/>
                  </a:lnTo>
                  <a:lnTo>
                    <a:pt x="1046" y="117"/>
                  </a:lnTo>
                  <a:lnTo>
                    <a:pt x="1047" y="117"/>
                  </a:lnTo>
                  <a:lnTo>
                    <a:pt x="1047" y="118"/>
                  </a:lnTo>
                  <a:lnTo>
                    <a:pt x="1048" y="118"/>
                  </a:lnTo>
                  <a:lnTo>
                    <a:pt x="1048" y="119"/>
                  </a:lnTo>
                  <a:lnTo>
                    <a:pt x="1048" y="121"/>
                  </a:lnTo>
                  <a:lnTo>
                    <a:pt x="1048" y="122"/>
                  </a:lnTo>
                  <a:lnTo>
                    <a:pt x="1050" y="123"/>
                  </a:lnTo>
                  <a:lnTo>
                    <a:pt x="1048" y="124"/>
                  </a:lnTo>
                  <a:lnTo>
                    <a:pt x="1047" y="126"/>
                  </a:lnTo>
                  <a:lnTo>
                    <a:pt x="1046" y="127"/>
                  </a:lnTo>
                  <a:lnTo>
                    <a:pt x="1046" y="128"/>
                  </a:lnTo>
                  <a:lnTo>
                    <a:pt x="1046" y="129"/>
                  </a:lnTo>
                  <a:lnTo>
                    <a:pt x="1046" y="131"/>
                  </a:lnTo>
                  <a:lnTo>
                    <a:pt x="1046" y="132"/>
                  </a:lnTo>
                  <a:lnTo>
                    <a:pt x="1045" y="133"/>
                  </a:lnTo>
                  <a:lnTo>
                    <a:pt x="1043" y="133"/>
                  </a:lnTo>
                  <a:lnTo>
                    <a:pt x="1042" y="133"/>
                  </a:lnTo>
                  <a:lnTo>
                    <a:pt x="1041" y="133"/>
                  </a:lnTo>
                  <a:lnTo>
                    <a:pt x="1040" y="133"/>
                  </a:lnTo>
                  <a:lnTo>
                    <a:pt x="1038" y="134"/>
                  </a:lnTo>
                  <a:lnTo>
                    <a:pt x="1037" y="136"/>
                  </a:lnTo>
                  <a:lnTo>
                    <a:pt x="1036" y="137"/>
                  </a:lnTo>
                  <a:lnTo>
                    <a:pt x="1035" y="138"/>
                  </a:lnTo>
                  <a:lnTo>
                    <a:pt x="1035" y="139"/>
                  </a:lnTo>
                  <a:lnTo>
                    <a:pt x="1033" y="141"/>
                  </a:lnTo>
                  <a:lnTo>
                    <a:pt x="1033" y="142"/>
                  </a:lnTo>
                  <a:lnTo>
                    <a:pt x="1033" y="143"/>
                  </a:lnTo>
                  <a:lnTo>
                    <a:pt x="1033" y="144"/>
                  </a:lnTo>
                  <a:lnTo>
                    <a:pt x="1032" y="146"/>
                  </a:lnTo>
                  <a:lnTo>
                    <a:pt x="1032" y="147"/>
                  </a:lnTo>
                  <a:lnTo>
                    <a:pt x="1032" y="148"/>
                  </a:lnTo>
                  <a:lnTo>
                    <a:pt x="1032" y="149"/>
                  </a:lnTo>
                  <a:lnTo>
                    <a:pt x="1033" y="151"/>
                  </a:lnTo>
                  <a:lnTo>
                    <a:pt x="1033" y="152"/>
                  </a:lnTo>
                  <a:lnTo>
                    <a:pt x="1032" y="153"/>
                  </a:lnTo>
                  <a:lnTo>
                    <a:pt x="1032" y="154"/>
                  </a:lnTo>
                  <a:lnTo>
                    <a:pt x="1031" y="154"/>
                  </a:lnTo>
                  <a:lnTo>
                    <a:pt x="1031" y="156"/>
                  </a:lnTo>
                  <a:lnTo>
                    <a:pt x="1030" y="156"/>
                  </a:lnTo>
                  <a:lnTo>
                    <a:pt x="1030" y="157"/>
                  </a:lnTo>
                  <a:lnTo>
                    <a:pt x="1028" y="158"/>
                  </a:lnTo>
                  <a:lnTo>
                    <a:pt x="1027" y="159"/>
                  </a:lnTo>
                  <a:lnTo>
                    <a:pt x="1026" y="161"/>
                  </a:lnTo>
                  <a:lnTo>
                    <a:pt x="1025" y="162"/>
                  </a:lnTo>
                  <a:lnTo>
                    <a:pt x="1025" y="163"/>
                  </a:lnTo>
                  <a:lnTo>
                    <a:pt x="1023" y="163"/>
                  </a:lnTo>
                  <a:lnTo>
                    <a:pt x="1022" y="163"/>
                  </a:lnTo>
                  <a:lnTo>
                    <a:pt x="1021" y="164"/>
                  </a:lnTo>
                  <a:lnTo>
                    <a:pt x="1021" y="166"/>
                  </a:lnTo>
                  <a:lnTo>
                    <a:pt x="1020" y="166"/>
                  </a:lnTo>
                  <a:lnTo>
                    <a:pt x="1018" y="166"/>
                  </a:lnTo>
                  <a:lnTo>
                    <a:pt x="1017" y="166"/>
                  </a:lnTo>
                  <a:lnTo>
                    <a:pt x="1016" y="166"/>
                  </a:lnTo>
                  <a:lnTo>
                    <a:pt x="1016" y="167"/>
                  </a:lnTo>
                  <a:lnTo>
                    <a:pt x="1015" y="168"/>
                  </a:lnTo>
                  <a:lnTo>
                    <a:pt x="1013" y="169"/>
                  </a:lnTo>
                  <a:lnTo>
                    <a:pt x="1012" y="169"/>
                  </a:lnTo>
                  <a:lnTo>
                    <a:pt x="1011" y="171"/>
                  </a:lnTo>
                  <a:lnTo>
                    <a:pt x="1011" y="172"/>
                  </a:lnTo>
                  <a:lnTo>
                    <a:pt x="1010" y="173"/>
                  </a:lnTo>
                  <a:lnTo>
                    <a:pt x="1010" y="172"/>
                  </a:lnTo>
                  <a:lnTo>
                    <a:pt x="1008" y="172"/>
                  </a:lnTo>
                  <a:lnTo>
                    <a:pt x="1007" y="171"/>
                  </a:lnTo>
                  <a:lnTo>
                    <a:pt x="1006" y="171"/>
                  </a:lnTo>
                  <a:lnTo>
                    <a:pt x="1005" y="171"/>
                  </a:lnTo>
                  <a:lnTo>
                    <a:pt x="1003" y="171"/>
                  </a:lnTo>
                  <a:lnTo>
                    <a:pt x="1002" y="171"/>
                  </a:lnTo>
                  <a:lnTo>
                    <a:pt x="1002" y="172"/>
                  </a:lnTo>
                  <a:lnTo>
                    <a:pt x="1001" y="172"/>
                  </a:lnTo>
                  <a:lnTo>
                    <a:pt x="1001" y="173"/>
                  </a:lnTo>
                  <a:lnTo>
                    <a:pt x="1000" y="173"/>
                  </a:lnTo>
                  <a:lnTo>
                    <a:pt x="998" y="174"/>
                  </a:lnTo>
                  <a:lnTo>
                    <a:pt x="998" y="176"/>
                  </a:lnTo>
                  <a:lnTo>
                    <a:pt x="998" y="177"/>
                  </a:lnTo>
                  <a:lnTo>
                    <a:pt x="998" y="178"/>
                  </a:lnTo>
                  <a:lnTo>
                    <a:pt x="997" y="179"/>
                  </a:lnTo>
                  <a:lnTo>
                    <a:pt x="997" y="181"/>
                  </a:lnTo>
                  <a:lnTo>
                    <a:pt x="997" y="182"/>
                  </a:lnTo>
                  <a:lnTo>
                    <a:pt x="998" y="183"/>
                  </a:lnTo>
                  <a:lnTo>
                    <a:pt x="998" y="184"/>
                  </a:lnTo>
                  <a:lnTo>
                    <a:pt x="997" y="184"/>
                  </a:lnTo>
                  <a:lnTo>
                    <a:pt x="997" y="186"/>
                  </a:lnTo>
                  <a:lnTo>
                    <a:pt x="996" y="186"/>
                  </a:lnTo>
                  <a:lnTo>
                    <a:pt x="995" y="187"/>
                  </a:lnTo>
                  <a:lnTo>
                    <a:pt x="995" y="188"/>
                  </a:lnTo>
                  <a:lnTo>
                    <a:pt x="995" y="189"/>
                  </a:lnTo>
                  <a:lnTo>
                    <a:pt x="995" y="191"/>
                  </a:lnTo>
                  <a:lnTo>
                    <a:pt x="995" y="192"/>
                  </a:lnTo>
                  <a:lnTo>
                    <a:pt x="995" y="193"/>
                  </a:lnTo>
                  <a:lnTo>
                    <a:pt x="995" y="194"/>
                  </a:lnTo>
                  <a:lnTo>
                    <a:pt x="995" y="196"/>
                  </a:lnTo>
                  <a:lnTo>
                    <a:pt x="995" y="197"/>
                  </a:lnTo>
                  <a:lnTo>
                    <a:pt x="996" y="198"/>
                  </a:lnTo>
                  <a:lnTo>
                    <a:pt x="996" y="199"/>
                  </a:lnTo>
                  <a:lnTo>
                    <a:pt x="996" y="201"/>
                  </a:lnTo>
                  <a:lnTo>
                    <a:pt x="995" y="201"/>
                  </a:lnTo>
                  <a:lnTo>
                    <a:pt x="996" y="202"/>
                  </a:lnTo>
                  <a:lnTo>
                    <a:pt x="996" y="203"/>
                  </a:lnTo>
                  <a:lnTo>
                    <a:pt x="995" y="203"/>
                  </a:lnTo>
                  <a:lnTo>
                    <a:pt x="995" y="204"/>
                  </a:lnTo>
                  <a:lnTo>
                    <a:pt x="993" y="206"/>
                  </a:lnTo>
                  <a:lnTo>
                    <a:pt x="995" y="206"/>
                  </a:lnTo>
                  <a:lnTo>
                    <a:pt x="993" y="207"/>
                  </a:lnTo>
                  <a:lnTo>
                    <a:pt x="993" y="208"/>
                  </a:lnTo>
                  <a:lnTo>
                    <a:pt x="993" y="209"/>
                  </a:lnTo>
                  <a:lnTo>
                    <a:pt x="992" y="209"/>
                  </a:lnTo>
                  <a:lnTo>
                    <a:pt x="992" y="211"/>
                  </a:lnTo>
                  <a:lnTo>
                    <a:pt x="993" y="212"/>
                  </a:lnTo>
                  <a:lnTo>
                    <a:pt x="993" y="213"/>
                  </a:lnTo>
                  <a:lnTo>
                    <a:pt x="995" y="214"/>
                  </a:lnTo>
                  <a:lnTo>
                    <a:pt x="995" y="216"/>
                  </a:lnTo>
                  <a:lnTo>
                    <a:pt x="995" y="217"/>
                  </a:lnTo>
                  <a:lnTo>
                    <a:pt x="993" y="218"/>
                  </a:lnTo>
                  <a:lnTo>
                    <a:pt x="993" y="219"/>
                  </a:lnTo>
                  <a:lnTo>
                    <a:pt x="995" y="221"/>
                  </a:lnTo>
                  <a:lnTo>
                    <a:pt x="995" y="222"/>
                  </a:lnTo>
                  <a:lnTo>
                    <a:pt x="995" y="223"/>
                  </a:lnTo>
                  <a:lnTo>
                    <a:pt x="996" y="224"/>
                  </a:lnTo>
                  <a:lnTo>
                    <a:pt x="996" y="226"/>
                  </a:lnTo>
                  <a:lnTo>
                    <a:pt x="997" y="226"/>
                  </a:lnTo>
                  <a:lnTo>
                    <a:pt x="997" y="227"/>
                  </a:lnTo>
                  <a:lnTo>
                    <a:pt x="997" y="228"/>
                  </a:lnTo>
                  <a:lnTo>
                    <a:pt x="997" y="229"/>
                  </a:lnTo>
                  <a:lnTo>
                    <a:pt x="998" y="231"/>
                  </a:lnTo>
                  <a:lnTo>
                    <a:pt x="998" y="232"/>
                  </a:lnTo>
                  <a:lnTo>
                    <a:pt x="997" y="232"/>
                  </a:lnTo>
                  <a:lnTo>
                    <a:pt x="997" y="233"/>
                  </a:lnTo>
                  <a:lnTo>
                    <a:pt x="997" y="234"/>
                  </a:lnTo>
                  <a:lnTo>
                    <a:pt x="998" y="236"/>
                  </a:lnTo>
                  <a:lnTo>
                    <a:pt x="998" y="237"/>
                  </a:lnTo>
                  <a:lnTo>
                    <a:pt x="998" y="238"/>
                  </a:lnTo>
                  <a:lnTo>
                    <a:pt x="998" y="239"/>
                  </a:lnTo>
                  <a:lnTo>
                    <a:pt x="997" y="241"/>
                  </a:lnTo>
                  <a:lnTo>
                    <a:pt x="997" y="242"/>
                  </a:lnTo>
                  <a:lnTo>
                    <a:pt x="997" y="243"/>
                  </a:lnTo>
                  <a:lnTo>
                    <a:pt x="997" y="244"/>
                  </a:lnTo>
                  <a:lnTo>
                    <a:pt x="997" y="246"/>
                  </a:lnTo>
                  <a:lnTo>
                    <a:pt x="998" y="246"/>
                  </a:lnTo>
                  <a:lnTo>
                    <a:pt x="998" y="247"/>
                  </a:lnTo>
                  <a:lnTo>
                    <a:pt x="997" y="247"/>
                  </a:lnTo>
                  <a:lnTo>
                    <a:pt x="996" y="248"/>
                  </a:lnTo>
                  <a:lnTo>
                    <a:pt x="996" y="249"/>
                  </a:lnTo>
                  <a:lnTo>
                    <a:pt x="997" y="251"/>
                  </a:lnTo>
                  <a:lnTo>
                    <a:pt x="997" y="252"/>
                  </a:lnTo>
                  <a:lnTo>
                    <a:pt x="997" y="253"/>
                  </a:lnTo>
                  <a:lnTo>
                    <a:pt x="998" y="253"/>
                  </a:lnTo>
                  <a:lnTo>
                    <a:pt x="1000" y="253"/>
                  </a:lnTo>
                  <a:lnTo>
                    <a:pt x="1001" y="254"/>
                  </a:lnTo>
                  <a:lnTo>
                    <a:pt x="1002" y="254"/>
                  </a:lnTo>
                  <a:lnTo>
                    <a:pt x="1002" y="256"/>
                  </a:lnTo>
                  <a:lnTo>
                    <a:pt x="1002" y="257"/>
                  </a:lnTo>
                  <a:lnTo>
                    <a:pt x="1002" y="258"/>
                  </a:lnTo>
                  <a:lnTo>
                    <a:pt x="1002" y="259"/>
                  </a:lnTo>
                  <a:lnTo>
                    <a:pt x="1002" y="261"/>
                  </a:lnTo>
                  <a:lnTo>
                    <a:pt x="1002" y="262"/>
                  </a:lnTo>
                  <a:lnTo>
                    <a:pt x="1002" y="263"/>
                  </a:lnTo>
                  <a:lnTo>
                    <a:pt x="1002" y="264"/>
                  </a:lnTo>
                  <a:lnTo>
                    <a:pt x="1002" y="266"/>
                  </a:lnTo>
                  <a:lnTo>
                    <a:pt x="1003" y="266"/>
                  </a:lnTo>
                  <a:lnTo>
                    <a:pt x="1003" y="267"/>
                  </a:lnTo>
                  <a:lnTo>
                    <a:pt x="1005" y="267"/>
                  </a:lnTo>
                  <a:lnTo>
                    <a:pt x="1005" y="268"/>
                  </a:lnTo>
                  <a:lnTo>
                    <a:pt x="1005" y="269"/>
                  </a:lnTo>
                  <a:lnTo>
                    <a:pt x="1005" y="271"/>
                  </a:lnTo>
                  <a:lnTo>
                    <a:pt x="1005" y="272"/>
                  </a:lnTo>
                  <a:lnTo>
                    <a:pt x="1005" y="273"/>
                  </a:lnTo>
                  <a:lnTo>
                    <a:pt x="1006" y="274"/>
                  </a:lnTo>
                  <a:lnTo>
                    <a:pt x="1005" y="276"/>
                  </a:lnTo>
                  <a:lnTo>
                    <a:pt x="1005" y="278"/>
                  </a:lnTo>
                  <a:lnTo>
                    <a:pt x="1005" y="279"/>
                  </a:lnTo>
                  <a:lnTo>
                    <a:pt x="1005" y="281"/>
                  </a:lnTo>
                  <a:lnTo>
                    <a:pt x="1005" y="282"/>
                  </a:lnTo>
                  <a:lnTo>
                    <a:pt x="1005" y="283"/>
                  </a:lnTo>
                  <a:lnTo>
                    <a:pt x="1003" y="284"/>
                  </a:lnTo>
                  <a:lnTo>
                    <a:pt x="1002" y="284"/>
                  </a:lnTo>
                  <a:lnTo>
                    <a:pt x="1001" y="286"/>
                  </a:lnTo>
                  <a:lnTo>
                    <a:pt x="1001" y="287"/>
                  </a:lnTo>
                  <a:lnTo>
                    <a:pt x="1001" y="288"/>
                  </a:lnTo>
                  <a:lnTo>
                    <a:pt x="1000" y="291"/>
                  </a:lnTo>
                  <a:lnTo>
                    <a:pt x="1000" y="292"/>
                  </a:lnTo>
                  <a:lnTo>
                    <a:pt x="1000" y="293"/>
                  </a:lnTo>
                  <a:lnTo>
                    <a:pt x="998" y="293"/>
                  </a:lnTo>
                  <a:lnTo>
                    <a:pt x="998" y="294"/>
                  </a:lnTo>
                  <a:lnTo>
                    <a:pt x="996" y="294"/>
                  </a:lnTo>
                  <a:lnTo>
                    <a:pt x="996" y="296"/>
                  </a:lnTo>
                  <a:lnTo>
                    <a:pt x="995" y="297"/>
                  </a:lnTo>
                  <a:lnTo>
                    <a:pt x="996" y="298"/>
                  </a:lnTo>
                  <a:lnTo>
                    <a:pt x="996" y="299"/>
                  </a:lnTo>
                  <a:lnTo>
                    <a:pt x="995" y="299"/>
                  </a:lnTo>
                  <a:lnTo>
                    <a:pt x="995" y="301"/>
                  </a:lnTo>
                  <a:lnTo>
                    <a:pt x="996" y="302"/>
                  </a:lnTo>
                  <a:lnTo>
                    <a:pt x="996" y="303"/>
                  </a:lnTo>
                  <a:lnTo>
                    <a:pt x="997" y="303"/>
                  </a:lnTo>
                  <a:lnTo>
                    <a:pt x="997" y="304"/>
                  </a:lnTo>
                  <a:lnTo>
                    <a:pt x="997" y="306"/>
                  </a:lnTo>
                  <a:lnTo>
                    <a:pt x="997" y="307"/>
                  </a:lnTo>
                  <a:lnTo>
                    <a:pt x="996" y="308"/>
                  </a:lnTo>
                  <a:lnTo>
                    <a:pt x="996" y="309"/>
                  </a:lnTo>
                  <a:lnTo>
                    <a:pt x="996" y="311"/>
                  </a:lnTo>
                  <a:lnTo>
                    <a:pt x="996" y="312"/>
                  </a:lnTo>
                  <a:lnTo>
                    <a:pt x="996" y="313"/>
                  </a:lnTo>
                  <a:lnTo>
                    <a:pt x="997" y="315"/>
                  </a:lnTo>
                  <a:lnTo>
                    <a:pt x="997" y="316"/>
                  </a:lnTo>
                  <a:lnTo>
                    <a:pt x="996" y="316"/>
                  </a:lnTo>
                  <a:lnTo>
                    <a:pt x="995" y="317"/>
                  </a:lnTo>
                  <a:lnTo>
                    <a:pt x="993" y="317"/>
                  </a:lnTo>
                  <a:lnTo>
                    <a:pt x="992" y="318"/>
                  </a:lnTo>
                  <a:lnTo>
                    <a:pt x="992" y="320"/>
                  </a:lnTo>
                  <a:lnTo>
                    <a:pt x="992" y="321"/>
                  </a:lnTo>
                  <a:lnTo>
                    <a:pt x="991" y="321"/>
                  </a:lnTo>
                  <a:lnTo>
                    <a:pt x="990" y="322"/>
                  </a:lnTo>
                  <a:lnTo>
                    <a:pt x="988" y="323"/>
                  </a:lnTo>
                  <a:lnTo>
                    <a:pt x="988" y="325"/>
                  </a:lnTo>
                  <a:lnTo>
                    <a:pt x="987" y="326"/>
                  </a:lnTo>
                  <a:lnTo>
                    <a:pt x="987" y="327"/>
                  </a:lnTo>
                  <a:lnTo>
                    <a:pt x="987" y="328"/>
                  </a:lnTo>
                  <a:lnTo>
                    <a:pt x="987" y="330"/>
                  </a:lnTo>
                  <a:lnTo>
                    <a:pt x="987" y="331"/>
                  </a:lnTo>
                  <a:lnTo>
                    <a:pt x="988" y="331"/>
                  </a:lnTo>
                  <a:lnTo>
                    <a:pt x="988" y="332"/>
                  </a:lnTo>
                  <a:lnTo>
                    <a:pt x="988" y="333"/>
                  </a:lnTo>
                  <a:lnTo>
                    <a:pt x="988" y="335"/>
                  </a:lnTo>
                  <a:lnTo>
                    <a:pt x="987" y="335"/>
                  </a:lnTo>
                  <a:lnTo>
                    <a:pt x="987" y="336"/>
                  </a:lnTo>
                  <a:lnTo>
                    <a:pt x="985" y="336"/>
                  </a:lnTo>
                  <a:lnTo>
                    <a:pt x="985" y="338"/>
                  </a:lnTo>
                  <a:lnTo>
                    <a:pt x="983" y="340"/>
                  </a:lnTo>
                  <a:lnTo>
                    <a:pt x="983" y="341"/>
                  </a:lnTo>
                  <a:lnTo>
                    <a:pt x="982" y="342"/>
                  </a:lnTo>
                  <a:lnTo>
                    <a:pt x="982" y="343"/>
                  </a:lnTo>
                  <a:lnTo>
                    <a:pt x="981" y="345"/>
                  </a:lnTo>
                  <a:lnTo>
                    <a:pt x="981" y="346"/>
                  </a:lnTo>
                  <a:lnTo>
                    <a:pt x="981" y="347"/>
                  </a:lnTo>
                  <a:lnTo>
                    <a:pt x="981" y="348"/>
                  </a:lnTo>
                  <a:lnTo>
                    <a:pt x="981" y="350"/>
                  </a:lnTo>
                  <a:lnTo>
                    <a:pt x="981" y="351"/>
                  </a:lnTo>
                  <a:lnTo>
                    <a:pt x="981" y="352"/>
                  </a:lnTo>
                  <a:lnTo>
                    <a:pt x="982" y="353"/>
                  </a:lnTo>
                  <a:lnTo>
                    <a:pt x="982" y="355"/>
                  </a:lnTo>
                  <a:lnTo>
                    <a:pt x="981" y="356"/>
                  </a:lnTo>
                  <a:lnTo>
                    <a:pt x="981" y="357"/>
                  </a:lnTo>
                  <a:lnTo>
                    <a:pt x="981" y="358"/>
                  </a:lnTo>
                  <a:lnTo>
                    <a:pt x="980" y="360"/>
                  </a:lnTo>
                  <a:lnTo>
                    <a:pt x="981" y="361"/>
                  </a:lnTo>
                  <a:lnTo>
                    <a:pt x="980" y="362"/>
                  </a:lnTo>
                  <a:lnTo>
                    <a:pt x="978" y="363"/>
                  </a:lnTo>
                  <a:lnTo>
                    <a:pt x="977" y="363"/>
                  </a:lnTo>
                  <a:lnTo>
                    <a:pt x="977" y="365"/>
                  </a:lnTo>
                  <a:lnTo>
                    <a:pt x="977" y="366"/>
                  </a:lnTo>
                  <a:lnTo>
                    <a:pt x="977" y="367"/>
                  </a:lnTo>
                  <a:lnTo>
                    <a:pt x="976" y="368"/>
                  </a:lnTo>
                  <a:lnTo>
                    <a:pt x="976" y="370"/>
                  </a:lnTo>
                  <a:lnTo>
                    <a:pt x="976" y="371"/>
                  </a:lnTo>
                  <a:lnTo>
                    <a:pt x="975" y="371"/>
                  </a:lnTo>
                  <a:lnTo>
                    <a:pt x="975" y="372"/>
                  </a:lnTo>
                  <a:lnTo>
                    <a:pt x="973" y="373"/>
                  </a:lnTo>
                  <a:lnTo>
                    <a:pt x="973" y="375"/>
                  </a:lnTo>
                  <a:lnTo>
                    <a:pt x="972" y="376"/>
                  </a:lnTo>
                  <a:lnTo>
                    <a:pt x="971" y="377"/>
                  </a:lnTo>
                  <a:lnTo>
                    <a:pt x="971" y="378"/>
                  </a:lnTo>
                  <a:lnTo>
                    <a:pt x="972" y="380"/>
                  </a:lnTo>
                  <a:lnTo>
                    <a:pt x="971" y="380"/>
                  </a:lnTo>
                  <a:lnTo>
                    <a:pt x="970" y="380"/>
                  </a:lnTo>
                  <a:lnTo>
                    <a:pt x="968" y="381"/>
                  </a:lnTo>
                  <a:lnTo>
                    <a:pt x="967" y="381"/>
                  </a:lnTo>
                  <a:lnTo>
                    <a:pt x="967" y="382"/>
                  </a:lnTo>
                  <a:lnTo>
                    <a:pt x="966" y="382"/>
                  </a:lnTo>
                  <a:lnTo>
                    <a:pt x="964" y="381"/>
                  </a:lnTo>
                  <a:lnTo>
                    <a:pt x="964" y="382"/>
                  </a:lnTo>
                  <a:lnTo>
                    <a:pt x="963" y="382"/>
                  </a:lnTo>
                  <a:lnTo>
                    <a:pt x="963" y="383"/>
                  </a:lnTo>
                  <a:lnTo>
                    <a:pt x="963" y="385"/>
                  </a:lnTo>
                  <a:lnTo>
                    <a:pt x="963" y="386"/>
                  </a:lnTo>
                  <a:lnTo>
                    <a:pt x="963" y="387"/>
                  </a:lnTo>
                  <a:lnTo>
                    <a:pt x="962" y="388"/>
                  </a:lnTo>
                  <a:lnTo>
                    <a:pt x="963" y="390"/>
                  </a:lnTo>
                  <a:lnTo>
                    <a:pt x="963" y="391"/>
                  </a:lnTo>
                  <a:lnTo>
                    <a:pt x="963" y="392"/>
                  </a:lnTo>
                  <a:lnTo>
                    <a:pt x="962" y="392"/>
                  </a:lnTo>
                  <a:lnTo>
                    <a:pt x="962" y="393"/>
                  </a:lnTo>
                  <a:lnTo>
                    <a:pt x="962" y="395"/>
                  </a:lnTo>
                  <a:lnTo>
                    <a:pt x="962" y="396"/>
                  </a:lnTo>
                  <a:lnTo>
                    <a:pt x="962" y="397"/>
                  </a:lnTo>
                  <a:lnTo>
                    <a:pt x="962" y="398"/>
                  </a:lnTo>
                  <a:lnTo>
                    <a:pt x="962" y="400"/>
                  </a:lnTo>
                  <a:lnTo>
                    <a:pt x="963" y="401"/>
                  </a:lnTo>
                  <a:lnTo>
                    <a:pt x="963" y="402"/>
                  </a:lnTo>
                  <a:lnTo>
                    <a:pt x="963" y="403"/>
                  </a:lnTo>
                  <a:lnTo>
                    <a:pt x="963" y="405"/>
                  </a:lnTo>
                  <a:lnTo>
                    <a:pt x="964" y="406"/>
                  </a:lnTo>
                  <a:lnTo>
                    <a:pt x="975" y="441"/>
                  </a:lnTo>
                  <a:lnTo>
                    <a:pt x="964" y="436"/>
                  </a:lnTo>
                  <a:lnTo>
                    <a:pt x="957" y="442"/>
                  </a:lnTo>
                  <a:lnTo>
                    <a:pt x="956" y="460"/>
                  </a:lnTo>
                  <a:lnTo>
                    <a:pt x="956" y="470"/>
                  </a:lnTo>
                  <a:lnTo>
                    <a:pt x="941" y="493"/>
                  </a:lnTo>
                  <a:lnTo>
                    <a:pt x="943" y="506"/>
                  </a:lnTo>
                  <a:lnTo>
                    <a:pt x="953" y="524"/>
                  </a:lnTo>
                  <a:lnTo>
                    <a:pt x="954" y="539"/>
                  </a:lnTo>
                  <a:lnTo>
                    <a:pt x="961" y="555"/>
                  </a:lnTo>
                  <a:lnTo>
                    <a:pt x="962" y="579"/>
                  </a:lnTo>
                  <a:lnTo>
                    <a:pt x="967" y="610"/>
                  </a:lnTo>
                  <a:lnTo>
                    <a:pt x="973" y="636"/>
                  </a:lnTo>
                  <a:lnTo>
                    <a:pt x="972" y="649"/>
                  </a:lnTo>
                  <a:lnTo>
                    <a:pt x="972" y="661"/>
                  </a:lnTo>
                  <a:lnTo>
                    <a:pt x="972" y="671"/>
                  </a:lnTo>
                  <a:lnTo>
                    <a:pt x="967" y="675"/>
                  </a:lnTo>
                  <a:lnTo>
                    <a:pt x="957" y="677"/>
                  </a:lnTo>
                  <a:lnTo>
                    <a:pt x="952" y="684"/>
                  </a:lnTo>
                  <a:lnTo>
                    <a:pt x="949" y="687"/>
                  </a:lnTo>
                  <a:lnTo>
                    <a:pt x="936" y="692"/>
                  </a:lnTo>
                  <a:lnTo>
                    <a:pt x="921" y="721"/>
                  </a:lnTo>
                  <a:lnTo>
                    <a:pt x="921" y="730"/>
                  </a:lnTo>
                  <a:lnTo>
                    <a:pt x="921" y="741"/>
                  </a:lnTo>
                  <a:lnTo>
                    <a:pt x="913" y="756"/>
                  </a:lnTo>
                  <a:lnTo>
                    <a:pt x="904" y="779"/>
                  </a:lnTo>
                  <a:lnTo>
                    <a:pt x="906" y="785"/>
                  </a:lnTo>
                  <a:lnTo>
                    <a:pt x="908" y="793"/>
                  </a:lnTo>
                  <a:lnTo>
                    <a:pt x="917" y="813"/>
                  </a:lnTo>
                  <a:lnTo>
                    <a:pt x="919" y="821"/>
                  </a:lnTo>
                  <a:lnTo>
                    <a:pt x="919" y="835"/>
                  </a:lnTo>
                  <a:lnTo>
                    <a:pt x="918" y="860"/>
                  </a:lnTo>
                  <a:lnTo>
                    <a:pt x="919" y="868"/>
                  </a:lnTo>
                  <a:lnTo>
                    <a:pt x="917" y="880"/>
                  </a:lnTo>
                  <a:lnTo>
                    <a:pt x="917" y="889"/>
                  </a:lnTo>
                  <a:lnTo>
                    <a:pt x="922" y="896"/>
                  </a:lnTo>
                  <a:lnTo>
                    <a:pt x="923" y="905"/>
                  </a:lnTo>
                  <a:lnTo>
                    <a:pt x="916" y="920"/>
                  </a:lnTo>
                  <a:lnTo>
                    <a:pt x="914" y="926"/>
                  </a:lnTo>
                  <a:lnTo>
                    <a:pt x="916" y="930"/>
                  </a:lnTo>
                  <a:lnTo>
                    <a:pt x="914" y="945"/>
                  </a:lnTo>
                  <a:lnTo>
                    <a:pt x="912" y="952"/>
                  </a:lnTo>
                  <a:lnTo>
                    <a:pt x="909" y="963"/>
                  </a:lnTo>
                  <a:lnTo>
                    <a:pt x="901" y="973"/>
                  </a:lnTo>
                  <a:lnTo>
                    <a:pt x="893" y="994"/>
                  </a:lnTo>
                  <a:lnTo>
                    <a:pt x="887" y="1008"/>
                  </a:lnTo>
                  <a:lnTo>
                    <a:pt x="874" y="1018"/>
                  </a:lnTo>
                  <a:lnTo>
                    <a:pt x="867" y="1028"/>
                  </a:lnTo>
                  <a:lnTo>
                    <a:pt x="863" y="1035"/>
                  </a:lnTo>
                  <a:lnTo>
                    <a:pt x="861" y="1045"/>
                  </a:lnTo>
                  <a:lnTo>
                    <a:pt x="857" y="1052"/>
                  </a:lnTo>
                  <a:lnTo>
                    <a:pt x="833" y="1060"/>
                  </a:lnTo>
                  <a:lnTo>
                    <a:pt x="811" y="1068"/>
                  </a:lnTo>
                  <a:lnTo>
                    <a:pt x="788" y="1083"/>
                  </a:lnTo>
                  <a:lnTo>
                    <a:pt x="784" y="1089"/>
                  </a:lnTo>
                  <a:lnTo>
                    <a:pt x="764" y="1094"/>
                  </a:lnTo>
                  <a:lnTo>
                    <a:pt x="753" y="1090"/>
                  </a:lnTo>
                  <a:lnTo>
                    <a:pt x="742" y="1085"/>
                  </a:lnTo>
                  <a:lnTo>
                    <a:pt x="740" y="1072"/>
                  </a:lnTo>
                  <a:lnTo>
                    <a:pt x="730" y="1067"/>
                  </a:lnTo>
                  <a:lnTo>
                    <a:pt x="720" y="1067"/>
                  </a:lnTo>
                  <a:lnTo>
                    <a:pt x="714" y="1070"/>
                  </a:lnTo>
                  <a:lnTo>
                    <a:pt x="713" y="1072"/>
                  </a:lnTo>
                  <a:lnTo>
                    <a:pt x="709" y="1078"/>
                  </a:lnTo>
                  <a:lnTo>
                    <a:pt x="708" y="1078"/>
                  </a:lnTo>
                  <a:lnTo>
                    <a:pt x="695" y="1079"/>
                  </a:lnTo>
                  <a:lnTo>
                    <a:pt x="689" y="1077"/>
                  </a:lnTo>
                  <a:lnTo>
                    <a:pt x="683" y="1078"/>
                  </a:lnTo>
                  <a:lnTo>
                    <a:pt x="679" y="1090"/>
                  </a:lnTo>
                  <a:lnTo>
                    <a:pt x="679" y="1098"/>
                  </a:lnTo>
                  <a:lnTo>
                    <a:pt x="677" y="1098"/>
                  </a:lnTo>
                  <a:lnTo>
                    <a:pt x="674" y="1107"/>
                  </a:lnTo>
                  <a:lnTo>
                    <a:pt x="672" y="1119"/>
                  </a:lnTo>
                  <a:lnTo>
                    <a:pt x="668" y="1125"/>
                  </a:lnTo>
                  <a:lnTo>
                    <a:pt x="668" y="1133"/>
                  </a:lnTo>
                  <a:lnTo>
                    <a:pt x="664" y="1135"/>
                  </a:lnTo>
                  <a:lnTo>
                    <a:pt x="659" y="1144"/>
                  </a:lnTo>
                  <a:lnTo>
                    <a:pt x="654" y="1146"/>
                  </a:lnTo>
                  <a:lnTo>
                    <a:pt x="647" y="1140"/>
                  </a:lnTo>
                  <a:lnTo>
                    <a:pt x="638" y="1146"/>
                  </a:lnTo>
                  <a:lnTo>
                    <a:pt x="627" y="1146"/>
                  </a:lnTo>
                  <a:lnTo>
                    <a:pt x="615" y="1153"/>
                  </a:lnTo>
                  <a:lnTo>
                    <a:pt x="613" y="1152"/>
                  </a:lnTo>
                  <a:lnTo>
                    <a:pt x="595" y="1153"/>
                  </a:lnTo>
                  <a:lnTo>
                    <a:pt x="585" y="1151"/>
                  </a:lnTo>
                  <a:lnTo>
                    <a:pt x="569" y="1139"/>
                  </a:lnTo>
                  <a:lnTo>
                    <a:pt x="568" y="1139"/>
                  </a:lnTo>
                  <a:lnTo>
                    <a:pt x="560" y="1137"/>
                  </a:lnTo>
                  <a:lnTo>
                    <a:pt x="552" y="1135"/>
                  </a:lnTo>
                  <a:lnTo>
                    <a:pt x="545" y="1132"/>
                  </a:lnTo>
                  <a:lnTo>
                    <a:pt x="539" y="1128"/>
                  </a:lnTo>
                  <a:lnTo>
                    <a:pt x="533" y="1124"/>
                  </a:lnTo>
                  <a:lnTo>
                    <a:pt x="533" y="1123"/>
                  </a:lnTo>
                  <a:lnTo>
                    <a:pt x="528" y="1119"/>
                  </a:lnTo>
                  <a:lnTo>
                    <a:pt x="523" y="1114"/>
                  </a:lnTo>
                  <a:lnTo>
                    <a:pt x="516" y="1110"/>
                  </a:lnTo>
                  <a:lnTo>
                    <a:pt x="511" y="1105"/>
                  </a:lnTo>
                  <a:lnTo>
                    <a:pt x="505" y="1102"/>
                  </a:lnTo>
                  <a:lnTo>
                    <a:pt x="496" y="1099"/>
                  </a:lnTo>
                  <a:lnTo>
                    <a:pt x="488" y="1099"/>
                  </a:lnTo>
                  <a:lnTo>
                    <a:pt x="479" y="1102"/>
                  </a:lnTo>
                  <a:lnTo>
                    <a:pt x="473" y="1105"/>
                  </a:lnTo>
                  <a:lnTo>
                    <a:pt x="466" y="1110"/>
                  </a:lnTo>
                  <a:lnTo>
                    <a:pt x="463" y="1115"/>
                  </a:lnTo>
                  <a:lnTo>
                    <a:pt x="460" y="1118"/>
                  </a:lnTo>
                  <a:lnTo>
                    <a:pt x="458" y="1120"/>
                  </a:lnTo>
                  <a:lnTo>
                    <a:pt x="451" y="1124"/>
                  </a:lnTo>
                  <a:lnTo>
                    <a:pt x="445" y="1129"/>
                  </a:lnTo>
                  <a:lnTo>
                    <a:pt x="438" y="1132"/>
                  </a:lnTo>
                  <a:lnTo>
                    <a:pt x="430" y="1134"/>
                  </a:lnTo>
                  <a:lnTo>
                    <a:pt x="423" y="1135"/>
                  </a:lnTo>
                  <a:lnTo>
                    <a:pt x="413" y="1135"/>
                  </a:lnTo>
                  <a:lnTo>
                    <a:pt x="405" y="1133"/>
                  </a:lnTo>
                  <a:lnTo>
                    <a:pt x="398" y="1132"/>
                  </a:lnTo>
                  <a:lnTo>
                    <a:pt x="391" y="1129"/>
                  </a:lnTo>
                  <a:lnTo>
                    <a:pt x="389" y="1128"/>
                  </a:lnTo>
                  <a:lnTo>
                    <a:pt x="384" y="1133"/>
                  </a:lnTo>
                  <a:lnTo>
                    <a:pt x="378" y="1138"/>
                  </a:lnTo>
                  <a:lnTo>
                    <a:pt x="373" y="1142"/>
                  </a:lnTo>
                  <a:lnTo>
                    <a:pt x="366" y="1146"/>
                  </a:lnTo>
                  <a:lnTo>
                    <a:pt x="360" y="1151"/>
                  </a:lnTo>
                  <a:lnTo>
                    <a:pt x="355" y="1156"/>
                  </a:lnTo>
                  <a:lnTo>
                    <a:pt x="350" y="1161"/>
                  </a:lnTo>
                  <a:lnTo>
                    <a:pt x="344" y="1164"/>
                  </a:lnTo>
                  <a:lnTo>
                    <a:pt x="338" y="1168"/>
                  </a:lnTo>
                  <a:lnTo>
                    <a:pt x="328" y="1168"/>
                  </a:lnTo>
                  <a:lnTo>
                    <a:pt x="321" y="1166"/>
                  </a:lnTo>
                  <a:lnTo>
                    <a:pt x="314" y="1163"/>
                  </a:lnTo>
                  <a:lnTo>
                    <a:pt x="308" y="1159"/>
                  </a:lnTo>
                  <a:lnTo>
                    <a:pt x="301" y="1156"/>
                  </a:lnTo>
                  <a:lnTo>
                    <a:pt x="295" y="1152"/>
                  </a:lnTo>
                  <a:lnTo>
                    <a:pt x="290" y="1147"/>
                  </a:lnTo>
                  <a:lnTo>
                    <a:pt x="287" y="1146"/>
                  </a:lnTo>
                  <a:lnTo>
                    <a:pt x="284" y="1143"/>
                  </a:lnTo>
                  <a:lnTo>
                    <a:pt x="275" y="1142"/>
                  </a:lnTo>
                  <a:lnTo>
                    <a:pt x="267" y="1142"/>
                  </a:lnTo>
                  <a:lnTo>
                    <a:pt x="257" y="1142"/>
                  </a:lnTo>
                  <a:lnTo>
                    <a:pt x="247" y="1142"/>
                  </a:lnTo>
                  <a:lnTo>
                    <a:pt x="239" y="1139"/>
                  </a:lnTo>
                  <a:lnTo>
                    <a:pt x="232" y="1137"/>
                  </a:lnTo>
                  <a:lnTo>
                    <a:pt x="226" y="1133"/>
                  </a:lnTo>
                  <a:lnTo>
                    <a:pt x="220" y="1129"/>
                  </a:lnTo>
                  <a:lnTo>
                    <a:pt x="212" y="1127"/>
                  </a:lnTo>
                  <a:lnTo>
                    <a:pt x="206" y="1123"/>
                  </a:lnTo>
                  <a:lnTo>
                    <a:pt x="196" y="1124"/>
                  </a:lnTo>
                  <a:lnTo>
                    <a:pt x="191" y="1128"/>
                  </a:lnTo>
                  <a:lnTo>
                    <a:pt x="185" y="1133"/>
                  </a:lnTo>
                  <a:lnTo>
                    <a:pt x="176" y="1134"/>
                  </a:lnTo>
                  <a:lnTo>
                    <a:pt x="167" y="1134"/>
                  </a:lnTo>
                  <a:lnTo>
                    <a:pt x="160" y="1134"/>
                  </a:lnTo>
                  <a:lnTo>
                    <a:pt x="152" y="1137"/>
                  </a:lnTo>
                  <a:lnTo>
                    <a:pt x="146" y="1142"/>
                  </a:lnTo>
                  <a:lnTo>
                    <a:pt x="142" y="1147"/>
                  </a:lnTo>
                  <a:lnTo>
                    <a:pt x="139" y="1153"/>
                  </a:lnTo>
                  <a:lnTo>
                    <a:pt x="134" y="1158"/>
                  </a:lnTo>
                  <a:lnTo>
                    <a:pt x="126" y="1163"/>
                  </a:lnTo>
                  <a:lnTo>
                    <a:pt x="120" y="1166"/>
                  </a:lnTo>
                  <a:lnTo>
                    <a:pt x="111" y="1168"/>
                  </a:lnTo>
                  <a:lnTo>
                    <a:pt x="101" y="1168"/>
                  </a:lnTo>
                  <a:lnTo>
                    <a:pt x="94" y="1166"/>
                  </a:lnTo>
                  <a:lnTo>
                    <a:pt x="87" y="1162"/>
                  </a:lnTo>
                  <a:lnTo>
                    <a:pt x="82" y="1157"/>
                  </a:lnTo>
                  <a:lnTo>
                    <a:pt x="77" y="1152"/>
                  </a:lnTo>
                  <a:lnTo>
                    <a:pt x="72" y="1147"/>
                  </a:lnTo>
                  <a:lnTo>
                    <a:pt x="68" y="1142"/>
                  </a:lnTo>
                  <a:lnTo>
                    <a:pt x="68" y="1132"/>
                  </a:lnTo>
                  <a:lnTo>
                    <a:pt x="71" y="1124"/>
                  </a:lnTo>
                  <a:lnTo>
                    <a:pt x="71" y="1115"/>
                  </a:lnTo>
                  <a:lnTo>
                    <a:pt x="68" y="1108"/>
                  </a:lnTo>
                  <a:lnTo>
                    <a:pt x="65" y="1102"/>
                  </a:lnTo>
                  <a:lnTo>
                    <a:pt x="61" y="1097"/>
                  </a:lnTo>
                  <a:lnTo>
                    <a:pt x="56" y="1090"/>
                  </a:lnTo>
                  <a:lnTo>
                    <a:pt x="53" y="1083"/>
                  </a:lnTo>
                  <a:lnTo>
                    <a:pt x="50" y="1077"/>
                  </a:lnTo>
                  <a:lnTo>
                    <a:pt x="50" y="1067"/>
                  </a:lnTo>
                  <a:lnTo>
                    <a:pt x="51" y="1057"/>
                  </a:lnTo>
                  <a:lnTo>
                    <a:pt x="56" y="1052"/>
                  </a:lnTo>
                  <a:lnTo>
                    <a:pt x="62" y="1048"/>
                  </a:lnTo>
                  <a:lnTo>
                    <a:pt x="66" y="1043"/>
                  </a:lnTo>
                  <a:lnTo>
                    <a:pt x="71" y="1038"/>
                  </a:lnTo>
                  <a:lnTo>
                    <a:pt x="76" y="1032"/>
                  </a:lnTo>
                  <a:lnTo>
                    <a:pt x="77" y="1023"/>
                  </a:lnTo>
                  <a:lnTo>
                    <a:pt x="79" y="1014"/>
                  </a:lnTo>
                  <a:lnTo>
                    <a:pt x="75" y="1008"/>
                  </a:lnTo>
                  <a:lnTo>
                    <a:pt x="71" y="1002"/>
                  </a:lnTo>
                  <a:lnTo>
                    <a:pt x="66" y="997"/>
                  </a:lnTo>
                  <a:lnTo>
                    <a:pt x="61" y="992"/>
                  </a:lnTo>
                  <a:lnTo>
                    <a:pt x="56" y="987"/>
                  </a:lnTo>
                  <a:lnTo>
                    <a:pt x="51" y="982"/>
                  </a:lnTo>
                  <a:lnTo>
                    <a:pt x="46" y="977"/>
                  </a:lnTo>
                  <a:lnTo>
                    <a:pt x="41" y="972"/>
                  </a:lnTo>
                  <a:lnTo>
                    <a:pt x="37" y="968"/>
                  </a:lnTo>
                  <a:lnTo>
                    <a:pt x="63" y="953"/>
                  </a:lnTo>
                  <a:lnTo>
                    <a:pt x="65" y="952"/>
                  </a:lnTo>
                  <a:lnTo>
                    <a:pt x="66" y="950"/>
                  </a:lnTo>
                  <a:lnTo>
                    <a:pt x="67" y="949"/>
                  </a:lnTo>
                  <a:lnTo>
                    <a:pt x="68" y="947"/>
                  </a:lnTo>
                  <a:lnTo>
                    <a:pt x="68" y="945"/>
                  </a:lnTo>
                  <a:lnTo>
                    <a:pt x="70" y="944"/>
                  </a:lnTo>
                  <a:lnTo>
                    <a:pt x="70" y="943"/>
                  </a:lnTo>
                  <a:lnTo>
                    <a:pt x="70" y="942"/>
                  </a:lnTo>
                  <a:lnTo>
                    <a:pt x="70" y="940"/>
                  </a:lnTo>
                  <a:lnTo>
                    <a:pt x="70" y="939"/>
                  </a:lnTo>
                  <a:lnTo>
                    <a:pt x="71" y="939"/>
                  </a:lnTo>
                  <a:lnTo>
                    <a:pt x="72" y="938"/>
                  </a:lnTo>
                  <a:lnTo>
                    <a:pt x="73" y="937"/>
                  </a:lnTo>
                  <a:lnTo>
                    <a:pt x="73" y="935"/>
                  </a:lnTo>
                  <a:lnTo>
                    <a:pt x="75" y="934"/>
                  </a:lnTo>
                  <a:lnTo>
                    <a:pt x="75" y="933"/>
                  </a:lnTo>
                  <a:lnTo>
                    <a:pt x="75" y="931"/>
                  </a:lnTo>
                  <a:lnTo>
                    <a:pt x="75" y="930"/>
                  </a:lnTo>
                  <a:lnTo>
                    <a:pt x="73" y="930"/>
                  </a:lnTo>
                  <a:lnTo>
                    <a:pt x="73" y="929"/>
                  </a:lnTo>
                  <a:lnTo>
                    <a:pt x="72" y="928"/>
                  </a:lnTo>
                  <a:lnTo>
                    <a:pt x="72" y="926"/>
                  </a:lnTo>
                  <a:lnTo>
                    <a:pt x="71" y="926"/>
                  </a:lnTo>
                  <a:lnTo>
                    <a:pt x="71" y="925"/>
                  </a:lnTo>
                  <a:lnTo>
                    <a:pt x="72" y="923"/>
                  </a:lnTo>
                  <a:lnTo>
                    <a:pt x="73" y="921"/>
                  </a:lnTo>
                  <a:lnTo>
                    <a:pt x="75" y="920"/>
                  </a:lnTo>
                  <a:lnTo>
                    <a:pt x="75" y="919"/>
                  </a:lnTo>
                  <a:lnTo>
                    <a:pt x="76" y="918"/>
                  </a:lnTo>
                  <a:lnTo>
                    <a:pt x="77" y="916"/>
                  </a:lnTo>
                  <a:lnTo>
                    <a:pt x="77" y="915"/>
                  </a:lnTo>
                  <a:lnTo>
                    <a:pt x="77" y="914"/>
                  </a:lnTo>
                  <a:lnTo>
                    <a:pt x="79" y="913"/>
                  </a:lnTo>
                  <a:lnTo>
                    <a:pt x="79" y="911"/>
                  </a:lnTo>
                  <a:lnTo>
                    <a:pt x="79" y="910"/>
                  </a:lnTo>
                  <a:lnTo>
                    <a:pt x="79" y="909"/>
                  </a:lnTo>
                  <a:lnTo>
                    <a:pt x="79" y="906"/>
                  </a:lnTo>
                  <a:lnTo>
                    <a:pt x="79" y="905"/>
                  </a:lnTo>
                  <a:lnTo>
                    <a:pt x="79" y="903"/>
                  </a:lnTo>
                  <a:lnTo>
                    <a:pt x="80" y="903"/>
                  </a:lnTo>
                  <a:lnTo>
                    <a:pt x="80" y="901"/>
                  </a:lnTo>
                  <a:lnTo>
                    <a:pt x="81" y="900"/>
                  </a:lnTo>
                  <a:lnTo>
                    <a:pt x="82" y="899"/>
                  </a:lnTo>
                  <a:lnTo>
                    <a:pt x="84" y="899"/>
                  </a:lnTo>
                  <a:lnTo>
                    <a:pt x="84" y="898"/>
                  </a:lnTo>
                  <a:lnTo>
                    <a:pt x="85" y="898"/>
                  </a:lnTo>
                  <a:lnTo>
                    <a:pt x="85" y="896"/>
                  </a:lnTo>
                  <a:lnTo>
                    <a:pt x="86" y="895"/>
                  </a:lnTo>
                  <a:lnTo>
                    <a:pt x="87" y="895"/>
                  </a:lnTo>
                  <a:lnTo>
                    <a:pt x="87" y="894"/>
                  </a:lnTo>
                  <a:lnTo>
                    <a:pt x="89" y="893"/>
                  </a:lnTo>
                  <a:lnTo>
                    <a:pt x="91" y="893"/>
                  </a:lnTo>
                  <a:lnTo>
                    <a:pt x="91" y="891"/>
                  </a:lnTo>
                  <a:lnTo>
                    <a:pt x="91" y="890"/>
                  </a:lnTo>
                  <a:lnTo>
                    <a:pt x="91" y="888"/>
                  </a:lnTo>
                  <a:lnTo>
                    <a:pt x="92" y="886"/>
                  </a:lnTo>
                  <a:lnTo>
                    <a:pt x="94" y="885"/>
                  </a:lnTo>
                  <a:lnTo>
                    <a:pt x="94" y="884"/>
                  </a:lnTo>
                  <a:lnTo>
                    <a:pt x="95" y="883"/>
                  </a:lnTo>
                  <a:lnTo>
                    <a:pt x="95" y="881"/>
                  </a:lnTo>
                  <a:lnTo>
                    <a:pt x="94" y="880"/>
                  </a:lnTo>
                  <a:lnTo>
                    <a:pt x="94" y="879"/>
                  </a:lnTo>
                  <a:lnTo>
                    <a:pt x="92" y="878"/>
                  </a:lnTo>
                  <a:lnTo>
                    <a:pt x="91" y="875"/>
                  </a:lnTo>
                  <a:lnTo>
                    <a:pt x="90" y="874"/>
                  </a:lnTo>
                  <a:lnTo>
                    <a:pt x="89" y="873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9" y="868"/>
                  </a:lnTo>
                  <a:lnTo>
                    <a:pt x="90" y="868"/>
                  </a:lnTo>
                  <a:lnTo>
                    <a:pt x="90" y="866"/>
                  </a:lnTo>
                  <a:lnTo>
                    <a:pt x="89" y="865"/>
                  </a:lnTo>
                  <a:lnTo>
                    <a:pt x="87" y="864"/>
                  </a:lnTo>
                  <a:lnTo>
                    <a:pt x="86" y="864"/>
                  </a:lnTo>
                  <a:lnTo>
                    <a:pt x="86" y="863"/>
                  </a:lnTo>
                  <a:lnTo>
                    <a:pt x="86" y="861"/>
                  </a:lnTo>
                  <a:lnTo>
                    <a:pt x="87" y="861"/>
                  </a:lnTo>
                  <a:lnTo>
                    <a:pt x="87" y="860"/>
                  </a:lnTo>
                  <a:lnTo>
                    <a:pt x="87" y="859"/>
                  </a:lnTo>
                  <a:lnTo>
                    <a:pt x="86" y="858"/>
                  </a:lnTo>
                  <a:lnTo>
                    <a:pt x="85" y="856"/>
                  </a:lnTo>
                  <a:lnTo>
                    <a:pt x="85" y="855"/>
                  </a:lnTo>
                  <a:lnTo>
                    <a:pt x="84" y="855"/>
                  </a:lnTo>
                  <a:lnTo>
                    <a:pt x="82" y="851"/>
                  </a:lnTo>
                  <a:lnTo>
                    <a:pt x="81" y="851"/>
                  </a:lnTo>
                  <a:lnTo>
                    <a:pt x="79" y="850"/>
                  </a:lnTo>
                  <a:lnTo>
                    <a:pt x="77" y="849"/>
                  </a:lnTo>
                  <a:lnTo>
                    <a:pt x="77" y="848"/>
                  </a:lnTo>
                  <a:lnTo>
                    <a:pt x="77" y="846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6" y="843"/>
                  </a:lnTo>
                  <a:lnTo>
                    <a:pt x="76" y="841"/>
                  </a:lnTo>
                  <a:lnTo>
                    <a:pt x="76" y="840"/>
                  </a:lnTo>
                  <a:lnTo>
                    <a:pt x="76" y="839"/>
                  </a:lnTo>
                  <a:lnTo>
                    <a:pt x="75" y="839"/>
                  </a:lnTo>
                  <a:lnTo>
                    <a:pt x="75" y="838"/>
                  </a:lnTo>
                  <a:lnTo>
                    <a:pt x="73" y="838"/>
                  </a:lnTo>
                  <a:lnTo>
                    <a:pt x="73" y="836"/>
                  </a:lnTo>
                  <a:lnTo>
                    <a:pt x="73" y="835"/>
                  </a:lnTo>
                  <a:lnTo>
                    <a:pt x="73" y="834"/>
                  </a:lnTo>
                  <a:lnTo>
                    <a:pt x="73" y="833"/>
                  </a:lnTo>
                  <a:lnTo>
                    <a:pt x="73" y="831"/>
                  </a:lnTo>
                  <a:lnTo>
                    <a:pt x="72" y="831"/>
                  </a:lnTo>
                  <a:lnTo>
                    <a:pt x="72" y="830"/>
                  </a:lnTo>
                  <a:lnTo>
                    <a:pt x="71" y="830"/>
                  </a:lnTo>
                  <a:lnTo>
                    <a:pt x="70" y="830"/>
                  </a:lnTo>
                  <a:lnTo>
                    <a:pt x="68" y="830"/>
                  </a:lnTo>
                  <a:lnTo>
                    <a:pt x="67" y="830"/>
                  </a:lnTo>
                  <a:lnTo>
                    <a:pt x="67" y="831"/>
                  </a:lnTo>
                  <a:lnTo>
                    <a:pt x="65" y="831"/>
                  </a:lnTo>
                  <a:lnTo>
                    <a:pt x="65" y="833"/>
                  </a:lnTo>
                  <a:lnTo>
                    <a:pt x="63" y="833"/>
                  </a:lnTo>
                  <a:lnTo>
                    <a:pt x="62" y="833"/>
                  </a:lnTo>
                  <a:lnTo>
                    <a:pt x="61" y="833"/>
                  </a:lnTo>
                  <a:lnTo>
                    <a:pt x="60" y="831"/>
                  </a:lnTo>
                  <a:lnTo>
                    <a:pt x="60" y="830"/>
                  </a:lnTo>
                  <a:lnTo>
                    <a:pt x="58" y="830"/>
                  </a:lnTo>
                  <a:lnTo>
                    <a:pt x="58" y="829"/>
                  </a:lnTo>
                  <a:lnTo>
                    <a:pt x="58" y="828"/>
                  </a:lnTo>
                  <a:lnTo>
                    <a:pt x="57" y="826"/>
                  </a:lnTo>
                  <a:lnTo>
                    <a:pt x="57" y="825"/>
                  </a:lnTo>
                  <a:lnTo>
                    <a:pt x="57" y="824"/>
                  </a:lnTo>
                  <a:lnTo>
                    <a:pt x="57" y="823"/>
                  </a:lnTo>
                  <a:lnTo>
                    <a:pt x="58" y="823"/>
                  </a:lnTo>
                  <a:lnTo>
                    <a:pt x="58" y="821"/>
                  </a:lnTo>
                  <a:lnTo>
                    <a:pt x="60" y="821"/>
                  </a:lnTo>
                  <a:lnTo>
                    <a:pt x="61" y="820"/>
                  </a:lnTo>
                  <a:lnTo>
                    <a:pt x="61" y="819"/>
                  </a:lnTo>
                  <a:lnTo>
                    <a:pt x="61" y="818"/>
                  </a:lnTo>
                  <a:lnTo>
                    <a:pt x="61" y="816"/>
                  </a:lnTo>
                  <a:lnTo>
                    <a:pt x="61" y="815"/>
                  </a:lnTo>
                  <a:lnTo>
                    <a:pt x="61" y="814"/>
                  </a:lnTo>
                  <a:lnTo>
                    <a:pt x="60" y="814"/>
                  </a:lnTo>
                  <a:lnTo>
                    <a:pt x="58" y="814"/>
                  </a:lnTo>
                  <a:lnTo>
                    <a:pt x="57" y="814"/>
                  </a:lnTo>
                  <a:lnTo>
                    <a:pt x="56" y="814"/>
                  </a:lnTo>
                  <a:lnTo>
                    <a:pt x="55" y="813"/>
                  </a:lnTo>
                  <a:lnTo>
                    <a:pt x="55" y="811"/>
                  </a:lnTo>
                  <a:lnTo>
                    <a:pt x="53" y="811"/>
                  </a:lnTo>
                  <a:lnTo>
                    <a:pt x="53" y="810"/>
                  </a:lnTo>
                  <a:lnTo>
                    <a:pt x="53" y="809"/>
                  </a:lnTo>
                  <a:lnTo>
                    <a:pt x="55" y="808"/>
                  </a:lnTo>
                  <a:lnTo>
                    <a:pt x="56" y="806"/>
                  </a:lnTo>
                  <a:lnTo>
                    <a:pt x="57" y="805"/>
                  </a:lnTo>
                  <a:lnTo>
                    <a:pt x="57" y="804"/>
                  </a:lnTo>
                  <a:lnTo>
                    <a:pt x="58" y="804"/>
                  </a:lnTo>
                  <a:lnTo>
                    <a:pt x="58" y="803"/>
                  </a:lnTo>
                  <a:lnTo>
                    <a:pt x="60" y="803"/>
                  </a:lnTo>
                  <a:lnTo>
                    <a:pt x="61" y="801"/>
                  </a:lnTo>
                  <a:lnTo>
                    <a:pt x="62" y="801"/>
                  </a:lnTo>
                  <a:lnTo>
                    <a:pt x="62" y="800"/>
                  </a:lnTo>
                  <a:lnTo>
                    <a:pt x="61" y="800"/>
                  </a:lnTo>
                  <a:lnTo>
                    <a:pt x="60" y="799"/>
                  </a:lnTo>
                  <a:lnTo>
                    <a:pt x="60" y="798"/>
                  </a:lnTo>
                  <a:lnTo>
                    <a:pt x="60" y="796"/>
                  </a:lnTo>
                  <a:lnTo>
                    <a:pt x="60" y="794"/>
                  </a:lnTo>
                  <a:lnTo>
                    <a:pt x="61" y="793"/>
                  </a:lnTo>
                  <a:lnTo>
                    <a:pt x="61" y="791"/>
                  </a:lnTo>
                  <a:lnTo>
                    <a:pt x="62" y="789"/>
                  </a:lnTo>
                  <a:lnTo>
                    <a:pt x="63" y="788"/>
                  </a:lnTo>
                  <a:lnTo>
                    <a:pt x="63" y="786"/>
                  </a:lnTo>
                  <a:lnTo>
                    <a:pt x="62" y="786"/>
                  </a:lnTo>
                  <a:lnTo>
                    <a:pt x="62" y="785"/>
                  </a:lnTo>
                  <a:lnTo>
                    <a:pt x="61" y="785"/>
                  </a:lnTo>
                  <a:lnTo>
                    <a:pt x="61" y="784"/>
                  </a:lnTo>
                  <a:lnTo>
                    <a:pt x="61" y="783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3" y="779"/>
                  </a:lnTo>
                  <a:lnTo>
                    <a:pt x="63" y="778"/>
                  </a:lnTo>
                  <a:lnTo>
                    <a:pt x="62" y="776"/>
                  </a:lnTo>
                  <a:lnTo>
                    <a:pt x="61" y="775"/>
                  </a:lnTo>
                  <a:lnTo>
                    <a:pt x="58" y="775"/>
                  </a:lnTo>
                  <a:lnTo>
                    <a:pt x="56" y="776"/>
                  </a:lnTo>
                  <a:lnTo>
                    <a:pt x="55" y="776"/>
                  </a:lnTo>
                  <a:lnTo>
                    <a:pt x="51" y="776"/>
                  </a:lnTo>
                  <a:lnTo>
                    <a:pt x="50" y="776"/>
                  </a:lnTo>
                  <a:lnTo>
                    <a:pt x="50" y="775"/>
                  </a:lnTo>
                  <a:lnTo>
                    <a:pt x="48" y="775"/>
                  </a:lnTo>
                  <a:lnTo>
                    <a:pt x="48" y="774"/>
                  </a:lnTo>
                  <a:lnTo>
                    <a:pt x="47" y="773"/>
                  </a:lnTo>
                  <a:lnTo>
                    <a:pt x="48" y="771"/>
                  </a:lnTo>
                  <a:lnTo>
                    <a:pt x="51" y="770"/>
                  </a:lnTo>
                  <a:lnTo>
                    <a:pt x="51" y="769"/>
                  </a:lnTo>
                  <a:lnTo>
                    <a:pt x="51" y="768"/>
                  </a:lnTo>
                  <a:lnTo>
                    <a:pt x="51" y="766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50" y="763"/>
                  </a:lnTo>
                  <a:lnTo>
                    <a:pt x="50" y="761"/>
                  </a:lnTo>
                  <a:lnTo>
                    <a:pt x="52" y="760"/>
                  </a:lnTo>
                  <a:lnTo>
                    <a:pt x="52" y="759"/>
                  </a:lnTo>
                  <a:lnTo>
                    <a:pt x="52" y="758"/>
                  </a:lnTo>
                  <a:lnTo>
                    <a:pt x="52" y="756"/>
                  </a:lnTo>
                  <a:lnTo>
                    <a:pt x="53" y="755"/>
                  </a:lnTo>
                  <a:lnTo>
                    <a:pt x="55" y="754"/>
                  </a:lnTo>
                  <a:lnTo>
                    <a:pt x="53" y="753"/>
                  </a:lnTo>
                  <a:lnTo>
                    <a:pt x="53" y="751"/>
                  </a:lnTo>
                  <a:lnTo>
                    <a:pt x="52" y="750"/>
                  </a:lnTo>
                  <a:lnTo>
                    <a:pt x="52" y="749"/>
                  </a:lnTo>
                  <a:lnTo>
                    <a:pt x="51" y="749"/>
                  </a:lnTo>
                  <a:lnTo>
                    <a:pt x="51" y="748"/>
                  </a:lnTo>
                  <a:lnTo>
                    <a:pt x="50" y="748"/>
                  </a:lnTo>
                  <a:lnTo>
                    <a:pt x="48" y="748"/>
                  </a:lnTo>
                  <a:lnTo>
                    <a:pt x="47" y="748"/>
                  </a:lnTo>
                  <a:lnTo>
                    <a:pt x="46" y="746"/>
                  </a:lnTo>
                  <a:lnTo>
                    <a:pt x="45" y="748"/>
                  </a:lnTo>
                  <a:lnTo>
                    <a:pt x="43" y="748"/>
                  </a:lnTo>
                  <a:lnTo>
                    <a:pt x="42" y="749"/>
                  </a:lnTo>
                  <a:lnTo>
                    <a:pt x="42" y="748"/>
                  </a:lnTo>
                  <a:lnTo>
                    <a:pt x="41" y="748"/>
                  </a:lnTo>
                  <a:lnTo>
                    <a:pt x="40" y="748"/>
                  </a:lnTo>
                  <a:lnTo>
                    <a:pt x="38" y="748"/>
                  </a:lnTo>
                  <a:lnTo>
                    <a:pt x="37" y="748"/>
                  </a:lnTo>
                  <a:lnTo>
                    <a:pt x="36" y="748"/>
                  </a:lnTo>
                  <a:lnTo>
                    <a:pt x="36" y="746"/>
                  </a:lnTo>
                  <a:lnTo>
                    <a:pt x="35" y="745"/>
                  </a:lnTo>
                  <a:lnTo>
                    <a:pt x="33" y="744"/>
                  </a:lnTo>
                  <a:lnTo>
                    <a:pt x="32" y="744"/>
                  </a:lnTo>
                  <a:lnTo>
                    <a:pt x="31" y="744"/>
                  </a:lnTo>
                  <a:lnTo>
                    <a:pt x="31" y="745"/>
                  </a:lnTo>
                  <a:lnTo>
                    <a:pt x="30" y="745"/>
                  </a:lnTo>
                  <a:lnTo>
                    <a:pt x="26" y="746"/>
                  </a:lnTo>
                  <a:lnTo>
                    <a:pt x="25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3" y="744"/>
                  </a:lnTo>
                  <a:lnTo>
                    <a:pt x="23" y="743"/>
                  </a:lnTo>
                  <a:lnTo>
                    <a:pt x="23" y="741"/>
                  </a:lnTo>
                  <a:lnTo>
                    <a:pt x="25" y="741"/>
                  </a:lnTo>
                  <a:lnTo>
                    <a:pt x="25" y="740"/>
                  </a:lnTo>
                  <a:lnTo>
                    <a:pt x="26" y="740"/>
                  </a:lnTo>
                  <a:lnTo>
                    <a:pt x="26" y="739"/>
                  </a:lnTo>
                  <a:lnTo>
                    <a:pt x="26" y="738"/>
                  </a:lnTo>
                  <a:lnTo>
                    <a:pt x="26" y="736"/>
                  </a:lnTo>
                  <a:lnTo>
                    <a:pt x="27" y="735"/>
                  </a:lnTo>
                  <a:lnTo>
                    <a:pt x="28" y="735"/>
                  </a:lnTo>
                  <a:lnTo>
                    <a:pt x="28" y="734"/>
                  </a:lnTo>
                  <a:lnTo>
                    <a:pt x="27" y="733"/>
                  </a:lnTo>
                  <a:lnTo>
                    <a:pt x="27" y="731"/>
                  </a:lnTo>
                  <a:lnTo>
                    <a:pt x="28" y="730"/>
                  </a:lnTo>
                  <a:lnTo>
                    <a:pt x="30" y="730"/>
                  </a:lnTo>
                  <a:lnTo>
                    <a:pt x="30" y="729"/>
                  </a:lnTo>
                  <a:lnTo>
                    <a:pt x="31" y="729"/>
                  </a:lnTo>
                  <a:lnTo>
                    <a:pt x="31" y="728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31" y="724"/>
                  </a:lnTo>
                  <a:lnTo>
                    <a:pt x="30" y="722"/>
                  </a:lnTo>
                  <a:lnTo>
                    <a:pt x="30" y="721"/>
                  </a:lnTo>
                  <a:lnTo>
                    <a:pt x="30" y="720"/>
                  </a:lnTo>
                  <a:lnTo>
                    <a:pt x="30" y="719"/>
                  </a:lnTo>
                  <a:lnTo>
                    <a:pt x="30" y="717"/>
                  </a:lnTo>
                  <a:lnTo>
                    <a:pt x="31" y="716"/>
                  </a:lnTo>
                  <a:lnTo>
                    <a:pt x="32" y="715"/>
                  </a:lnTo>
                  <a:lnTo>
                    <a:pt x="31" y="715"/>
                  </a:lnTo>
                  <a:lnTo>
                    <a:pt x="30" y="716"/>
                  </a:lnTo>
                  <a:lnTo>
                    <a:pt x="28" y="716"/>
                  </a:lnTo>
                  <a:lnTo>
                    <a:pt x="27" y="716"/>
                  </a:lnTo>
                  <a:lnTo>
                    <a:pt x="27" y="715"/>
                  </a:lnTo>
                  <a:lnTo>
                    <a:pt x="27" y="714"/>
                  </a:lnTo>
                  <a:lnTo>
                    <a:pt x="28" y="712"/>
                  </a:lnTo>
                  <a:lnTo>
                    <a:pt x="30" y="711"/>
                  </a:lnTo>
                  <a:lnTo>
                    <a:pt x="30" y="710"/>
                  </a:lnTo>
                  <a:lnTo>
                    <a:pt x="28" y="709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8" y="706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7" y="700"/>
                  </a:lnTo>
                  <a:lnTo>
                    <a:pt x="26" y="700"/>
                  </a:lnTo>
                  <a:lnTo>
                    <a:pt x="26" y="699"/>
                  </a:lnTo>
                  <a:lnTo>
                    <a:pt x="25" y="697"/>
                  </a:lnTo>
                  <a:lnTo>
                    <a:pt x="23" y="696"/>
                  </a:lnTo>
                  <a:lnTo>
                    <a:pt x="22" y="696"/>
                  </a:lnTo>
                  <a:lnTo>
                    <a:pt x="21" y="697"/>
                  </a:lnTo>
                  <a:lnTo>
                    <a:pt x="20" y="696"/>
                  </a:lnTo>
                  <a:lnTo>
                    <a:pt x="20" y="695"/>
                  </a:lnTo>
                  <a:lnTo>
                    <a:pt x="20" y="694"/>
                  </a:lnTo>
                  <a:lnTo>
                    <a:pt x="18" y="694"/>
                  </a:lnTo>
                  <a:lnTo>
                    <a:pt x="18" y="692"/>
                  </a:lnTo>
                  <a:lnTo>
                    <a:pt x="17" y="692"/>
                  </a:lnTo>
                  <a:lnTo>
                    <a:pt x="15" y="692"/>
                  </a:lnTo>
                  <a:lnTo>
                    <a:pt x="15" y="691"/>
                  </a:lnTo>
                  <a:lnTo>
                    <a:pt x="13" y="690"/>
                  </a:lnTo>
                  <a:lnTo>
                    <a:pt x="12" y="690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6"/>
                  </a:lnTo>
                  <a:lnTo>
                    <a:pt x="10" y="686"/>
                  </a:lnTo>
                  <a:lnTo>
                    <a:pt x="8" y="686"/>
                  </a:lnTo>
                  <a:lnTo>
                    <a:pt x="7" y="685"/>
                  </a:lnTo>
                  <a:lnTo>
                    <a:pt x="7" y="684"/>
                  </a:lnTo>
                  <a:lnTo>
                    <a:pt x="6" y="684"/>
                  </a:lnTo>
                  <a:lnTo>
                    <a:pt x="7" y="684"/>
                  </a:lnTo>
                  <a:lnTo>
                    <a:pt x="7" y="682"/>
                  </a:lnTo>
                  <a:lnTo>
                    <a:pt x="6" y="681"/>
                  </a:lnTo>
                  <a:lnTo>
                    <a:pt x="6" y="680"/>
                  </a:lnTo>
                  <a:lnTo>
                    <a:pt x="5" y="680"/>
                  </a:lnTo>
                  <a:lnTo>
                    <a:pt x="3" y="680"/>
                  </a:lnTo>
                  <a:lnTo>
                    <a:pt x="2" y="681"/>
                  </a:lnTo>
                  <a:lnTo>
                    <a:pt x="1" y="681"/>
                  </a:lnTo>
                  <a:lnTo>
                    <a:pt x="1" y="680"/>
                  </a:lnTo>
                  <a:lnTo>
                    <a:pt x="0" y="68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1983" y="2673"/>
              <a:ext cx="520" cy="573"/>
            </a:xfrm>
            <a:custGeom>
              <a:avLst/>
              <a:gdLst/>
              <a:ahLst/>
              <a:cxnLst>
                <a:cxn ang="0">
                  <a:pos x="40" y="569"/>
                </a:cxn>
                <a:cxn ang="0">
                  <a:pos x="23" y="565"/>
                </a:cxn>
                <a:cxn ang="0">
                  <a:pos x="5" y="555"/>
                </a:cxn>
                <a:cxn ang="0">
                  <a:pos x="4" y="541"/>
                </a:cxn>
                <a:cxn ang="0">
                  <a:pos x="12" y="528"/>
                </a:cxn>
                <a:cxn ang="0">
                  <a:pos x="17" y="511"/>
                </a:cxn>
                <a:cxn ang="0">
                  <a:pos x="24" y="495"/>
                </a:cxn>
                <a:cxn ang="0">
                  <a:pos x="50" y="493"/>
                </a:cxn>
                <a:cxn ang="0">
                  <a:pos x="67" y="486"/>
                </a:cxn>
                <a:cxn ang="0">
                  <a:pos x="85" y="481"/>
                </a:cxn>
                <a:cxn ang="0">
                  <a:pos x="94" y="460"/>
                </a:cxn>
                <a:cxn ang="0">
                  <a:pos x="92" y="443"/>
                </a:cxn>
                <a:cxn ang="0">
                  <a:pos x="80" y="434"/>
                </a:cxn>
                <a:cxn ang="0">
                  <a:pos x="88" y="416"/>
                </a:cxn>
                <a:cxn ang="0">
                  <a:pos x="103" y="402"/>
                </a:cxn>
                <a:cxn ang="0">
                  <a:pos x="115" y="382"/>
                </a:cxn>
                <a:cxn ang="0">
                  <a:pos x="112" y="369"/>
                </a:cxn>
                <a:cxn ang="0">
                  <a:pos x="99" y="354"/>
                </a:cxn>
                <a:cxn ang="0">
                  <a:pos x="90" y="330"/>
                </a:cxn>
                <a:cxn ang="0">
                  <a:pos x="87" y="312"/>
                </a:cxn>
                <a:cxn ang="0">
                  <a:pos x="98" y="300"/>
                </a:cxn>
                <a:cxn ang="0">
                  <a:pos x="110" y="285"/>
                </a:cxn>
                <a:cxn ang="0">
                  <a:pos x="129" y="277"/>
                </a:cxn>
                <a:cxn ang="0">
                  <a:pos x="164" y="272"/>
                </a:cxn>
                <a:cxn ang="0">
                  <a:pos x="182" y="281"/>
                </a:cxn>
                <a:cxn ang="0">
                  <a:pos x="193" y="266"/>
                </a:cxn>
                <a:cxn ang="0">
                  <a:pos x="202" y="254"/>
                </a:cxn>
                <a:cxn ang="0">
                  <a:pos x="221" y="250"/>
                </a:cxn>
                <a:cxn ang="0">
                  <a:pos x="236" y="241"/>
                </a:cxn>
                <a:cxn ang="0">
                  <a:pos x="252" y="250"/>
                </a:cxn>
                <a:cxn ang="0">
                  <a:pos x="271" y="247"/>
                </a:cxn>
                <a:cxn ang="0">
                  <a:pos x="282" y="241"/>
                </a:cxn>
                <a:cxn ang="0">
                  <a:pos x="301" y="249"/>
                </a:cxn>
                <a:cxn ang="0">
                  <a:pos x="307" y="234"/>
                </a:cxn>
                <a:cxn ang="0">
                  <a:pos x="323" y="219"/>
                </a:cxn>
                <a:cxn ang="0">
                  <a:pos x="334" y="204"/>
                </a:cxn>
                <a:cxn ang="0">
                  <a:pos x="346" y="200"/>
                </a:cxn>
                <a:cxn ang="0">
                  <a:pos x="362" y="195"/>
                </a:cxn>
                <a:cxn ang="0">
                  <a:pos x="372" y="191"/>
                </a:cxn>
                <a:cxn ang="0">
                  <a:pos x="380" y="181"/>
                </a:cxn>
                <a:cxn ang="0">
                  <a:pos x="388" y="175"/>
                </a:cxn>
                <a:cxn ang="0">
                  <a:pos x="401" y="163"/>
                </a:cxn>
                <a:cxn ang="0">
                  <a:pos x="415" y="158"/>
                </a:cxn>
                <a:cxn ang="0">
                  <a:pos x="416" y="151"/>
                </a:cxn>
                <a:cxn ang="0">
                  <a:pos x="423" y="142"/>
                </a:cxn>
                <a:cxn ang="0">
                  <a:pos x="438" y="150"/>
                </a:cxn>
                <a:cxn ang="0">
                  <a:pos x="456" y="141"/>
                </a:cxn>
                <a:cxn ang="0">
                  <a:pos x="470" y="142"/>
                </a:cxn>
                <a:cxn ang="0">
                  <a:pos x="476" y="131"/>
                </a:cxn>
                <a:cxn ang="0">
                  <a:pos x="492" y="127"/>
                </a:cxn>
                <a:cxn ang="0">
                  <a:pos x="501" y="115"/>
                </a:cxn>
                <a:cxn ang="0">
                  <a:pos x="503" y="100"/>
                </a:cxn>
                <a:cxn ang="0">
                  <a:pos x="500" y="82"/>
                </a:cxn>
                <a:cxn ang="0">
                  <a:pos x="490" y="73"/>
                </a:cxn>
                <a:cxn ang="0">
                  <a:pos x="486" y="63"/>
                </a:cxn>
                <a:cxn ang="0">
                  <a:pos x="491" y="47"/>
                </a:cxn>
                <a:cxn ang="0">
                  <a:pos x="501" y="35"/>
                </a:cxn>
                <a:cxn ang="0">
                  <a:pos x="508" y="20"/>
                </a:cxn>
                <a:cxn ang="0">
                  <a:pos x="517" y="10"/>
                </a:cxn>
                <a:cxn ang="0">
                  <a:pos x="511" y="1"/>
                </a:cxn>
              </a:cxnLst>
              <a:rect l="0" t="0" r="r" b="b"/>
              <a:pathLst>
                <a:path w="520" h="573">
                  <a:moveTo>
                    <a:pt x="57" y="569"/>
                  </a:moveTo>
                  <a:lnTo>
                    <a:pt x="55" y="569"/>
                  </a:lnTo>
                  <a:lnTo>
                    <a:pt x="54" y="570"/>
                  </a:lnTo>
                  <a:lnTo>
                    <a:pt x="53" y="570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0" y="573"/>
                  </a:lnTo>
                  <a:lnTo>
                    <a:pt x="49" y="573"/>
                  </a:lnTo>
                  <a:lnTo>
                    <a:pt x="48" y="571"/>
                  </a:lnTo>
                  <a:lnTo>
                    <a:pt x="47" y="571"/>
                  </a:lnTo>
                  <a:lnTo>
                    <a:pt x="45" y="571"/>
                  </a:lnTo>
                  <a:lnTo>
                    <a:pt x="45" y="570"/>
                  </a:lnTo>
                  <a:lnTo>
                    <a:pt x="44" y="570"/>
                  </a:lnTo>
                  <a:lnTo>
                    <a:pt x="43" y="571"/>
                  </a:lnTo>
                  <a:lnTo>
                    <a:pt x="42" y="571"/>
                  </a:lnTo>
                  <a:lnTo>
                    <a:pt x="40" y="570"/>
                  </a:lnTo>
                  <a:lnTo>
                    <a:pt x="40" y="569"/>
                  </a:lnTo>
                  <a:lnTo>
                    <a:pt x="39" y="568"/>
                  </a:lnTo>
                  <a:lnTo>
                    <a:pt x="38" y="566"/>
                  </a:lnTo>
                  <a:lnTo>
                    <a:pt x="37" y="566"/>
                  </a:lnTo>
                  <a:lnTo>
                    <a:pt x="35" y="565"/>
                  </a:lnTo>
                  <a:lnTo>
                    <a:pt x="35" y="566"/>
                  </a:lnTo>
                  <a:lnTo>
                    <a:pt x="34" y="566"/>
                  </a:lnTo>
                  <a:lnTo>
                    <a:pt x="33" y="566"/>
                  </a:lnTo>
                  <a:lnTo>
                    <a:pt x="32" y="566"/>
                  </a:lnTo>
                  <a:lnTo>
                    <a:pt x="30" y="566"/>
                  </a:lnTo>
                  <a:lnTo>
                    <a:pt x="30" y="565"/>
                  </a:lnTo>
                  <a:lnTo>
                    <a:pt x="29" y="565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7" y="566"/>
                  </a:lnTo>
                  <a:lnTo>
                    <a:pt x="25" y="565"/>
                  </a:lnTo>
                  <a:lnTo>
                    <a:pt x="24" y="565"/>
                  </a:lnTo>
                  <a:lnTo>
                    <a:pt x="23" y="565"/>
                  </a:lnTo>
                  <a:lnTo>
                    <a:pt x="22" y="564"/>
                  </a:lnTo>
                  <a:lnTo>
                    <a:pt x="22" y="563"/>
                  </a:lnTo>
                  <a:lnTo>
                    <a:pt x="20" y="563"/>
                  </a:lnTo>
                  <a:lnTo>
                    <a:pt x="20" y="561"/>
                  </a:lnTo>
                  <a:lnTo>
                    <a:pt x="19" y="561"/>
                  </a:lnTo>
                  <a:lnTo>
                    <a:pt x="18" y="561"/>
                  </a:lnTo>
                  <a:lnTo>
                    <a:pt x="17" y="560"/>
                  </a:lnTo>
                  <a:lnTo>
                    <a:pt x="15" y="559"/>
                  </a:lnTo>
                  <a:lnTo>
                    <a:pt x="14" y="558"/>
                  </a:lnTo>
                  <a:lnTo>
                    <a:pt x="13" y="558"/>
                  </a:lnTo>
                  <a:lnTo>
                    <a:pt x="12" y="558"/>
                  </a:lnTo>
                  <a:lnTo>
                    <a:pt x="10" y="558"/>
                  </a:lnTo>
                  <a:lnTo>
                    <a:pt x="10" y="556"/>
                  </a:lnTo>
                  <a:lnTo>
                    <a:pt x="9" y="556"/>
                  </a:lnTo>
                  <a:lnTo>
                    <a:pt x="8" y="555"/>
                  </a:lnTo>
                  <a:lnTo>
                    <a:pt x="7" y="555"/>
                  </a:lnTo>
                  <a:lnTo>
                    <a:pt x="5" y="555"/>
                  </a:lnTo>
                  <a:lnTo>
                    <a:pt x="3" y="554"/>
                  </a:lnTo>
                  <a:lnTo>
                    <a:pt x="2" y="554"/>
                  </a:lnTo>
                  <a:lnTo>
                    <a:pt x="0" y="554"/>
                  </a:lnTo>
                  <a:lnTo>
                    <a:pt x="2" y="553"/>
                  </a:lnTo>
                  <a:lnTo>
                    <a:pt x="3" y="551"/>
                  </a:lnTo>
                  <a:lnTo>
                    <a:pt x="3" y="550"/>
                  </a:lnTo>
                  <a:lnTo>
                    <a:pt x="4" y="550"/>
                  </a:lnTo>
                  <a:lnTo>
                    <a:pt x="5" y="549"/>
                  </a:lnTo>
                  <a:lnTo>
                    <a:pt x="5" y="548"/>
                  </a:lnTo>
                  <a:lnTo>
                    <a:pt x="7" y="546"/>
                  </a:lnTo>
                  <a:lnTo>
                    <a:pt x="7" y="545"/>
                  </a:lnTo>
                  <a:lnTo>
                    <a:pt x="8" y="545"/>
                  </a:lnTo>
                  <a:lnTo>
                    <a:pt x="8" y="544"/>
                  </a:lnTo>
                  <a:lnTo>
                    <a:pt x="8" y="543"/>
                  </a:lnTo>
                  <a:lnTo>
                    <a:pt x="7" y="543"/>
                  </a:lnTo>
                  <a:lnTo>
                    <a:pt x="5" y="543"/>
                  </a:lnTo>
                  <a:lnTo>
                    <a:pt x="4" y="541"/>
                  </a:lnTo>
                  <a:lnTo>
                    <a:pt x="3" y="540"/>
                  </a:lnTo>
                  <a:lnTo>
                    <a:pt x="2" y="539"/>
                  </a:lnTo>
                  <a:lnTo>
                    <a:pt x="3" y="538"/>
                  </a:lnTo>
                  <a:lnTo>
                    <a:pt x="3" y="536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4" y="534"/>
                  </a:lnTo>
                  <a:lnTo>
                    <a:pt x="5" y="533"/>
                  </a:lnTo>
                  <a:lnTo>
                    <a:pt x="5" y="531"/>
                  </a:lnTo>
                  <a:lnTo>
                    <a:pt x="5" y="530"/>
                  </a:lnTo>
                  <a:lnTo>
                    <a:pt x="7" y="530"/>
                  </a:lnTo>
                  <a:lnTo>
                    <a:pt x="8" y="530"/>
                  </a:lnTo>
                  <a:lnTo>
                    <a:pt x="8" y="529"/>
                  </a:lnTo>
                  <a:lnTo>
                    <a:pt x="9" y="528"/>
                  </a:lnTo>
                  <a:lnTo>
                    <a:pt x="9" y="526"/>
                  </a:lnTo>
                  <a:lnTo>
                    <a:pt x="10" y="528"/>
                  </a:lnTo>
                  <a:lnTo>
                    <a:pt x="12" y="528"/>
                  </a:lnTo>
                  <a:lnTo>
                    <a:pt x="12" y="526"/>
                  </a:lnTo>
                  <a:lnTo>
                    <a:pt x="12" y="525"/>
                  </a:lnTo>
                  <a:lnTo>
                    <a:pt x="13" y="525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2" y="521"/>
                  </a:lnTo>
                  <a:lnTo>
                    <a:pt x="12" y="520"/>
                  </a:lnTo>
                  <a:lnTo>
                    <a:pt x="12" y="519"/>
                  </a:lnTo>
                  <a:lnTo>
                    <a:pt x="13" y="519"/>
                  </a:lnTo>
                  <a:lnTo>
                    <a:pt x="14" y="519"/>
                  </a:lnTo>
                  <a:lnTo>
                    <a:pt x="14" y="518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8" y="510"/>
                  </a:lnTo>
                  <a:lnTo>
                    <a:pt x="18" y="509"/>
                  </a:lnTo>
                  <a:lnTo>
                    <a:pt x="18" y="508"/>
                  </a:lnTo>
                  <a:lnTo>
                    <a:pt x="19" y="508"/>
                  </a:lnTo>
                  <a:lnTo>
                    <a:pt x="19" y="506"/>
                  </a:lnTo>
                  <a:lnTo>
                    <a:pt x="19" y="505"/>
                  </a:lnTo>
                  <a:lnTo>
                    <a:pt x="20" y="505"/>
                  </a:lnTo>
                  <a:lnTo>
                    <a:pt x="22" y="505"/>
                  </a:lnTo>
                  <a:lnTo>
                    <a:pt x="22" y="504"/>
                  </a:lnTo>
                  <a:lnTo>
                    <a:pt x="23" y="504"/>
                  </a:lnTo>
                  <a:lnTo>
                    <a:pt x="23" y="503"/>
                  </a:lnTo>
                  <a:lnTo>
                    <a:pt x="23" y="501"/>
                  </a:lnTo>
                  <a:lnTo>
                    <a:pt x="23" y="500"/>
                  </a:lnTo>
                  <a:lnTo>
                    <a:pt x="23" y="498"/>
                  </a:lnTo>
                  <a:lnTo>
                    <a:pt x="23" y="496"/>
                  </a:lnTo>
                  <a:lnTo>
                    <a:pt x="23" y="495"/>
                  </a:lnTo>
                  <a:lnTo>
                    <a:pt x="24" y="495"/>
                  </a:lnTo>
                  <a:lnTo>
                    <a:pt x="29" y="495"/>
                  </a:lnTo>
                  <a:lnTo>
                    <a:pt x="30" y="495"/>
                  </a:lnTo>
                  <a:lnTo>
                    <a:pt x="32" y="495"/>
                  </a:lnTo>
                  <a:lnTo>
                    <a:pt x="33" y="494"/>
                  </a:lnTo>
                  <a:lnTo>
                    <a:pt x="34" y="494"/>
                  </a:lnTo>
                  <a:lnTo>
                    <a:pt x="35" y="493"/>
                  </a:lnTo>
                  <a:lnTo>
                    <a:pt x="37" y="493"/>
                  </a:lnTo>
                  <a:lnTo>
                    <a:pt x="38" y="493"/>
                  </a:lnTo>
                  <a:lnTo>
                    <a:pt x="39" y="493"/>
                  </a:lnTo>
                  <a:lnTo>
                    <a:pt x="40" y="493"/>
                  </a:lnTo>
                  <a:lnTo>
                    <a:pt x="42" y="493"/>
                  </a:lnTo>
                  <a:lnTo>
                    <a:pt x="43" y="493"/>
                  </a:lnTo>
                  <a:lnTo>
                    <a:pt x="44" y="493"/>
                  </a:lnTo>
                  <a:lnTo>
                    <a:pt x="45" y="493"/>
                  </a:lnTo>
                  <a:lnTo>
                    <a:pt x="47" y="493"/>
                  </a:lnTo>
                  <a:lnTo>
                    <a:pt x="48" y="493"/>
                  </a:lnTo>
                  <a:lnTo>
                    <a:pt x="50" y="493"/>
                  </a:lnTo>
                  <a:lnTo>
                    <a:pt x="52" y="493"/>
                  </a:lnTo>
                  <a:lnTo>
                    <a:pt x="53" y="491"/>
                  </a:lnTo>
                  <a:lnTo>
                    <a:pt x="53" y="490"/>
                  </a:lnTo>
                  <a:lnTo>
                    <a:pt x="54" y="489"/>
                  </a:lnTo>
                  <a:lnTo>
                    <a:pt x="55" y="488"/>
                  </a:lnTo>
                  <a:lnTo>
                    <a:pt x="55" y="486"/>
                  </a:lnTo>
                  <a:lnTo>
                    <a:pt x="55" y="485"/>
                  </a:lnTo>
                  <a:lnTo>
                    <a:pt x="57" y="484"/>
                  </a:lnTo>
                  <a:lnTo>
                    <a:pt x="58" y="484"/>
                  </a:lnTo>
                  <a:lnTo>
                    <a:pt x="59" y="484"/>
                  </a:lnTo>
                  <a:lnTo>
                    <a:pt x="60" y="483"/>
                  </a:lnTo>
                  <a:lnTo>
                    <a:pt x="62" y="484"/>
                  </a:lnTo>
                  <a:lnTo>
                    <a:pt x="63" y="484"/>
                  </a:lnTo>
                  <a:lnTo>
                    <a:pt x="64" y="485"/>
                  </a:lnTo>
                  <a:lnTo>
                    <a:pt x="65" y="485"/>
                  </a:lnTo>
                  <a:lnTo>
                    <a:pt x="65" y="486"/>
                  </a:lnTo>
                  <a:lnTo>
                    <a:pt x="67" y="486"/>
                  </a:lnTo>
                  <a:lnTo>
                    <a:pt x="68" y="486"/>
                  </a:lnTo>
                  <a:lnTo>
                    <a:pt x="68" y="485"/>
                  </a:lnTo>
                  <a:lnTo>
                    <a:pt x="69" y="485"/>
                  </a:lnTo>
                  <a:lnTo>
                    <a:pt x="70" y="485"/>
                  </a:lnTo>
                  <a:lnTo>
                    <a:pt x="72" y="484"/>
                  </a:lnTo>
                  <a:lnTo>
                    <a:pt x="72" y="483"/>
                  </a:lnTo>
                  <a:lnTo>
                    <a:pt x="73" y="483"/>
                  </a:lnTo>
                  <a:lnTo>
                    <a:pt x="73" y="481"/>
                  </a:lnTo>
                  <a:lnTo>
                    <a:pt x="74" y="481"/>
                  </a:lnTo>
                  <a:lnTo>
                    <a:pt x="75" y="480"/>
                  </a:lnTo>
                  <a:lnTo>
                    <a:pt x="77" y="480"/>
                  </a:lnTo>
                  <a:lnTo>
                    <a:pt x="78" y="480"/>
                  </a:lnTo>
                  <a:lnTo>
                    <a:pt x="80" y="480"/>
                  </a:lnTo>
                  <a:lnTo>
                    <a:pt x="82" y="480"/>
                  </a:lnTo>
                  <a:lnTo>
                    <a:pt x="83" y="480"/>
                  </a:lnTo>
                  <a:lnTo>
                    <a:pt x="84" y="481"/>
                  </a:lnTo>
                  <a:lnTo>
                    <a:pt x="85" y="481"/>
                  </a:lnTo>
                  <a:lnTo>
                    <a:pt x="87" y="481"/>
                  </a:lnTo>
                  <a:lnTo>
                    <a:pt x="88" y="480"/>
                  </a:lnTo>
                  <a:lnTo>
                    <a:pt x="88" y="479"/>
                  </a:lnTo>
                  <a:lnTo>
                    <a:pt x="89" y="479"/>
                  </a:lnTo>
                  <a:lnTo>
                    <a:pt x="89" y="478"/>
                  </a:lnTo>
                  <a:lnTo>
                    <a:pt x="89" y="475"/>
                  </a:lnTo>
                  <a:lnTo>
                    <a:pt x="89" y="474"/>
                  </a:lnTo>
                  <a:lnTo>
                    <a:pt x="89" y="473"/>
                  </a:lnTo>
                  <a:lnTo>
                    <a:pt x="89" y="471"/>
                  </a:lnTo>
                  <a:lnTo>
                    <a:pt x="89" y="470"/>
                  </a:lnTo>
                  <a:lnTo>
                    <a:pt x="90" y="469"/>
                  </a:lnTo>
                  <a:lnTo>
                    <a:pt x="90" y="468"/>
                  </a:lnTo>
                  <a:lnTo>
                    <a:pt x="92" y="466"/>
                  </a:lnTo>
                  <a:lnTo>
                    <a:pt x="92" y="465"/>
                  </a:lnTo>
                  <a:lnTo>
                    <a:pt x="93" y="464"/>
                  </a:lnTo>
                  <a:lnTo>
                    <a:pt x="93" y="463"/>
                  </a:lnTo>
                  <a:lnTo>
                    <a:pt x="94" y="460"/>
                  </a:lnTo>
                  <a:lnTo>
                    <a:pt x="95" y="458"/>
                  </a:lnTo>
                  <a:lnTo>
                    <a:pt x="94" y="456"/>
                  </a:lnTo>
                  <a:lnTo>
                    <a:pt x="94" y="455"/>
                  </a:lnTo>
                  <a:lnTo>
                    <a:pt x="93" y="455"/>
                  </a:lnTo>
                  <a:lnTo>
                    <a:pt x="92" y="454"/>
                  </a:lnTo>
                  <a:lnTo>
                    <a:pt x="92" y="453"/>
                  </a:lnTo>
                  <a:lnTo>
                    <a:pt x="92" y="451"/>
                  </a:lnTo>
                  <a:lnTo>
                    <a:pt x="93" y="451"/>
                  </a:lnTo>
                  <a:lnTo>
                    <a:pt x="94" y="450"/>
                  </a:lnTo>
                  <a:lnTo>
                    <a:pt x="94" y="449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8"/>
                  </a:lnTo>
                  <a:lnTo>
                    <a:pt x="92" y="446"/>
                  </a:lnTo>
                  <a:lnTo>
                    <a:pt x="92" y="445"/>
                  </a:lnTo>
                  <a:lnTo>
                    <a:pt x="92" y="444"/>
                  </a:lnTo>
                  <a:lnTo>
                    <a:pt x="92" y="443"/>
                  </a:lnTo>
                  <a:lnTo>
                    <a:pt x="90" y="443"/>
                  </a:lnTo>
                  <a:lnTo>
                    <a:pt x="90" y="441"/>
                  </a:lnTo>
                  <a:lnTo>
                    <a:pt x="89" y="441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7" y="443"/>
                  </a:lnTo>
                  <a:lnTo>
                    <a:pt x="85" y="443"/>
                  </a:lnTo>
                  <a:lnTo>
                    <a:pt x="85" y="441"/>
                  </a:lnTo>
                  <a:lnTo>
                    <a:pt x="85" y="440"/>
                  </a:lnTo>
                  <a:lnTo>
                    <a:pt x="84" y="440"/>
                  </a:lnTo>
                  <a:lnTo>
                    <a:pt x="84" y="439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3" y="436"/>
                  </a:lnTo>
                  <a:lnTo>
                    <a:pt x="83" y="435"/>
                  </a:lnTo>
                  <a:lnTo>
                    <a:pt x="82" y="435"/>
                  </a:lnTo>
                  <a:lnTo>
                    <a:pt x="80" y="434"/>
                  </a:lnTo>
                  <a:lnTo>
                    <a:pt x="79" y="434"/>
                  </a:lnTo>
                  <a:lnTo>
                    <a:pt x="79" y="433"/>
                  </a:lnTo>
                  <a:lnTo>
                    <a:pt x="79" y="431"/>
                  </a:lnTo>
                  <a:lnTo>
                    <a:pt x="80" y="430"/>
                  </a:lnTo>
                  <a:lnTo>
                    <a:pt x="80" y="429"/>
                  </a:lnTo>
                  <a:lnTo>
                    <a:pt x="82" y="429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2" y="425"/>
                  </a:lnTo>
                  <a:lnTo>
                    <a:pt x="84" y="423"/>
                  </a:lnTo>
                  <a:lnTo>
                    <a:pt x="84" y="421"/>
                  </a:lnTo>
                  <a:lnTo>
                    <a:pt x="84" y="420"/>
                  </a:lnTo>
                  <a:lnTo>
                    <a:pt x="84" y="418"/>
                  </a:lnTo>
                  <a:lnTo>
                    <a:pt x="85" y="416"/>
                  </a:lnTo>
                  <a:lnTo>
                    <a:pt x="87" y="416"/>
                  </a:lnTo>
                  <a:lnTo>
                    <a:pt x="88" y="415"/>
                  </a:lnTo>
                  <a:lnTo>
                    <a:pt x="88" y="416"/>
                  </a:lnTo>
                  <a:lnTo>
                    <a:pt x="89" y="416"/>
                  </a:lnTo>
                  <a:lnTo>
                    <a:pt x="90" y="418"/>
                  </a:lnTo>
                  <a:lnTo>
                    <a:pt x="93" y="418"/>
                  </a:lnTo>
                  <a:lnTo>
                    <a:pt x="93" y="416"/>
                  </a:lnTo>
                  <a:lnTo>
                    <a:pt x="94" y="414"/>
                  </a:lnTo>
                  <a:lnTo>
                    <a:pt x="95" y="413"/>
                  </a:lnTo>
                  <a:lnTo>
                    <a:pt x="97" y="411"/>
                  </a:lnTo>
                  <a:lnTo>
                    <a:pt x="97" y="410"/>
                  </a:lnTo>
                  <a:lnTo>
                    <a:pt x="97" y="409"/>
                  </a:lnTo>
                  <a:lnTo>
                    <a:pt x="97" y="407"/>
                  </a:lnTo>
                  <a:lnTo>
                    <a:pt x="97" y="406"/>
                  </a:lnTo>
                  <a:lnTo>
                    <a:pt x="97" y="405"/>
                  </a:lnTo>
                  <a:lnTo>
                    <a:pt x="97" y="404"/>
                  </a:lnTo>
                  <a:lnTo>
                    <a:pt x="99" y="404"/>
                  </a:lnTo>
                  <a:lnTo>
                    <a:pt x="100" y="402"/>
                  </a:lnTo>
                  <a:lnTo>
                    <a:pt x="102" y="402"/>
                  </a:lnTo>
                  <a:lnTo>
                    <a:pt x="103" y="402"/>
                  </a:lnTo>
                  <a:lnTo>
                    <a:pt x="104" y="401"/>
                  </a:lnTo>
                  <a:lnTo>
                    <a:pt x="104" y="400"/>
                  </a:lnTo>
                  <a:lnTo>
                    <a:pt x="104" y="399"/>
                  </a:lnTo>
                  <a:lnTo>
                    <a:pt x="105" y="399"/>
                  </a:lnTo>
                  <a:lnTo>
                    <a:pt x="105" y="397"/>
                  </a:lnTo>
                  <a:lnTo>
                    <a:pt x="105" y="396"/>
                  </a:lnTo>
                  <a:lnTo>
                    <a:pt x="107" y="396"/>
                  </a:lnTo>
                  <a:lnTo>
                    <a:pt x="107" y="395"/>
                  </a:lnTo>
                  <a:lnTo>
                    <a:pt x="107" y="392"/>
                  </a:lnTo>
                  <a:lnTo>
                    <a:pt x="107" y="391"/>
                  </a:lnTo>
                  <a:lnTo>
                    <a:pt x="108" y="390"/>
                  </a:lnTo>
                  <a:lnTo>
                    <a:pt x="108" y="389"/>
                  </a:lnTo>
                  <a:lnTo>
                    <a:pt x="109" y="387"/>
                  </a:lnTo>
                  <a:lnTo>
                    <a:pt x="110" y="386"/>
                  </a:lnTo>
                  <a:lnTo>
                    <a:pt x="112" y="385"/>
                  </a:lnTo>
                  <a:lnTo>
                    <a:pt x="113" y="385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4" y="379"/>
                  </a:lnTo>
                  <a:lnTo>
                    <a:pt x="114" y="377"/>
                  </a:lnTo>
                  <a:lnTo>
                    <a:pt x="115" y="377"/>
                  </a:lnTo>
                  <a:lnTo>
                    <a:pt x="115" y="376"/>
                  </a:lnTo>
                  <a:lnTo>
                    <a:pt x="117" y="376"/>
                  </a:lnTo>
                  <a:lnTo>
                    <a:pt x="117" y="375"/>
                  </a:lnTo>
                  <a:lnTo>
                    <a:pt x="117" y="374"/>
                  </a:lnTo>
                  <a:lnTo>
                    <a:pt x="117" y="372"/>
                  </a:lnTo>
                  <a:lnTo>
                    <a:pt x="115" y="372"/>
                  </a:lnTo>
                  <a:lnTo>
                    <a:pt x="115" y="371"/>
                  </a:lnTo>
                  <a:lnTo>
                    <a:pt x="115" y="370"/>
                  </a:lnTo>
                  <a:lnTo>
                    <a:pt x="114" y="370"/>
                  </a:lnTo>
                  <a:lnTo>
                    <a:pt x="113" y="370"/>
                  </a:lnTo>
                  <a:lnTo>
                    <a:pt x="113" y="369"/>
                  </a:lnTo>
                  <a:lnTo>
                    <a:pt x="112" y="369"/>
                  </a:lnTo>
                  <a:lnTo>
                    <a:pt x="110" y="367"/>
                  </a:lnTo>
                  <a:lnTo>
                    <a:pt x="109" y="366"/>
                  </a:lnTo>
                  <a:lnTo>
                    <a:pt x="109" y="365"/>
                  </a:lnTo>
                  <a:lnTo>
                    <a:pt x="108" y="365"/>
                  </a:lnTo>
                  <a:lnTo>
                    <a:pt x="108" y="364"/>
                  </a:lnTo>
                  <a:lnTo>
                    <a:pt x="107" y="364"/>
                  </a:lnTo>
                  <a:lnTo>
                    <a:pt x="107" y="362"/>
                  </a:lnTo>
                  <a:lnTo>
                    <a:pt x="107" y="361"/>
                  </a:lnTo>
                  <a:lnTo>
                    <a:pt x="107" y="360"/>
                  </a:lnTo>
                  <a:lnTo>
                    <a:pt x="107" y="359"/>
                  </a:lnTo>
                  <a:lnTo>
                    <a:pt x="107" y="357"/>
                  </a:lnTo>
                  <a:lnTo>
                    <a:pt x="105" y="356"/>
                  </a:lnTo>
                  <a:lnTo>
                    <a:pt x="103" y="357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0" y="355"/>
                  </a:lnTo>
                  <a:lnTo>
                    <a:pt x="99" y="354"/>
                  </a:lnTo>
                  <a:lnTo>
                    <a:pt x="98" y="352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3" y="346"/>
                  </a:lnTo>
                  <a:lnTo>
                    <a:pt x="92" y="345"/>
                  </a:lnTo>
                  <a:lnTo>
                    <a:pt x="92" y="344"/>
                  </a:lnTo>
                  <a:lnTo>
                    <a:pt x="92" y="342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3" y="339"/>
                  </a:lnTo>
                  <a:lnTo>
                    <a:pt x="94" y="337"/>
                  </a:lnTo>
                  <a:lnTo>
                    <a:pt x="93" y="336"/>
                  </a:lnTo>
                  <a:lnTo>
                    <a:pt x="92" y="335"/>
                  </a:lnTo>
                  <a:lnTo>
                    <a:pt x="90" y="334"/>
                  </a:lnTo>
                  <a:lnTo>
                    <a:pt x="90" y="332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0" y="329"/>
                  </a:lnTo>
                  <a:lnTo>
                    <a:pt x="89" y="327"/>
                  </a:lnTo>
                  <a:lnTo>
                    <a:pt x="89" y="326"/>
                  </a:lnTo>
                  <a:lnTo>
                    <a:pt x="89" y="325"/>
                  </a:lnTo>
                  <a:lnTo>
                    <a:pt x="89" y="324"/>
                  </a:lnTo>
                  <a:lnTo>
                    <a:pt x="88" y="324"/>
                  </a:lnTo>
                  <a:lnTo>
                    <a:pt x="88" y="322"/>
                  </a:lnTo>
                  <a:lnTo>
                    <a:pt x="87" y="322"/>
                  </a:lnTo>
                  <a:lnTo>
                    <a:pt x="85" y="321"/>
                  </a:lnTo>
                  <a:lnTo>
                    <a:pt x="84" y="321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4" y="315"/>
                  </a:lnTo>
                  <a:lnTo>
                    <a:pt x="87" y="312"/>
                  </a:lnTo>
                  <a:lnTo>
                    <a:pt x="88" y="311"/>
                  </a:lnTo>
                  <a:lnTo>
                    <a:pt x="89" y="311"/>
                  </a:lnTo>
                  <a:lnTo>
                    <a:pt x="90" y="311"/>
                  </a:lnTo>
                  <a:lnTo>
                    <a:pt x="90" y="310"/>
                  </a:lnTo>
                  <a:lnTo>
                    <a:pt x="92" y="310"/>
                  </a:lnTo>
                  <a:lnTo>
                    <a:pt x="93" y="310"/>
                  </a:lnTo>
                  <a:lnTo>
                    <a:pt x="94" y="309"/>
                  </a:lnTo>
                  <a:lnTo>
                    <a:pt x="94" y="307"/>
                  </a:lnTo>
                  <a:lnTo>
                    <a:pt x="95" y="306"/>
                  </a:lnTo>
                  <a:lnTo>
                    <a:pt x="94" y="306"/>
                  </a:lnTo>
                  <a:lnTo>
                    <a:pt x="94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7" y="302"/>
                  </a:lnTo>
                  <a:lnTo>
                    <a:pt x="98" y="302"/>
                  </a:lnTo>
                  <a:lnTo>
                    <a:pt x="98" y="301"/>
                  </a:lnTo>
                  <a:lnTo>
                    <a:pt x="98" y="300"/>
                  </a:lnTo>
                  <a:lnTo>
                    <a:pt x="99" y="299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100" y="296"/>
                  </a:lnTo>
                  <a:lnTo>
                    <a:pt x="100" y="295"/>
                  </a:lnTo>
                  <a:lnTo>
                    <a:pt x="102" y="294"/>
                  </a:lnTo>
                  <a:lnTo>
                    <a:pt x="103" y="292"/>
                  </a:lnTo>
                  <a:lnTo>
                    <a:pt x="104" y="292"/>
                  </a:lnTo>
                  <a:lnTo>
                    <a:pt x="104" y="291"/>
                  </a:lnTo>
                  <a:lnTo>
                    <a:pt x="105" y="290"/>
                  </a:lnTo>
                  <a:lnTo>
                    <a:pt x="105" y="289"/>
                  </a:lnTo>
                  <a:lnTo>
                    <a:pt x="107" y="289"/>
                  </a:lnTo>
                  <a:lnTo>
                    <a:pt x="107" y="287"/>
                  </a:lnTo>
                  <a:lnTo>
                    <a:pt x="107" y="286"/>
                  </a:lnTo>
                  <a:lnTo>
                    <a:pt x="108" y="286"/>
                  </a:lnTo>
                  <a:lnTo>
                    <a:pt x="109" y="285"/>
                  </a:lnTo>
                  <a:lnTo>
                    <a:pt x="110" y="285"/>
                  </a:lnTo>
                  <a:lnTo>
                    <a:pt x="112" y="285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4" y="281"/>
                  </a:lnTo>
                  <a:lnTo>
                    <a:pt x="115" y="281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7" y="279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8" y="277"/>
                  </a:lnTo>
                  <a:lnTo>
                    <a:pt x="119" y="277"/>
                  </a:lnTo>
                  <a:lnTo>
                    <a:pt x="120" y="276"/>
                  </a:lnTo>
                  <a:lnTo>
                    <a:pt x="122" y="275"/>
                  </a:lnTo>
                  <a:lnTo>
                    <a:pt x="127" y="276"/>
                  </a:lnTo>
                  <a:lnTo>
                    <a:pt x="129" y="277"/>
                  </a:lnTo>
                  <a:lnTo>
                    <a:pt x="134" y="277"/>
                  </a:lnTo>
                  <a:lnTo>
                    <a:pt x="137" y="277"/>
                  </a:lnTo>
                  <a:lnTo>
                    <a:pt x="138" y="277"/>
                  </a:lnTo>
                  <a:lnTo>
                    <a:pt x="141" y="277"/>
                  </a:lnTo>
                  <a:lnTo>
                    <a:pt x="143" y="277"/>
                  </a:lnTo>
                  <a:lnTo>
                    <a:pt x="144" y="277"/>
                  </a:lnTo>
                  <a:lnTo>
                    <a:pt x="146" y="277"/>
                  </a:lnTo>
                  <a:lnTo>
                    <a:pt x="148" y="277"/>
                  </a:lnTo>
                  <a:lnTo>
                    <a:pt x="151" y="275"/>
                  </a:lnTo>
                  <a:lnTo>
                    <a:pt x="152" y="274"/>
                  </a:lnTo>
                  <a:lnTo>
                    <a:pt x="153" y="275"/>
                  </a:lnTo>
                  <a:lnTo>
                    <a:pt x="156" y="277"/>
                  </a:lnTo>
                  <a:lnTo>
                    <a:pt x="157" y="277"/>
                  </a:lnTo>
                  <a:lnTo>
                    <a:pt x="158" y="275"/>
                  </a:lnTo>
                  <a:lnTo>
                    <a:pt x="159" y="274"/>
                  </a:lnTo>
                  <a:lnTo>
                    <a:pt x="162" y="272"/>
                  </a:lnTo>
                  <a:lnTo>
                    <a:pt x="164" y="272"/>
                  </a:lnTo>
                  <a:lnTo>
                    <a:pt x="167" y="272"/>
                  </a:lnTo>
                  <a:lnTo>
                    <a:pt x="169" y="272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6"/>
                  </a:lnTo>
                  <a:lnTo>
                    <a:pt x="173" y="277"/>
                  </a:lnTo>
                  <a:lnTo>
                    <a:pt x="174" y="279"/>
                  </a:lnTo>
                  <a:lnTo>
                    <a:pt x="174" y="281"/>
                  </a:lnTo>
                  <a:lnTo>
                    <a:pt x="176" y="282"/>
                  </a:lnTo>
                  <a:lnTo>
                    <a:pt x="176" y="284"/>
                  </a:lnTo>
                  <a:lnTo>
                    <a:pt x="173" y="286"/>
                  </a:lnTo>
                  <a:lnTo>
                    <a:pt x="176" y="285"/>
                  </a:lnTo>
                  <a:lnTo>
                    <a:pt x="177" y="285"/>
                  </a:lnTo>
                  <a:lnTo>
                    <a:pt x="178" y="285"/>
                  </a:lnTo>
                  <a:lnTo>
                    <a:pt x="181" y="284"/>
                  </a:lnTo>
                  <a:lnTo>
                    <a:pt x="182" y="282"/>
                  </a:lnTo>
                  <a:lnTo>
                    <a:pt x="182" y="281"/>
                  </a:lnTo>
                  <a:lnTo>
                    <a:pt x="181" y="280"/>
                  </a:lnTo>
                  <a:lnTo>
                    <a:pt x="182" y="280"/>
                  </a:lnTo>
                  <a:lnTo>
                    <a:pt x="182" y="279"/>
                  </a:lnTo>
                  <a:lnTo>
                    <a:pt x="183" y="279"/>
                  </a:lnTo>
                  <a:lnTo>
                    <a:pt x="183" y="277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6" y="275"/>
                  </a:lnTo>
                  <a:lnTo>
                    <a:pt x="188" y="275"/>
                  </a:lnTo>
                  <a:lnTo>
                    <a:pt x="188" y="274"/>
                  </a:lnTo>
                  <a:lnTo>
                    <a:pt x="188" y="272"/>
                  </a:lnTo>
                  <a:lnTo>
                    <a:pt x="189" y="272"/>
                  </a:lnTo>
                  <a:lnTo>
                    <a:pt x="189" y="271"/>
                  </a:lnTo>
                  <a:lnTo>
                    <a:pt x="191" y="270"/>
                  </a:lnTo>
                  <a:lnTo>
                    <a:pt x="191" y="269"/>
                  </a:lnTo>
                  <a:lnTo>
                    <a:pt x="193" y="267"/>
                  </a:lnTo>
                  <a:lnTo>
                    <a:pt x="193" y="266"/>
                  </a:lnTo>
                  <a:lnTo>
                    <a:pt x="193" y="265"/>
                  </a:lnTo>
                  <a:lnTo>
                    <a:pt x="194" y="265"/>
                  </a:lnTo>
                  <a:lnTo>
                    <a:pt x="194" y="264"/>
                  </a:lnTo>
                  <a:lnTo>
                    <a:pt x="196" y="264"/>
                  </a:lnTo>
                  <a:lnTo>
                    <a:pt x="197" y="262"/>
                  </a:lnTo>
                  <a:lnTo>
                    <a:pt x="197" y="261"/>
                  </a:lnTo>
                  <a:lnTo>
                    <a:pt x="197" y="260"/>
                  </a:lnTo>
                  <a:lnTo>
                    <a:pt x="198" y="260"/>
                  </a:lnTo>
                  <a:lnTo>
                    <a:pt x="199" y="260"/>
                  </a:lnTo>
                  <a:lnTo>
                    <a:pt x="199" y="259"/>
                  </a:lnTo>
                  <a:lnTo>
                    <a:pt x="198" y="259"/>
                  </a:lnTo>
                  <a:lnTo>
                    <a:pt x="198" y="257"/>
                  </a:lnTo>
                  <a:lnTo>
                    <a:pt x="199" y="257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2" y="255"/>
                  </a:lnTo>
                  <a:lnTo>
                    <a:pt x="202" y="254"/>
                  </a:lnTo>
                  <a:lnTo>
                    <a:pt x="203" y="254"/>
                  </a:lnTo>
                  <a:lnTo>
                    <a:pt x="204" y="252"/>
                  </a:lnTo>
                  <a:lnTo>
                    <a:pt x="206" y="252"/>
                  </a:lnTo>
                  <a:lnTo>
                    <a:pt x="207" y="252"/>
                  </a:lnTo>
                  <a:lnTo>
                    <a:pt x="207" y="254"/>
                  </a:lnTo>
                  <a:lnTo>
                    <a:pt x="208" y="255"/>
                  </a:lnTo>
                  <a:lnTo>
                    <a:pt x="211" y="256"/>
                  </a:lnTo>
                  <a:lnTo>
                    <a:pt x="212" y="255"/>
                  </a:lnTo>
                  <a:lnTo>
                    <a:pt x="213" y="255"/>
                  </a:lnTo>
                  <a:lnTo>
                    <a:pt x="213" y="254"/>
                  </a:lnTo>
                  <a:lnTo>
                    <a:pt x="214" y="254"/>
                  </a:lnTo>
                  <a:lnTo>
                    <a:pt x="216" y="252"/>
                  </a:lnTo>
                  <a:lnTo>
                    <a:pt x="217" y="251"/>
                  </a:lnTo>
                  <a:lnTo>
                    <a:pt x="218" y="250"/>
                  </a:lnTo>
                  <a:lnTo>
                    <a:pt x="221" y="250"/>
                  </a:lnTo>
                  <a:lnTo>
                    <a:pt x="221" y="251"/>
                  </a:lnTo>
                  <a:lnTo>
                    <a:pt x="221" y="250"/>
                  </a:lnTo>
                  <a:lnTo>
                    <a:pt x="222" y="250"/>
                  </a:lnTo>
                  <a:lnTo>
                    <a:pt x="222" y="249"/>
                  </a:lnTo>
                  <a:lnTo>
                    <a:pt x="223" y="249"/>
                  </a:lnTo>
                  <a:lnTo>
                    <a:pt x="224" y="249"/>
                  </a:lnTo>
                  <a:lnTo>
                    <a:pt x="226" y="247"/>
                  </a:lnTo>
                  <a:lnTo>
                    <a:pt x="226" y="246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8" y="242"/>
                  </a:lnTo>
                  <a:lnTo>
                    <a:pt x="228" y="241"/>
                  </a:lnTo>
                  <a:lnTo>
                    <a:pt x="228" y="240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1"/>
                  </a:lnTo>
                  <a:lnTo>
                    <a:pt x="234" y="240"/>
                  </a:lnTo>
                  <a:lnTo>
                    <a:pt x="236" y="241"/>
                  </a:lnTo>
                  <a:lnTo>
                    <a:pt x="237" y="241"/>
                  </a:lnTo>
                  <a:lnTo>
                    <a:pt x="238" y="242"/>
                  </a:lnTo>
                  <a:lnTo>
                    <a:pt x="239" y="244"/>
                  </a:lnTo>
                  <a:lnTo>
                    <a:pt x="238" y="244"/>
                  </a:lnTo>
                  <a:lnTo>
                    <a:pt x="238" y="245"/>
                  </a:lnTo>
                  <a:lnTo>
                    <a:pt x="239" y="244"/>
                  </a:lnTo>
                  <a:lnTo>
                    <a:pt x="241" y="245"/>
                  </a:lnTo>
                  <a:lnTo>
                    <a:pt x="242" y="246"/>
                  </a:lnTo>
                  <a:lnTo>
                    <a:pt x="243" y="246"/>
                  </a:lnTo>
                  <a:lnTo>
                    <a:pt x="244" y="247"/>
                  </a:lnTo>
                  <a:lnTo>
                    <a:pt x="246" y="247"/>
                  </a:lnTo>
                  <a:lnTo>
                    <a:pt x="247" y="249"/>
                  </a:lnTo>
                  <a:lnTo>
                    <a:pt x="247" y="250"/>
                  </a:lnTo>
                  <a:lnTo>
                    <a:pt x="248" y="250"/>
                  </a:lnTo>
                  <a:lnTo>
                    <a:pt x="249" y="250"/>
                  </a:lnTo>
                  <a:lnTo>
                    <a:pt x="251" y="250"/>
                  </a:lnTo>
                  <a:lnTo>
                    <a:pt x="252" y="250"/>
                  </a:lnTo>
                  <a:lnTo>
                    <a:pt x="253" y="250"/>
                  </a:lnTo>
                  <a:lnTo>
                    <a:pt x="254" y="250"/>
                  </a:lnTo>
                  <a:lnTo>
                    <a:pt x="256" y="250"/>
                  </a:lnTo>
                  <a:lnTo>
                    <a:pt x="257" y="250"/>
                  </a:lnTo>
                  <a:lnTo>
                    <a:pt x="257" y="251"/>
                  </a:lnTo>
                  <a:lnTo>
                    <a:pt x="258" y="252"/>
                  </a:lnTo>
                  <a:lnTo>
                    <a:pt x="259" y="252"/>
                  </a:lnTo>
                  <a:lnTo>
                    <a:pt x="261" y="252"/>
                  </a:lnTo>
                  <a:lnTo>
                    <a:pt x="262" y="251"/>
                  </a:lnTo>
                  <a:lnTo>
                    <a:pt x="263" y="250"/>
                  </a:lnTo>
                  <a:lnTo>
                    <a:pt x="264" y="249"/>
                  </a:lnTo>
                  <a:lnTo>
                    <a:pt x="266" y="249"/>
                  </a:lnTo>
                  <a:lnTo>
                    <a:pt x="267" y="249"/>
                  </a:lnTo>
                  <a:lnTo>
                    <a:pt x="268" y="249"/>
                  </a:lnTo>
                  <a:lnTo>
                    <a:pt x="269" y="250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69" y="247"/>
                  </a:lnTo>
                  <a:lnTo>
                    <a:pt x="269" y="246"/>
                  </a:lnTo>
                  <a:lnTo>
                    <a:pt x="268" y="246"/>
                  </a:lnTo>
                  <a:lnTo>
                    <a:pt x="269" y="246"/>
                  </a:lnTo>
                  <a:lnTo>
                    <a:pt x="269" y="245"/>
                  </a:lnTo>
                  <a:lnTo>
                    <a:pt x="271" y="245"/>
                  </a:lnTo>
                  <a:lnTo>
                    <a:pt x="272" y="245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8" y="242"/>
                  </a:lnTo>
                  <a:lnTo>
                    <a:pt x="279" y="242"/>
                  </a:lnTo>
                  <a:lnTo>
                    <a:pt x="281" y="241"/>
                  </a:lnTo>
                  <a:lnTo>
                    <a:pt x="282" y="241"/>
                  </a:lnTo>
                  <a:lnTo>
                    <a:pt x="283" y="241"/>
                  </a:lnTo>
                  <a:lnTo>
                    <a:pt x="284" y="240"/>
                  </a:lnTo>
                  <a:lnTo>
                    <a:pt x="286" y="241"/>
                  </a:lnTo>
                  <a:lnTo>
                    <a:pt x="287" y="242"/>
                  </a:lnTo>
                  <a:lnTo>
                    <a:pt x="287" y="244"/>
                  </a:lnTo>
                  <a:lnTo>
                    <a:pt x="287" y="245"/>
                  </a:lnTo>
                  <a:lnTo>
                    <a:pt x="288" y="246"/>
                  </a:lnTo>
                  <a:lnTo>
                    <a:pt x="289" y="246"/>
                  </a:lnTo>
                  <a:lnTo>
                    <a:pt x="291" y="246"/>
                  </a:lnTo>
                  <a:lnTo>
                    <a:pt x="292" y="246"/>
                  </a:lnTo>
                  <a:lnTo>
                    <a:pt x="293" y="246"/>
                  </a:lnTo>
                  <a:lnTo>
                    <a:pt x="296" y="246"/>
                  </a:lnTo>
                  <a:lnTo>
                    <a:pt x="297" y="246"/>
                  </a:lnTo>
                  <a:lnTo>
                    <a:pt x="298" y="246"/>
                  </a:lnTo>
                  <a:lnTo>
                    <a:pt x="299" y="247"/>
                  </a:lnTo>
                  <a:lnTo>
                    <a:pt x="299" y="249"/>
                  </a:lnTo>
                  <a:lnTo>
                    <a:pt x="301" y="249"/>
                  </a:lnTo>
                  <a:lnTo>
                    <a:pt x="301" y="247"/>
                  </a:lnTo>
                  <a:lnTo>
                    <a:pt x="302" y="246"/>
                  </a:lnTo>
                  <a:lnTo>
                    <a:pt x="302" y="245"/>
                  </a:lnTo>
                  <a:lnTo>
                    <a:pt x="303" y="245"/>
                  </a:lnTo>
                  <a:lnTo>
                    <a:pt x="304" y="245"/>
                  </a:lnTo>
                  <a:lnTo>
                    <a:pt x="304" y="246"/>
                  </a:lnTo>
                  <a:lnTo>
                    <a:pt x="304" y="245"/>
                  </a:lnTo>
                  <a:lnTo>
                    <a:pt x="304" y="244"/>
                  </a:lnTo>
                  <a:lnTo>
                    <a:pt x="306" y="242"/>
                  </a:lnTo>
                  <a:lnTo>
                    <a:pt x="307" y="241"/>
                  </a:lnTo>
                  <a:lnTo>
                    <a:pt x="307" y="240"/>
                  </a:lnTo>
                  <a:lnTo>
                    <a:pt x="306" y="240"/>
                  </a:lnTo>
                  <a:lnTo>
                    <a:pt x="306" y="239"/>
                  </a:lnTo>
                  <a:lnTo>
                    <a:pt x="306" y="237"/>
                  </a:lnTo>
                  <a:lnTo>
                    <a:pt x="306" y="236"/>
                  </a:lnTo>
                  <a:lnTo>
                    <a:pt x="307" y="235"/>
                  </a:lnTo>
                  <a:lnTo>
                    <a:pt x="307" y="234"/>
                  </a:lnTo>
                  <a:lnTo>
                    <a:pt x="308" y="232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9" y="229"/>
                  </a:lnTo>
                  <a:lnTo>
                    <a:pt x="311" y="229"/>
                  </a:lnTo>
                  <a:lnTo>
                    <a:pt x="312" y="229"/>
                  </a:lnTo>
                  <a:lnTo>
                    <a:pt x="312" y="226"/>
                  </a:lnTo>
                  <a:lnTo>
                    <a:pt x="313" y="225"/>
                  </a:lnTo>
                  <a:lnTo>
                    <a:pt x="314" y="225"/>
                  </a:lnTo>
                  <a:lnTo>
                    <a:pt x="316" y="224"/>
                  </a:lnTo>
                  <a:lnTo>
                    <a:pt x="317" y="225"/>
                  </a:lnTo>
                  <a:lnTo>
                    <a:pt x="318" y="224"/>
                  </a:lnTo>
                  <a:lnTo>
                    <a:pt x="319" y="222"/>
                  </a:lnTo>
                  <a:lnTo>
                    <a:pt x="319" y="221"/>
                  </a:lnTo>
                  <a:lnTo>
                    <a:pt x="321" y="220"/>
                  </a:lnTo>
                  <a:lnTo>
                    <a:pt x="322" y="219"/>
                  </a:lnTo>
                  <a:lnTo>
                    <a:pt x="323" y="219"/>
                  </a:lnTo>
                  <a:lnTo>
                    <a:pt x="323" y="217"/>
                  </a:lnTo>
                  <a:lnTo>
                    <a:pt x="323" y="216"/>
                  </a:lnTo>
                  <a:lnTo>
                    <a:pt x="324" y="217"/>
                  </a:lnTo>
                  <a:lnTo>
                    <a:pt x="326" y="216"/>
                  </a:lnTo>
                  <a:lnTo>
                    <a:pt x="328" y="215"/>
                  </a:lnTo>
                  <a:lnTo>
                    <a:pt x="329" y="215"/>
                  </a:lnTo>
                  <a:lnTo>
                    <a:pt x="329" y="214"/>
                  </a:lnTo>
                  <a:lnTo>
                    <a:pt x="331" y="212"/>
                  </a:lnTo>
                  <a:lnTo>
                    <a:pt x="332" y="212"/>
                  </a:lnTo>
                  <a:lnTo>
                    <a:pt x="331" y="212"/>
                  </a:lnTo>
                  <a:lnTo>
                    <a:pt x="331" y="211"/>
                  </a:lnTo>
                  <a:lnTo>
                    <a:pt x="332" y="210"/>
                  </a:lnTo>
                  <a:lnTo>
                    <a:pt x="333" y="209"/>
                  </a:lnTo>
                  <a:lnTo>
                    <a:pt x="333" y="207"/>
                  </a:lnTo>
                  <a:lnTo>
                    <a:pt x="334" y="206"/>
                  </a:lnTo>
                  <a:lnTo>
                    <a:pt x="334" y="205"/>
                  </a:lnTo>
                  <a:lnTo>
                    <a:pt x="334" y="204"/>
                  </a:lnTo>
                  <a:lnTo>
                    <a:pt x="334" y="202"/>
                  </a:lnTo>
                  <a:lnTo>
                    <a:pt x="336" y="202"/>
                  </a:lnTo>
                  <a:lnTo>
                    <a:pt x="336" y="201"/>
                  </a:lnTo>
                  <a:lnTo>
                    <a:pt x="337" y="200"/>
                  </a:lnTo>
                  <a:lnTo>
                    <a:pt x="338" y="200"/>
                  </a:lnTo>
                  <a:lnTo>
                    <a:pt x="338" y="201"/>
                  </a:lnTo>
                  <a:lnTo>
                    <a:pt x="339" y="200"/>
                  </a:lnTo>
                  <a:lnTo>
                    <a:pt x="341" y="200"/>
                  </a:lnTo>
                  <a:lnTo>
                    <a:pt x="342" y="201"/>
                  </a:lnTo>
                  <a:lnTo>
                    <a:pt x="342" y="202"/>
                  </a:lnTo>
                  <a:lnTo>
                    <a:pt x="342" y="204"/>
                  </a:lnTo>
                  <a:lnTo>
                    <a:pt x="343" y="204"/>
                  </a:lnTo>
                  <a:lnTo>
                    <a:pt x="344" y="204"/>
                  </a:lnTo>
                  <a:lnTo>
                    <a:pt x="344" y="202"/>
                  </a:lnTo>
                  <a:lnTo>
                    <a:pt x="344" y="201"/>
                  </a:lnTo>
                  <a:lnTo>
                    <a:pt x="346" y="201"/>
                  </a:lnTo>
                  <a:lnTo>
                    <a:pt x="346" y="200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9" y="198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3" y="197"/>
                  </a:lnTo>
                  <a:lnTo>
                    <a:pt x="354" y="197"/>
                  </a:lnTo>
                  <a:lnTo>
                    <a:pt x="353" y="196"/>
                  </a:lnTo>
                  <a:lnTo>
                    <a:pt x="354" y="196"/>
                  </a:lnTo>
                  <a:lnTo>
                    <a:pt x="354" y="195"/>
                  </a:lnTo>
                  <a:lnTo>
                    <a:pt x="356" y="195"/>
                  </a:lnTo>
                  <a:lnTo>
                    <a:pt x="357" y="195"/>
                  </a:lnTo>
                  <a:lnTo>
                    <a:pt x="358" y="193"/>
                  </a:lnTo>
                  <a:lnTo>
                    <a:pt x="358" y="192"/>
                  </a:lnTo>
                  <a:lnTo>
                    <a:pt x="360" y="193"/>
                  </a:lnTo>
                  <a:lnTo>
                    <a:pt x="361" y="193"/>
                  </a:lnTo>
                  <a:lnTo>
                    <a:pt x="362" y="195"/>
                  </a:lnTo>
                  <a:lnTo>
                    <a:pt x="363" y="193"/>
                  </a:lnTo>
                  <a:lnTo>
                    <a:pt x="365" y="193"/>
                  </a:lnTo>
                  <a:lnTo>
                    <a:pt x="365" y="195"/>
                  </a:lnTo>
                  <a:lnTo>
                    <a:pt x="366" y="195"/>
                  </a:lnTo>
                  <a:lnTo>
                    <a:pt x="367" y="195"/>
                  </a:lnTo>
                  <a:lnTo>
                    <a:pt x="367" y="193"/>
                  </a:lnTo>
                  <a:lnTo>
                    <a:pt x="367" y="192"/>
                  </a:lnTo>
                  <a:lnTo>
                    <a:pt x="367" y="191"/>
                  </a:lnTo>
                  <a:lnTo>
                    <a:pt x="367" y="190"/>
                  </a:lnTo>
                  <a:lnTo>
                    <a:pt x="367" y="188"/>
                  </a:lnTo>
                  <a:lnTo>
                    <a:pt x="368" y="186"/>
                  </a:lnTo>
                  <a:lnTo>
                    <a:pt x="370" y="186"/>
                  </a:lnTo>
                  <a:lnTo>
                    <a:pt x="370" y="187"/>
                  </a:lnTo>
                  <a:lnTo>
                    <a:pt x="370" y="188"/>
                  </a:lnTo>
                  <a:lnTo>
                    <a:pt x="370" y="190"/>
                  </a:lnTo>
                  <a:lnTo>
                    <a:pt x="371" y="190"/>
                  </a:lnTo>
                  <a:lnTo>
                    <a:pt x="372" y="191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2" y="186"/>
                  </a:lnTo>
                  <a:lnTo>
                    <a:pt x="371" y="185"/>
                  </a:lnTo>
                  <a:lnTo>
                    <a:pt x="371" y="183"/>
                  </a:lnTo>
                  <a:lnTo>
                    <a:pt x="372" y="183"/>
                  </a:lnTo>
                  <a:lnTo>
                    <a:pt x="372" y="182"/>
                  </a:lnTo>
                  <a:lnTo>
                    <a:pt x="372" y="181"/>
                  </a:lnTo>
                  <a:lnTo>
                    <a:pt x="373" y="181"/>
                  </a:lnTo>
                  <a:lnTo>
                    <a:pt x="375" y="181"/>
                  </a:lnTo>
                  <a:lnTo>
                    <a:pt x="376" y="180"/>
                  </a:lnTo>
                  <a:lnTo>
                    <a:pt x="377" y="181"/>
                  </a:lnTo>
                  <a:lnTo>
                    <a:pt x="377" y="182"/>
                  </a:lnTo>
                  <a:lnTo>
                    <a:pt x="378" y="182"/>
                  </a:lnTo>
                  <a:lnTo>
                    <a:pt x="378" y="181"/>
                  </a:lnTo>
                  <a:lnTo>
                    <a:pt x="380" y="181"/>
                  </a:lnTo>
                  <a:lnTo>
                    <a:pt x="380" y="180"/>
                  </a:lnTo>
                  <a:lnTo>
                    <a:pt x="380" y="178"/>
                  </a:lnTo>
                  <a:lnTo>
                    <a:pt x="381" y="178"/>
                  </a:lnTo>
                  <a:lnTo>
                    <a:pt x="381" y="177"/>
                  </a:lnTo>
                  <a:lnTo>
                    <a:pt x="382" y="178"/>
                  </a:lnTo>
                  <a:lnTo>
                    <a:pt x="383" y="178"/>
                  </a:lnTo>
                  <a:lnTo>
                    <a:pt x="385" y="178"/>
                  </a:lnTo>
                  <a:lnTo>
                    <a:pt x="385" y="177"/>
                  </a:lnTo>
                  <a:lnTo>
                    <a:pt x="383" y="177"/>
                  </a:lnTo>
                  <a:lnTo>
                    <a:pt x="383" y="176"/>
                  </a:lnTo>
                  <a:lnTo>
                    <a:pt x="385" y="176"/>
                  </a:lnTo>
                  <a:lnTo>
                    <a:pt x="386" y="176"/>
                  </a:lnTo>
                  <a:lnTo>
                    <a:pt x="387" y="176"/>
                  </a:lnTo>
                  <a:lnTo>
                    <a:pt x="387" y="175"/>
                  </a:lnTo>
                  <a:lnTo>
                    <a:pt x="387" y="173"/>
                  </a:lnTo>
                  <a:lnTo>
                    <a:pt x="387" y="175"/>
                  </a:lnTo>
                  <a:lnTo>
                    <a:pt x="388" y="175"/>
                  </a:lnTo>
                  <a:lnTo>
                    <a:pt x="390" y="175"/>
                  </a:lnTo>
                  <a:lnTo>
                    <a:pt x="390" y="173"/>
                  </a:lnTo>
                  <a:lnTo>
                    <a:pt x="388" y="173"/>
                  </a:lnTo>
                  <a:lnTo>
                    <a:pt x="390" y="172"/>
                  </a:lnTo>
                  <a:lnTo>
                    <a:pt x="391" y="172"/>
                  </a:lnTo>
                  <a:lnTo>
                    <a:pt x="391" y="171"/>
                  </a:lnTo>
                  <a:lnTo>
                    <a:pt x="391" y="170"/>
                  </a:lnTo>
                  <a:lnTo>
                    <a:pt x="392" y="170"/>
                  </a:lnTo>
                  <a:lnTo>
                    <a:pt x="392" y="168"/>
                  </a:lnTo>
                  <a:lnTo>
                    <a:pt x="393" y="168"/>
                  </a:lnTo>
                  <a:lnTo>
                    <a:pt x="395" y="167"/>
                  </a:lnTo>
                  <a:lnTo>
                    <a:pt x="396" y="166"/>
                  </a:lnTo>
                  <a:lnTo>
                    <a:pt x="397" y="165"/>
                  </a:lnTo>
                  <a:lnTo>
                    <a:pt x="397" y="163"/>
                  </a:lnTo>
                  <a:lnTo>
                    <a:pt x="398" y="163"/>
                  </a:lnTo>
                  <a:lnTo>
                    <a:pt x="400" y="163"/>
                  </a:lnTo>
                  <a:lnTo>
                    <a:pt x="401" y="163"/>
                  </a:lnTo>
                  <a:lnTo>
                    <a:pt x="402" y="162"/>
                  </a:lnTo>
                  <a:lnTo>
                    <a:pt x="402" y="161"/>
                  </a:lnTo>
                  <a:lnTo>
                    <a:pt x="403" y="161"/>
                  </a:lnTo>
                  <a:lnTo>
                    <a:pt x="403" y="160"/>
                  </a:lnTo>
                  <a:lnTo>
                    <a:pt x="405" y="158"/>
                  </a:lnTo>
                  <a:lnTo>
                    <a:pt x="406" y="157"/>
                  </a:lnTo>
                  <a:lnTo>
                    <a:pt x="407" y="157"/>
                  </a:lnTo>
                  <a:lnTo>
                    <a:pt x="407" y="158"/>
                  </a:lnTo>
                  <a:lnTo>
                    <a:pt x="407" y="160"/>
                  </a:lnTo>
                  <a:lnTo>
                    <a:pt x="408" y="158"/>
                  </a:lnTo>
                  <a:lnTo>
                    <a:pt x="408" y="157"/>
                  </a:lnTo>
                  <a:lnTo>
                    <a:pt x="410" y="156"/>
                  </a:lnTo>
                  <a:lnTo>
                    <a:pt x="410" y="157"/>
                  </a:lnTo>
                  <a:lnTo>
                    <a:pt x="411" y="158"/>
                  </a:lnTo>
                  <a:lnTo>
                    <a:pt x="412" y="158"/>
                  </a:lnTo>
                  <a:lnTo>
                    <a:pt x="413" y="158"/>
                  </a:lnTo>
                  <a:lnTo>
                    <a:pt x="415" y="158"/>
                  </a:lnTo>
                  <a:lnTo>
                    <a:pt x="416" y="157"/>
                  </a:lnTo>
                  <a:lnTo>
                    <a:pt x="415" y="157"/>
                  </a:lnTo>
                  <a:lnTo>
                    <a:pt x="413" y="157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1" y="155"/>
                  </a:lnTo>
                  <a:lnTo>
                    <a:pt x="411" y="153"/>
                  </a:lnTo>
                  <a:lnTo>
                    <a:pt x="411" y="152"/>
                  </a:lnTo>
                  <a:lnTo>
                    <a:pt x="412" y="152"/>
                  </a:lnTo>
                  <a:lnTo>
                    <a:pt x="413" y="152"/>
                  </a:lnTo>
                  <a:lnTo>
                    <a:pt x="412" y="153"/>
                  </a:lnTo>
                  <a:lnTo>
                    <a:pt x="413" y="155"/>
                  </a:lnTo>
                  <a:lnTo>
                    <a:pt x="415" y="155"/>
                  </a:lnTo>
                  <a:lnTo>
                    <a:pt x="416" y="153"/>
                  </a:lnTo>
                  <a:lnTo>
                    <a:pt x="417" y="152"/>
                  </a:lnTo>
                  <a:lnTo>
                    <a:pt x="417" y="151"/>
                  </a:lnTo>
                  <a:lnTo>
                    <a:pt x="416" y="151"/>
                  </a:lnTo>
                  <a:lnTo>
                    <a:pt x="416" y="150"/>
                  </a:lnTo>
                  <a:lnTo>
                    <a:pt x="415" y="150"/>
                  </a:lnTo>
                  <a:lnTo>
                    <a:pt x="415" y="148"/>
                  </a:lnTo>
                  <a:lnTo>
                    <a:pt x="415" y="147"/>
                  </a:lnTo>
                  <a:lnTo>
                    <a:pt x="416" y="147"/>
                  </a:lnTo>
                  <a:lnTo>
                    <a:pt x="416" y="146"/>
                  </a:lnTo>
                  <a:lnTo>
                    <a:pt x="417" y="147"/>
                  </a:lnTo>
                  <a:lnTo>
                    <a:pt x="418" y="147"/>
                  </a:lnTo>
                  <a:lnTo>
                    <a:pt x="418" y="146"/>
                  </a:lnTo>
                  <a:lnTo>
                    <a:pt x="418" y="145"/>
                  </a:lnTo>
                  <a:lnTo>
                    <a:pt x="420" y="145"/>
                  </a:lnTo>
                  <a:lnTo>
                    <a:pt x="420" y="143"/>
                  </a:lnTo>
                  <a:lnTo>
                    <a:pt x="420" y="142"/>
                  </a:lnTo>
                  <a:lnTo>
                    <a:pt x="420" y="141"/>
                  </a:lnTo>
                  <a:lnTo>
                    <a:pt x="421" y="141"/>
                  </a:lnTo>
                  <a:lnTo>
                    <a:pt x="422" y="142"/>
                  </a:lnTo>
                  <a:lnTo>
                    <a:pt x="423" y="142"/>
                  </a:lnTo>
                  <a:lnTo>
                    <a:pt x="423" y="141"/>
                  </a:lnTo>
                  <a:lnTo>
                    <a:pt x="425" y="141"/>
                  </a:lnTo>
                  <a:lnTo>
                    <a:pt x="426" y="141"/>
                  </a:lnTo>
                  <a:lnTo>
                    <a:pt x="427" y="141"/>
                  </a:lnTo>
                  <a:lnTo>
                    <a:pt x="428" y="141"/>
                  </a:lnTo>
                  <a:lnTo>
                    <a:pt x="430" y="141"/>
                  </a:lnTo>
                  <a:lnTo>
                    <a:pt x="431" y="142"/>
                  </a:lnTo>
                  <a:lnTo>
                    <a:pt x="431" y="143"/>
                  </a:lnTo>
                  <a:lnTo>
                    <a:pt x="431" y="145"/>
                  </a:lnTo>
                  <a:lnTo>
                    <a:pt x="432" y="146"/>
                  </a:lnTo>
                  <a:lnTo>
                    <a:pt x="433" y="147"/>
                  </a:lnTo>
                  <a:lnTo>
                    <a:pt x="432" y="147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6" y="150"/>
                  </a:lnTo>
                  <a:lnTo>
                    <a:pt x="437" y="150"/>
                  </a:lnTo>
                  <a:lnTo>
                    <a:pt x="438" y="150"/>
                  </a:lnTo>
                  <a:lnTo>
                    <a:pt x="438" y="148"/>
                  </a:lnTo>
                  <a:lnTo>
                    <a:pt x="440" y="148"/>
                  </a:lnTo>
                  <a:lnTo>
                    <a:pt x="441" y="148"/>
                  </a:lnTo>
                  <a:lnTo>
                    <a:pt x="442" y="147"/>
                  </a:lnTo>
                  <a:lnTo>
                    <a:pt x="443" y="147"/>
                  </a:lnTo>
                  <a:lnTo>
                    <a:pt x="445" y="147"/>
                  </a:lnTo>
                  <a:lnTo>
                    <a:pt x="447" y="146"/>
                  </a:lnTo>
                  <a:lnTo>
                    <a:pt x="448" y="146"/>
                  </a:lnTo>
                  <a:lnTo>
                    <a:pt x="450" y="147"/>
                  </a:lnTo>
                  <a:lnTo>
                    <a:pt x="451" y="146"/>
                  </a:lnTo>
                  <a:lnTo>
                    <a:pt x="452" y="146"/>
                  </a:lnTo>
                  <a:lnTo>
                    <a:pt x="452" y="145"/>
                  </a:lnTo>
                  <a:lnTo>
                    <a:pt x="453" y="145"/>
                  </a:lnTo>
                  <a:lnTo>
                    <a:pt x="453" y="143"/>
                  </a:lnTo>
                  <a:lnTo>
                    <a:pt x="455" y="143"/>
                  </a:lnTo>
                  <a:lnTo>
                    <a:pt x="455" y="141"/>
                  </a:lnTo>
                  <a:lnTo>
                    <a:pt x="456" y="141"/>
                  </a:lnTo>
                  <a:lnTo>
                    <a:pt x="456" y="140"/>
                  </a:lnTo>
                  <a:lnTo>
                    <a:pt x="457" y="138"/>
                  </a:lnTo>
                  <a:lnTo>
                    <a:pt x="457" y="137"/>
                  </a:lnTo>
                  <a:lnTo>
                    <a:pt x="458" y="137"/>
                  </a:lnTo>
                  <a:lnTo>
                    <a:pt x="458" y="138"/>
                  </a:lnTo>
                  <a:lnTo>
                    <a:pt x="460" y="140"/>
                  </a:lnTo>
                  <a:lnTo>
                    <a:pt x="461" y="138"/>
                  </a:lnTo>
                  <a:lnTo>
                    <a:pt x="462" y="137"/>
                  </a:lnTo>
                  <a:lnTo>
                    <a:pt x="462" y="138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5" y="141"/>
                  </a:lnTo>
                  <a:lnTo>
                    <a:pt x="466" y="141"/>
                  </a:lnTo>
                  <a:lnTo>
                    <a:pt x="466" y="142"/>
                  </a:lnTo>
                  <a:lnTo>
                    <a:pt x="468" y="143"/>
                  </a:lnTo>
                  <a:lnTo>
                    <a:pt x="470" y="143"/>
                  </a:lnTo>
                  <a:lnTo>
                    <a:pt x="470" y="142"/>
                  </a:lnTo>
                  <a:lnTo>
                    <a:pt x="471" y="141"/>
                  </a:lnTo>
                  <a:lnTo>
                    <a:pt x="472" y="141"/>
                  </a:lnTo>
                  <a:lnTo>
                    <a:pt x="471" y="140"/>
                  </a:lnTo>
                  <a:lnTo>
                    <a:pt x="470" y="138"/>
                  </a:lnTo>
                  <a:lnTo>
                    <a:pt x="470" y="137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2" y="132"/>
                  </a:lnTo>
                  <a:lnTo>
                    <a:pt x="473" y="132"/>
                  </a:lnTo>
                  <a:lnTo>
                    <a:pt x="475" y="133"/>
                  </a:lnTo>
                  <a:lnTo>
                    <a:pt x="476" y="133"/>
                  </a:lnTo>
                  <a:lnTo>
                    <a:pt x="477" y="133"/>
                  </a:lnTo>
                  <a:lnTo>
                    <a:pt x="476" y="132"/>
                  </a:lnTo>
                  <a:lnTo>
                    <a:pt x="476" y="131"/>
                  </a:lnTo>
                  <a:lnTo>
                    <a:pt x="476" y="130"/>
                  </a:lnTo>
                  <a:lnTo>
                    <a:pt x="477" y="130"/>
                  </a:lnTo>
                  <a:lnTo>
                    <a:pt x="478" y="128"/>
                  </a:lnTo>
                  <a:lnTo>
                    <a:pt x="481" y="128"/>
                  </a:lnTo>
                  <a:lnTo>
                    <a:pt x="481" y="127"/>
                  </a:lnTo>
                  <a:lnTo>
                    <a:pt x="482" y="127"/>
                  </a:lnTo>
                  <a:lnTo>
                    <a:pt x="482" y="126"/>
                  </a:lnTo>
                  <a:lnTo>
                    <a:pt x="483" y="126"/>
                  </a:lnTo>
                  <a:lnTo>
                    <a:pt x="483" y="125"/>
                  </a:lnTo>
                  <a:lnTo>
                    <a:pt x="485" y="125"/>
                  </a:lnTo>
                  <a:lnTo>
                    <a:pt x="486" y="125"/>
                  </a:lnTo>
                  <a:lnTo>
                    <a:pt x="487" y="126"/>
                  </a:lnTo>
                  <a:lnTo>
                    <a:pt x="487" y="127"/>
                  </a:lnTo>
                  <a:lnTo>
                    <a:pt x="488" y="127"/>
                  </a:lnTo>
                  <a:lnTo>
                    <a:pt x="490" y="127"/>
                  </a:lnTo>
                  <a:lnTo>
                    <a:pt x="491" y="127"/>
                  </a:lnTo>
                  <a:lnTo>
                    <a:pt x="492" y="127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6" y="128"/>
                  </a:lnTo>
                  <a:lnTo>
                    <a:pt x="497" y="126"/>
                  </a:lnTo>
                  <a:lnTo>
                    <a:pt x="498" y="126"/>
                  </a:lnTo>
                  <a:lnTo>
                    <a:pt x="500" y="125"/>
                  </a:lnTo>
                  <a:lnTo>
                    <a:pt x="500" y="123"/>
                  </a:lnTo>
                  <a:lnTo>
                    <a:pt x="498" y="122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8" y="120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1" y="117"/>
                  </a:lnTo>
                  <a:lnTo>
                    <a:pt x="502" y="117"/>
                  </a:lnTo>
                  <a:lnTo>
                    <a:pt x="501" y="116"/>
                  </a:lnTo>
                  <a:lnTo>
                    <a:pt x="501" y="115"/>
                  </a:lnTo>
                  <a:lnTo>
                    <a:pt x="502" y="115"/>
                  </a:lnTo>
                  <a:lnTo>
                    <a:pt x="503" y="115"/>
                  </a:lnTo>
                  <a:lnTo>
                    <a:pt x="503" y="113"/>
                  </a:lnTo>
                  <a:lnTo>
                    <a:pt x="503" y="112"/>
                  </a:lnTo>
                  <a:lnTo>
                    <a:pt x="503" y="111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3" y="107"/>
                  </a:lnTo>
                  <a:lnTo>
                    <a:pt x="505" y="107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3" y="105"/>
                  </a:lnTo>
                  <a:lnTo>
                    <a:pt x="505" y="103"/>
                  </a:lnTo>
                  <a:lnTo>
                    <a:pt x="505" y="102"/>
                  </a:lnTo>
                  <a:lnTo>
                    <a:pt x="505" y="101"/>
                  </a:lnTo>
                  <a:lnTo>
                    <a:pt x="503" y="101"/>
                  </a:lnTo>
                  <a:lnTo>
                    <a:pt x="503" y="100"/>
                  </a:lnTo>
                  <a:lnTo>
                    <a:pt x="502" y="100"/>
                  </a:lnTo>
                  <a:lnTo>
                    <a:pt x="501" y="100"/>
                  </a:lnTo>
                  <a:lnTo>
                    <a:pt x="500" y="98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7" y="93"/>
                  </a:lnTo>
                  <a:lnTo>
                    <a:pt x="497" y="92"/>
                  </a:lnTo>
                  <a:lnTo>
                    <a:pt x="497" y="91"/>
                  </a:lnTo>
                  <a:lnTo>
                    <a:pt x="497" y="90"/>
                  </a:lnTo>
                  <a:lnTo>
                    <a:pt x="497" y="88"/>
                  </a:lnTo>
                  <a:lnTo>
                    <a:pt x="498" y="87"/>
                  </a:lnTo>
                  <a:lnTo>
                    <a:pt x="498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0" y="82"/>
                  </a:lnTo>
                  <a:lnTo>
                    <a:pt x="500" y="81"/>
                  </a:lnTo>
                  <a:lnTo>
                    <a:pt x="498" y="81"/>
                  </a:lnTo>
                  <a:lnTo>
                    <a:pt x="497" y="81"/>
                  </a:lnTo>
                  <a:lnTo>
                    <a:pt x="497" y="80"/>
                  </a:lnTo>
                  <a:lnTo>
                    <a:pt x="497" y="78"/>
                  </a:lnTo>
                  <a:lnTo>
                    <a:pt x="497" y="77"/>
                  </a:lnTo>
                  <a:lnTo>
                    <a:pt x="497" y="76"/>
                  </a:lnTo>
                  <a:lnTo>
                    <a:pt x="496" y="76"/>
                  </a:lnTo>
                  <a:lnTo>
                    <a:pt x="496" y="77"/>
                  </a:lnTo>
                  <a:lnTo>
                    <a:pt x="495" y="77"/>
                  </a:lnTo>
                  <a:lnTo>
                    <a:pt x="495" y="78"/>
                  </a:lnTo>
                  <a:lnTo>
                    <a:pt x="493" y="77"/>
                  </a:lnTo>
                  <a:lnTo>
                    <a:pt x="492" y="77"/>
                  </a:lnTo>
                  <a:lnTo>
                    <a:pt x="491" y="77"/>
                  </a:lnTo>
                  <a:lnTo>
                    <a:pt x="490" y="76"/>
                  </a:lnTo>
                  <a:lnTo>
                    <a:pt x="490" y="75"/>
                  </a:lnTo>
                  <a:lnTo>
                    <a:pt x="490" y="73"/>
                  </a:lnTo>
                  <a:lnTo>
                    <a:pt x="490" y="72"/>
                  </a:lnTo>
                  <a:lnTo>
                    <a:pt x="490" y="71"/>
                  </a:lnTo>
                  <a:lnTo>
                    <a:pt x="490" y="70"/>
                  </a:lnTo>
                  <a:lnTo>
                    <a:pt x="488" y="70"/>
                  </a:lnTo>
                  <a:lnTo>
                    <a:pt x="487" y="70"/>
                  </a:lnTo>
                  <a:lnTo>
                    <a:pt x="486" y="71"/>
                  </a:lnTo>
                  <a:lnTo>
                    <a:pt x="485" y="70"/>
                  </a:lnTo>
                  <a:lnTo>
                    <a:pt x="483" y="70"/>
                  </a:lnTo>
                  <a:lnTo>
                    <a:pt x="482" y="68"/>
                  </a:lnTo>
                  <a:lnTo>
                    <a:pt x="483" y="68"/>
                  </a:lnTo>
                  <a:lnTo>
                    <a:pt x="483" y="67"/>
                  </a:lnTo>
                  <a:lnTo>
                    <a:pt x="483" y="66"/>
                  </a:lnTo>
                  <a:lnTo>
                    <a:pt x="485" y="66"/>
                  </a:lnTo>
                  <a:lnTo>
                    <a:pt x="485" y="65"/>
                  </a:lnTo>
                  <a:lnTo>
                    <a:pt x="483" y="65"/>
                  </a:lnTo>
                  <a:lnTo>
                    <a:pt x="485" y="63"/>
                  </a:lnTo>
                  <a:lnTo>
                    <a:pt x="486" y="63"/>
                  </a:lnTo>
                  <a:lnTo>
                    <a:pt x="487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0" y="61"/>
                  </a:lnTo>
                  <a:lnTo>
                    <a:pt x="490" y="60"/>
                  </a:lnTo>
                  <a:lnTo>
                    <a:pt x="488" y="60"/>
                  </a:lnTo>
                  <a:lnTo>
                    <a:pt x="488" y="58"/>
                  </a:lnTo>
                  <a:lnTo>
                    <a:pt x="488" y="57"/>
                  </a:lnTo>
                  <a:lnTo>
                    <a:pt x="488" y="56"/>
                  </a:lnTo>
                  <a:lnTo>
                    <a:pt x="487" y="55"/>
                  </a:lnTo>
                  <a:lnTo>
                    <a:pt x="487" y="53"/>
                  </a:lnTo>
                  <a:lnTo>
                    <a:pt x="488" y="52"/>
                  </a:lnTo>
                  <a:lnTo>
                    <a:pt x="488" y="51"/>
                  </a:lnTo>
                  <a:lnTo>
                    <a:pt x="488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1" y="47"/>
                  </a:lnTo>
                  <a:lnTo>
                    <a:pt x="492" y="47"/>
                  </a:lnTo>
                  <a:lnTo>
                    <a:pt x="493" y="46"/>
                  </a:lnTo>
                  <a:lnTo>
                    <a:pt x="493" y="45"/>
                  </a:lnTo>
                  <a:lnTo>
                    <a:pt x="495" y="45"/>
                  </a:lnTo>
                  <a:lnTo>
                    <a:pt x="495" y="43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8" y="42"/>
                  </a:lnTo>
                  <a:lnTo>
                    <a:pt x="498" y="41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2" y="37"/>
                  </a:lnTo>
                  <a:lnTo>
                    <a:pt x="502" y="36"/>
                  </a:lnTo>
                  <a:lnTo>
                    <a:pt x="502" y="35"/>
                  </a:lnTo>
                  <a:lnTo>
                    <a:pt x="501" y="35"/>
                  </a:lnTo>
                  <a:lnTo>
                    <a:pt x="500" y="33"/>
                  </a:lnTo>
                  <a:lnTo>
                    <a:pt x="501" y="32"/>
                  </a:lnTo>
                  <a:lnTo>
                    <a:pt x="502" y="32"/>
                  </a:lnTo>
                  <a:lnTo>
                    <a:pt x="503" y="32"/>
                  </a:lnTo>
                  <a:lnTo>
                    <a:pt x="502" y="31"/>
                  </a:lnTo>
                  <a:lnTo>
                    <a:pt x="502" y="30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27"/>
                  </a:lnTo>
                  <a:lnTo>
                    <a:pt x="506" y="27"/>
                  </a:lnTo>
                  <a:lnTo>
                    <a:pt x="506" y="26"/>
                  </a:lnTo>
                  <a:lnTo>
                    <a:pt x="506" y="25"/>
                  </a:lnTo>
                  <a:lnTo>
                    <a:pt x="506" y="23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8" y="20"/>
                  </a:lnTo>
                  <a:lnTo>
                    <a:pt x="510" y="20"/>
                  </a:lnTo>
                  <a:lnTo>
                    <a:pt x="510" y="18"/>
                  </a:lnTo>
                  <a:lnTo>
                    <a:pt x="511" y="18"/>
                  </a:lnTo>
                  <a:lnTo>
                    <a:pt x="512" y="18"/>
                  </a:lnTo>
                  <a:lnTo>
                    <a:pt x="513" y="18"/>
                  </a:lnTo>
                  <a:lnTo>
                    <a:pt x="515" y="18"/>
                  </a:lnTo>
                  <a:lnTo>
                    <a:pt x="515" y="17"/>
                  </a:lnTo>
                  <a:lnTo>
                    <a:pt x="515" y="16"/>
                  </a:lnTo>
                  <a:lnTo>
                    <a:pt x="516" y="16"/>
                  </a:lnTo>
                  <a:lnTo>
                    <a:pt x="517" y="16"/>
                  </a:lnTo>
                  <a:lnTo>
                    <a:pt x="518" y="16"/>
                  </a:lnTo>
                  <a:lnTo>
                    <a:pt x="520" y="15"/>
                  </a:lnTo>
                  <a:lnTo>
                    <a:pt x="518" y="15"/>
                  </a:lnTo>
                  <a:lnTo>
                    <a:pt x="518" y="13"/>
                  </a:lnTo>
                  <a:lnTo>
                    <a:pt x="517" y="12"/>
                  </a:lnTo>
                  <a:lnTo>
                    <a:pt x="517" y="11"/>
                  </a:lnTo>
                  <a:lnTo>
                    <a:pt x="517" y="10"/>
                  </a:lnTo>
                  <a:lnTo>
                    <a:pt x="516" y="10"/>
                  </a:lnTo>
                  <a:lnTo>
                    <a:pt x="515" y="11"/>
                  </a:lnTo>
                  <a:lnTo>
                    <a:pt x="513" y="11"/>
                  </a:lnTo>
                  <a:lnTo>
                    <a:pt x="512" y="10"/>
                  </a:lnTo>
                  <a:lnTo>
                    <a:pt x="512" y="8"/>
                  </a:lnTo>
                  <a:lnTo>
                    <a:pt x="512" y="7"/>
                  </a:lnTo>
                  <a:lnTo>
                    <a:pt x="511" y="7"/>
                  </a:lnTo>
                  <a:lnTo>
                    <a:pt x="511" y="6"/>
                  </a:lnTo>
                  <a:lnTo>
                    <a:pt x="510" y="6"/>
                  </a:lnTo>
                  <a:lnTo>
                    <a:pt x="510" y="5"/>
                  </a:lnTo>
                  <a:lnTo>
                    <a:pt x="510" y="3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0" y="1"/>
                  </a:lnTo>
                  <a:lnTo>
                    <a:pt x="511" y="1"/>
                  </a:lnTo>
                  <a:lnTo>
                    <a:pt x="511" y="0"/>
                  </a:lnTo>
                  <a:lnTo>
                    <a:pt x="511" y="1"/>
                  </a:lnTo>
                  <a:lnTo>
                    <a:pt x="512" y="1"/>
                  </a:lnTo>
                  <a:lnTo>
                    <a:pt x="512" y="2"/>
                  </a:lnTo>
                  <a:lnTo>
                    <a:pt x="512" y="3"/>
                  </a:lnTo>
                  <a:lnTo>
                    <a:pt x="512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2495" y="2128"/>
              <a:ext cx="89" cy="551"/>
            </a:xfrm>
            <a:custGeom>
              <a:avLst/>
              <a:gdLst/>
              <a:ahLst/>
              <a:cxnLst>
                <a:cxn ang="0">
                  <a:pos x="5" y="543"/>
                </a:cxn>
                <a:cxn ang="0">
                  <a:pos x="5" y="540"/>
                </a:cxn>
                <a:cxn ang="0">
                  <a:pos x="13" y="531"/>
                </a:cxn>
                <a:cxn ang="0">
                  <a:pos x="9" y="523"/>
                </a:cxn>
                <a:cxn ang="0">
                  <a:pos x="18" y="519"/>
                </a:cxn>
                <a:cxn ang="0">
                  <a:pos x="20" y="512"/>
                </a:cxn>
                <a:cxn ang="0">
                  <a:pos x="28" y="507"/>
                </a:cxn>
                <a:cxn ang="0">
                  <a:pos x="28" y="496"/>
                </a:cxn>
                <a:cxn ang="0">
                  <a:pos x="29" y="489"/>
                </a:cxn>
                <a:cxn ang="0">
                  <a:pos x="29" y="479"/>
                </a:cxn>
                <a:cxn ang="0">
                  <a:pos x="33" y="472"/>
                </a:cxn>
                <a:cxn ang="0">
                  <a:pos x="33" y="461"/>
                </a:cxn>
                <a:cxn ang="0">
                  <a:pos x="29" y="453"/>
                </a:cxn>
                <a:cxn ang="0">
                  <a:pos x="25" y="444"/>
                </a:cxn>
                <a:cxn ang="0">
                  <a:pos x="25" y="436"/>
                </a:cxn>
                <a:cxn ang="0">
                  <a:pos x="23" y="424"/>
                </a:cxn>
                <a:cxn ang="0">
                  <a:pos x="25" y="417"/>
                </a:cxn>
                <a:cxn ang="0">
                  <a:pos x="20" y="404"/>
                </a:cxn>
                <a:cxn ang="0">
                  <a:pos x="26" y="393"/>
                </a:cxn>
                <a:cxn ang="0">
                  <a:pos x="33" y="388"/>
                </a:cxn>
                <a:cxn ang="0">
                  <a:pos x="29" y="378"/>
                </a:cxn>
                <a:cxn ang="0">
                  <a:pos x="19" y="373"/>
                </a:cxn>
                <a:cxn ang="0">
                  <a:pos x="11" y="363"/>
                </a:cxn>
                <a:cxn ang="0">
                  <a:pos x="20" y="356"/>
                </a:cxn>
                <a:cxn ang="0">
                  <a:pos x="30" y="359"/>
                </a:cxn>
                <a:cxn ang="0">
                  <a:pos x="41" y="362"/>
                </a:cxn>
                <a:cxn ang="0">
                  <a:pos x="53" y="359"/>
                </a:cxn>
                <a:cxn ang="0">
                  <a:pos x="63" y="356"/>
                </a:cxn>
                <a:cxn ang="0">
                  <a:pos x="74" y="353"/>
                </a:cxn>
                <a:cxn ang="0">
                  <a:pos x="82" y="343"/>
                </a:cxn>
                <a:cxn ang="0">
                  <a:pos x="87" y="332"/>
                </a:cxn>
                <a:cxn ang="0">
                  <a:pos x="83" y="318"/>
                </a:cxn>
                <a:cxn ang="0">
                  <a:pos x="73" y="313"/>
                </a:cxn>
                <a:cxn ang="0">
                  <a:pos x="70" y="303"/>
                </a:cxn>
                <a:cxn ang="0">
                  <a:pos x="70" y="292"/>
                </a:cxn>
                <a:cxn ang="0">
                  <a:pos x="69" y="282"/>
                </a:cxn>
                <a:cxn ang="0">
                  <a:pos x="77" y="269"/>
                </a:cxn>
                <a:cxn ang="0">
                  <a:pos x="84" y="262"/>
                </a:cxn>
                <a:cxn ang="0">
                  <a:pos x="84" y="250"/>
                </a:cxn>
                <a:cxn ang="0">
                  <a:pos x="87" y="238"/>
                </a:cxn>
                <a:cxn ang="0">
                  <a:pos x="82" y="227"/>
                </a:cxn>
                <a:cxn ang="0">
                  <a:pos x="83" y="218"/>
                </a:cxn>
                <a:cxn ang="0">
                  <a:pos x="79" y="205"/>
                </a:cxn>
                <a:cxn ang="0">
                  <a:pos x="75" y="193"/>
                </a:cxn>
                <a:cxn ang="0">
                  <a:pos x="73" y="183"/>
                </a:cxn>
                <a:cxn ang="0">
                  <a:pos x="75" y="175"/>
                </a:cxn>
                <a:cxn ang="0">
                  <a:pos x="74" y="165"/>
                </a:cxn>
                <a:cxn ang="0">
                  <a:pos x="75" y="158"/>
                </a:cxn>
                <a:cxn ang="0">
                  <a:pos x="74" y="148"/>
                </a:cxn>
                <a:cxn ang="0">
                  <a:pos x="82" y="138"/>
                </a:cxn>
                <a:cxn ang="0">
                  <a:pos x="83" y="128"/>
                </a:cxn>
                <a:cxn ang="0">
                  <a:pos x="80" y="116"/>
                </a:cxn>
                <a:cxn ang="0">
                  <a:pos x="84" y="106"/>
                </a:cxn>
                <a:cxn ang="0">
                  <a:pos x="80" y="98"/>
                </a:cxn>
                <a:cxn ang="0">
                  <a:pos x="82" y="90"/>
                </a:cxn>
                <a:cxn ang="0">
                  <a:pos x="87" y="83"/>
                </a:cxn>
                <a:cxn ang="0">
                  <a:pos x="87" y="71"/>
                </a:cxn>
                <a:cxn ang="0">
                  <a:pos x="83" y="61"/>
                </a:cxn>
                <a:cxn ang="0">
                  <a:pos x="78" y="50"/>
                </a:cxn>
                <a:cxn ang="0">
                  <a:pos x="73" y="39"/>
                </a:cxn>
                <a:cxn ang="0">
                  <a:pos x="72" y="26"/>
                </a:cxn>
                <a:cxn ang="0">
                  <a:pos x="70" y="14"/>
                </a:cxn>
                <a:cxn ang="0">
                  <a:pos x="68" y="4"/>
                </a:cxn>
              </a:cxnLst>
              <a:rect l="0" t="0" r="r" b="b"/>
              <a:pathLst>
                <a:path w="89" h="551">
                  <a:moveTo>
                    <a:pt x="0" y="550"/>
                  </a:moveTo>
                  <a:lnTo>
                    <a:pt x="0" y="551"/>
                  </a:lnTo>
                  <a:lnTo>
                    <a:pt x="1" y="551"/>
                  </a:lnTo>
                  <a:lnTo>
                    <a:pt x="3" y="551"/>
                  </a:lnTo>
                  <a:lnTo>
                    <a:pt x="4" y="551"/>
                  </a:lnTo>
                  <a:lnTo>
                    <a:pt x="4" y="550"/>
                  </a:lnTo>
                  <a:lnTo>
                    <a:pt x="4" y="548"/>
                  </a:lnTo>
                  <a:lnTo>
                    <a:pt x="4" y="547"/>
                  </a:lnTo>
                  <a:lnTo>
                    <a:pt x="4" y="546"/>
                  </a:lnTo>
                  <a:lnTo>
                    <a:pt x="4" y="545"/>
                  </a:lnTo>
                  <a:lnTo>
                    <a:pt x="5" y="543"/>
                  </a:lnTo>
                  <a:lnTo>
                    <a:pt x="4" y="542"/>
                  </a:lnTo>
                  <a:lnTo>
                    <a:pt x="3" y="542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3" y="537"/>
                  </a:lnTo>
                  <a:lnTo>
                    <a:pt x="3" y="538"/>
                  </a:lnTo>
                  <a:lnTo>
                    <a:pt x="4" y="538"/>
                  </a:lnTo>
                  <a:lnTo>
                    <a:pt x="4" y="540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6" y="537"/>
                  </a:lnTo>
                  <a:lnTo>
                    <a:pt x="6" y="536"/>
                  </a:lnTo>
                  <a:lnTo>
                    <a:pt x="6" y="534"/>
                  </a:lnTo>
                  <a:lnTo>
                    <a:pt x="6" y="533"/>
                  </a:lnTo>
                  <a:lnTo>
                    <a:pt x="8" y="533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1" y="533"/>
                  </a:lnTo>
                  <a:lnTo>
                    <a:pt x="11" y="532"/>
                  </a:lnTo>
                  <a:lnTo>
                    <a:pt x="13" y="531"/>
                  </a:lnTo>
                  <a:lnTo>
                    <a:pt x="11" y="529"/>
                  </a:lnTo>
                  <a:lnTo>
                    <a:pt x="10" y="529"/>
                  </a:lnTo>
                  <a:lnTo>
                    <a:pt x="9" y="529"/>
                  </a:lnTo>
                  <a:lnTo>
                    <a:pt x="8" y="529"/>
                  </a:lnTo>
                  <a:lnTo>
                    <a:pt x="8" y="528"/>
                  </a:lnTo>
                  <a:lnTo>
                    <a:pt x="8" y="527"/>
                  </a:lnTo>
                  <a:lnTo>
                    <a:pt x="6" y="527"/>
                  </a:lnTo>
                  <a:lnTo>
                    <a:pt x="6" y="526"/>
                  </a:lnTo>
                  <a:lnTo>
                    <a:pt x="8" y="526"/>
                  </a:lnTo>
                  <a:lnTo>
                    <a:pt x="9" y="524"/>
                  </a:lnTo>
                  <a:lnTo>
                    <a:pt x="9" y="523"/>
                  </a:lnTo>
                  <a:lnTo>
                    <a:pt x="10" y="523"/>
                  </a:lnTo>
                  <a:lnTo>
                    <a:pt x="10" y="524"/>
                  </a:lnTo>
                  <a:lnTo>
                    <a:pt x="11" y="526"/>
                  </a:lnTo>
                  <a:lnTo>
                    <a:pt x="11" y="524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4" y="522"/>
                  </a:lnTo>
                  <a:lnTo>
                    <a:pt x="15" y="519"/>
                  </a:lnTo>
                  <a:lnTo>
                    <a:pt x="15" y="518"/>
                  </a:lnTo>
                  <a:lnTo>
                    <a:pt x="16" y="518"/>
                  </a:lnTo>
                  <a:lnTo>
                    <a:pt x="18" y="519"/>
                  </a:lnTo>
                  <a:lnTo>
                    <a:pt x="18" y="518"/>
                  </a:lnTo>
                  <a:lnTo>
                    <a:pt x="19" y="518"/>
                  </a:lnTo>
                  <a:lnTo>
                    <a:pt x="19" y="517"/>
                  </a:lnTo>
                  <a:lnTo>
                    <a:pt x="20" y="516"/>
                  </a:lnTo>
                  <a:lnTo>
                    <a:pt x="21" y="517"/>
                  </a:lnTo>
                  <a:lnTo>
                    <a:pt x="23" y="518"/>
                  </a:lnTo>
                  <a:lnTo>
                    <a:pt x="23" y="517"/>
                  </a:lnTo>
                  <a:lnTo>
                    <a:pt x="21" y="516"/>
                  </a:lnTo>
                  <a:lnTo>
                    <a:pt x="21" y="514"/>
                  </a:lnTo>
                  <a:lnTo>
                    <a:pt x="20" y="513"/>
                  </a:lnTo>
                  <a:lnTo>
                    <a:pt x="20" y="512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3" y="509"/>
                  </a:lnTo>
                  <a:lnTo>
                    <a:pt x="24" y="509"/>
                  </a:lnTo>
                  <a:lnTo>
                    <a:pt x="25" y="509"/>
                  </a:lnTo>
                  <a:lnTo>
                    <a:pt x="26" y="509"/>
                  </a:lnTo>
                  <a:lnTo>
                    <a:pt x="26" y="511"/>
                  </a:lnTo>
                  <a:lnTo>
                    <a:pt x="28" y="511"/>
                  </a:lnTo>
                  <a:lnTo>
                    <a:pt x="28" y="509"/>
                  </a:lnTo>
                  <a:lnTo>
                    <a:pt x="28" y="508"/>
                  </a:lnTo>
                  <a:lnTo>
                    <a:pt x="28" y="507"/>
                  </a:lnTo>
                  <a:lnTo>
                    <a:pt x="28" y="506"/>
                  </a:lnTo>
                  <a:lnTo>
                    <a:pt x="29" y="506"/>
                  </a:lnTo>
                  <a:lnTo>
                    <a:pt x="28" y="504"/>
                  </a:lnTo>
                  <a:lnTo>
                    <a:pt x="26" y="503"/>
                  </a:lnTo>
                  <a:lnTo>
                    <a:pt x="26" y="502"/>
                  </a:lnTo>
                  <a:lnTo>
                    <a:pt x="25" y="501"/>
                  </a:lnTo>
                  <a:lnTo>
                    <a:pt x="25" y="499"/>
                  </a:lnTo>
                  <a:lnTo>
                    <a:pt x="25" y="498"/>
                  </a:lnTo>
                  <a:lnTo>
                    <a:pt x="26" y="498"/>
                  </a:lnTo>
                  <a:lnTo>
                    <a:pt x="26" y="497"/>
                  </a:lnTo>
                  <a:lnTo>
                    <a:pt x="28" y="496"/>
                  </a:lnTo>
                  <a:lnTo>
                    <a:pt x="29" y="496"/>
                  </a:lnTo>
                  <a:lnTo>
                    <a:pt x="30" y="496"/>
                  </a:lnTo>
                  <a:lnTo>
                    <a:pt x="30" y="494"/>
                  </a:lnTo>
                  <a:lnTo>
                    <a:pt x="30" y="493"/>
                  </a:lnTo>
                  <a:lnTo>
                    <a:pt x="31" y="493"/>
                  </a:lnTo>
                  <a:lnTo>
                    <a:pt x="33" y="493"/>
                  </a:lnTo>
                  <a:lnTo>
                    <a:pt x="33" y="492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29" y="491"/>
                  </a:lnTo>
                  <a:lnTo>
                    <a:pt x="29" y="489"/>
                  </a:lnTo>
                  <a:lnTo>
                    <a:pt x="29" y="488"/>
                  </a:lnTo>
                  <a:lnTo>
                    <a:pt x="28" y="488"/>
                  </a:lnTo>
                  <a:lnTo>
                    <a:pt x="28" y="487"/>
                  </a:lnTo>
                  <a:lnTo>
                    <a:pt x="26" y="486"/>
                  </a:lnTo>
                  <a:lnTo>
                    <a:pt x="26" y="484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9" y="483"/>
                  </a:lnTo>
                  <a:lnTo>
                    <a:pt x="28" y="482"/>
                  </a:lnTo>
                  <a:lnTo>
                    <a:pt x="28" y="481"/>
                  </a:lnTo>
                  <a:lnTo>
                    <a:pt x="29" y="479"/>
                  </a:lnTo>
                  <a:lnTo>
                    <a:pt x="30" y="479"/>
                  </a:lnTo>
                  <a:lnTo>
                    <a:pt x="30" y="481"/>
                  </a:lnTo>
                  <a:lnTo>
                    <a:pt x="31" y="481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7"/>
                  </a:lnTo>
                  <a:lnTo>
                    <a:pt x="31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2"/>
                  </a:lnTo>
                  <a:lnTo>
                    <a:pt x="33" y="472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4" y="468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5" y="467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3"/>
                  </a:lnTo>
                  <a:lnTo>
                    <a:pt x="34" y="462"/>
                  </a:lnTo>
                  <a:lnTo>
                    <a:pt x="33" y="461"/>
                  </a:lnTo>
                  <a:lnTo>
                    <a:pt x="31" y="461"/>
                  </a:lnTo>
                  <a:lnTo>
                    <a:pt x="31" y="459"/>
                  </a:lnTo>
                  <a:lnTo>
                    <a:pt x="33" y="458"/>
                  </a:lnTo>
                  <a:lnTo>
                    <a:pt x="33" y="457"/>
                  </a:lnTo>
                  <a:lnTo>
                    <a:pt x="33" y="456"/>
                  </a:lnTo>
                  <a:lnTo>
                    <a:pt x="31" y="457"/>
                  </a:lnTo>
                  <a:lnTo>
                    <a:pt x="30" y="457"/>
                  </a:lnTo>
                  <a:lnTo>
                    <a:pt x="29" y="456"/>
                  </a:lnTo>
                  <a:lnTo>
                    <a:pt x="30" y="456"/>
                  </a:lnTo>
                  <a:lnTo>
                    <a:pt x="30" y="454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6" y="451"/>
                  </a:lnTo>
                  <a:lnTo>
                    <a:pt x="25" y="449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5" y="444"/>
                  </a:lnTo>
                  <a:lnTo>
                    <a:pt x="26" y="444"/>
                  </a:lnTo>
                  <a:lnTo>
                    <a:pt x="26" y="443"/>
                  </a:lnTo>
                  <a:lnTo>
                    <a:pt x="26" y="442"/>
                  </a:lnTo>
                  <a:lnTo>
                    <a:pt x="26" y="441"/>
                  </a:lnTo>
                  <a:lnTo>
                    <a:pt x="25" y="441"/>
                  </a:lnTo>
                  <a:lnTo>
                    <a:pt x="25" y="439"/>
                  </a:lnTo>
                  <a:lnTo>
                    <a:pt x="25" y="438"/>
                  </a:lnTo>
                  <a:lnTo>
                    <a:pt x="24" y="438"/>
                  </a:lnTo>
                  <a:lnTo>
                    <a:pt x="24" y="437"/>
                  </a:lnTo>
                  <a:lnTo>
                    <a:pt x="24" y="436"/>
                  </a:lnTo>
                  <a:lnTo>
                    <a:pt x="25" y="436"/>
                  </a:lnTo>
                  <a:lnTo>
                    <a:pt x="25" y="434"/>
                  </a:lnTo>
                  <a:lnTo>
                    <a:pt x="26" y="433"/>
                  </a:lnTo>
                  <a:lnTo>
                    <a:pt x="24" y="429"/>
                  </a:lnTo>
                  <a:lnTo>
                    <a:pt x="24" y="428"/>
                  </a:lnTo>
                  <a:lnTo>
                    <a:pt x="23" y="428"/>
                  </a:lnTo>
                  <a:lnTo>
                    <a:pt x="21" y="428"/>
                  </a:lnTo>
                  <a:lnTo>
                    <a:pt x="20" y="427"/>
                  </a:lnTo>
                  <a:lnTo>
                    <a:pt x="20" y="426"/>
                  </a:lnTo>
                  <a:lnTo>
                    <a:pt x="20" y="424"/>
                  </a:lnTo>
                  <a:lnTo>
                    <a:pt x="21" y="424"/>
                  </a:lnTo>
                  <a:lnTo>
                    <a:pt x="23" y="424"/>
                  </a:lnTo>
                  <a:lnTo>
                    <a:pt x="23" y="423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5" y="421"/>
                  </a:lnTo>
                  <a:lnTo>
                    <a:pt x="26" y="421"/>
                  </a:lnTo>
                  <a:lnTo>
                    <a:pt x="28" y="421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6" y="417"/>
                  </a:lnTo>
                  <a:lnTo>
                    <a:pt x="25" y="417"/>
                  </a:lnTo>
                  <a:lnTo>
                    <a:pt x="25" y="416"/>
                  </a:lnTo>
                  <a:lnTo>
                    <a:pt x="24" y="414"/>
                  </a:lnTo>
                  <a:lnTo>
                    <a:pt x="24" y="413"/>
                  </a:lnTo>
                  <a:lnTo>
                    <a:pt x="24" y="412"/>
                  </a:lnTo>
                  <a:lnTo>
                    <a:pt x="24" y="411"/>
                  </a:lnTo>
                  <a:lnTo>
                    <a:pt x="23" y="409"/>
                  </a:lnTo>
                  <a:lnTo>
                    <a:pt x="23" y="408"/>
                  </a:lnTo>
                  <a:lnTo>
                    <a:pt x="23" y="407"/>
                  </a:lnTo>
                  <a:lnTo>
                    <a:pt x="21" y="407"/>
                  </a:lnTo>
                  <a:lnTo>
                    <a:pt x="20" y="406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3" y="404"/>
                  </a:lnTo>
                  <a:lnTo>
                    <a:pt x="23" y="403"/>
                  </a:lnTo>
                  <a:lnTo>
                    <a:pt x="23" y="402"/>
                  </a:lnTo>
                  <a:lnTo>
                    <a:pt x="24" y="401"/>
                  </a:lnTo>
                  <a:lnTo>
                    <a:pt x="24" y="399"/>
                  </a:lnTo>
                  <a:lnTo>
                    <a:pt x="24" y="398"/>
                  </a:lnTo>
                  <a:lnTo>
                    <a:pt x="24" y="397"/>
                  </a:lnTo>
                  <a:lnTo>
                    <a:pt x="25" y="396"/>
                  </a:lnTo>
                  <a:lnTo>
                    <a:pt x="25" y="394"/>
                  </a:lnTo>
                  <a:lnTo>
                    <a:pt x="26" y="393"/>
                  </a:lnTo>
                  <a:lnTo>
                    <a:pt x="28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30" y="392"/>
                  </a:lnTo>
                  <a:lnTo>
                    <a:pt x="30" y="391"/>
                  </a:lnTo>
                  <a:lnTo>
                    <a:pt x="30" y="389"/>
                  </a:lnTo>
                  <a:lnTo>
                    <a:pt x="31" y="389"/>
                  </a:lnTo>
                  <a:lnTo>
                    <a:pt x="33" y="389"/>
                  </a:lnTo>
                  <a:lnTo>
                    <a:pt x="33" y="388"/>
                  </a:lnTo>
                  <a:lnTo>
                    <a:pt x="33" y="387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0" y="384"/>
                  </a:lnTo>
                  <a:lnTo>
                    <a:pt x="30" y="383"/>
                  </a:lnTo>
                  <a:lnTo>
                    <a:pt x="30" y="382"/>
                  </a:lnTo>
                  <a:lnTo>
                    <a:pt x="30" y="381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8"/>
                  </a:lnTo>
                  <a:lnTo>
                    <a:pt x="28" y="378"/>
                  </a:lnTo>
                  <a:lnTo>
                    <a:pt x="28" y="377"/>
                  </a:lnTo>
                  <a:lnTo>
                    <a:pt x="26" y="377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3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20" y="373"/>
                  </a:lnTo>
                  <a:lnTo>
                    <a:pt x="19" y="373"/>
                  </a:lnTo>
                  <a:lnTo>
                    <a:pt x="18" y="372"/>
                  </a:lnTo>
                  <a:lnTo>
                    <a:pt x="16" y="372"/>
                  </a:lnTo>
                  <a:lnTo>
                    <a:pt x="16" y="371"/>
                  </a:lnTo>
                  <a:lnTo>
                    <a:pt x="16" y="369"/>
                  </a:lnTo>
                  <a:lnTo>
                    <a:pt x="15" y="369"/>
                  </a:lnTo>
                  <a:lnTo>
                    <a:pt x="15" y="368"/>
                  </a:lnTo>
                  <a:lnTo>
                    <a:pt x="14" y="367"/>
                  </a:lnTo>
                  <a:lnTo>
                    <a:pt x="13" y="367"/>
                  </a:lnTo>
                  <a:lnTo>
                    <a:pt x="13" y="366"/>
                  </a:lnTo>
                  <a:lnTo>
                    <a:pt x="11" y="364"/>
                  </a:lnTo>
                  <a:lnTo>
                    <a:pt x="11" y="363"/>
                  </a:lnTo>
                  <a:lnTo>
                    <a:pt x="11" y="362"/>
                  </a:lnTo>
                  <a:lnTo>
                    <a:pt x="11" y="361"/>
                  </a:lnTo>
                  <a:lnTo>
                    <a:pt x="13" y="359"/>
                  </a:lnTo>
                  <a:lnTo>
                    <a:pt x="13" y="358"/>
                  </a:lnTo>
                  <a:lnTo>
                    <a:pt x="13" y="357"/>
                  </a:lnTo>
                  <a:lnTo>
                    <a:pt x="14" y="357"/>
                  </a:lnTo>
                  <a:lnTo>
                    <a:pt x="15" y="356"/>
                  </a:lnTo>
                  <a:lnTo>
                    <a:pt x="16" y="354"/>
                  </a:lnTo>
                  <a:lnTo>
                    <a:pt x="18" y="356"/>
                  </a:lnTo>
                  <a:lnTo>
                    <a:pt x="19" y="356"/>
                  </a:lnTo>
                  <a:lnTo>
                    <a:pt x="20" y="356"/>
                  </a:lnTo>
                  <a:lnTo>
                    <a:pt x="20" y="357"/>
                  </a:lnTo>
                  <a:lnTo>
                    <a:pt x="21" y="357"/>
                  </a:lnTo>
                  <a:lnTo>
                    <a:pt x="23" y="357"/>
                  </a:lnTo>
                  <a:lnTo>
                    <a:pt x="24" y="357"/>
                  </a:lnTo>
                  <a:lnTo>
                    <a:pt x="25" y="357"/>
                  </a:lnTo>
                  <a:lnTo>
                    <a:pt x="25" y="358"/>
                  </a:lnTo>
                  <a:lnTo>
                    <a:pt x="26" y="358"/>
                  </a:lnTo>
                  <a:lnTo>
                    <a:pt x="28" y="358"/>
                  </a:lnTo>
                  <a:lnTo>
                    <a:pt x="29" y="358"/>
                  </a:lnTo>
                  <a:lnTo>
                    <a:pt x="29" y="359"/>
                  </a:lnTo>
                  <a:lnTo>
                    <a:pt x="30" y="359"/>
                  </a:lnTo>
                  <a:lnTo>
                    <a:pt x="31" y="359"/>
                  </a:lnTo>
                  <a:lnTo>
                    <a:pt x="33" y="359"/>
                  </a:lnTo>
                  <a:lnTo>
                    <a:pt x="34" y="361"/>
                  </a:lnTo>
                  <a:lnTo>
                    <a:pt x="35" y="361"/>
                  </a:lnTo>
                  <a:lnTo>
                    <a:pt x="35" y="362"/>
                  </a:lnTo>
                  <a:lnTo>
                    <a:pt x="36" y="361"/>
                  </a:lnTo>
                  <a:lnTo>
                    <a:pt x="38" y="361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0" y="362"/>
                  </a:lnTo>
                  <a:lnTo>
                    <a:pt x="41" y="362"/>
                  </a:lnTo>
                  <a:lnTo>
                    <a:pt x="41" y="363"/>
                  </a:lnTo>
                  <a:lnTo>
                    <a:pt x="43" y="363"/>
                  </a:lnTo>
                  <a:lnTo>
                    <a:pt x="44" y="363"/>
                  </a:lnTo>
                  <a:lnTo>
                    <a:pt x="45" y="363"/>
                  </a:lnTo>
                  <a:lnTo>
                    <a:pt x="46" y="362"/>
                  </a:lnTo>
                  <a:lnTo>
                    <a:pt x="46" y="361"/>
                  </a:lnTo>
                  <a:lnTo>
                    <a:pt x="48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1" y="361"/>
                  </a:lnTo>
                  <a:lnTo>
                    <a:pt x="53" y="359"/>
                  </a:lnTo>
                  <a:lnTo>
                    <a:pt x="53" y="358"/>
                  </a:lnTo>
                  <a:lnTo>
                    <a:pt x="54" y="358"/>
                  </a:lnTo>
                  <a:lnTo>
                    <a:pt x="55" y="358"/>
                  </a:lnTo>
                  <a:lnTo>
                    <a:pt x="58" y="359"/>
                  </a:lnTo>
                  <a:lnTo>
                    <a:pt x="59" y="359"/>
                  </a:lnTo>
                  <a:lnTo>
                    <a:pt x="59" y="358"/>
                  </a:lnTo>
                  <a:lnTo>
                    <a:pt x="60" y="358"/>
                  </a:lnTo>
                  <a:lnTo>
                    <a:pt x="60" y="357"/>
                  </a:lnTo>
                  <a:lnTo>
                    <a:pt x="60" y="356"/>
                  </a:lnTo>
                  <a:lnTo>
                    <a:pt x="61" y="356"/>
                  </a:lnTo>
                  <a:lnTo>
                    <a:pt x="63" y="356"/>
                  </a:lnTo>
                  <a:lnTo>
                    <a:pt x="63" y="357"/>
                  </a:lnTo>
                  <a:lnTo>
                    <a:pt x="64" y="357"/>
                  </a:lnTo>
                  <a:lnTo>
                    <a:pt x="65" y="356"/>
                  </a:lnTo>
                  <a:lnTo>
                    <a:pt x="66" y="356"/>
                  </a:lnTo>
                  <a:lnTo>
                    <a:pt x="66" y="354"/>
                  </a:lnTo>
                  <a:lnTo>
                    <a:pt x="68" y="354"/>
                  </a:lnTo>
                  <a:lnTo>
                    <a:pt x="69" y="353"/>
                  </a:lnTo>
                  <a:lnTo>
                    <a:pt x="70" y="353"/>
                  </a:lnTo>
                  <a:lnTo>
                    <a:pt x="72" y="353"/>
                  </a:lnTo>
                  <a:lnTo>
                    <a:pt x="73" y="354"/>
                  </a:lnTo>
                  <a:lnTo>
                    <a:pt x="74" y="353"/>
                  </a:lnTo>
                  <a:lnTo>
                    <a:pt x="75" y="353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8" y="349"/>
                  </a:lnTo>
                  <a:lnTo>
                    <a:pt x="78" y="348"/>
                  </a:lnTo>
                  <a:lnTo>
                    <a:pt x="78" y="347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9" y="344"/>
                  </a:lnTo>
                  <a:lnTo>
                    <a:pt x="80" y="343"/>
                  </a:lnTo>
                  <a:lnTo>
                    <a:pt x="82" y="343"/>
                  </a:lnTo>
                  <a:lnTo>
                    <a:pt x="82" y="342"/>
                  </a:lnTo>
                  <a:lnTo>
                    <a:pt x="83" y="341"/>
                  </a:lnTo>
                  <a:lnTo>
                    <a:pt x="84" y="339"/>
                  </a:lnTo>
                  <a:lnTo>
                    <a:pt x="85" y="339"/>
                  </a:lnTo>
                  <a:lnTo>
                    <a:pt x="85" y="338"/>
                  </a:lnTo>
                  <a:lnTo>
                    <a:pt x="87" y="337"/>
                  </a:lnTo>
                  <a:lnTo>
                    <a:pt x="88" y="336"/>
                  </a:lnTo>
                  <a:lnTo>
                    <a:pt x="88" y="334"/>
                  </a:lnTo>
                  <a:lnTo>
                    <a:pt x="88" y="333"/>
                  </a:lnTo>
                  <a:lnTo>
                    <a:pt x="87" y="333"/>
                  </a:lnTo>
                  <a:lnTo>
                    <a:pt x="87" y="332"/>
                  </a:lnTo>
                  <a:lnTo>
                    <a:pt x="88" y="330"/>
                  </a:lnTo>
                  <a:lnTo>
                    <a:pt x="88" y="329"/>
                  </a:lnTo>
                  <a:lnTo>
                    <a:pt x="88" y="328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87" y="324"/>
                  </a:lnTo>
                  <a:lnTo>
                    <a:pt x="85" y="323"/>
                  </a:lnTo>
                  <a:lnTo>
                    <a:pt x="84" y="322"/>
                  </a:lnTo>
                  <a:lnTo>
                    <a:pt x="84" y="320"/>
                  </a:lnTo>
                  <a:lnTo>
                    <a:pt x="84" y="319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79" y="317"/>
                  </a:lnTo>
                  <a:lnTo>
                    <a:pt x="79" y="315"/>
                  </a:lnTo>
                  <a:lnTo>
                    <a:pt x="78" y="315"/>
                  </a:lnTo>
                  <a:lnTo>
                    <a:pt x="77" y="315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3"/>
                  </a:lnTo>
                  <a:lnTo>
                    <a:pt x="72" y="313"/>
                  </a:lnTo>
                  <a:lnTo>
                    <a:pt x="72" y="312"/>
                  </a:lnTo>
                  <a:lnTo>
                    <a:pt x="70" y="312"/>
                  </a:lnTo>
                  <a:lnTo>
                    <a:pt x="69" y="310"/>
                  </a:lnTo>
                  <a:lnTo>
                    <a:pt x="69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69" y="304"/>
                  </a:lnTo>
                  <a:lnTo>
                    <a:pt x="69" y="303"/>
                  </a:lnTo>
                  <a:lnTo>
                    <a:pt x="70" y="303"/>
                  </a:lnTo>
                  <a:lnTo>
                    <a:pt x="70" y="302"/>
                  </a:lnTo>
                  <a:lnTo>
                    <a:pt x="70" y="300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8"/>
                  </a:lnTo>
                  <a:lnTo>
                    <a:pt x="73" y="297"/>
                  </a:lnTo>
                  <a:lnTo>
                    <a:pt x="73" y="295"/>
                  </a:lnTo>
                  <a:lnTo>
                    <a:pt x="72" y="295"/>
                  </a:lnTo>
                  <a:lnTo>
                    <a:pt x="73" y="294"/>
                  </a:lnTo>
                  <a:lnTo>
                    <a:pt x="72" y="293"/>
                  </a:lnTo>
                  <a:lnTo>
                    <a:pt x="70" y="292"/>
                  </a:lnTo>
                  <a:lnTo>
                    <a:pt x="70" y="290"/>
                  </a:lnTo>
                  <a:lnTo>
                    <a:pt x="70" y="289"/>
                  </a:lnTo>
                  <a:lnTo>
                    <a:pt x="70" y="288"/>
                  </a:lnTo>
                  <a:lnTo>
                    <a:pt x="70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2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9"/>
                  </a:lnTo>
                  <a:lnTo>
                    <a:pt x="69" y="278"/>
                  </a:lnTo>
                  <a:lnTo>
                    <a:pt x="69" y="277"/>
                  </a:lnTo>
                  <a:lnTo>
                    <a:pt x="70" y="275"/>
                  </a:lnTo>
                  <a:lnTo>
                    <a:pt x="72" y="274"/>
                  </a:lnTo>
                  <a:lnTo>
                    <a:pt x="73" y="273"/>
                  </a:lnTo>
                  <a:lnTo>
                    <a:pt x="74" y="272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7" y="269"/>
                  </a:lnTo>
                  <a:lnTo>
                    <a:pt x="78" y="269"/>
                  </a:lnTo>
                  <a:lnTo>
                    <a:pt x="79" y="269"/>
                  </a:lnTo>
                  <a:lnTo>
                    <a:pt x="80" y="269"/>
                  </a:lnTo>
                  <a:lnTo>
                    <a:pt x="82" y="269"/>
                  </a:lnTo>
                  <a:lnTo>
                    <a:pt x="82" y="268"/>
                  </a:lnTo>
                  <a:lnTo>
                    <a:pt x="83" y="268"/>
                  </a:lnTo>
                  <a:lnTo>
                    <a:pt x="84" y="267"/>
                  </a:lnTo>
                  <a:lnTo>
                    <a:pt x="85" y="265"/>
                  </a:lnTo>
                  <a:lnTo>
                    <a:pt x="85" y="264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7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2" y="250"/>
                  </a:lnTo>
                  <a:lnTo>
                    <a:pt x="83" y="250"/>
                  </a:lnTo>
                  <a:lnTo>
                    <a:pt x="84" y="250"/>
                  </a:lnTo>
                  <a:lnTo>
                    <a:pt x="85" y="250"/>
                  </a:lnTo>
                  <a:lnTo>
                    <a:pt x="87" y="249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4"/>
                  </a:lnTo>
                  <a:lnTo>
                    <a:pt x="89" y="243"/>
                  </a:lnTo>
                  <a:lnTo>
                    <a:pt x="89" y="242"/>
                  </a:lnTo>
                  <a:lnTo>
                    <a:pt x="88" y="240"/>
                  </a:lnTo>
                  <a:lnTo>
                    <a:pt x="87" y="240"/>
                  </a:lnTo>
                  <a:lnTo>
                    <a:pt x="87" y="239"/>
                  </a:lnTo>
                  <a:lnTo>
                    <a:pt x="87" y="238"/>
                  </a:lnTo>
                  <a:lnTo>
                    <a:pt x="85" y="237"/>
                  </a:lnTo>
                  <a:lnTo>
                    <a:pt x="84" y="235"/>
                  </a:lnTo>
                  <a:lnTo>
                    <a:pt x="84" y="234"/>
                  </a:lnTo>
                  <a:lnTo>
                    <a:pt x="84" y="233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4" y="229"/>
                  </a:lnTo>
                  <a:lnTo>
                    <a:pt x="83" y="229"/>
                  </a:lnTo>
                  <a:lnTo>
                    <a:pt x="83" y="228"/>
                  </a:lnTo>
                  <a:lnTo>
                    <a:pt x="83" y="227"/>
                  </a:lnTo>
                  <a:lnTo>
                    <a:pt x="82" y="227"/>
                  </a:lnTo>
                  <a:lnTo>
                    <a:pt x="82" y="225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82" y="222"/>
                  </a:lnTo>
                  <a:lnTo>
                    <a:pt x="82" y="220"/>
                  </a:lnTo>
                  <a:lnTo>
                    <a:pt x="83" y="220"/>
                  </a:lnTo>
                  <a:lnTo>
                    <a:pt x="83" y="219"/>
                  </a:lnTo>
                  <a:lnTo>
                    <a:pt x="84" y="219"/>
                  </a:lnTo>
                  <a:lnTo>
                    <a:pt x="83" y="219"/>
                  </a:lnTo>
                  <a:lnTo>
                    <a:pt x="83" y="218"/>
                  </a:lnTo>
                  <a:lnTo>
                    <a:pt x="83" y="217"/>
                  </a:lnTo>
                  <a:lnTo>
                    <a:pt x="83" y="215"/>
                  </a:lnTo>
                  <a:lnTo>
                    <a:pt x="84" y="214"/>
                  </a:lnTo>
                  <a:lnTo>
                    <a:pt x="84" y="213"/>
                  </a:lnTo>
                  <a:lnTo>
                    <a:pt x="83" y="212"/>
                  </a:lnTo>
                  <a:lnTo>
                    <a:pt x="83" y="210"/>
                  </a:lnTo>
                  <a:lnTo>
                    <a:pt x="82" y="210"/>
                  </a:lnTo>
                  <a:lnTo>
                    <a:pt x="82" y="209"/>
                  </a:lnTo>
                  <a:lnTo>
                    <a:pt x="82" y="208"/>
                  </a:lnTo>
                  <a:lnTo>
                    <a:pt x="80" y="207"/>
                  </a:lnTo>
                  <a:lnTo>
                    <a:pt x="79" y="205"/>
                  </a:lnTo>
                  <a:lnTo>
                    <a:pt x="78" y="203"/>
                  </a:lnTo>
                  <a:lnTo>
                    <a:pt x="79" y="202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5"/>
                  </a:lnTo>
                  <a:lnTo>
                    <a:pt x="75" y="195"/>
                  </a:lnTo>
                  <a:lnTo>
                    <a:pt x="75" y="194"/>
                  </a:lnTo>
                  <a:lnTo>
                    <a:pt x="75" y="193"/>
                  </a:lnTo>
                  <a:lnTo>
                    <a:pt x="74" y="193"/>
                  </a:lnTo>
                  <a:lnTo>
                    <a:pt x="73" y="193"/>
                  </a:lnTo>
                  <a:lnTo>
                    <a:pt x="73" y="192"/>
                  </a:lnTo>
                  <a:lnTo>
                    <a:pt x="73" y="190"/>
                  </a:lnTo>
                  <a:lnTo>
                    <a:pt x="74" y="189"/>
                  </a:lnTo>
                  <a:lnTo>
                    <a:pt x="74" y="188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4" y="184"/>
                  </a:lnTo>
                  <a:lnTo>
                    <a:pt x="73" y="183"/>
                  </a:lnTo>
                  <a:lnTo>
                    <a:pt x="72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4" y="180"/>
                  </a:lnTo>
                  <a:lnTo>
                    <a:pt x="74" y="179"/>
                  </a:lnTo>
                  <a:lnTo>
                    <a:pt x="73" y="179"/>
                  </a:lnTo>
                  <a:lnTo>
                    <a:pt x="73" y="178"/>
                  </a:lnTo>
                  <a:lnTo>
                    <a:pt x="74" y="178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4" y="172"/>
                  </a:lnTo>
                  <a:lnTo>
                    <a:pt x="74" y="170"/>
                  </a:lnTo>
                  <a:lnTo>
                    <a:pt x="73" y="170"/>
                  </a:lnTo>
                  <a:lnTo>
                    <a:pt x="74" y="169"/>
                  </a:lnTo>
                  <a:lnTo>
                    <a:pt x="74" y="168"/>
                  </a:lnTo>
                  <a:lnTo>
                    <a:pt x="73" y="167"/>
                  </a:lnTo>
                  <a:lnTo>
                    <a:pt x="73" y="165"/>
                  </a:lnTo>
                  <a:lnTo>
                    <a:pt x="74" y="167"/>
                  </a:lnTo>
                  <a:lnTo>
                    <a:pt x="74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4" y="164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5" y="159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5" y="149"/>
                  </a:lnTo>
                  <a:lnTo>
                    <a:pt x="74" y="149"/>
                  </a:lnTo>
                  <a:lnTo>
                    <a:pt x="74" y="148"/>
                  </a:lnTo>
                  <a:lnTo>
                    <a:pt x="74" y="147"/>
                  </a:lnTo>
                  <a:lnTo>
                    <a:pt x="75" y="147"/>
                  </a:lnTo>
                  <a:lnTo>
                    <a:pt x="77" y="145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79" y="142"/>
                  </a:lnTo>
                  <a:lnTo>
                    <a:pt x="79" y="140"/>
                  </a:lnTo>
                  <a:lnTo>
                    <a:pt x="80" y="140"/>
                  </a:lnTo>
                  <a:lnTo>
                    <a:pt x="80" y="139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5"/>
                  </a:lnTo>
                  <a:lnTo>
                    <a:pt x="85" y="135"/>
                  </a:lnTo>
                  <a:lnTo>
                    <a:pt x="85" y="134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4" y="130"/>
                  </a:lnTo>
                  <a:lnTo>
                    <a:pt x="84" y="129"/>
                  </a:lnTo>
                  <a:lnTo>
                    <a:pt x="84" y="128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2" y="128"/>
                  </a:lnTo>
                  <a:lnTo>
                    <a:pt x="80" y="128"/>
                  </a:lnTo>
                  <a:lnTo>
                    <a:pt x="80" y="127"/>
                  </a:lnTo>
                  <a:lnTo>
                    <a:pt x="80" y="125"/>
                  </a:lnTo>
                  <a:lnTo>
                    <a:pt x="80" y="124"/>
                  </a:lnTo>
                  <a:lnTo>
                    <a:pt x="80" y="123"/>
                  </a:lnTo>
                  <a:lnTo>
                    <a:pt x="80" y="121"/>
                  </a:lnTo>
                  <a:lnTo>
                    <a:pt x="80" y="120"/>
                  </a:lnTo>
                  <a:lnTo>
                    <a:pt x="80" y="119"/>
                  </a:lnTo>
                  <a:lnTo>
                    <a:pt x="80" y="116"/>
                  </a:lnTo>
                  <a:lnTo>
                    <a:pt x="80" y="115"/>
                  </a:lnTo>
                  <a:lnTo>
                    <a:pt x="82" y="115"/>
                  </a:lnTo>
                  <a:lnTo>
                    <a:pt x="83" y="115"/>
                  </a:lnTo>
                  <a:lnTo>
                    <a:pt x="84" y="114"/>
                  </a:lnTo>
                  <a:lnTo>
                    <a:pt x="84" y="113"/>
                  </a:lnTo>
                  <a:lnTo>
                    <a:pt x="85" y="111"/>
                  </a:lnTo>
                  <a:lnTo>
                    <a:pt x="85" y="110"/>
                  </a:lnTo>
                  <a:lnTo>
                    <a:pt x="85" y="109"/>
                  </a:lnTo>
                  <a:lnTo>
                    <a:pt x="85" y="108"/>
                  </a:lnTo>
                  <a:lnTo>
                    <a:pt x="85" y="106"/>
                  </a:lnTo>
                  <a:lnTo>
                    <a:pt x="84" y="106"/>
                  </a:lnTo>
                  <a:lnTo>
                    <a:pt x="83" y="106"/>
                  </a:lnTo>
                  <a:lnTo>
                    <a:pt x="84" y="106"/>
                  </a:lnTo>
                  <a:lnTo>
                    <a:pt x="84" y="105"/>
                  </a:lnTo>
                  <a:lnTo>
                    <a:pt x="83" y="104"/>
                  </a:lnTo>
                  <a:lnTo>
                    <a:pt x="82" y="104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0"/>
                  </a:lnTo>
                  <a:lnTo>
                    <a:pt x="80" y="100"/>
                  </a:lnTo>
                  <a:lnTo>
                    <a:pt x="80" y="99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0" y="96"/>
                  </a:lnTo>
                  <a:lnTo>
                    <a:pt x="80" y="95"/>
                  </a:lnTo>
                  <a:lnTo>
                    <a:pt x="82" y="94"/>
                  </a:lnTo>
                  <a:lnTo>
                    <a:pt x="83" y="94"/>
                  </a:lnTo>
                  <a:lnTo>
                    <a:pt x="83" y="93"/>
                  </a:lnTo>
                  <a:lnTo>
                    <a:pt x="80" y="93"/>
                  </a:lnTo>
                  <a:lnTo>
                    <a:pt x="80" y="91"/>
                  </a:lnTo>
                  <a:lnTo>
                    <a:pt x="83" y="91"/>
                  </a:lnTo>
                  <a:lnTo>
                    <a:pt x="83" y="90"/>
                  </a:lnTo>
                  <a:lnTo>
                    <a:pt x="82" y="90"/>
                  </a:lnTo>
                  <a:lnTo>
                    <a:pt x="82" y="89"/>
                  </a:lnTo>
                  <a:lnTo>
                    <a:pt x="80" y="89"/>
                  </a:lnTo>
                  <a:lnTo>
                    <a:pt x="82" y="88"/>
                  </a:lnTo>
                  <a:lnTo>
                    <a:pt x="82" y="86"/>
                  </a:lnTo>
                  <a:lnTo>
                    <a:pt x="80" y="85"/>
                  </a:lnTo>
                  <a:lnTo>
                    <a:pt x="82" y="85"/>
                  </a:lnTo>
                  <a:lnTo>
                    <a:pt x="82" y="84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5" y="84"/>
                  </a:lnTo>
                  <a:lnTo>
                    <a:pt x="87" y="83"/>
                  </a:lnTo>
                  <a:lnTo>
                    <a:pt x="87" y="81"/>
                  </a:lnTo>
                  <a:lnTo>
                    <a:pt x="87" y="80"/>
                  </a:lnTo>
                  <a:lnTo>
                    <a:pt x="87" y="79"/>
                  </a:lnTo>
                  <a:lnTo>
                    <a:pt x="85" y="78"/>
                  </a:lnTo>
                  <a:lnTo>
                    <a:pt x="84" y="78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4"/>
                  </a:lnTo>
                  <a:lnTo>
                    <a:pt x="87" y="73"/>
                  </a:lnTo>
                  <a:lnTo>
                    <a:pt x="87" y="71"/>
                  </a:lnTo>
                  <a:lnTo>
                    <a:pt x="85" y="71"/>
                  </a:lnTo>
                  <a:lnTo>
                    <a:pt x="84" y="71"/>
                  </a:lnTo>
                  <a:lnTo>
                    <a:pt x="83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1"/>
                  </a:lnTo>
                  <a:lnTo>
                    <a:pt x="82" y="61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80" y="58"/>
                  </a:lnTo>
                  <a:lnTo>
                    <a:pt x="79" y="56"/>
                  </a:lnTo>
                  <a:lnTo>
                    <a:pt x="79" y="55"/>
                  </a:lnTo>
                  <a:lnTo>
                    <a:pt x="78" y="54"/>
                  </a:lnTo>
                  <a:lnTo>
                    <a:pt x="78" y="53"/>
                  </a:lnTo>
                  <a:lnTo>
                    <a:pt x="77" y="51"/>
                  </a:lnTo>
                  <a:lnTo>
                    <a:pt x="78" y="50"/>
                  </a:lnTo>
                  <a:lnTo>
                    <a:pt x="78" y="49"/>
                  </a:lnTo>
                  <a:lnTo>
                    <a:pt x="77" y="49"/>
                  </a:lnTo>
                  <a:lnTo>
                    <a:pt x="77" y="48"/>
                  </a:lnTo>
                  <a:lnTo>
                    <a:pt x="77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3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6"/>
                  </a:lnTo>
                  <a:lnTo>
                    <a:pt x="72" y="35"/>
                  </a:lnTo>
                  <a:lnTo>
                    <a:pt x="70" y="34"/>
                  </a:lnTo>
                  <a:lnTo>
                    <a:pt x="70" y="33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2" y="29"/>
                  </a:lnTo>
                  <a:lnTo>
                    <a:pt x="70" y="29"/>
                  </a:lnTo>
                  <a:lnTo>
                    <a:pt x="70" y="28"/>
                  </a:lnTo>
                  <a:lnTo>
                    <a:pt x="72" y="26"/>
                  </a:lnTo>
                  <a:lnTo>
                    <a:pt x="73" y="25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3" y="20"/>
                  </a:lnTo>
                  <a:lnTo>
                    <a:pt x="74" y="18"/>
                  </a:lnTo>
                  <a:lnTo>
                    <a:pt x="74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0" y="14"/>
                  </a:lnTo>
                  <a:lnTo>
                    <a:pt x="69" y="14"/>
                  </a:lnTo>
                  <a:lnTo>
                    <a:pt x="68" y="13"/>
                  </a:lnTo>
                  <a:lnTo>
                    <a:pt x="66" y="13"/>
                  </a:lnTo>
                  <a:lnTo>
                    <a:pt x="66" y="11"/>
                  </a:lnTo>
                  <a:lnTo>
                    <a:pt x="66" y="10"/>
                  </a:lnTo>
                  <a:lnTo>
                    <a:pt x="66" y="9"/>
                  </a:lnTo>
                  <a:lnTo>
                    <a:pt x="65" y="8"/>
                  </a:lnTo>
                  <a:lnTo>
                    <a:pt x="64" y="6"/>
                  </a:lnTo>
                  <a:lnTo>
                    <a:pt x="64" y="5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1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9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1394" y="1798"/>
              <a:ext cx="1190" cy="1811"/>
            </a:xfrm>
            <a:custGeom>
              <a:avLst/>
              <a:gdLst/>
              <a:ahLst/>
              <a:cxnLst>
                <a:cxn ang="0">
                  <a:pos x="985" y="100"/>
                </a:cxn>
                <a:cxn ang="0">
                  <a:pos x="1017" y="97"/>
                </a:cxn>
                <a:cxn ang="0">
                  <a:pos x="1060" y="122"/>
                </a:cxn>
                <a:cxn ang="0">
                  <a:pos x="1104" y="121"/>
                </a:cxn>
                <a:cxn ang="0">
                  <a:pos x="1132" y="141"/>
                </a:cxn>
                <a:cxn ang="0">
                  <a:pos x="1131" y="191"/>
                </a:cxn>
                <a:cxn ang="0">
                  <a:pos x="1137" y="236"/>
                </a:cxn>
                <a:cxn ang="0">
                  <a:pos x="1127" y="281"/>
                </a:cxn>
                <a:cxn ang="0">
                  <a:pos x="1141" y="320"/>
                </a:cxn>
                <a:cxn ang="0">
                  <a:pos x="1175" y="346"/>
                </a:cxn>
                <a:cxn ang="0">
                  <a:pos x="1184" y="394"/>
                </a:cxn>
                <a:cxn ang="0">
                  <a:pos x="1183" y="430"/>
                </a:cxn>
                <a:cxn ang="0">
                  <a:pos x="1181" y="470"/>
                </a:cxn>
                <a:cxn ang="0">
                  <a:pos x="1175" y="508"/>
                </a:cxn>
                <a:cxn ang="0">
                  <a:pos x="1184" y="549"/>
                </a:cxn>
                <a:cxn ang="0">
                  <a:pos x="1186" y="595"/>
                </a:cxn>
                <a:cxn ang="0">
                  <a:pos x="1170" y="635"/>
                </a:cxn>
                <a:cxn ang="0">
                  <a:pos x="1180" y="676"/>
                </a:cxn>
                <a:cxn ang="0">
                  <a:pos x="1140" y="691"/>
                </a:cxn>
                <a:cxn ang="0">
                  <a:pos x="1122" y="704"/>
                </a:cxn>
                <a:cxn ang="0">
                  <a:pos x="1124" y="737"/>
                </a:cxn>
                <a:cxn ang="0">
                  <a:pos x="1125" y="779"/>
                </a:cxn>
                <a:cxn ang="0">
                  <a:pos x="1130" y="813"/>
                </a:cxn>
                <a:cxn ang="0">
                  <a:pos x="1122" y="846"/>
                </a:cxn>
                <a:cxn ang="0">
                  <a:pos x="1104" y="868"/>
                </a:cxn>
                <a:cxn ang="0">
                  <a:pos x="1109" y="890"/>
                </a:cxn>
                <a:cxn ang="0">
                  <a:pos x="1082" y="921"/>
                </a:cxn>
                <a:cxn ang="0">
                  <a:pos x="1085" y="952"/>
                </a:cxn>
                <a:cxn ang="0">
                  <a:pos x="1090" y="991"/>
                </a:cxn>
                <a:cxn ang="0">
                  <a:pos x="1059" y="1011"/>
                </a:cxn>
                <a:cxn ang="0">
                  <a:pos x="1022" y="1023"/>
                </a:cxn>
                <a:cxn ang="0">
                  <a:pos x="1002" y="1032"/>
                </a:cxn>
                <a:cxn ang="0">
                  <a:pos x="972" y="1051"/>
                </a:cxn>
                <a:cxn ang="0">
                  <a:pos x="951" y="1070"/>
                </a:cxn>
                <a:cxn ang="0">
                  <a:pos x="918" y="1089"/>
                </a:cxn>
                <a:cxn ang="0">
                  <a:pos x="887" y="1121"/>
                </a:cxn>
                <a:cxn ang="0">
                  <a:pos x="846" y="1125"/>
                </a:cxn>
                <a:cxn ang="0">
                  <a:pos x="803" y="1129"/>
                </a:cxn>
                <a:cxn ang="0">
                  <a:pos x="770" y="1155"/>
                </a:cxn>
                <a:cxn ang="0">
                  <a:pos x="706" y="1155"/>
                </a:cxn>
                <a:cxn ang="0">
                  <a:pos x="672" y="1191"/>
                </a:cxn>
                <a:cxn ang="0">
                  <a:pos x="697" y="1239"/>
                </a:cxn>
                <a:cxn ang="0">
                  <a:pos x="686" y="1280"/>
                </a:cxn>
                <a:cxn ang="0">
                  <a:pos x="679" y="1316"/>
                </a:cxn>
                <a:cxn ang="0">
                  <a:pos x="663" y="1356"/>
                </a:cxn>
                <a:cxn ang="0">
                  <a:pos x="612" y="1370"/>
                </a:cxn>
                <a:cxn ang="0">
                  <a:pos x="593" y="1410"/>
                </a:cxn>
                <a:cxn ang="0">
                  <a:pos x="617" y="1441"/>
                </a:cxn>
                <a:cxn ang="0">
                  <a:pos x="657" y="1450"/>
                </a:cxn>
                <a:cxn ang="0">
                  <a:pos x="677" y="1489"/>
                </a:cxn>
                <a:cxn ang="0">
                  <a:pos x="696" y="1512"/>
                </a:cxn>
                <a:cxn ang="0">
                  <a:pos x="708" y="1553"/>
                </a:cxn>
                <a:cxn ang="0">
                  <a:pos x="706" y="1595"/>
                </a:cxn>
                <a:cxn ang="0">
                  <a:pos x="735" y="1629"/>
                </a:cxn>
                <a:cxn ang="0">
                  <a:pos x="722" y="1682"/>
                </a:cxn>
                <a:cxn ang="0">
                  <a:pos x="633" y="1660"/>
                </a:cxn>
                <a:cxn ang="0">
                  <a:pos x="300" y="1598"/>
                </a:cxn>
                <a:cxn ang="0">
                  <a:pos x="199" y="1752"/>
                </a:cxn>
                <a:cxn ang="0">
                  <a:pos x="17" y="1396"/>
                </a:cxn>
                <a:cxn ang="0">
                  <a:pos x="374" y="1079"/>
                </a:cxn>
                <a:cxn ang="0">
                  <a:pos x="422" y="748"/>
                </a:cxn>
                <a:cxn ang="0">
                  <a:pos x="444" y="413"/>
                </a:cxn>
                <a:cxn ang="0">
                  <a:pos x="886" y="41"/>
                </a:cxn>
              </a:cxnLst>
              <a:rect l="0" t="0" r="r" b="b"/>
              <a:pathLst>
                <a:path w="1190" h="1811">
                  <a:moveTo>
                    <a:pt x="917" y="85"/>
                  </a:moveTo>
                  <a:lnTo>
                    <a:pt x="918" y="85"/>
                  </a:lnTo>
                  <a:lnTo>
                    <a:pt x="922" y="85"/>
                  </a:lnTo>
                  <a:lnTo>
                    <a:pt x="923" y="85"/>
                  </a:lnTo>
                  <a:lnTo>
                    <a:pt x="926" y="85"/>
                  </a:lnTo>
                  <a:lnTo>
                    <a:pt x="928" y="85"/>
                  </a:lnTo>
                  <a:lnTo>
                    <a:pt x="930" y="85"/>
                  </a:lnTo>
                  <a:lnTo>
                    <a:pt x="931" y="85"/>
                  </a:lnTo>
                  <a:lnTo>
                    <a:pt x="932" y="85"/>
                  </a:lnTo>
                  <a:lnTo>
                    <a:pt x="933" y="85"/>
                  </a:lnTo>
                  <a:lnTo>
                    <a:pt x="935" y="85"/>
                  </a:lnTo>
                  <a:lnTo>
                    <a:pt x="936" y="85"/>
                  </a:lnTo>
                  <a:lnTo>
                    <a:pt x="937" y="84"/>
                  </a:lnTo>
                  <a:lnTo>
                    <a:pt x="938" y="82"/>
                  </a:lnTo>
                  <a:lnTo>
                    <a:pt x="940" y="82"/>
                  </a:lnTo>
                  <a:lnTo>
                    <a:pt x="941" y="82"/>
                  </a:lnTo>
                  <a:lnTo>
                    <a:pt x="942" y="84"/>
                  </a:lnTo>
                  <a:lnTo>
                    <a:pt x="943" y="84"/>
                  </a:lnTo>
                  <a:lnTo>
                    <a:pt x="945" y="84"/>
                  </a:lnTo>
                  <a:lnTo>
                    <a:pt x="946" y="84"/>
                  </a:lnTo>
                  <a:lnTo>
                    <a:pt x="949" y="85"/>
                  </a:lnTo>
                  <a:lnTo>
                    <a:pt x="952" y="86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60" y="89"/>
                  </a:lnTo>
                  <a:lnTo>
                    <a:pt x="961" y="90"/>
                  </a:lnTo>
                  <a:lnTo>
                    <a:pt x="962" y="91"/>
                  </a:lnTo>
                  <a:lnTo>
                    <a:pt x="964" y="92"/>
                  </a:lnTo>
                  <a:lnTo>
                    <a:pt x="965" y="92"/>
                  </a:lnTo>
                  <a:lnTo>
                    <a:pt x="966" y="94"/>
                  </a:lnTo>
                  <a:lnTo>
                    <a:pt x="967" y="94"/>
                  </a:lnTo>
                  <a:lnTo>
                    <a:pt x="969" y="92"/>
                  </a:lnTo>
                  <a:lnTo>
                    <a:pt x="970" y="92"/>
                  </a:lnTo>
                  <a:lnTo>
                    <a:pt x="971" y="92"/>
                  </a:lnTo>
                  <a:lnTo>
                    <a:pt x="972" y="91"/>
                  </a:lnTo>
                  <a:lnTo>
                    <a:pt x="974" y="91"/>
                  </a:lnTo>
                  <a:lnTo>
                    <a:pt x="976" y="92"/>
                  </a:lnTo>
                  <a:lnTo>
                    <a:pt x="979" y="94"/>
                  </a:lnTo>
                  <a:lnTo>
                    <a:pt x="980" y="95"/>
                  </a:lnTo>
                  <a:lnTo>
                    <a:pt x="981" y="96"/>
                  </a:lnTo>
                  <a:lnTo>
                    <a:pt x="982" y="96"/>
                  </a:lnTo>
                  <a:lnTo>
                    <a:pt x="984" y="97"/>
                  </a:lnTo>
                  <a:lnTo>
                    <a:pt x="985" y="99"/>
                  </a:lnTo>
                  <a:lnTo>
                    <a:pt x="985" y="100"/>
                  </a:lnTo>
                  <a:lnTo>
                    <a:pt x="986" y="101"/>
                  </a:lnTo>
                  <a:lnTo>
                    <a:pt x="986" y="102"/>
                  </a:lnTo>
                  <a:lnTo>
                    <a:pt x="987" y="105"/>
                  </a:lnTo>
                  <a:lnTo>
                    <a:pt x="989" y="104"/>
                  </a:lnTo>
                  <a:lnTo>
                    <a:pt x="989" y="102"/>
                  </a:lnTo>
                  <a:lnTo>
                    <a:pt x="990" y="101"/>
                  </a:lnTo>
                  <a:lnTo>
                    <a:pt x="991" y="100"/>
                  </a:lnTo>
                  <a:lnTo>
                    <a:pt x="991" y="99"/>
                  </a:lnTo>
                  <a:lnTo>
                    <a:pt x="991" y="97"/>
                  </a:lnTo>
                  <a:lnTo>
                    <a:pt x="992" y="96"/>
                  </a:lnTo>
                  <a:lnTo>
                    <a:pt x="994" y="96"/>
                  </a:lnTo>
                  <a:lnTo>
                    <a:pt x="995" y="97"/>
                  </a:lnTo>
                  <a:lnTo>
                    <a:pt x="997" y="97"/>
                  </a:lnTo>
                  <a:lnTo>
                    <a:pt x="999" y="97"/>
                  </a:lnTo>
                  <a:lnTo>
                    <a:pt x="1000" y="97"/>
                  </a:lnTo>
                  <a:lnTo>
                    <a:pt x="1001" y="96"/>
                  </a:lnTo>
                  <a:lnTo>
                    <a:pt x="1002" y="95"/>
                  </a:lnTo>
                  <a:lnTo>
                    <a:pt x="1004" y="94"/>
                  </a:lnTo>
                  <a:lnTo>
                    <a:pt x="1005" y="92"/>
                  </a:lnTo>
                  <a:lnTo>
                    <a:pt x="1006" y="92"/>
                  </a:lnTo>
                  <a:lnTo>
                    <a:pt x="1006" y="91"/>
                  </a:lnTo>
                  <a:lnTo>
                    <a:pt x="1007" y="91"/>
                  </a:lnTo>
                  <a:lnTo>
                    <a:pt x="1009" y="92"/>
                  </a:lnTo>
                  <a:lnTo>
                    <a:pt x="1010" y="92"/>
                  </a:lnTo>
                  <a:lnTo>
                    <a:pt x="1010" y="94"/>
                  </a:lnTo>
                  <a:lnTo>
                    <a:pt x="1009" y="95"/>
                  </a:lnTo>
                  <a:lnTo>
                    <a:pt x="1009" y="96"/>
                  </a:lnTo>
                  <a:lnTo>
                    <a:pt x="1007" y="96"/>
                  </a:lnTo>
                  <a:lnTo>
                    <a:pt x="1006" y="97"/>
                  </a:lnTo>
                  <a:lnTo>
                    <a:pt x="1006" y="100"/>
                  </a:lnTo>
                  <a:lnTo>
                    <a:pt x="1007" y="100"/>
                  </a:lnTo>
                  <a:lnTo>
                    <a:pt x="1009" y="100"/>
                  </a:lnTo>
                  <a:lnTo>
                    <a:pt x="1009" y="101"/>
                  </a:lnTo>
                  <a:lnTo>
                    <a:pt x="1010" y="102"/>
                  </a:lnTo>
                  <a:lnTo>
                    <a:pt x="1011" y="104"/>
                  </a:lnTo>
                  <a:lnTo>
                    <a:pt x="1012" y="104"/>
                  </a:lnTo>
                  <a:lnTo>
                    <a:pt x="1014" y="105"/>
                  </a:lnTo>
                  <a:lnTo>
                    <a:pt x="1015" y="104"/>
                  </a:lnTo>
                  <a:lnTo>
                    <a:pt x="1016" y="104"/>
                  </a:lnTo>
                  <a:lnTo>
                    <a:pt x="1017" y="104"/>
                  </a:lnTo>
                  <a:lnTo>
                    <a:pt x="1017" y="102"/>
                  </a:lnTo>
                  <a:lnTo>
                    <a:pt x="1016" y="100"/>
                  </a:lnTo>
                  <a:lnTo>
                    <a:pt x="1016" y="99"/>
                  </a:lnTo>
                  <a:lnTo>
                    <a:pt x="1017" y="97"/>
                  </a:lnTo>
                  <a:lnTo>
                    <a:pt x="1017" y="96"/>
                  </a:lnTo>
                  <a:lnTo>
                    <a:pt x="1019" y="96"/>
                  </a:lnTo>
                  <a:lnTo>
                    <a:pt x="1019" y="95"/>
                  </a:lnTo>
                  <a:lnTo>
                    <a:pt x="1020" y="95"/>
                  </a:lnTo>
                  <a:lnTo>
                    <a:pt x="1020" y="96"/>
                  </a:lnTo>
                  <a:lnTo>
                    <a:pt x="1021" y="96"/>
                  </a:lnTo>
                  <a:lnTo>
                    <a:pt x="1022" y="97"/>
                  </a:lnTo>
                  <a:lnTo>
                    <a:pt x="1024" y="97"/>
                  </a:lnTo>
                  <a:lnTo>
                    <a:pt x="1024" y="99"/>
                  </a:lnTo>
                  <a:lnTo>
                    <a:pt x="1025" y="99"/>
                  </a:lnTo>
                  <a:lnTo>
                    <a:pt x="1026" y="100"/>
                  </a:lnTo>
                  <a:lnTo>
                    <a:pt x="1026" y="101"/>
                  </a:lnTo>
                  <a:lnTo>
                    <a:pt x="1027" y="101"/>
                  </a:lnTo>
                  <a:lnTo>
                    <a:pt x="1029" y="102"/>
                  </a:lnTo>
                  <a:lnTo>
                    <a:pt x="1029" y="104"/>
                  </a:lnTo>
                  <a:lnTo>
                    <a:pt x="1031" y="104"/>
                  </a:lnTo>
                  <a:lnTo>
                    <a:pt x="1032" y="105"/>
                  </a:lnTo>
                  <a:lnTo>
                    <a:pt x="1034" y="106"/>
                  </a:lnTo>
                  <a:lnTo>
                    <a:pt x="1035" y="106"/>
                  </a:lnTo>
                  <a:lnTo>
                    <a:pt x="1036" y="107"/>
                  </a:lnTo>
                  <a:lnTo>
                    <a:pt x="1037" y="107"/>
                  </a:lnTo>
                  <a:lnTo>
                    <a:pt x="1039" y="107"/>
                  </a:lnTo>
                  <a:lnTo>
                    <a:pt x="1040" y="107"/>
                  </a:lnTo>
                  <a:lnTo>
                    <a:pt x="1040" y="109"/>
                  </a:lnTo>
                  <a:lnTo>
                    <a:pt x="1040" y="110"/>
                  </a:lnTo>
                  <a:lnTo>
                    <a:pt x="1040" y="111"/>
                  </a:lnTo>
                  <a:lnTo>
                    <a:pt x="1041" y="112"/>
                  </a:lnTo>
                  <a:lnTo>
                    <a:pt x="1042" y="114"/>
                  </a:lnTo>
                  <a:lnTo>
                    <a:pt x="1042" y="115"/>
                  </a:lnTo>
                  <a:lnTo>
                    <a:pt x="1044" y="116"/>
                  </a:lnTo>
                  <a:lnTo>
                    <a:pt x="1044" y="117"/>
                  </a:lnTo>
                  <a:lnTo>
                    <a:pt x="1045" y="119"/>
                  </a:lnTo>
                  <a:lnTo>
                    <a:pt x="1046" y="119"/>
                  </a:lnTo>
                  <a:lnTo>
                    <a:pt x="1047" y="119"/>
                  </a:lnTo>
                  <a:lnTo>
                    <a:pt x="1050" y="119"/>
                  </a:lnTo>
                  <a:lnTo>
                    <a:pt x="1051" y="119"/>
                  </a:lnTo>
                  <a:lnTo>
                    <a:pt x="1052" y="120"/>
                  </a:lnTo>
                  <a:lnTo>
                    <a:pt x="1054" y="121"/>
                  </a:lnTo>
                  <a:lnTo>
                    <a:pt x="1055" y="122"/>
                  </a:lnTo>
                  <a:lnTo>
                    <a:pt x="1055" y="121"/>
                  </a:lnTo>
                  <a:lnTo>
                    <a:pt x="1056" y="122"/>
                  </a:lnTo>
                  <a:lnTo>
                    <a:pt x="1057" y="122"/>
                  </a:lnTo>
                  <a:lnTo>
                    <a:pt x="1059" y="122"/>
                  </a:lnTo>
                  <a:lnTo>
                    <a:pt x="1060" y="122"/>
                  </a:lnTo>
                  <a:lnTo>
                    <a:pt x="1060" y="124"/>
                  </a:lnTo>
                  <a:lnTo>
                    <a:pt x="1061" y="124"/>
                  </a:lnTo>
                  <a:lnTo>
                    <a:pt x="1061" y="125"/>
                  </a:lnTo>
                  <a:lnTo>
                    <a:pt x="1062" y="125"/>
                  </a:lnTo>
                  <a:lnTo>
                    <a:pt x="1064" y="125"/>
                  </a:lnTo>
                  <a:lnTo>
                    <a:pt x="1064" y="126"/>
                  </a:lnTo>
                  <a:lnTo>
                    <a:pt x="1065" y="126"/>
                  </a:lnTo>
                  <a:lnTo>
                    <a:pt x="1066" y="125"/>
                  </a:lnTo>
                  <a:lnTo>
                    <a:pt x="1066" y="126"/>
                  </a:lnTo>
                  <a:lnTo>
                    <a:pt x="1067" y="126"/>
                  </a:lnTo>
                  <a:lnTo>
                    <a:pt x="1069" y="126"/>
                  </a:lnTo>
                  <a:lnTo>
                    <a:pt x="1070" y="126"/>
                  </a:lnTo>
                  <a:lnTo>
                    <a:pt x="1071" y="126"/>
                  </a:lnTo>
                  <a:lnTo>
                    <a:pt x="1072" y="127"/>
                  </a:lnTo>
                  <a:lnTo>
                    <a:pt x="1074" y="129"/>
                  </a:lnTo>
                  <a:lnTo>
                    <a:pt x="1076" y="129"/>
                  </a:lnTo>
                  <a:lnTo>
                    <a:pt x="1076" y="127"/>
                  </a:lnTo>
                  <a:lnTo>
                    <a:pt x="1077" y="127"/>
                  </a:lnTo>
                  <a:lnTo>
                    <a:pt x="1079" y="127"/>
                  </a:lnTo>
                  <a:lnTo>
                    <a:pt x="1080" y="127"/>
                  </a:lnTo>
                  <a:lnTo>
                    <a:pt x="1080" y="126"/>
                  </a:lnTo>
                  <a:lnTo>
                    <a:pt x="1081" y="127"/>
                  </a:lnTo>
                  <a:lnTo>
                    <a:pt x="1081" y="126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4"/>
                  </a:lnTo>
                  <a:lnTo>
                    <a:pt x="1085" y="122"/>
                  </a:lnTo>
                  <a:lnTo>
                    <a:pt x="1086" y="122"/>
                  </a:lnTo>
                  <a:lnTo>
                    <a:pt x="1087" y="122"/>
                  </a:lnTo>
                  <a:lnTo>
                    <a:pt x="1089" y="121"/>
                  </a:lnTo>
                  <a:lnTo>
                    <a:pt x="1090" y="121"/>
                  </a:lnTo>
                  <a:lnTo>
                    <a:pt x="1091" y="121"/>
                  </a:lnTo>
                  <a:lnTo>
                    <a:pt x="1091" y="120"/>
                  </a:lnTo>
                  <a:lnTo>
                    <a:pt x="1092" y="120"/>
                  </a:lnTo>
                  <a:lnTo>
                    <a:pt x="1094" y="121"/>
                  </a:lnTo>
                  <a:lnTo>
                    <a:pt x="1095" y="121"/>
                  </a:lnTo>
                  <a:lnTo>
                    <a:pt x="1096" y="121"/>
                  </a:lnTo>
                  <a:lnTo>
                    <a:pt x="1097" y="122"/>
                  </a:lnTo>
                  <a:lnTo>
                    <a:pt x="1099" y="122"/>
                  </a:lnTo>
                  <a:lnTo>
                    <a:pt x="1099" y="121"/>
                  </a:lnTo>
                  <a:lnTo>
                    <a:pt x="1100" y="121"/>
                  </a:lnTo>
                  <a:lnTo>
                    <a:pt x="1101" y="121"/>
                  </a:lnTo>
                  <a:lnTo>
                    <a:pt x="1102" y="121"/>
                  </a:lnTo>
                  <a:lnTo>
                    <a:pt x="1104" y="121"/>
                  </a:lnTo>
                  <a:lnTo>
                    <a:pt x="1105" y="121"/>
                  </a:lnTo>
                  <a:lnTo>
                    <a:pt x="1106" y="121"/>
                  </a:lnTo>
                  <a:lnTo>
                    <a:pt x="1107" y="121"/>
                  </a:lnTo>
                  <a:lnTo>
                    <a:pt x="1109" y="120"/>
                  </a:lnTo>
                  <a:lnTo>
                    <a:pt x="1110" y="119"/>
                  </a:lnTo>
                  <a:lnTo>
                    <a:pt x="1111" y="119"/>
                  </a:lnTo>
                  <a:lnTo>
                    <a:pt x="1112" y="117"/>
                  </a:lnTo>
                  <a:lnTo>
                    <a:pt x="1114" y="117"/>
                  </a:lnTo>
                  <a:lnTo>
                    <a:pt x="1115" y="117"/>
                  </a:lnTo>
                  <a:lnTo>
                    <a:pt x="1116" y="117"/>
                  </a:lnTo>
                  <a:lnTo>
                    <a:pt x="1116" y="116"/>
                  </a:lnTo>
                  <a:lnTo>
                    <a:pt x="1116" y="117"/>
                  </a:lnTo>
                  <a:lnTo>
                    <a:pt x="1117" y="117"/>
                  </a:lnTo>
                  <a:lnTo>
                    <a:pt x="1119" y="119"/>
                  </a:lnTo>
                  <a:lnTo>
                    <a:pt x="1119" y="120"/>
                  </a:lnTo>
                  <a:lnTo>
                    <a:pt x="1120" y="121"/>
                  </a:lnTo>
                  <a:lnTo>
                    <a:pt x="1120" y="122"/>
                  </a:lnTo>
                  <a:lnTo>
                    <a:pt x="1121" y="122"/>
                  </a:lnTo>
                  <a:lnTo>
                    <a:pt x="1124" y="124"/>
                  </a:lnTo>
                  <a:lnTo>
                    <a:pt x="1125" y="124"/>
                  </a:lnTo>
                  <a:lnTo>
                    <a:pt x="1127" y="124"/>
                  </a:lnTo>
                  <a:lnTo>
                    <a:pt x="1127" y="125"/>
                  </a:lnTo>
                  <a:lnTo>
                    <a:pt x="1130" y="125"/>
                  </a:lnTo>
                  <a:lnTo>
                    <a:pt x="1131" y="125"/>
                  </a:lnTo>
                  <a:lnTo>
                    <a:pt x="1132" y="126"/>
                  </a:lnTo>
                  <a:lnTo>
                    <a:pt x="1134" y="126"/>
                  </a:lnTo>
                  <a:lnTo>
                    <a:pt x="1135" y="126"/>
                  </a:lnTo>
                  <a:lnTo>
                    <a:pt x="1136" y="126"/>
                  </a:lnTo>
                  <a:lnTo>
                    <a:pt x="1137" y="126"/>
                  </a:lnTo>
                  <a:lnTo>
                    <a:pt x="1136" y="126"/>
                  </a:lnTo>
                  <a:lnTo>
                    <a:pt x="1136" y="127"/>
                  </a:lnTo>
                  <a:lnTo>
                    <a:pt x="1135" y="127"/>
                  </a:lnTo>
                  <a:lnTo>
                    <a:pt x="1135" y="129"/>
                  </a:lnTo>
                  <a:lnTo>
                    <a:pt x="1135" y="130"/>
                  </a:lnTo>
                  <a:lnTo>
                    <a:pt x="1135" y="131"/>
                  </a:lnTo>
                  <a:lnTo>
                    <a:pt x="1135" y="132"/>
                  </a:lnTo>
                  <a:lnTo>
                    <a:pt x="1134" y="134"/>
                  </a:lnTo>
                  <a:lnTo>
                    <a:pt x="1134" y="135"/>
                  </a:lnTo>
                  <a:lnTo>
                    <a:pt x="1132" y="135"/>
                  </a:lnTo>
                  <a:lnTo>
                    <a:pt x="1132" y="136"/>
                  </a:lnTo>
                  <a:lnTo>
                    <a:pt x="1132" y="137"/>
                  </a:lnTo>
                  <a:lnTo>
                    <a:pt x="1132" y="139"/>
                  </a:lnTo>
                  <a:lnTo>
                    <a:pt x="1132" y="140"/>
                  </a:lnTo>
                  <a:lnTo>
                    <a:pt x="1132" y="141"/>
                  </a:lnTo>
                  <a:lnTo>
                    <a:pt x="1134" y="142"/>
                  </a:lnTo>
                  <a:lnTo>
                    <a:pt x="1132" y="144"/>
                  </a:lnTo>
                  <a:lnTo>
                    <a:pt x="1132" y="145"/>
                  </a:lnTo>
                  <a:lnTo>
                    <a:pt x="1131" y="146"/>
                  </a:lnTo>
                  <a:lnTo>
                    <a:pt x="1131" y="147"/>
                  </a:lnTo>
                  <a:lnTo>
                    <a:pt x="1130" y="149"/>
                  </a:lnTo>
                  <a:lnTo>
                    <a:pt x="1130" y="150"/>
                  </a:lnTo>
                  <a:lnTo>
                    <a:pt x="1129" y="150"/>
                  </a:lnTo>
                  <a:lnTo>
                    <a:pt x="1129" y="151"/>
                  </a:lnTo>
                  <a:lnTo>
                    <a:pt x="1130" y="152"/>
                  </a:lnTo>
                  <a:lnTo>
                    <a:pt x="1130" y="154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0" y="159"/>
                  </a:lnTo>
                  <a:lnTo>
                    <a:pt x="1130" y="160"/>
                  </a:lnTo>
                  <a:lnTo>
                    <a:pt x="1129" y="160"/>
                  </a:lnTo>
                  <a:lnTo>
                    <a:pt x="1130" y="161"/>
                  </a:lnTo>
                  <a:lnTo>
                    <a:pt x="1130" y="162"/>
                  </a:lnTo>
                  <a:lnTo>
                    <a:pt x="1129" y="164"/>
                  </a:lnTo>
                  <a:lnTo>
                    <a:pt x="1129" y="165"/>
                  </a:lnTo>
                  <a:lnTo>
                    <a:pt x="1130" y="165"/>
                  </a:lnTo>
                  <a:lnTo>
                    <a:pt x="1129" y="166"/>
                  </a:lnTo>
                  <a:lnTo>
                    <a:pt x="1129" y="167"/>
                  </a:lnTo>
                  <a:lnTo>
                    <a:pt x="1129" y="169"/>
                  </a:lnTo>
                  <a:lnTo>
                    <a:pt x="1130" y="170"/>
                  </a:lnTo>
                  <a:lnTo>
                    <a:pt x="1130" y="171"/>
                  </a:lnTo>
                  <a:lnTo>
                    <a:pt x="1130" y="172"/>
                  </a:lnTo>
                  <a:lnTo>
                    <a:pt x="1130" y="175"/>
                  </a:lnTo>
                  <a:lnTo>
                    <a:pt x="1130" y="176"/>
                  </a:lnTo>
                  <a:lnTo>
                    <a:pt x="1130" y="177"/>
                  </a:lnTo>
                  <a:lnTo>
                    <a:pt x="1130" y="179"/>
                  </a:lnTo>
                  <a:lnTo>
                    <a:pt x="1130" y="180"/>
                  </a:lnTo>
                  <a:lnTo>
                    <a:pt x="1130" y="181"/>
                  </a:lnTo>
                  <a:lnTo>
                    <a:pt x="1130" y="182"/>
                  </a:lnTo>
                  <a:lnTo>
                    <a:pt x="1131" y="182"/>
                  </a:lnTo>
                  <a:lnTo>
                    <a:pt x="1131" y="184"/>
                  </a:lnTo>
                  <a:lnTo>
                    <a:pt x="1131" y="185"/>
                  </a:lnTo>
                  <a:lnTo>
                    <a:pt x="1132" y="185"/>
                  </a:lnTo>
                  <a:lnTo>
                    <a:pt x="1132" y="186"/>
                  </a:lnTo>
                  <a:lnTo>
                    <a:pt x="1132" y="187"/>
                  </a:lnTo>
                  <a:lnTo>
                    <a:pt x="1131" y="189"/>
                  </a:lnTo>
                  <a:lnTo>
                    <a:pt x="1132" y="189"/>
                  </a:lnTo>
                  <a:lnTo>
                    <a:pt x="1131" y="190"/>
                  </a:lnTo>
                  <a:lnTo>
                    <a:pt x="1131" y="191"/>
                  </a:lnTo>
                  <a:lnTo>
                    <a:pt x="1130" y="191"/>
                  </a:lnTo>
                  <a:lnTo>
                    <a:pt x="1130" y="192"/>
                  </a:lnTo>
                  <a:lnTo>
                    <a:pt x="1130" y="194"/>
                  </a:lnTo>
                  <a:lnTo>
                    <a:pt x="1129" y="195"/>
                  </a:lnTo>
                  <a:lnTo>
                    <a:pt x="1130" y="196"/>
                  </a:lnTo>
                  <a:lnTo>
                    <a:pt x="1130" y="197"/>
                  </a:lnTo>
                  <a:lnTo>
                    <a:pt x="1129" y="197"/>
                  </a:lnTo>
                  <a:lnTo>
                    <a:pt x="1129" y="199"/>
                  </a:lnTo>
                  <a:lnTo>
                    <a:pt x="1130" y="200"/>
                  </a:lnTo>
                  <a:lnTo>
                    <a:pt x="1130" y="201"/>
                  </a:lnTo>
                  <a:lnTo>
                    <a:pt x="1130" y="202"/>
                  </a:lnTo>
                  <a:lnTo>
                    <a:pt x="1129" y="202"/>
                  </a:lnTo>
                  <a:lnTo>
                    <a:pt x="1130" y="202"/>
                  </a:lnTo>
                  <a:lnTo>
                    <a:pt x="1129" y="204"/>
                  </a:lnTo>
                  <a:lnTo>
                    <a:pt x="1129" y="205"/>
                  </a:lnTo>
                  <a:lnTo>
                    <a:pt x="1130" y="206"/>
                  </a:lnTo>
                  <a:lnTo>
                    <a:pt x="1130" y="207"/>
                  </a:lnTo>
                  <a:lnTo>
                    <a:pt x="1129" y="209"/>
                  </a:lnTo>
                  <a:lnTo>
                    <a:pt x="1129" y="210"/>
                  </a:lnTo>
                  <a:lnTo>
                    <a:pt x="1130" y="211"/>
                  </a:lnTo>
                  <a:lnTo>
                    <a:pt x="1130" y="212"/>
                  </a:lnTo>
                  <a:lnTo>
                    <a:pt x="1130" y="214"/>
                  </a:lnTo>
                  <a:lnTo>
                    <a:pt x="1130" y="215"/>
                  </a:lnTo>
                  <a:lnTo>
                    <a:pt x="1130" y="216"/>
                  </a:lnTo>
                  <a:lnTo>
                    <a:pt x="1130" y="217"/>
                  </a:lnTo>
                  <a:lnTo>
                    <a:pt x="1131" y="216"/>
                  </a:lnTo>
                  <a:lnTo>
                    <a:pt x="1132" y="216"/>
                  </a:lnTo>
                  <a:lnTo>
                    <a:pt x="1134" y="217"/>
                  </a:lnTo>
                  <a:lnTo>
                    <a:pt x="1134" y="219"/>
                  </a:lnTo>
                  <a:lnTo>
                    <a:pt x="1135" y="219"/>
                  </a:lnTo>
                  <a:lnTo>
                    <a:pt x="1135" y="220"/>
                  </a:lnTo>
                  <a:lnTo>
                    <a:pt x="1135" y="221"/>
                  </a:lnTo>
                  <a:lnTo>
                    <a:pt x="1136" y="222"/>
                  </a:lnTo>
                  <a:lnTo>
                    <a:pt x="1136" y="224"/>
                  </a:lnTo>
                  <a:lnTo>
                    <a:pt x="1136" y="225"/>
                  </a:lnTo>
                  <a:lnTo>
                    <a:pt x="1136" y="226"/>
                  </a:lnTo>
                  <a:lnTo>
                    <a:pt x="1136" y="227"/>
                  </a:lnTo>
                  <a:lnTo>
                    <a:pt x="1136" y="229"/>
                  </a:lnTo>
                  <a:lnTo>
                    <a:pt x="1136" y="230"/>
                  </a:lnTo>
                  <a:lnTo>
                    <a:pt x="1136" y="231"/>
                  </a:lnTo>
                  <a:lnTo>
                    <a:pt x="1136" y="232"/>
                  </a:lnTo>
                  <a:lnTo>
                    <a:pt x="1137" y="234"/>
                  </a:lnTo>
                  <a:lnTo>
                    <a:pt x="1137" y="235"/>
                  </a:lnTo>
                  <a:lnTo>
                    <a:pt x="1137" y="236"/>
                  </a:lnTo>
                  <a:lnTo>
                    <a:pt x="1137" y="237"/>
                  </a:lnTo>
                  <a:lnTo>
                    <a:pt x="1137" y="239"/>
                  </a:lnTo>
                  <a:lnTo>
                    <a:pt x="1137" y="240"/>
                  </a:lnTo>
                  <a:lnTo>
                    <a:pt x="1137" y="241"/>
                  </a:lnTo>
                  <a:lnTo>
                    <a:pt x="1137" y="242"/>
                  </a:lnTo>
                  <a:lnTo>
                    <a:pt x="1137" y="244"/>
                  </a:lnTo>
                  <a:lnTo>
                    <a:pt x="1137" y="245"/>
                  </a:lnTo>
                  <a:lnTo>
                    <a:pt x="1137" y="246"/>
                  </a:lnTo>
                  <a:lnTo>
                    <a:pt x="1137" y="248"/>
                  </a:lnTo>
                  <a:lnTo>
                    <a:pt x="1137" y="249"/>
                  </a:lnTo>
                  <a:lnTo>
                    <a:pt x="1139" y="250"/>
                  </a:lnTo>
                  <a:lnTo>
                    <a:pt x="1139" y="251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7" y="255"/>
                  </a:lnTo>
                  <a:lnTo>
                    <a:pt x="1137" y="256"/>
                  </a:lnTo>
                  <a:lnTo>
                    <a:pt x="1137" y="258"/>
                  </a:lnTo>
                  <a:lnTo>
                    <a:pt x="1137" y="259"/>
                  </a:lnTo>
                  <a:lnTo>
                    <a:pt x="1137" y="260"/>
                  </a:lnTo>
                  <a:lnTo>
                    <a:pt x="1137" y="261"/>
                  </a:lnTo>
                  <a:lnTo>
                    <a:pt x="1136" y="261"/>
                  </a:lnTo>
                  <a:lnTo>
                    <a:pt x="1136" y="263"/>
                  </a:lnTo>
                  <a:lnTo>
                    <a:pt x="1136" y="264"/>
                  </a:lnTo>
                  <a:lnTo>
                    <a:pt x="1136" y="265"/>
                  </a:lnTo>
                  <a:lnTo>
                    <a:pt x="1136" y="266"/>
                  </a:lnTo>
                  <a:lnTo>
                    <a:pt x="1135" y="266"/>
                  </a:lnTo>
                  <a:lnTo>
                    <a:pt x="1135" y="268"/>
                  </a:lnTo>
                  <a:lnTo>
                    <a:pt x="1135" y="269"/>
                  </a:lnTo>
                  <a:lnTo>
                    <a:pt x="1135" y="270"/>
                  </a:lnTo>
                  <a:lnTo>
                    <a:pt x="1135" y="271"/>
                  </a:lnTo>
                  <a:lnTo>
                    <a:pt x="1134" y="271"/>
                  </a:lnTo>
                  <a:lnTo>
                    <a:pt x="1134" y="273"/>
                  </a:lnTo>
                  <a:lnTo>
                    <a:pt x="1135" y="274"/>
                  </a:lnTo>
                  <a:lnTo>
                    <a:pt x="1135" y="275"/>
                  </a:lnTo>
                  <a:lnTo>
                    <a:pt x="1135" y="276"/>
                  </a:lnTo>
                  <a:lnTo>
                    <a:pt x="1134" y="276"/>
                  </a:lnTo>
                  <a:lnTo>
                    <a:pt x="1134" y="278"/>
                  </a:lnTo>
                  <a:lnTo>
                    <a:pt x="1132" y="278"/>
                  </a:lnTo>
                  <a:lnTo>
                    <a:pt x="1131" y="278"/>
                  </a:lnTo>
                  <a:lnTo>
                    <a:pt x="1130" y="278"/>
                  </a:lnTo>
                  <a:lnTo>
                    <a:pt x="1129" y="278"/>
                  </a:lnTo>
                  <a:lnTo>
                    <a:pt x="1129" y="279"/>
                  </a:lnTo>
                  <a:lnTo>
                    <a:pt x="1127" y="280"/>
                  </a:lnTo>
                  <a:lnTo>
                    <a:pt x="1127" y="281"/>
                  </a:lnTo>
                  <a:lnTo>
                    <a:pt x="1127" y="283"/>
                  </a:lnTo>
                  <a:lnTo>
                    <a:pt x="1127" y="284"/>
                  </a:lnTo>
                  <a:lnTo>
                    <a:pt x="1129" y="284"/>
                  </a:lnTo>
                  <a:lnTo>
                    <a:pt x="1130" y="284"/>
                  </a:lnTo>
                  <a:lnTo>
                    <a:pt x="1131" y="285"/>
                  </a:lnTo>
                  <a:lnTo>
                    <a:pt x="1130" y="286"/>
                  </a:lnTo>
                  <a:lnTo>
                    <a:pt x="1131" y="288"/>
                  </a:lnTo>
                  <a:lnTo>
                    <a:pt x="1131" y="289"/>
                  </a:lnTo>
                  <a:lnTo>
                    <a:pt x="1131" y="290"/>
                  </a:lnTo>
                  <a:lnTo>
                    <a:pt x="1130" y="290"/>
                  </a:lnTo>
                  <a:lnTo>
                    <a:pt x="1130" y="291"/>
                  </a:lnTo>
                  <a:lnTo>
                    <a:pt x="1131" y="293"/>
                  </a:lnTo>
                  <a:lnTo>
                    <a:pt x="1130" y="294"/>
                  </a:lnTo>
                  <a:lnTo>
                    <a:pt x="1130" y="295"/>
                  </a:lnTo>
                  <a:lnTo>
                    <a:pt x="1130" y="296"/>
                  </a:lnTo>
                  <a:lnTo>
                    <a:pt x="1131" y="298"/>
                  </a:lnTo>
                  <a:lnTo>
                    <a:pt x="1130" y="299"/>
                  </a:lnTo>
                  <a:lnTo>
                    <a:pt x="1131" y="300"/>
                  </a:lnTo>
                  <a:lnTo>
                    <a:pt x="1131" y="301"/>
                  </a:lnTo>
                  <a:lnTo>
                    <a:pt x="1131" y="303"/>
                  </a:lnTo>
                  <a:lnTo>
                    <a:pt x="1131" y="304"/>
                  </a:lnTo>
                  <a:lnTo>
                    <a:pt x="1131" y="305"/>
                  </a:lnTo>
                  <a:lnTo>
                    <a:pt x="1130" y="305"/>
                  </a:lnTo>
                  <a:lnTo>
                    <a:pt x="1131" y="306"/>
                  </a:lnTo>
                  <a:lnTo>
                    <a:pt x="1132" y="308"/>
                  </a:lnTo>
                  <a:lnTo>
                    <a:pt x="1132" y="309"/>
                  </a:lnTo>
                  <a:lnTo>
                    <a:pt x="1132" y="310"/>
                  </a:lnTo>
                  <a:lnTo>
                    <a:pt x="1132" y="311"/>
                  </a:lnTo>
                  <a:lnTo>
                    <a:pt x="1132" y="313"/>
                  </a:lnTo>
                  <a:lnTo>
                    <a:pt x="1134" y="314"/>
                  </a:lnTo>
                  <a:lnTo>
                    <a:pt x="1135" y="314"/>
                  </a:lnTo>
                  <a:lnTo>
                    <a:pt x="1135" y="315"/>
                  </a:lnTo>
                  <a:lnTo>
                    <a:pt x="1136" y="315"/>
                  </a:lnTo>
                  <a:lnTo>
                    <a:pt x="1135" y="316"/>
                  </a:lnTo>
                  <a:lnTo>
                    <a:pt x="1135" y="318"/>
                  </a:lnTo>
                  <a:lnTo>
                    <a:pt x="1135" y="316"/>
                  </a:lnTo>
                  <a:lnTo>
                    <a:pt x="1136" y="318"/>
                  </a:lnTo>
                  <a:lnTo>
                    <a:pt x="1136" y="319"/>
                  </a:lnTo>
                  <a:lnTo>
                    <a:pt x="1137" y="319"/>
                  </a:lnTo>
                  <a:lnTo>
                    <a:pt x="1137" y="320"/>
                  </a:lnTo>
                  <a:lnTo>
                    <a:pt x="1139" y="320"/>
                  </a:lnTo>
                  <a:lnTo>
                    <a:pt x="1140" y="319"/>
                  </a:lnTo>
                  <a:lnTo>
                    <a:pt x="1140" y="320"/>
                  </a:lnTo>
                  <a:lnTo>
                    <a:pt x="1141" y="320"/>
                  </a:lnTo>
                  <a:lnTo>
                    <a:pt x="1142" y="320"/>
                  </a:lnTo>
                  <a:lnTo>
                    <a:pt x="1144" y="320"/>
                  </a:lnTo>
                  <a:lnTo>
                    <a:pt x="1145" y="320"/>
                  </a:lnTo>
                  <a:lnTo>
                    <a:pt x="1145" y="321"/>
                  </a:lnTo>
                  <a:lnTo>
                    <a:pt x="1146" y="323"/>
                  </a:lnTo>
                  <a:lnTo>
                    <a:pt x="1147" y="323"/>
                  </a:lnTo>
                  <a:lnTo>
                    <a:pt x="1149" y="323"/>
                  </a:lnTo>
                  <a:lnTo>
                    <a:pt x="1150" y="324"/>
                  </a:lnTo>
                  <a:lnTo>
                    <a:pt x="1150" y="325"/>
                  </a:lnTo>
                  <a:lnTo>
                    <a:pt x="1151" y="324"/>
                  </a:lnTo>
                  <a:lnTo>
                    <a:pt x="1152" y="324"/>
                  </a:lnTo>
                  <a:lnTo>
                    <a:pt x="1154" y="324"/>
                  </a:lnTo>
                  <a:lnTo>
                    <a:pt x="1154" y="325"/>
                  </a:lnTo>
                  <a:lnTo>
                    <a:pt x="1154" y="326"/>
                  </a:lnTo>
                  <a:lnTo>
                    <a:pt x="1155" y="326"/>
                  </a:lnTo>
                  <a:lnTo>
                    <a:pt x="1156" y="326"/>
                  </a:lnTo>
                  <a:lnTo>
                    <a:pt x="1155" y="328"/>
                  </a:lnTo>
                  <a:lnTo>
                    <a:pt x="1155" y="329"/>
                  </a:lnTo>
                  <a:lnTo>
                    <a:pt x="1156" y="329"/>
                  </a:lnTo>
                  <a:lnTo>
                    <a:pt x="1157" y="329"/>
                  </a:lnTo>
                  <a:lnTo>
                    <a:pt x="1157" y="330"/>
                  </a:lnTo>
                  <a:lnTo>
                    <a:pt x="1157" y="331"/>
                  </a:lnTo>
                  <a:lnTo>
                    <a:pt x="1156" y="333"/>
                  </a:lnTo>
                  <a:lnTo>
                    <a:pt x="1157" y="334"/>
                  </a:lnTo>
                  <a:lnTo>
                    <a:pt x="1157" y="335"/>
                  </a:lnTo>
                  <a:lnTo>
                    <a:pt x="1159" y="335"/>
                  </a:lnTo>
                  <a:lnTo>
                    <a:pt x="1160" y="334"/>
                  </a:lnTo>
                  <a:lnTo>
                    <a:pt x="1161" y="335"/>
                  </a:lnTo>
                  <a:lnTo>
                    <a:pt x="1162" y="335"/>
                  </a:lnTo>
                  <a:lnTo>
                    <a:pt x="1162" y="336"/>
                  </a:lnTo>
                  <a:lnTo>
                    <a:pt x="1164" y="336"/>
                  </a:lnTo>
                  <a:lnTo>
                    <a:pt x="1164" y="338"/>
                  </a:lnTo>
                  <a:lnTo>
                    <a:pt x="1165" y="336"/>
                  </a:lnTo>
                  <a:lnTo>
                    <a:pt x="1166" y="338"/>
                  </a:lnTo>
                  <a:lnTo>
                    <a:pt x="1167" y="339"/>
                  </a:lnTo>
                  <a:lnTo>
                    <a:pt x="1167" y="340"/>
                  </a:lnTo>
                  <a:lnTo>
                    <a:pt x="1167" y="341"/>
                  </a:lnTo>
                  <a:lnTo>
                    <a:pt x="1167" y="343"/>
                  </a:lnTo>
                  <a:lnTo>
                    <a:pt x="1169" y="343"/>
                  </a:lnTo>
                  <a:lnTo>
                    <a:pt x="1170" y="344"/>
                  </a:lnTo>
                  <a:lnTo>
                    <a:pt x="1171" y="344"/>
                  </a:lnTo>
                  <a:lnTo>
                    <a:pt x="1173" y="345"/>
                  </a:lnTo>
                  <a:lnTo>
                    <a:pt x="1174" y="345"/>
                  </a:lnTo>
                  <a:lnTo>
                    <a:pt x="1175" y="346"/>
                  </a:lnTo>
                  <a:lnTo>
                    <a:pt x="1175" y="348"/>
                  </a:lnTo>
                  <a:lnTo>
                    <a:pt x="1174" y="350"/>
                  </a:lnTo>
                  <a:lnTo>
                    <a:pt x="1173" y="351"/>
                  </a:lnTo>
                  <a:lnTo>
                    <a:pt x="1171" y="353"/>
                  </a:lnTo>
                  <a:lnTo>
                    <a:pt x="1171" y="354"/>
                  </a:lnTo>
                  <a:lnTo>
                    <a:pt x="1173" y="354"/>
                  </a:lnTo>
                  <a:lnTo>
                    <a:pt x="1174" y="355"/>
                  </a:lnTo>
                  <a:lnTo>
                    <a:pt x="1173" y="356"/>
                  </a:lnTo>
                  <a:lnTo>
                    <a:pt x="1171" y="358"/>
                  </a:lnTo>
                  <a:lnTo>
                    <a:pt x="1171" y="359"/>
                  </a:lnTo>
                  <a:lnTo>
                    <a:pt x="1173" y="359"/>
                  </a:lnTo>
                  <a:lnTo>
                    <a:pt x="1173" y="360"/>
                  </a:lnTo>
                  <a:lnTo>
                    <a:pt x="1173" y="361"/>
                  </a:lnTo>
                  <a:lnTo>
                    <a:pt x="1171" y="363"/>
                  </a:lnTo>
                  <a:lnTo>
                    <a:pt x="1171" y="364"/>
                  </a:lnTo>
                  <a:lnTo>
                    <a:pt x="1173" y="365"/>
                  </a:lnTo>
                  <a:lnTo>
                    <a:pt x="1173" y="366"/>
                  </a:lnTo>
                  <a:lnTo>
                    <a:pt x="1173" y="368"/>
                  </a:lnTo>
                  <a:lnTo>
                    <a:pt x="1174" y="369"/>
                  </a:lnTo>
                  <a:lnTo>
                    <a:pt x="1174" y="371"/>
                  </a:lnTo>
                  <a:lnTo>
                    <a:pt x="1175" y="373"/>
                  </a:lnTo>
                  <a:lnTo>
                    <a:pt x="1176" y="374"/>
                  </a:lnTo>
                  <a:lnTo>
                    <a:pt x="1178" y="375"/>
                  </a:lnTo>
                  <a:lnTo>
                    <a:pt x="1179" y="375"/>
                  </a:lnTo>
                  <a:lnTo>
                    <a:pt x="1179" y="376"/>
                  </a:lnTo>
                  <a:lnTo>
                    <a:pt x="1178" y="376"/>
                  </a:lnTo>
                  <a:lnTo>
                    <a:pt x="1178" y="378"/>
                  </a:lnTo>
                  <a:lnTo>
                    <a:pt x="1178" y="379"/>
                  </a:lnTo>
                  <a:lnTo>
                    <a:pt x="1179" y="379"/>
                  </a:lnTo>
                  <a:lnTo>
                    <a:pt x="1179" y="380"/>
                  </a:lnTo>
                  <a:lnTo>
                    <a:pt x="1178" y="381"/>
                  </a:lnTo>
                  <a:lnTo>
                    <a:pt x="1179" y="383"/>
                  </a:lnTo>
                  <a:lnTo>
                    <a:pt x="1179" y="384"/>
                  </a:lnTo>
                  <a:lnTo>
                    <a:pt x="1180" y="385"/>
                  </a:lnTo>
                  <a:lnTo>
                    <a:pt x="1180" y="386"/>
                  </a:lnTo>
                  <a:lnTo>
                    <a:pt x="1181" y="388"/>
                  </a:lnTo>
                  <a:lnTo>
                    <a:pt x="1181" y="389"/>
                  </a:lnTo>
                  <a:lnTo>
                    <a:pt x="1181" y="390"/>
                  </a:lnTo>
                  <a:lnTo>
                    <a:pt x="1183" y="390"/>
                  </a:lnTo>
                  <a:lnTo>
                    <a:pt x="1183" y="391"/>
                  </a:lnTo>
                  <a:lnTo>
                    <a:pt x="1184" y="391"/>
                  </a:lnTo>
                  <a:lnTo>
                    <a:pt x="1185" y="391"/>
                  </a:lnTo>
                  <a:lnTo>
                    <a:pt x="1185" y="393"/>
                  </a:lnTo>
                  <a:lnTo>
                    <a:pt x="1184" y="394"/>
                  </a:lnTo>
                  <a:lnTo>
                    <a:pt x="1185" y="395"/>
                  </a:lnTo>
                  <a:lnTo>
                    <a:pt x="1185" y="396"/>
                  </a:lnTo>
                  <a:lnTo>
                    <a:pt x="1184" y="398"/>
                  </a:lnTo>
                  <a:lnTo>
                    <a:pt x="1184" y="399"/>
                  </a:lnTo>
                  <a:lnTo>
                    <a:pt x="1184" y="400"/>
                  </a:lnTo>
                  <a:lnTo>
                    <a:pt x="1185" y="401"/>
                  </a:lnTo>
                  <a:lnTo>
                    <a:pt x="1186" y="401"/>
                  </a:lnTo>
                  <a:lnTo>
                    <a:pt x="1188" y="401"/>
                  </a:lnTo>
                  <a:lnTo>
                    <a:pt x="1188" y="403"/>
                  </a:lnTo>
                  <a:lnTo>
                    <a:pt x="1186" y="404"/>
                  </a:lnTo>
                  <a:lnTo>
                    <a:pt x="1186" y="405"/>
                  </a:lnTo>
                  <a:lnTo>
                    <a:pt x="1186" y="406"/>
                  </a:lnTo>
                  <a:lnTo>
                    <a:pt x="1185" y="406"/>
                  </a:lnTo>
                  <a:lnTo>
                    <a:pt x="1185" y="408"/>
                  </a:lnTo>
                  <a:lnTo>
                    <a:pt x="1186" y="408"/>
                  </a:lnTo>
                  <a:lnTo>
                    <a:pt x="1188" y="409"/>
                  </a:lnTo>
                  <a:lnTo>
                    <a:pt x="1188" y="410"/>
                  </a:lnTo>
                  <a:lnTo>
                    <a:pt x="1188" y="411"/>
                  </a:lnTo>
                  <a:lnTo>
                    <a:pt x="1188" y="413"/>
                  </a:lnTo>
                  <a:lnTo>
                    <a:pt x="1186" y="414"/>
                  </a:lnTo>
                  <a:lnTo>
                    <a:pt x="1185" y="415"/>
                  </a:lnTo>
                  <a:lnTo>
                    <a:pt x="1184" y="415"/>
                  </a:lnTo>
                  <a:lnTo>
                    <a:pt x="1183" y="414"/>
                  </a:lnTo>
                  <a:lnTo>
                    <a:pt x="1183" y="415"/>
                  </a:lnTo>
                  <a:lnTo>
                    <a:pt x="1181" y="415"/>
                  </a:lnTo>
                  <a:lnTo>
                    <a:pt x="1183" y="416"/>
                  </a:lnTo>
                  <a:lnTo>
                    <a:pt x="1183" y="418"/>
                  </a:lnTo>
                  <a:lnTo>
                    <a:pt x="1181" y="419"/>
                  </a:lnTo>
                  <a:lnTo>
                    <a:pt x="1183" y="419"/>
                  </a:lnTo>
                  <a:lnTo>
                    <a:pt x="1183" y="420"/>
                  </a:lnTo>
                  <a:lnTo>
                    <a:pt x="1184" y="420"/>
                  </a:lnTo>
                  <a:lnTo>
                    <a:pt x="1184" y="421"/>
                  </a:lnTo>
                  <a:lnTo>
                    <a:pt x="1181" y="421"/>
                  </a:lnTo>
                  <a:lnTo>
                    <a:pt x="1181" y="423"/>
                  </a:lnTo>
                  <a:lnTo>
                    <a:pt x="1184" y="423"/>
                  </a:lnTo>
                  <a:lnTo>
                    <a:pt x="1184" y="424"/>
                  </a:lnTo>
                  <a:lnTo>
                    <a:pt x="1183" y="424"/>
                  </a:lnTo>
                  <a:lnTo>
                    <a:pt x="1181" y="425"/>
                  </a:lnTo>
                  <a:lnTo>
                    <a:pt x="1181" y="426"/>
                  </a:lnTo>
                  <a:lnTo>
                    <a:pt x="1183" y="428"/>
                  </a:lnTo>
                  <a:lnTo>
                    <a:pt x="1181" y="428"/>
                  </a:lnTo>
                  <a:lnTo>
                    <a:pt x="1181" y="429"/>
                  </a:lnTo>
                  <a:lnTo>
                    <a:pt x="1181" y="430"/>
                  </a:lnTo>
                  <a:lnTo>
                    <a:pt x="1183" y="430"/>
                  </a:lnTo>
                  <a:lnTo>
                    <a:pt x="1183" y="431"/>
                  </a:lnTo>
                  <a:lnTo>
                    <a:pt x="1183" y="433"/>
                  </a:lnTo>
                  <a:lnTo>
                    <a:pt x="1183" y="434"/>
                  </a:lnTo>
                  <a:lnTo>
                    <a:pt x="1184" y="434"/>
                  </a:lnTo>
                  <a:lnTo>
                    <a:pt x="1185" y="435"/>
                  </a:lnTo>
                  <a:lnTo>
                    <a:pt x="1185" y="436"/>
                  </a:lnTo>
                  <a:lnTo>
                    <a:pt x="1184" y="436"/>
                  </a:lnTo>
                  <a:lnTo>
                    <a:pt x="1185" y="436"/>
                  </a:lnTo>
                  <a:lnTo>
                    <a:pt x="1186" y="436"/>
                  </a:lnTo>
                  <a:lnTo>
                    <a:pt x="1186" y="438"/>
                  </a:lnTo>
                  <a:lnTo>
                    <a:pt x="1186" y="439"/>
                  </a:lnTo>
                  <a:lnTo>
                    <a:pt x="1186" y="440"/>
                  </a:lnTo>
                  <a:lnTo>
                    <a:pt x="1186" y="441"/>
                  </a:lnTo>
                  <a:lnTo>
                    <a:pt x="1185" y="443"/>
                  </a:lnTo>
                  <a:lnTo>
                    <a:pt x="1185" y="444"/>
                  </a:lnTo>
                  <a:lnTo>
                    <a:pt x="1184" y="445"/>
                  </a:lnTo>
                  <a:lnTo>
                    <a:pt x="1183" y="445"/>
                  </a:lnTo>
                  <a:lnTo>
                    <a:pt x="1181" y="445"/>
                  </a:lnTo>
                  <a:lnTo>
                    <a:pt x="1181" y="446"/>
                  </a:lnTo>
                  <a:lnTo>
                    <a:pt x="1181" y="449"/>
                  </a:lnTo>
                  <a:lnTo>
                    <a:pt x="1181" y="450"/>
                  </a:lnTo>
                  <a:lnTo>
                    <a:pt x="1181" y="451"/>
                  </a:lnTo>
                  <a:lnTo>
                    <a:pt x="1181" y="453"/>
                  </a:lnTo>
                  <a:lnTo>
                    <a:pt x="1181" y="454"/>
                  </a:lnTo>
                  <a:lnTo>
                    <a:pt x="1181" y="455"/>
                  </a:lnTo>
                  <a:lnTo>
                    <a:pt x="1181" y="457"/>
                  </a:lnTo>
                  <a:lnTo>
                    <a:pt x="1181" y="458"/>
                  </a:lnTo>
                  <a:lnTo>
                    <a:pt x="1183" y="458"/>
                  </a:lnTo>
                  <a:lnTo>
                    <a:pt x="1184" y="457"/>
                  </a:lnTo>
                  <a:lnTo>
                    <a:pt x="1184" y="458"/>
                  </a:lnTo>
                  <a:lnTo>
                    <a:pt x="1185" y="458"/>
                  </a:lnTo>
                  <a:lnTo>
                    <a:pt x="1185" y="459"/>
                  </a:lnTo>
                  <a:lnTo>
                    <a:pt x="1185" y="460"/>
                  </a:lnTo>
                  <a:lnTo>
                    <a:pt x="1185" y="462"/>
                  </a:lnTo>
                  <a:lnTo>
                    <a:pt x="1185" y="463"/>
                  </a:lnTo>
                  <a:lnTo>
                    <a:pt x="1186" y="464"/>
                  </a:lnTo>
                  <a:lnTo>
                    <a:pt x="1186" y="465"/>
                  </a:lnTo>
                  <a:lnTo>
                    <a:pt x="1185" y="465"/>
                  </a:lnTo>
                  <a:lnTo>
                    <a:pt x="1184" y="467"/>
                  </a:lnTo>
                  <a:lnTo>
                    <a:pt x="1183" y="467"/>
                  </a:lnTo>
                  <a:lnTo>
                    <a:pt x="1183" y="468"/>
                  </a:lnTo>
                  <a:lnTo>
                    <a:pt x="1183" y="469"/>
                  </a:lnTo>
                  <a:lnTo>
                    <a:pt x="1181" y="469"/>
                  </a:lnTo>
                  <a:lnTo>
                    <a:pt x="1181" y="470"/>
                  </a:lnTo>
                  <a:lnTo>
                    <a:pt x="1180" y="470"/>
                  </a:lnTo>
                  <a:lnTo>
                    <a:pt x="1180" y="472"/>
                  </a:lnTo>
                  <a:lnTo>
                    <a:pt x="1179" y="472"/>
                  </a:lnTo>
                  <a:lnTo>
                    <a:pt x="1179" y="474"/>
                  </a:lnTo>
                  <a:lnTo>
                    <a:pt x="1178" y="475"/>
                  </a:lnTo>
                  <a:lnTo>
                    <a:pt x="1176" y="477"/>
                  </a:lnTo>
                  <a:lnTo>
                    <a:pt x="1175" y="477"/>
                  </a:lnTo>
                  <a:lnTo>
                    <a:pt x="1175" y="478"/>
                  </a:lnTo>
                  <a:lnTo>
                    <a:pt x="1175" y="479"/>
                  </a:lnTo>
                  <a:lnTo>
                    <a:pt x="1176" y="479"/>
                  </a:lnTo>
                  <a:lnTo>
                    <a:pt x="1178" y="479"/>
                  </a:lnTo>
                  <a:lnTo>
                    <a:pt x="1178" y="480"/>
                  </a:lnTo>
                  <a:lnTo>
                    <a:pt x="1178" y="482"/>
                  </a:lnTo>
                  <a:lnTo>
                    <a:pt x="1178" y="483"/>
                  </a:lnTo>
                  <a:lnTo>
                    <a:pt x="1178" y="484"/>
                  </a:lnTo>
                  <a:lnTo>
                    <a:pt x="1176" y="485"/>
                  </a:lnTo>
                  <a:lnTo>
                    <a:pt x="1178" y="487"/>
                  </a:lnTo>
                  <a:lnTo>
                    <a:pt x="1178" y="488"/>
                  </a:lnTo>
                  <a:lnTo>
                    <a:pt x="1176" y="488"/>
                  </a:lnTo>
                  <a:lnTo>
                    <a:pt x="1176" y="489"/>
                  </a:lnTo>
                  <a:lnTo>
                    <a:pt x="1178" y="489"/>
                  </a:lnTo>
                  <a:lnTo>
                    <a:pt x="1178" y="490"/>
                  </a:lnTo>
                  <a:lnTo>
                    <a:pt x="1176" y="490"/>
                  </a:lnTo>
                  <a:lnTo>
                    <a:pt x="1176" y="492"/>
                  </a:lnTo>
                  <a:lnTo>
                    <a:pt x="1176" y="493"/>
                  </a:lnTo>
                  <a:lnTo>
                    <a:pt x="1175" y="493"/>
                  </a:lnTo>
                  <a:lnTo>
                    <a:pt x="1175" y="494"/>
                  </a:lnTo>
                  <a:lnTo>
                    <a:pt x="1176" y="494"/>
                  </a:lnTo>
                  <a:lnTo>
                    <a:pt x="1176" y="495"/>
                  </a:lnTo>
                  <a:lnTo>
                    <a:pt x="1175" y="495"/>
                  </a:lnTo>
                  <a:lnTo>
                    <a:pt x="1175" y="497"/>
                  </a:lnTo>
                  <a:lnTo>
                    <a:pt x="1174" y="495"/>
                  </a:lnTo>
                  <a:lnTo>
                    <a:pt x="1174" y="497"/>
                  </a:lnTo>
                  <a:lnTo>
                    <a:pt x="1175" y="498"/>
                  </a:lnTo>
                  <a:lnTo>
                    <a:pt x="1175" y="499"/>
                  </a:lnTo>
                  <a:lnTo>
                    <a:pt x="1174" y="500"/>
                  </a:lnTo>
                  <a:lnTo>
                    <a:pt x="1175" y="500"/>
                  </a:lnTo>
                  <a:lnTo>
                    <a:pt x="1175" y="502"/>
                  </a:lnTo>
                  <a:lnTo>
                    <a:pt x="1175" y="503"/>
                  </a:lnTo>
                  <a:lnTo>
                    <a:pt x="1176" y="503"/>
                  </a:lnTo>
                  <a:lnTo>
                    <a:pt x="1176" y="505"/>
                  </a:lnTo>
                  <a:lnTo>
                    <a:pt x="1176" y="507"/>
                  </a:lnTo>
                  <a:lnTo>
                    <a:pt x="1176" y="508"/>
                  </a:lnTo>
                  <a:lnTo>
                    <a:pt x="1175" y="508"/>
                  </a:lnTo>
                  <a:lnTo>
                    <a:pt x="1174" y="508"/>
                  </a:lnTo>
                  <a:lnTo>
                    <a:pt x="1174" y="509"/>
                  </a:lnTo>
                  <a:lnTo>
                    <a:pt x="1175" y="509"/>
                  </a:lnTo>
                  <a:lnTo>
                    <a:pt x="1175" y="510"/>
                  </a:lnTo>
                  <a:lnTo>
                    <a:pt x="1174" y="510"/>
                  </a:lnTo>
                  <a:lnTo>
                    <a:pt x="1174" y="512"/>
                  </a:lnTo>
                  <a:lnTo>
                    <a:pt x="1173" y="513"/>
                  </a:lnTo>
                  <a:lnTo>
                    <a:pt x="1174" y="513"/>
                  </a:lnTo>
                  <a:lnTo>
                    <a:pt x="1175" y="514"/>
                  </a:lnTo>
                  <a:lnTo>
                    <a:pt x="1175" y="515"/>
                  </a:lnTo>
                  <a:lnTo>
                    <a:pt x="1174" y="517"/>
                  </a:lnTo>
                  <a:lnTo>
                    <a:pt x="1174" y="518"/>
                  </a:lnTo>
                  <a:lnTo>
                    <a:pt x="1175" y="518"/>
                  </a:lnTo>
                  <a:lnTo>
                    <a:pt x="1175" y="519"/>
                  </a:lnTo>
                  <a:lnTo>
                    <a:pt x="1174" y="520"/>
                  </a:lnTo>
                  <a:lnTo>
                    <a:pt x="1174" y="522"/>
                  </a:lnTo>
                  <a:lnTo>
                    <a:pt x="1174" y="523"/>
                  </a:lnTo>
                  <a:lnTo>
                    <a:pt x="1175" y="523"/>
                  </a:lnTo>
                  <a:lnTo>
                    <a:pt x="1176" y="523"/>
                  </a:lnTo>
                  <a:lnTo>
                    <a:pt x="1176" y="524"/>
                  </a:lnTo>
                  <a:lnTo>
                    <a:pt x="1176" y="525"/>
                  </a:lnTo>
                  <a:lnTo>
                    <a:pt x="1178" y="525"/>
                  </a:lnTo>
                  <a:lnTo>
                    <a:pt x="1178" y="527"/>
                  </a:lnTo>
                  <a:lnTo>
                    <a:pt x="1178" y="528"/>
                  </a:lnTo>
                  <a:lnTo>
                    <a:pt x="1178" y="529"/>
                  </a:lnTo>
                  <a:lnTo>
                    <a:pt x="1179" y="529"/>
                  </a:lnTo>
                  <a:lnTo>
                    <a:pt x="1180" y="530"/>
                  </a:lnTo>
                  <a:lnTo>
                    <a:pt x="1180" y="532"/>
                  </a:lnTo>
                  <a:lnTo>
                    <a:pt x="1179" y="533"/>
                  </a:lnTo>
                  <a:lnTo>
                    <a:pt x="1180" y="535"/>
                  </a:lnTo>
                  <a:lnTo>
                    <a:pt x="1181" y="537"/>
                  </a:lnTo>
                  <a:lnTo>
                    <a:pt x="1183" y="538"/>
                  </a:lnTo>
                  <a:lnTo>
                    <a:pt x="1183" y="539"/>
                  </a:lnTo>
                  <a:lnTo>
                    <a:pt x="1183" y="540"/>
                  </a:lnTo>
                  <a:lnTo>
                    <a:pt x="1184" y="540"/>
                  </a:lnTo>
                  <a:lnTo>
                    <a:pt x="1184" y="542"/>
                  </a:lnTo>
                  <a:lnTo>
                    <a:pt x="1185" y="543"/>
                  </a:lnTo>
                  <a:lnTo>
                    <a:pt x="1185" y="544"/>
                  </a:lnTo>
                  <a:lnTo>
                    <a:pt x="1184" y="545"/>
                  </a:lnTo>
                  <a:lnTo>
                    <a:pt x="1184" y="547"/>
                  </a:lnTo>
                  <a:lnTo>
                    <a:pt x="1184" y="548"/>
                  </a:lnTo>
                  <a:lnTo>
                    <a:pt x="1184" y="549"/>
                  </a:lnTo>
                  <a:lnTo>
                    <a:pt x="1185" y="549"/>
                  </a:lnTo>
                  <a:lnTo>
                    <a:pt x="1184" y="549"/>
                  </a:lnTo>
                  <a:lnTo>
                    <a:pt x="1184" y="550"/>
                  </a:lnTo>
                  <a:lnTo>
                    <a:pt x="1183" y="550"/>
                  </a:lnTo>
                  <a:lnTo>
                    <a:pt x="1183" y="552"/>
                  </a:lnTo>
                  <a:lnTo>
                    <a:pt x="1181" y="553"/>
                  </a:lnTo>
                  <a:lnTo>
                    <a:pt x="1181" y="554"/>
                  </a:lnTo>
                  <a:lnTo>
                    <a:pt x="1183" y="554"/>
                  </a:lnTo>
                  <a:lnTo>
                    <a:pt x="1183" y="555"/>
                  </a:lnTo>
                  <a:lnTo>
                    <a:pt x="1183" y="557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4" y="559"/>
                  </a:lnTo>
                  <a:lnTo>
                    <a:pt x="1185" y="559"/>
                  </a:lnTo>
                  <a:lnTo>
                    <a:pt x="1185" y="560"/>
                  </a:lnTo>
                  <a:lnTo>
                    <a:pt x="1185" y="562"/>
                  </a:lnTo>
                  <a:lnTo>
                    <a:pt x="1185" y="563"/>
                  </a:lnTo>
                  <a:lnTo>
                    <a:pt x="1185" y="564"/>
                  </a:lnTo>
                  <a:lnTo>
                    <a:pt x="1185" y="565"/>
                  </a:lnTo>
                  <a:lnTo>
                    <a:pt x="1186" y="567"/>
                  </a:lnTo>
                  <a:lnTo>
                    <a:pt x="1188" y="568"/>
                  </a:lnTo>
                  <a:lnTo>
                    <a:pt x="1188" y="569"/>
                  </a:lnTo>
                  <a:lnTo>
                    <a:pt x="1188" y="570"/>
                  </a:lnTo>
                  <a:lnTo>
                    <a:pt x="1189" y="570"/>
                  </a:lnTo>
                  <a:lnTo>
                    <a:pt x="1190" y="572"/>
                  </a:lnTo>
                  <a:lnTo>
                    <a:pt x="1190" y="573"/>
                  </a:lnTo>
                  <a:lnTo>
                    <a:pt x="1189" y="574"/>
                  </a:lnTo>
                  <a:lnTo>
                    <a:pt x="1189" y="577"/>
                  </a:lnTo>
                  <a:lnTo>
                    <a:pt x="1188" y="578"/>
                  </a:lnTo>
                  <a:lnTo>
                    <a:pt x="1188" y="579"/>
                  </a:lnTo>
                  <a:lnTo>
                    <a:pt x="1186" y="580"/>
                  </a:lnTo>
                  <a:lnTo>
                    <a:pt x="1185" y="580"/>
                  </a:lnTo>
                  <a:lnTo>
                    <a:pt x="1184" y="580"/>
                  </a:lnTo>
                  <a:lnTo>
                    <a:pt x="1183" y="580"/>
                  </a:lnTo>
                  <a:lnTo>
                    <a:pt x="1183" y="582"/>
                  </a:lnTo>
                  <a:lnTo>
                    <a:pt x="1183" y="583"/>
                  </a:lnTo>
                  <a:lnTo>
                    <a:pt x="1184" y="584"/>
                  </a:lnTo>
                  <a:lnTo>
                    <a:pt x="1184" y="585"/>
                  </a:lnTo>
                  <a:lnTo>
                    <a:pt x="1184" y="587"/>
                  </a:lnTo>
                  <a:lnTo>
                    <a:pt x="1184" y="588"/>
                  </a:lnTo>
                  <a:lnTo>
                    <a:pt x="1184" y="589"/>
                  </a:lnTo>
                  <a:lnTo>
                    <a:pt x="1184" y="590"/>
                  </a:lnTo>
                  <a:lnTo>
                    <a:pt x="1185" y="592"/>
                  </a:lnTo>
                  <a:lnTo>
                    <a:pt x="1186" y="593"/>
                  </a:lnTo>
                  <a:lnTo>
                    <a:pt x="1186" y="594"/>
                  </a:lnTo>
                  <a:lnTo>
                    <a:pt x="1186" y="595"/>
                  </a:lnTo>
                  <a:lnTo>
                    <a:pt x="1185" y="597"/>
                  </a:lnTo>
                  <a:lnTo>
                    <a:pt x="1184" y="598"/>
                  </a:lnTo>
                  <a:lnTo>
                    <a:pt x="1183" y="598"/>
                  </a:lnTo>
                  <a:lnTo>
                    <a:pt x="1183" y="599"/>
                  </a:lnTo>
                  <a:lnTo>
                    <a:pt x="1181" y="599"/>
                  </a:lnTo>
                  <a:lnTo>
                    <a:pt x="1180" y="599"/>
                  </a:lnTo>
                  <a:lnTo>
                    <a:pt x="1179" y="599"/>
                  </a:lnTo>
                  <a:lnTo>
                    <a:pt x="1178" y="599"/>
                  </a:lnTo>
                  <a:lnTo>
                    <a:pt x="1176" y="600"/>
                  </a:lnTo>
                  <a:lnTo>
                    <a:pt x="1176" y="602"/>
                  </a:lnTo>
                  <a:lnTo>
                    <a:pt x="1175" y="602"/>
                  </a:lnTo>
                  <a:lnTo>
                    <a:pt x="1174" y="603"/>
                  </a:lnTo>
                  <a:lnTo>
                    <a:pt x="1173" y="604"/>
                  </a:lnTo>
                  <a:lnTo>
                    <a:pt x="1171" y="605"/>
                  </a:lnTo>
                  <a:lnTo>
                    <a:pt x="1170" y="607"/>
                  </a:lnTo>
                  <a:lnTo>
                    <a:pt x="1170" y="608"/>
                  </a:lnTo>
                  <a:lnTo>
                    <a:pt x="1170" y="609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3" y="612"/>
                  </a:lnTo>
                  <a:lnTo>
                    <a:pt x="1174" y="612"/>
                  </a:lnTo>
                  <a:lnTo>
                    <a:pt x="1174" y="613"/>
                  </a:lnTo>
                  <a:lnTo>
                    <a:pt x="1174" y="614"/>
                  </a:lnTo>
                  <a:lnTo>
                    <a:pt x="1174" y="615"/>
                  </a:lnTo>
                  <a:lnTo>
                    <a:pt x="1173" y="615"/>
                  </a:lnTo>
                  <a:lnTo>
                    <a:pt x="1171" y="617"/>
                  </a:lnTo>
                  <a:lnTo>
                    <a:pt x="1171" y="618"/>
                  </a:lnTo>
                  <a:lnTo>
                    <a:pt x="1171" y="619"/>
                  </a:lnTo>
                  <a:lnTo>
                    <a:pt x="1171" y="620"/>
                  </a:lnTo>
                  <a:lnTo>
                    <a:pt x="1171" y="622"/>
                  </a:lnTo>
                  <a:lnTo>
                    <a:pt x="1173" y="623"/>
                  </a:lnTo>
                  <a:lnTo>
                    <a:pt x="1174" y="624"/>
                  </a:lnTo>
                  <a:lnTo>
                    <a:pt x="1173" y="625"/>
                  </a:lnTo>
                  <a:lnTo>
                    <a:pt x="1174" y="625"/>
                  </a:lnTo>
                  <a:lnTo>
                    <a:pt x="1174" y="627"/>
                  </a:lnTo>
                  <a:lnTo>
                    <a:pt x="1175" y="628"/>
                  </a:lnTo>
                  <a:lnTo>
                    <a:pt x="1174" y="628"/>
                  </a:lnTo>
                  <a:lnTo>
                    <a:pt x="1173" y="629"/>
                  </a:lnTo>
                  <a:lnTo>
                    <a:pt x="1171" y="630"/>
                  </a:lnTo>
                  <a:lnTo>
                    <a:pt x="1171" y="632"/>
                  </a:lnTo>
                  <a:lnTo>
                    <a:pt x="1171" y="633"/>
                  </a:lnTo>
                  <a:lnTo>
                    <a:pt x="1170" y="633"/>
                  </a:lnTo>
                  <a:lnTo>
                    <a:pt x="1170" y="634"/>
                  </a:lnTo>
                  <a:lnTo>
                    <a:pt x="1170" y="635"/>
                  </a:lnTo>
                  <a:lnTo>
                    <a:pt x="1170" y="637"/>
                  </a:lnTo>
                  <a:lnTo>
                    <a:pt x="1170" y="638"/>
                  </a:lnTo>
                  <a:lnTo>
                    <a:pt x="1170" y="639"/>
                  </a:lnTo>
                  <a:lnTo>
                    <a:pt x="1170" y="640"/>
                  </a:lnTo>
                  <a:lnTo>
                    <a:pt x="1171" y="642"/>
                  </a:lnTo>
                  <a:lnTo>
                    <a:pt x="1173" y="642"/>
                  </a:lnTo>
                  <a:lnTo>
                    <a:pt x="1173" y="643"/>
                  </a:lnTo>
                  <a:lnTo>
                    <a:pt x="1174" y="643"/>
                  </a:lnTo>
                  <a:lnTo>
                    <a:pt x="1174" y="644"/>
                  </a:lnTo>
                  <a:lnTo>
                    <a:pt x="1175" y="644"/>
                  </a:lnTo>
                  <a:lnTo>
                    <a:pt x="1175" y="645"/>
                  </a:lnTo>
                  <a:lnTo>
                    <a:pt x="1178" y="645"/>
                  </a:lnTo>
                  <a:lnTo>
                    <a:pt x="1179" y="645"/>
                  </a:lnTo>
                  <a:lnTo>
                    <a:pt x="1180" y="645"/>
                  </a:lnTo>
                  <a:lnTo>
                    <a:pt x="1180" y="647"/>
                  </a:lnTo>
                  <a:lnTo>
                    <a:pt x="1181" y="647"/>
                  </a:lnTo>
                  <a:lnTo>
                    <a:pt x="1181" y="648"/>
                  </a:lnTo>
                  <a:lnTo>
                    <a:pt x="1183" y="648"/>
                  </a:lnTo>
                  <a:lnTo>
                    <a:pt x="1184" y="648"/>
                  </a:lnTo>
                  <a:lnTo>
                    <a:pt x="1185" y="649"/>
                  </a:lnTo>
                  <a:lnTo>
                    <a:pt x="1185" y="650"/>
                  </a:lnTo>
                  <a:lnTo>
                    <a:pt x="1185" y="652"/>
                  </a:lnTo>
                  <a:lnTo>
                    <a:pt x="1186" y="653"/>
                  </a:lnTo>
                  <a:lnTo>
                    <a:pt x="1188" y="654"/>
                  </a:lnTo>
                  <a:lnTo>
                    <a:pt x="1188" y="655"/>
                  </a:lnTo>
                  <a:lnTo>
                    <a:pt x="1188" y="657"/>
                  </a:lnTo>
                  <a:lnTo>
                    <a:pt x="1189" y="658"/>
                  </a:lnTo>
                  <a:lnTo>
                    <a:pt x="1189" y="659"/>
                  </a:lnTo>
                  <a:lnTo>
                    <a:pt x="1189" y="660"/>
                  </a:lnTo>
                  <a:lnTo>
                    <a:pt x="1188" y="662"/>
                  </a:lnTo>
                  <a:lnTo>
                    <a:pt x="1188" y="663"/>
                  </a:lnTo>
                  <a:lnTo>
                    <a:pt x="1189" y="663"/>
                  </a:lnTo>
                  <a:lnTo>
                    <a:pt x="1189" y="664"/>
                  </a:lnTo>
                  <a:lnTo>
                    <a:pt x="1189" y="666"/>
                  </a:lnTo>
                  <a:lnTo>
                    <a:pt x="1188" y="667"/>
                  </a:lnTo>
                  <a:lnTo>
                    <a:pt x="1186" y="668"/>
                  </a:lnTo>
                  <a:lnTo>
                    <a:pt x="1186" y="669"/>
                  </a:lnTo>
                  <a:lnTo>
                    <a:pt x="1185" y="669"/>
                  </a:lnTo>
                  <a:lnTo>
                    <a:pt x="1184" y="671"/>
                  </a:lnTo>
                  <a:lnTo>
                    <a:pt x="1183" y="672"/>
                  </a:lnTo>
                  <a:lnTo>
                    <a:pt x="1183" y="673"/>
                  </a:lnTo>
                  <a:lnTo>
                    <a:pt x="1181" y="673"/>
                  </a:lnTo>
                  <a:lnTo>
                    <a:pt x="1180" y="674"/>
                  </a:lnTo>
                  <a:lnTo>
                    <a:pt x="1180" y="676"/>
                  </a:lnTo>
                  <a:lnTo>
                    <a:pt x="1180" y="677"/>
                  </a:lnTo>
                  <a:lnTo>
                    <a:pt x="1179" y="677"/>
                  </a:lnTo>
                  <a:lnTo>
                    <a:pt x="1179" y="678"/>
                  </a:lnTo>
                  <a:lnTo>
                    <a:pt x="1179" y="679"/>
                  </a:lnTo>
                  <a:lnTo>
                    <a:pt x="1178" y="681"/>
                  </a:lnTo>
                  <a:lnTo>
                    <a:pt x="1178" y="682"/>
                  </a:lnTo>
                  <a:lnTo>
                    <a:pt x="1176" y="683"/>
                  </a:lnTo>
                  <a:lnTo>
                    <a:pt x="1175" y="683"/>
                  </a:lnTo>
                  <a:lnTo>
                    <a:pt x="1174" y="684"/>
                  </a:lnTo>
                  <a:lnTo>
                    <a:pt x="1173" y="683"/>
                  </a:lnTo>
                  <a:lnTo>
                    <a:pt x="1171" y="683"/>
                  </a:lnTo>
                  <a:lnTo>
                    <a:pt x="1170" y="683"/>
                  </a:lnTo>
                  <a:lnTo>
                    <a:pt x="1169" y="684"/>
                  </a:lnTo>
                  <a:lnTo>
                    <a:pt x="1167" y="684"/>
                  </a:lnTo>
                  <a:lnTo>
                    <a:pt x="1167" y="686"/>
                  </a:lnTo>
                  <a:lnTo>
                    <a:pt x="1166" y="686"/>
                  </a:lnTo>
                  <a:lnTo>
                    <a:pt x="1165" y="687"/>
                  </a:lnTo>
                  <a:lnTo>
                    <a:pt x="1164" y="687"/>
                  </a:lnTo>
                  <a:lnTo>
                    <a:pt x="1164" y="686"/>
                  </a:lnTo>
                  <a:lnTo>
                    <a:pt x="1162" y="686"/>
                  </a:lnTo>
                  <a:lnTo>
                    <a:pt x="1161" y="686"/>
                  </a:lnTo>
                  <a:lnTo>
                    <a:pt x="1161" y="687"/>
                  </a:lnTo>
                  <a:lnTo>
                    <a:pt x="1161" y="688"/>
                  </a:lnTo>
                  <a:lnTo>
                    <a:pt x="1160" y="688"/>
                  </a:lnTo>
                  <a:lnTo>
                    <a:pt x="1160" y="689"/>
                  </a:lnTo>
                  <a:lnTo>
                    <a:pt x="1159" y="689"/>
                  </a:lnTo>
                  <a:lnTo>
                    <a:pt x="1156" y="688"/>
                  </a:lnTo>
                  <a:lnTo>
                    <a:pt x="1155" y="688"/>
                  </a:lnTo>
                  <a:lnTo>
                    <a:pt x="1154" y="688"/>
                  </a:lnTo>
                  <a:lnTo>
                    <a:pt x="1154" y="689"/>
                  </a:lnTo>
                  <a:lnTo>
                    <a:pt x="1152" y="691"/>
                  </a:lnTo>
                  <a:lnTo>
                    <a:pt x="1151" y="691"/>
                  </a:lnTo>
                  <a:lnTo>
                    <a:pt x="1150" y="691"/>
                  </a:lnTo>
                  <a:lnTo>
                    <a:pt x="1149" y="691"/>
                  </a:lnTo>
                  <a:lnTo>
                    <a:pt x="1147" y="691"/>
                  </a:lnTo>
                  <a:lnTo>
                    <a:pt x="1147" y="692"/>
                  </a:lnTo>
                  <a:lnTo>
                    <a:pt x="1146" y="693"/>
                  </a:lnTo>
                  <a:lnTo>
                    <a:pt x="1145" y="693"/>
                  </a:lnTo>
                  <a:lnTo>
                    <a:pt x="1144" y="693"/>
                  </a:lnTo>
                  <a:lnTo>
                    <a:pt x="1142" y="693"/>
                  </a:lnTo>
                  <a:lnTo>
                    <a:pt x="1142" y="692"/>
                  </a:lnTo>
                  <a:lnTo>
                    <a:pt x="1141" y="692"/>
                  </a:lnTo>
                  <a:lnTo>
                    <a:pt x="1141" y="691"/>
                  </a:lnTo>
                  <a:lnTo>
                    <a:pt x="1140" y="691"/>
                  </a:lnTo>
                  <a:lnTo>
                    <a:pt x="1139" y="691"/>
                  </a:lnTo>
                  <a:lnTo>
                    <a:pt x="1137" y="691"/>
                  </a:lnTo>
                  <a:lnTo>
                    <a:pt x="1136" y="692"/>
                  </a:lnTo>
                  <a:lnTo>
                    <a:pt x="1136" y="691"/>
                  </a:lnTo>
                  <a:lnTo>
                    <a:pt x="1135" y="691"/>
                  </a:lnTo>
                  <a:lnTo>
                    <a:pt x="1134" y="689"/>
                  </a:lnTo>
                  <a:lnTo>
                    <a:pt x="1132" y="689"/>
                  </a:lnTo>
                  <a:lnTo>
                    <a:pt x="1131" y="689"/>
                  </a:lnTo>
                  <a:lnTo>
                    <a:pt x="1130" y="689"/>
                  </a:lnTo>
                  <a:lnTo>
                    <a:pt x="1130" y="688"/>
                  </a:lnTo>
                  <a:lnTo>
                    <a:pt x="1129" y="688"/>
                  </a:lnTo>
                  <a:lnTo>
                    <a:pt x="1127" y="688"/>
                  </a:lnTo>
                  <a:lnTo>
                    <a:pt x="1126" y="688"/>
                  </a:lnTo>
                  <a:lnTo>
                    <a:pt x="1126" y="687"/>
                  </a:lnTo>
                  <a:lnTo>
                    <a:pt x="1125" y="687"/>
                  </a:lnTo>
                  <a:lnTo>
                    <a:pt x="1124" y="687"/>
                  </a:lnTo>
                  <a:lnTo>
                    <a:pt x="1122" y="687"/>
                  </a:lnTo>
                  <a:lnTo>
                    <a:pt x="1121" y="687"/>
                  </a:lnTo>
                  <a:lnTo>
                    <a:pt x="1121" y="686"/>
                  </a:lnTo>
                  <a:lnTo>
                    <a:pt x="1120" y="686"/>
                  </a:lnTo>
                  <a:lnTo>
                    <a:pt x="1119" y="686"/>
                  </a:lnTo>
                  <a:lnTo>
                    <a:pt x="1117" y="684"/>
                  </a:lnTo>
                  <a:lnTo>
                    <a:pt x="1116" y="686"/>
                  </a:lnTo>
                  <a:lnTo>
                    <a:pt x="1115" y="687"/>
                  </a:lnTo>
                  <a:lnTo>
                    <a:pt x="1114" y="687"/>
                  </a:lnTo>
                  <a:lnTo>
                    <a:pt x="1114" y="688"/>
                  </a:lnTo>
                  <a:lnTo>
                    <a:pt x="1114" y="689"/>
                  </a:lnTo>
                  <a:lnTo>
                    <a:pt x="1112" y="691"/>
                  </a:lnTo>
                  <a:lnTo>
                    <a:pt x="1112" y="692"/>
                  </a:lnTo>
                  <a:lnTo>
                    <a:pt x="1112" y="693"/>
                  </a:lnTo>
                  <a:lnTo>
                    <a:pt x="1112" y="694"/>
                  </a:lnTo>
                  <a:lnTo>
                    <a:pt x="1114" y="696"/>
                  </a:lnTo>
                  <a:lnTo>
                    <a:pt x="1114" y="697"/>
                  </a:lnTo>
                  <a:lnTo>
                    <a:pt x="1115" y="697"/>
                  </a:lnTo>
                  <a:lnTo>
                    <a:pt x="1116" y="698"/>
                  </a:lnTo>
                  <a:lnTo>
                    <a:pt x="1116" y="699"/>
                  </a:lnTo>
                  <a:lnTo>
                    <a:pt x="1117" y="699"/>
                  </a:lnTo>
                  <a:lnTo>
                    <a:pt x="1117" y="701"/>
                  </a:lnTo>
                  <a:lnTo>
                    <a:pt x="1117" y="702"/>
                  </a:lnTo>
                  <a:lnTo>
                    <a:pt x="1119" y="702"/>
                  </a:lnTo>
                  <a:lnTo>
                    <a:pt x="1120" y="703"/>
                  </a:lnTo>
                  <a:lnTo>
                    <a:pt x="1121" y="703"/>
                  </a:lnTo>
                  <a:lnTo>
                    <a:pt x="1121" y="704"/>
                  </a:lnTo>
                  <a:lnTo>
                    <a:pt x="1122" y="704"/>
                  </a:lnTo>
                  <a:lnTo>
                    <a:pt x="1122" y="706"/>
                  </a:lnTo>
                  <a:lnTo>
                    <a:pt x="1124" y="706"/>
                  </a:lnTo>
                  <a:lnTo>
                    <a:pt x="1125" y="706"/>
                  </a:lnTo>
                  <a:lnTo>
                    <a:pt x="1126" y="706"/>
                  </a:lnTo>
                  <a:lnTo>
                    <a:pt x="1127" y="707"/>
                  </a:lnTo>
                  <a:lnTo>
                    <a:pt x="1129" y="707"/>
                  </a:lnTo>
                  <a:lnTo>
                    <a:pt x="1129" y="708"/>
                  </a:lnTo>
                  <a:lnTo>
                    <a:pt x="1130" y="708"/>
                  </a:lnTo>
                  <a:lnTo>
                    <a:pt x="1130" y="709"/>
                  </a:lnTo>
                  <a:lnTo>
                    <a:pt x="1130" y="711"/>
                  </a:lnTo>
                  <a:lnTo>
                    <a:pt x="1131" y="711"/>
                  </a:lnTo>
                  <a:lnTo>
                    <a:pt x="1131" y="712"/>
                  </a:lnTo>
                  <a:lnTo>
                    <a:pt x="1131" y="713"/>
                  </a:lnTo>
                  <a:lnTo>
                    <a:pt x="1131" y="714"/>
                  </a:lnTo>
                  <a:lnTo>
                    <a:pt x="1132" y="714"/>
                  </a:lnTo>
                  <a:lnTo>
                    <a:pt x="1134" y="714"/>
                  </a:lnTo>
                  <a:lnTo>
                    <a:pt x="1134" y="716"/>
                  </a:lnTo>
                  <a:lnTo>
                    <a:pt x="1134" y="717"/>
                  </a:lnTo>
                  <a:lnTo>
                    <a:pt x="1134" y="718"/>
                  </a:lnTo>
                  <a:lnTo>
                    <a:pt x="1134" y="719"/>
                  </a:lnTo>
                  <a:lnTo>
                    <a:pt x="1132" y="719"/>
                  </a:lnTo>
                  <a:lnTo>
                    <a:pt x="1131" y="719"/>
                  </a:lnTo>
                  <a:lnTo>
                    <a:pt x="1131" y="721"/>
                  </a:lnTo>
                  <a:lnTo>
                    <a:pt x="1131" y="722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29" y="722"/>
                  </a:lnTo>
                  <a:lnTo>
                    <a:pt x="1127" y="723"/>
                  </a:lnTo>
                  <a:lnTo>
                    <a:pt x="1126" y="724"/>
                  </a:lnTo>
                  <a:lnTo>
                    <a:pt x="1126" y="726"/>
                  </a:lnTo>
                  <a:lnTo>
                    <a:pt x="1125" y="727"/>
                  </a:lnTo>
                  <a:lnTo>
                    <a:pt x="1125" y="728"/>
                  </a:lnTo>
                  <a:lnTo>
                    <a:pt x="1125" y="729"/>
                  </a:lnTo>
                  <a:lnTo>
                    <a:pt x="1125" y="731"/>
                  </a:lnTo>
                  <a:lnTo>
                    <a:pt x="1124" y="732"/>
                  </a:lnTo>
                  <a:lnTo>
                    <a:pt x="1124" y="733"/>
                  </a:lnTo>
                  <a:lnTo>
                    <a:pt x="1124" y="734"/>
                  </a:lnTo>
                  <a:lnTo>
                    <a:pt x="1122" y="734"/>
                  </a:lnTo>
                  <a:lnTo>
                    <a:pt x="1121" y="734"/>
                  </a:lnTo>
                  <a:lnTo>
                    <a:pt x="1121" y="736"/>
                  </a:lnTo>
                  <a:lnTo>
                    <a:pt x="1122" y="737"/>
                  </a:lnTo>
                  <a:lnTo>
                    <a:pt x="1124" y="737"/>
                  </a:lnTo>
                  <a:lnTo>
                    <a:pt x="1124" y="738"/>
                  </a:lnTo>
                  <a:lnTo>
                    <a:pt x="1124" y="739"/>
                  </a:lnTo>
                  <a:lnTo>
                    <a:pt x="1125" y="741"/>
                  </a:lnTo>
                  <a:lnTo>
                    <a:pt x="1125" y="742"/>
                  </a:lnTo>
                  <a:lnTo>
                    <a:pt x="1125" y="743"/>
                  </a:lnTo>
                  <a:lnTo>
                    <a:pt x="1125" y="744"/>
                  </a:lnTo>
                  <a:lnTo>
                    <a:pt x="1126" y="746"/>
                  </a:lnTo>
                  <a:lnTo>
                    <a:pt x="1126" y="747"/>
                  </a:lnTo>
                  <a:lnTo>
                    <a:pt x="1127" y="747"/>
                  </a:lnTo>
                  <a:lnTo>
                    <a:pt x="1129" y="748"/>
                  </a:lnTo>
                  <a:lnTo>
                    <a:pt x="1129" y="749"/>
                  </a:lnTo>
                  <a:lnTo>
                    <a:pt x="1129" y="751"/>
                  </a:lnTo>
                  <a:lnTo>
                    <a:pt x="1127" y="751"/>
                  </a:lnTo>
                  <a:lnTo>
                    <a:pt x="1126" y="751"/>
                  </a:lnTo>
                  <a:lnTo>
                    <a:pt x="1125" y="751"/>
                  </a:lnTo>
                  <a:lnTo>
                    <a:pt x="1125" y="752"/>
                  </a:lnTo>
                  <a:lnTo>
                    <a:pt x="1125" y="753"/>
                  </a:lnTo>
                  <a:lnTo>
                    <a:pt x="1124" y="753"/>
                  </a:lnTo>
                  <a:lnTo>
                    <a:pt x="1124" y="754"/>
                  </a:lnTo>
                  <a:lnTo>
                    <a:pt x="1122" y="754"/>
                  </a:lnTo>
                  <a:lnTo>
                    <a:pt x="1121" y="754"/>
                  </a:lnTo>
                  <a:lnTo>
                    <a:pt x="1121" y="756"/>
                  </a:lnTo>
                  <a:lnTo>
                    <a:pt x="1121" y="757"/>
                  </a:lnTo>
                  <a:lnTo>
                    <a:pt x="1122" y="758"/>
                  </a:lnTo>
                  <a:lnTo>
                    <a:pt x="1124" y="758"/>
                  </a:lnTo>
                  <a:lnTo>
                    <a:pt x="1125" y="758"/>
                  </a:lnTo>
                  <a:lnTo>
                    <a:pt x="1125" y="759"/>
                  </a:lnTo>
                  <a:lnTo>
                    <a:pt x="1127" y="763"/>
                  </a:lnTo>
                  <a:lnTo>
                    <a:pt x="1126" y="764"/>
                  </a:lnTo>
                  <a:lnTo>
                    <a:pt x="1126" y="766"/>
                  </a:lnTo>
                  <a:lnTo>
                    <a:pt x="1125" y="766"/>
                  </a:lnTo>
                  <a:lnTo>
                    <a:pt x="1125" y="767"/>
                  </a:lnTo>
                  <a:lnTo>
                    <a:pt x="1125" y="768"/>
                  </a:lnTo>
                  <a:lnTo>
                    <a:pt x="1126" y="768"/>
                  </a:lnTo>
                  <a:lnTo>
                    <a:pt x="1126" y="769"/>
                  </a:lnTo>
                  <a:lnTo>
                    <a:pt x="1126" y="771"/>
                  </a:lnTo>
                  <a:lnTo>
                    <a:pt x="1127" y="771"/>
                  </a:lnTo>
                  <a:lnTo>
                    <a:pt x="1127" y="772"/>
                  </a:lnTo>
                  <a:lnTo>
                    <a:pt x="1127" y="773"/>
                  </a:lnTo>
                  <a:lnTo>
                    <a:pt x="1127" y="774"/>
                  </a:lnTo>
                  <a:lnTo>
                    <a:pt x="1126" y="774"/>
                  </a:lnTo>
                  <a:lnTo>
                    <a:pt x="1125" y="776"/>
                  </a:lnTo>
                  <a:lnTo>
                    <a:pt x="1125" y="777"/>
                  </a:lnTo>
                  <a:lnTo>
                    <a:pt x="1125" y="779"/>
                  </a:lnTo>
                  <a:lnTo>
                    <a:pt x="1125" y="781"/>
                  </a:lnTo>
                  <a:lnTo>
                    <a:pt x="1126" y="781"/>
                  </a:lnTo>
                  <a:lnTo>
                    <a:pt x="1126" y="779"/>
                  </a:lnTo>
                  <a:lnTo>
                    <a:pt x="1127" y="781"/>
                  </a:lnTo>
                  <a:lnTo>
                    <a:pt x="1129" y="781"/>
                  </a:lnTo>
                  <a:lnTo>
                    <a:pt x="1130" y="781"/>
                  </a:lnTo>
                  <a:lnTo>
                    <a:pt x="1130" y="782"/>
                  </a:lnTo>
                  <a:lnTo>
                    <a:pt x="1130" y="783"/>
                  </a:lnTo>
                  <a:lnTo>
                    <a:pt x="1131" y="784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31" y="787"/>
                  </a:lnTo>
                  <a:lnTo>
                    <a:pt x="1132" y="787"/>
                  </a:lnTo>
                  <a:lnTo>
                    <a:pt x="1134" y="786"/>
                  </a:lnTo>
                  <a:lnTo>
                    <a:pt x="1134" y="787"/>
                  </a:lnTo>
                  <a:lnTo>
                    <a:pt x="1134" y="788"/>
                  </a:lnTo>
                  <a:lnTo>
                    <a:pt x="1132" y="789"/>
                  </a:lnTo>
                  <a:lnTo>
                    <a:pt x="1132" y="791"/>
                  </a:lnTo>
                  <a:lnTo>
                    <a:pt x="1134" y="791"/>
                  </a:lnTo>
                  <a:lnTo>
                    <a:pt x="1135" y="792"/>
                  </a:lnTo>
                  <a:lnTo>
                    <a:pt x="1136" y="793"/>
                  </a:lnTo>
                  <a:lnTo>
                    <a:pt x="1136" y="794"/>
                  </a:lnTo>
                  <a:lnTo>
                    <a:pt x="1136" y="796"/>
                  </a:lnTo>
                  <a:lnTo>
                    <a:pt x="1136" y="797"/>
                  </a:lnTo>
                  <a:lnTo>
                    <a:pt x="1137" y="797"/>
                  </a:lnTo>
                  <a:lnTo>
                    <a:pt x="1136" y="798"/>
                  </a:lnTo>
                  <a:lnTo>
                    <a:pt x="1135" y="798"/>
                  </a:lnTo>
                  <a:lnTo>
                    <a:pt x="1134" y="799"/>
                  </a:lnTo>
                  <a:lnTo>
                    <a:pt x="1134" y="801"/>
                  </a:lnTo>
                  <a:lnTo>
                    <a:pt x="1134" y="802"/>
                  </a:lnTo>
                  <a:lnTo>
                    <a:pt x="1132" y="802"/>
                  </a:lnTo>
                  <a:lnTo>
                    <a:pt x="1132" y="803"/>
                  </a:lnTo>
                  <a:lnTo>
                    <a:pt x="1131" y="804"/>
                  </a:lnTo>
                  <a:lnTo>
                    <a:pt x="1132" y="806"/>
                  </a:lnTo>
                  <a:lnTo>
                    <a:pt x="1132" y="807"/>
                  </a:lnTo>
                  <a:lnTo>
                    <a:pt x="1134" y="809"/>
                  </a:lnTo>
                  <a:lnTo>
                    <a:pt x="1134" y="811"/>
                  </a:lnTo>
                  <a:lnTo>
                    <a:pt x="1132" y="811"/>
                  </a:lnTo>
                  <a:lnTo>
                    <a:pt x="1131" y="811"/>
                  </a:lnTo>
                  <a:lnTo>
                    <a:pt x="1131" y="809"/>
                  </a:lnTo>
                  <a:lnTo>
                    <a:pt x="1130" y="809"/>
                  </a:lnTo>
                  <a:lnTo>
                    <a:pt x="1129" y="811"/>
                  </a:lnTo>
                  <a:lnTo>
                    <a:pt x="1129" y="812"/>
                  </a:lnTo>
                  <a:lnTo>
                    <a:pt x="1130" y="813"/>
                  </a:lnTo>
                  <a:lnTo>
                    <a:pt x="1129" y="813"/>
                  </a:lnTo>
                  <a:lnTo>
                    <a:pt x="1129" y="814"/>
                  </a:lnTo>
                  <a:lnTo>
                    <a:pt x="1127" y="814"/>
                  </a:lnTo>
                  <a:lnTo>
                    <a:pt x="1127" y="816"/>
                  </a:lnTo>
                  <a:lnTo>
                    <a:pt x="1129" y="817"/>
                  </a:lnTo>
                  <a:lnTo>
                    <a:pt x="1129" y="818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30" y="821"/>
                  </a:lnTo>
                  <a:lnTo>
                    <a:pt x="1131" y="822"/>
                  </a:lnTo>
                  <a:lnTo>
                    <a:pt x="1132" y="822"/>
                  </a:lnTo>
                  <a:lnTo>
                    <a:pt x="1134" y="822"/>
                  </a:lnTo>
                  <a:lnTo>
                    <a:pt x="1134" y="823"/>
                  </a:lnTo>
                  <a:lnTo>
                    <a:pt x="1132" y="823"/>
                  </a:lnTo>
                  <a:lnTo>
                    <a:pt x="1131" y="823"/>
                  </a:lnTo>
                  <a:lnTo>
                    <a:pt x="1131" y="824"/>
                  </a:lnTo>
                  <a:lnTo>
                    <a:pt x="1131" y="826"/>
                  </a:lnTo>
                  <a:lnTo>
                    <a:pt x="1130" y="826"/>
                  </a:lnTo>
                  <a:lnTo>
                    <a:pt x="1129" y="826"/>
                  </a:lnTo>
                  <a:lnTo>
                    <a:pt x="1127" y="827"/>
                  </a:lnTo>
                  <a:lnTo>
                    <a:pt x="1127" y="828"/>
                  </a:lnTo>
                  <a:lnTo>
                    <a:pt x="1126" y="828"/>
                  </a:lnTo>
                  <a:lnTo>
                    <a:pt x="1126" y="829"/>
                  </a:lnTo>
                  <a:lnTo>
                    <a:pt x="1126" y="831"/>
                  </a:lnTo>
                  <a:lnTo>
                    <a:pt x="1127" y="832"/>
                  </a:lnTo>
                  <a:lnTo>
                    <a:pt x="1127" y="833"/>
                  </a:lnTo>
                  <a:lnTo>
                    <a:pt x="1129" y="834"/>
                  </a:lnTo>
                  <a:lnTo>
                    <a:pt x="1130" y="836"/>
                  </a:lnTo>
                  <a:lnTo>
                    <a:pt x="1129" y="836"/>
                  </a:lnTo>
                  <a:lnTo>
                    <a:pt x="1129" y="837"/>
                  </a:lnTo>
                  <a:lnTo>
                    <a:pt x="1129" y="838"/>
                  </a:lnTo>
                  <a:lnTo>
                    <a:pt x="1129" y="839"/>
                  </a:lnTo>
                  <a:lnTo>
                    <a:pt x="1129" y="841"/>
                  </a:lnTo>
                  <a:lnTo>
                    <a:pt x="1127" y="841"/>
                  </a:lnTo>
                  <a:lnTo>
                    <a:pt x="1127" y="839"/>
                  </a:lnTo>
                  <a:lnTo>
                    <a:pt x="1126" y="839"/>
                  </a:lnTo>
                  <a:lnTo>
                    <a:pt x="1125" y="839"/>
                  </a:lnTo>
                  <a:lnTo>
                    <a:pt x="1124" y="839"/>
                  </a:lnTo>
                  <a:lnTo>
                    <a:pt x="1122" y="839"/>
                  </a:lnTo>
                  <a:lnTo>
                    <a:pt x="1122" y="841"/>
                  </a:lnTo>
                  <a:lnTo>
                    <a:pt x="1121" y="842"/>
                  </a:lnTo>
                  <a:lnTo>
                    <a:pt x="1121" y="843"/>
                  </a:lnTo>
                  <a:lnTo>
                    <a:pt x="1122" y="844"/>
                  </a:lnTo>
                  <a:lnTo>
                    <a:pt x="1122" y="846"/>
                  </a:lnTo>
                  <a:lnTo>
                    <a:pt x="1124" y="847"/>
                  </a:lnTo>
                  <a:lnTo>
                    <a:pt x="1124" y="848"/>
                  </a:lnTo>
                  <a:lnTo>
                    <a:pt x="1122" y="847"/>
                  </a:lnTo>
                  <a:lnTo>
                    <a:pt x="1121" y="846"/>
                  </a:lnTo>
                  <a:lnTo>
                    <a:pt x="1120" y="847"/>
                  </a:lnTo>
                  <a:lnTo>
                    <a:pt x="1120" y="848"/>
                  </a:lnTo>
                  <a:lnTo>
                    <a:pt x="1119" y="848"/>
                  </a:lnTo>
                  <a:lnTo>
                    <a:pt x="1119" y="849"/>
                  </a:lnTo>
                  <a:lnTo>
                    <a:pt x="1117" y="848"/>
                  </a:lnTo>
                  <a:lnTo>
                    <a:pt x="1116" y="848"/>
                  </a:lnTo>
                  <a:lnTo>
                    <a:pt x="1116" y="849"/>
                  </a:lnTo>
                  <a:lnTo>
                    <a:pt x="1115" y="852"/>
                  </a:lnTo>
                  <a:lnTo>
                    <a:pt x="1114" y="853"/>
                  </a:lnTo>
                  <a:lnTo>
                    <a:pt x="1114" y="854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1" y="854"/>
                  </a:lnTo>
                  <a:lnTo>
                    <a:pt x="1111" y="853"/>
                  </a:lnTo>
                  <a:lnTo>
                    <a:pt x="1110" y="853"/>
                  </a:lnTo>
                  <a:lnTo>
                    <a:pt x="1110" y="854"/>
                  </a:lnTo>
                  <a:lnTo>
                    <a:pt x="1109" y="856"/>
                  </a:lnTo>
                  <a:lnTo>
                    <a:pt x="1107" y="856"/>
                  </a:lnTo>
                  <a:lnTo>
                    <a:pt x="1107" y="857"/>
                  </a:lnTo>
                  <a:lnTo>
                    <a:pt x="1109" y="857"/>
                  </a:lnTo>
                  <a:lnTo>
                    <a:pt x="1109" y="858"/>
                  </a:lnTo>
                  <a:lnTo>
                    <a:pt x="1109" y="859"/>
                  </a:lnTo>
                  <a:lnTo>
                    <a:pt x="1110" y="859"/>
                  </a:lnTo>
                  <a:lnTo>
                    <a:pt x="1111" y="859"/>
                  </a:lnTo>
                  <a:lnTo>
                    <a:pt x="1112" y="859"/>
                  </a:lnTo>
                  <a:lnTo>
                    <a:pt x="1114" y="861"/>
                  </a:lnTo>
                  <a:lnTo>
                    <a:pt x="1112" y="862"/>
                  </a:lnTo>
                  <a:lnTo>
                    <a:pt x="1112" y="863"/>
                  </a:lnTo>
                  <a:lnTo>
                    <a:pt x="1111" y="863"/>
                  </a:lnTo>
                  <a:lnTo>
                    <a:pt x="1110" y="863"/>
                  </a:lnTo>
                  <a:lnTo>
                    <a:pt x="1109" y="863"/>
                  </a:lnTo>
                  <a:lnTo>
                    <a:pt x="1107" y="863"/>
                  </a:lnTo>
                  <a:lnTo>
                    <a:pt x="1107" y="864"/>
                  </a:lnTo>
                  <a:lnTo>
                    <a:pt x="1107" y="866"/>
                  </a:lnTo>
                  <a:lnTo>
                    <a:pt x="1107" y="867"/>
                  </a:lnTo>
                  <a:lnTo>
                    <a:pt x="1106" y="868"/>
                  </a:lnTo>
                  <a:lnTo>
                    <a:pt x="1106" y="870"/>
                  </a:lnTo>
                  <a:lnTo>
                    <a:pt x="1105" y="870"/>
                  </a:lnTo>
                  <a:lnTo>
                    <a:pt x="1105" y="868"/>
                  </a:lnTo>
                  <a:lnTo>
                    <a:pt x="1104" y="868"/>
                  </a:lnTo>
                  <a:lnTo>
                    <a:pt x="1104" y="867"/>
                  </a:lnTo>
                  <a:lnTo>
                    <a:pt x="1102" y="867"/>
                  </a:lnTo>
                  <a:lnTo>
                    <a:pt x="1104" y="868"/>
                  </a:lnTo>
                  <a:lnTo>
                    <a:pt x="1104" y="870"/>
                  </a:lnTo>
                  <a:lnTo>
                    <a:pt x="1104" y="871"/>
                  </a:lnTo>
                  <a:lnTo>
                    <a:pt x="1104" y="872"/>
                  </a:lnTo>
                  <a:lnTo>
                    <a:pt x="1105" y="872"/>
                  </a:lnTo>
                  <a:lnTo>
                    <a:pt x="1106" y="873"/>
                  </a:lnTo>
                  <a:lnTo>
                    <a:pt x="1105" y="875"/>
                  </a:lnTo>
                  <a:lnTo>
                    <a:pt x="1105" y="876"/>
                  </a:lnTo>
                  <a:lnTo>
                    <a:pt x="1105" y="877"/>
                  </a:lnTo>
                  <a:lnTo>
                    <a:pt x="1105" y="878"/>
                  </a:lnTo>
                  <a:lnTo>
                    <a:pt x="1105" y="880"/>
                  </a:lnTo>
                  <a:lnTo>
                    <a:pt x="1105" y="881"/>
                  </a:lnTo>
                  <a:lnTo>
                    <a:pt x="1104" y="881"/>
                  </a:lnTo>
                  <a:lnTo>
                    <a:pt x="1102" y="881"/>
                  </a:lnTo>
                  <a:lnTo>
                    <a:pt x="1101" y="881"/>
                  </a:lnTo>
                  <a:lnTo>
                    <a:pt x="1101" y="880"/>
                  </a:lnTo>
                  <a:lnTo>
                    <a:pt x="1101" y="878"/>
                  </a:lnTo>
                  <a:lnTo>
                    <a:pt x="1101" y="877"/>
                  </a:lnTo>
                  <a:lnTo>
                    <a:pt x="1101" y="876"/>
                  </a:lnTo>
                  <a:lnTo>
                    <a:pt x="1100" y="876"/>
                  </a:lnTo>
                  <a:lnTo>
                    <a:pt x="1100" y="875"/>
                  </a:lnTo>
                  <a:lnTo>
                    <a:pt x="1100" y="876"/>
                  </a:lnTo>
                  <a:lnTo>
                    <a:pt x="1099" y="876"/>
                  </a:lnTo>
                  <a:lnTo>
                    <a:pt x="1099" y="877"/>
                  </a:lnTo>
                  <a:lnTo>
                    <a:pt x="1097" y="877"/>
                  </a:lnTo>
                  <a:lnTo>
                    <a:pt x="1099" y="878"/>
                  </a:lnTo>
                  <a:lnTo>
                    <a:pt x="1099" y="880"/>
                  </a:lnTo>
                  <a:lnTo>
                    <a:pt x="1099" y="881"/>
                  </a:lnTo>
                  <a:lnTo>
                    <a:pt x="1100" y="881"/>
                  </a:lnTo>
                  <a:lnTo>
                    <a:pt x="1100" y="882"/>
                  </a:lnTo>
                  <a:lnTo>
                    <a:pt x="1101" y="882"/>
                  </a:lnTo>
                  <a:lnTo>
                    <a:pt x="1101" y="883"/>
                  </a:lnTo>
                  <a:lnTo>
                    <a:pt x="1101" y="885"/>
                  </a:lnTo>
                  <a:lnTo>
                    <a:pt x="1102" y="886"/>
                  </a:lnTo>
                  <a:lnTo>
                    <a:pt x="1104" y="886"/>
                  </a:lnTo>
                  <a:lnTo>
                    <a:pt x="1105" y="885"/>
                  </a:lnTo>
                  <a:lnTo>
                    <a:pt x="1106" y="885"/>
                  </a:lnTo>
                  <a:lnTo>
                    <a:pt x="1106" y="886"/>
                  </a:lnTo>
                  <a:lnTo>
                    <a:pt x="1106" y="887"/>
                  </a:lnTo>
                  <a:lnTo>
                    <a:pt x="1107" y="888"/>
                  </a:lnTo>
                  <a:lnTo>
                    <a:pt x="1107" y="890"/>
                  </a:lnTo>
                  <a:lnTo>
                    <a:pt x="1109" y="890"/>
                  </a:lnTo>
                  <a:lnTo>
                    <a:pt x="1107" y="891"/>
                  </a:lnTo>
                  <a:lnTo>
                    <a:pt x="1106" y="891"/>
                  </a:lnTo>
                  <a:lnTo>
                    <a:pt x="1105" y="891"/>
                  </a:lnTo>
                  <a:lnTo>
                    <a:pt x="1104" y="891"/>
                  </a:lnTo>
                  <a:lnTo>
                    <a:pt x="1104" y="892"/>
                  </a:lnTo>
                  <a:lnTo>
                    <a:pt x="1104" y="893"/>
                  </a:lnTo>
                  <a:lnTo>
                    <a:pt x="1102" y="893"/>
                  </a:lnTo>
                  <a:lnTo>
                    <a:pt x="1101" y="893"/>
                  </a:lnTo>
                  <a:lnTo>
                    <a:pt x="1100" y="893"/>
                  </a:lnTo>
                  <a:lnTo>
                    <a:pt x="1099" y="893"/>
                  </a:lnTo>
                  <a:lnTo>
                    <a:pt x="1099" y="895"/>
                  </a:lnTo>
                  <a:lnTo>
                    <a:pt x="1097" y="895"/>
                  </a:lnTo>
                  <a:lnTo>
                    <a:pt x="1096" y="896"/>
                  </a:lnTo>
                  <a:lnTo>
                    <a:pt x="1096" y="897"/>
                  </a:lnTo>
                  <a:lnTo>
                    <a:pt x="1095" y="897"/>
                  </a:lnTo>
                  <a:lnTo>
                    <a:pt x="1095" y="898"/>
                  </a:lnTo>
                  <a:lnTo>
                    <a:pt x="1095" y="900"/>
                  </a:lnTo>
                  <a:lnTo>
                    <a:pt x="1095" y="901"/>
                  </a:lnTo>
                  <a:lnTo>
                    <a:pt x="1095" y="902"/>
                  </a:lnTo>
                  <a:lnTo>
                    <a:pt x="1094" y="902"/>
                  </a:lnTo>
                  <a:lnTo>
                    <a:pt x="1094" y="903"/>
                  </a:lnTo>
                  <a:lnTo>
                    <a:pt x="1092" y="903"/>
                  </a:lnTo>
                  <a:lnTo>
                    <a:pt x="1091" y="905"/>
                  </a:lnTo>
                  <a:lnTo>
                    <a:pt x="1091" y="906"/>
                  </a:lnTo>
                  <a:lnTo>
                    <a:pt x="1092" y="907"/>
                  </a:lnTo>
                  <a:lnTo>
                    <a:pt x="1091" y="907"/>
                  </a:lnTo>
                  <a:lnTo>
                    <a:pt x="1090" y="907"/>
                  </a:lnTo>
                  <a:lnTo>
                    <a:pt x="1089" y="908"/>
                  </a:lnTo>
                  <a:lnTo>
                    <a:pt x="1090" y="910"/>
                  </a:lnTo>
                  <a:lnTo>
                    <a:pt x="1091" y="910"/>
                  </a:lnTo>
                  <a:lnTo>
                    <a:pt x="1091" y="911"/>
                  </a:lnTo>
                  <a:lnTo>
                    <a:pt x="1091" y="912"/>
                  </a:lnTo>
                  <a:lnTo>
                    <a:pt x="1091" y="913"/>
                  </a:lnTo>
                  <a:lnTo>
                    <a:pt x="1090" y="913"/>
                  </a:lnTo>
                  <a:lnTo>
                    <a:pt x="1089" y="913"/>
                  </a:lnTo>
                  <a:lnTo>
                    <a:pt x="1089" y="915"/>
                  </a:lnTo>
                  <a:lnTo>
                    <a:pt x="1087" y="916"/>
                  </a:lnTo>
                  <a:lnTo>
                    <a:pt x="1087" y="917"/>
                  </a:lnTo>
                  <a:lnTo>
                    <a:pt x="1086" y="917"/>
                  </a:lnTo>
                  <a:lnTo>
                    <a:pt x="1085" y="917"/>
                  </a:lnTo>
                  <a:lnTo>
                    <a:pt x="1084" y="918"/>
                  </a:lnTo>
                  <a:lnTo>
                    <a:pt x="1084" y="920"/>
                  </a:lnTo>
                  <a:lnTo>
                    <a:pt x="1082" y="920"/>
                  </a:lnTo>
                  <a:lnTo>
                    <a:pt x="1082" y="921"/>
                  </a:lnTo>
                  <a:lnTo>
                    <a:pt x="1081" y="922"/>
                  </a:lnTo>
                  <a:lnTo>
                    <a:pt x="1080" y="922"/>
                  </a:lnTo>
                  <a:lnTo>
                    <a:pt x="1079" y="923"/>
                  </a:lnTo>
                  <a:lnTo>
                    <a:pt x="1079" y="925"/>
                  </a:lnTo>
                  <a:lnTo>
                    <a:pt x="1077" y="925"/>
                  </a:lnTo>
                  <a:lnTo>
                    <a:pt x="1077" y="926"/>
                  </a:lnTo>
                  <a:lnTo>
                    <a:pt x="1077" y="927"/>
                  </a:lnTo>
                  <a:lnTo>
                    <a:pt x="1076" y="928"/>
                  </a:lnTo>
                  <a:lnTo>
                    <a:pt x="1076" y="930"/>
                  </a:lnTo>
                  <a:lnTo>
                    <a:pt x="1077" y="931"/>
                  </a:lnTo>
                  <a:lnTo>
                    <a:pt x="1077" y="932"/>
                  </a:lnTo>
                  <a:lnTo>
                    <a:pt x="1077" y="933"/>
                  </a:lnTo>
                  <a:lnTo>
                    <a:pt x="1077" y="935"/>
                  </a:lnTo>
                  <a:lnTo>
                    <a:pt x="1079" y="935"/>
                  </a:lnTo>
                  <a:lnTo>
                    <a:pt x="1079" y="936"/>
                  </a:lnTo>
                  <a:lnTo>
                    <a:pt x="1077" y="937"/>
                  </a:lnTo>
                  <a:lnTo>
                    <a:pt x="1076" y="937"/>
                  </a:lnTo>
                  <a:lnTo>
                    <a:pt x="1076" y="938"/>
                  </a:lnTo>
                  <a:lnTo>
                    <a:pt x="1075" y="938"/>
                  </a:lnTo>
                  <a:lnTo>
                    <a:pt x="1074" y="938"/>
                  </a:lnTo>
                  <a:lnTo>
                    <a:pt x="1072" y="940"/>
                  </a:lnTo>
                  <a:lnTo>
                    <a:pt x="1074" y="940"/>
                  </a:lnTo>
                  <a:lnTo>
                    <a:pt x="1074" y="941"/>
                  </a:lnTo>
                  <a:lnTo>
                    <a:pt x="1072" y="941"/>
                  </a:lnTo>
                  <a:lnTo>
                    <a:pt x="1072" y="942"/>
                  </a:lnTo>
                  <a:lnTo>
                    <a:pt x="1072" y="943"/>
                  </a:lnTo>
                  <a:lnTo>
                    <a:pt x="1071" y="943"/>
                  </a:lnTo>
                  <a:lnTo>
                    <a:pt x="1072" y="945"/>
                  </a:lnTo>
                  <a:lnTo>
                    <a:pt x="1074" y="945"/>
                  </a:lnTo>
                  <a:lnTo>
                    <a:pt x="1075" y="946"/>
                  </a:lnTo>
                  <a:lnTo>
                    <a:pt x="1076" y="945"/>
                  </a:lnTo>
                  <a:lnTo>
                    <a:pt x="1077" y="945"/>
                  </a:lnTo>
                  <a:lnTo>
                    <a:pt x="1079" y="945"/>
                  </a:lnTo>
                  <a:lnTo>
                    <a:pt x="1079" y="946"/>
                  </a:lnTo>
                  <a:lnTo>
                    <a:pt x="1079" y="947"/>
                  </a:lnTo>
                  <a:lnTo>
                    <a:pt x="1079" y="948"/>
                  </a:lnTo>
                  <a:lnTo>
                    <a:pt x="1079" y="950"/>
                  </a:lnTo>
                  <a:lnTo>
                    <a:pt x="1079" y="951"/>
                  </a:lnTo>
                  <a:lnTo>
                    <a:pt x="1080" y="952"/>
                  </a:lnTo>
                  <a:lnTo>
                    <a:pt x="1081" y="952"/>
                  </a:lnTo>
                  <a:lnTo>
                    <a:pt x="1082" y="952"/>
                  </a:lnTo>
                  <a:lnTo>
                    <a:pt x="1084" y="953"/>
                  </a:lnTo>
                  <a:lnTo>
                    <a:pt x="1084" y="952"/>
                  </a:lnTo>
                  <a:lnTo>
                    <a:pt x="1085" y="952"/>
                  </a:lnTo>
                  <a:lnTo>
                    <a:pt x="1085" y="951"/>
                  </a:lnTo>
                  <a:lnTo>
                    <a:pt x="1086" y="951"/>
                  </a:lnTo>
                  <a:lnTo>
                    <a:pt x="1086" y="952"/>
                  </a:lnTo>
                  <a:lnTo>
                    <a:pt x="1086" y="953"/>
                  </a:lnTo>
                  <a:lnTo>
                    <a:pt x="1086" y="955"/>
                  </a:lnTo>
                  <a:lnTo>
                    <a:pt x="1086" y="956"/>
                  </a:lnTo>
                  <a:lnTo>
                    <a:pt x="1087" y="956"/>
                  </a:lnTo>
                  <a:lnTo>
                    <a:pt x="1089" y="956"/>
                  </a:lnTo>
                  <a:lnTo>
                    <a:pt x="1089" y="957"/>
                  </a:lnTo>
                  <a:lnTo>
                    <a:pt x="1089" y="958"/>
                  </a:lnTo>
                  <a:lnTo>
                    <a:pt x="1089" y="960"/>
                  </a:lnTo>
                  <a:lnTo>
                    <a:pt x="1087" y="961"/>
                  </a:lnTo>
                  <a:lnTo>
                    <a:pt x="1087" y="962"/>
                  </a:lnTo>
                  <a:lnTo>
                    <a:pt x="1086" y="963"/>
                  </a:lnTo>
                  <a:lnTo>
                    <a:pt x="1086" y="965"/>
                  </a:lnTo>
                  <a:lnTo>
                    <a:pt x="1086" y="966"/>
                  </a:lnTo>
                  <a:lnTo>
                    <a:pt x="1086" y="967"/>
                  </a:lnTo>
                  <a:lnTo>
                    <a:pt x="1086" y="968"/>
                  </a:lnTo>
                  <a:lnTo>
                    <a:pt x="1086" y="970"/>
                  </a:lnTo>
                  <a:lnTo>
                    <a:pt x="1087" y="970"/>
                  </a:lnTo>
                  <a:lnTo>
                    <a:pt x="1087" y="971"/>
                  </a:lnTo>
                  <a:lnTo>
                    <a:pt x="1087" y="973"/>
                  </a:lnTo>
                  <a:lnTo>
                    <a:pt x="1089" y="973"/>
                  </a:lnTo>
                  <a:lnTo>
                    <a:pt x="1090" y="975"/>
                  </a:lnTo>
                  <a:lnTo>
                    <a:pt x="1091" y="975"/>
                  </a:lnTo>
                  <a:lnTo>
                    <a:pt x="1092" y="975"/>
                  </a:lnTo>
                  <a:lnTo>
                    <a:pt x="1092" y="976"/>
                  </a:lnTo>
                  <a:lnTo>
                    <a:pt x="1094" y="976"/>
                  </a:lnTo>
                  <a:lnTo>
                    <a:pt x="1094" y="977"/>
                  </a:lnTo>
                  <a:lnTo>
                    <a:pt x="1094" y="978"/>
                  </a:lnTo>
                  <a:lnTo>
                    <a:pt x="1092" y="980"/>
                  </a:lnTo>
                  <a:lnTo>
                    <a:pt x="1094" y="980"/>
                  </a:lnTo>
                  <a:lnTo>
                    <a:pt x="1094" y="981"/>
                  </a:lnTo>
                  <a:lnTo>
                    <a:pt x="1094" y="982"/>
                  </a:lnTo>
                  <a:lnTo>
                    <a:pt x="1092" y="982"/>
                  </a:lnTo>
                  <a:lnTo>
                    <a:pt x="1094" y="983"/>
                  </a:lnTo>
                  <a:lnTo>
                    <a:pt x="1094" y="985"/>
                  </a:lnTo>
                  <a:lnTo>
                    <a:pt x="1092" y="986"/>
                  </a:lnTo>
                  <a:lnTo>
                    <a:pt x="1092" y="987"/>
                  </a:lnTo>
                  <a:lnTo>
                    <a:pt x="1092" y="988"/>
                  </a:lnTo>
                  <a:lnTo>
                    <a:pt x="1092" y="990"/>
                  </a:lnTo>
                  <a:lnTo>
                    <a:pt x="1091" y="990"/>
                  </a:lnTo>
                  <a:lnTo>
                    <a:pt x="1090" y="990"/>
                  </a:lnTo>
                  <a:lnTo>
                    <a:pt x="1090" y="991"/>
                  </a:lnTo>
                  <a:lnTo>
                    <a:pt x="1091" y="992"/>
                  </a:lnTo>
                  <a:lnTo>
                    <a:pt x="1090" y="992"/>
                  </a:lnTo>
                  <a:lnTo>
                    <a:pt x="1089" y="992"/>
                  </a:lnTo>
                  <a:lnTo>
                    <a:pt x="1089" y="993"/>
                  </a:lnTo>
                  <a:lnTo>
                    <a:pt x="1087" y="995"/>
                  </a:lnTo>
                  <a:lnTo>
                    <a:pt x="1087" y="996"/>
                  </a:lnTo>
                  <a:lnTo>
                    <a:pt x="1089" y="996"/>
                  </a:lnTo>
                  <a:lnTo>
                    <a:pt x="1087" y="997"/>
                  </a:lnTo>
                  <a:lnTo>
                    <a:pt x="1089" y="998"/>
                  </a:lnTo>
                  <a:lnTo>
                    <a:pt x="1089" y="1000"/>
                  </a:lnTo>
                  <a:lnTo>
                    <a:pt x="1087" y="1001"/>
                  </a:lnTo>
                  <a:lnTo>
                    <a:pt x="1086" y="1001"/>
                  </a:lnTo>
                  <a:lnTo>
                    <a:pt x="1085" y="1003"/>
                  </a:lnTo>
                  <a:lnTo>
                    <a:pt x="1084" y="1003"/>
                  </a:lnTo>
                  <a:lnTo>
                    <a:pt x="1082" y="1003"/>
                  </a:lnTo>
                  <a:lnTo>
                    <a:pt x="1081" y="1002"/>
                  </a:lnTo>
                  <a:lnTo>
                    <a:pt x="1080" y="1002"/>
                  </a:lnTo>
                  <a:lnTo>
                    <a:pt x="1079" y="1002"/>
                  </a:lnTo>
                  <a:lnTo>
                    <a:pt x="1077" y="1002"/>
                  </a:lnTo>
                  <a:lnTo>
                    <a:pt x="1076" y="1002"/>
                  </a:lnTo>
                  <a:lnTo>
                    <a:pt x="1076" y="1001"/>
                  </a:lnTo>
                  <a:lnTo>
                    <a:pt x="1075" y="1000"/>
                  </a:lnTo>
                  <a:lnTo>
                    <a:pt x="1074" y="1000"/>
                  </a:lnTo>
                  <a:lnTo>
                    <a:pt x="1072" y="1000"/>
                  </a:lnTo>
                  <a:lnTo>
                    <a:pt x="1072" y="1001"/>
                  </a:lnTo>
                  <a:lnTo>
                    <a:pt x="1071" y="1001"/>
                  </a:lnTo>
                  <a:lnTo>
                    <a:pt x="1071" y="1002"/>
                  </a:lnTo>
                  <a:lnTo>
                    <a:pt x="1070" y="1002"/>
                  </a:lnTo>
                  <a:lnTo>
                    <a:pt x="1070" y="1003"/>
                  </a:lnTo>
                  <a:lnTo>
                    <a:pt x="1067" y="1003"/>
                  </a:lnTo>
                  <a:lnTo>
                    <a:pt x="1066" y="1005"/>
                  </a:lnTo>
                  <a:lnTo>
                    <a:pt x="1065" y="1005"/>
                  </a:lnTo>
                  <a:lnTo>
                    <a:pt x="1065" y="1006"/>
                  </a:lnTo>
                  <a:lnTo>
                    <a:pt x="1065" y="1007"/>
                  </a:lnTo>
                  <a:lnTo>
                    <a:pt x="1066" y="1008"/>
                  </a:lnTo>
                  <a:lnTo>
                    <a:pt x="1065" y="1008"/>
                  </a:lnTo>
                  <a:lnTo>
                    <a:pt x="1064" y="1008"/>
                  </a:lnTo>
                  <a:lnTo>
                    <a:pt x="1062" y="1007"/>
                  </a:lnTo>
                  <a:lnTo>
                    <a:pt x="1061" y="1007"/>
                  </a:lnTo>
                  <a:lnTo>
                    <a:pt x="1060" y="1007"/>
                  </a:lnTo>
                  <a:lnTo>
                    <a:pt x="1060" y="1008"/>
                  </a:lnTo>
                  <a:lnTo>
                    <a:pt x="1060" y="1010"/>
                  </a:lnTo>
                  <a:lnTo>
                    <a:pt x="1059" y="1010"/>
                  </a:lnTo>
                  <a:lnTo>
                    <a:pt x="1059" y="1011"/>
                  </a:lnTo>
                  <a:lnTo>
                    <a:pt x="1059" y="1012"/>
                  </a:lnTo>
                  <a:lnTo>
                    <a:pt x="1059" y="1013"/>
                  </a:lnTo>
                  <a:lnTo>
                    <a:pt x="1060" y="1015"/>
                  </a:lnTo>
                  <a:lnTo>
                    <a:pt x="1061" y="1016"/>
                  </a:lnTo>
                  <a:lnTo>
                    <a:pt x="1060" y="1016"/>
                  </a:lnTo>
                  <a:lnTo>
                    <a:pt x="1059" y="1017"/>
                  </a:lnTo>
                  <a:lnTo>
                    <a:pt x="1059" y="1018"/>
                  </a:lnTo>
                  <a:lnTo>
                    <a:pt x="1057" y="1018"/>
                  </a:lnTo>
                  <a:lnTo>
                    <a:pt x="1055" y="1017"/>
                  </a:lnTo>
                  <a:lnTo>
                    <a:pt x="1055" y="1016"/>
                  </a:lnTo>
                  <a:lnTo>
                    <a:pt x="1054" y="1016"/>
                  </a:lnTo>
                  <a:lnTo>
                    <a:pt x="1054" y="1015"/>
                  </a:lnTo>
                  <a:lnTo>
                    <a:pt x="1052" y="1015"/>
                  </a:lnTo>
                  <a:lnTo>
                    <a:pt x="1051" y="1013"/>
                  </a:lnTo>
                  <a:lnTo>
                    <a:pt x="1051" y="1012"/>
                  </a:lnTo>
                  <a:lnTo>
                    <a:pt x="1050" y="1013"/>
                  </a:lnTo>
                  <a:lnTo>
                    <a:pt x="1049" y="1015"/>
                  </a:lnTo>
                  <a:lnTo>
                    <a:pt x="1047" y="1013"/>
                  </a:lnTo>
                  <a:lnTo>
                    <a:pt x="1047" y="1012"/>
                  </a:lnTo>
                  <a:lnTo>
                    <a:pt x="1046" y="1012"/>
                  </a:lnTo>
                  <a:lnTo>
                    <a:pt x="1046" y="1013"/>
                  </a:lnTo>
                  <a:lnTo>
                    <a:pt x="1045" y="1015"/>
                  </a:lnTo>
                  <a:lnTo>
                    <a:pt x="1045" y="1016"/>
                  </a:lnTo>
                  <a:lnTo>
                    <a:pt x="1044" y="1016"/>
                  </a:lnTo>
                  <a:lnTo>
                    <a:pt x="1044" y="1018"/>
                  </a:lnTo>
                  <a:lnTo>
                    <a:pt x="1042" y="1018"/>
                  </a:lnTo>
                  <a:lnTo>
                    <a:pt x="1042" y="1020"/>
                  </a:lnTo>
                  <a:lnTo>
                    <a:pt x="1041" y="1020"/>
                  </a:lnTo>
                  <a:lnTo>
                    <a:pt x="1041" y="1021"/>
                  </a:lnTo>
                  <a:lnTo>
                    <a:pt x="1040" y="1021"/>
                  </a:lnTo>
                  <a:lnTo>
                    <a:pt x="1039" y="1022"/>
                  </a:lnTo>
                  <a:lnTo>
                    <a:pt x="1037" y="1021"/>
                  </a:lnTo>
                  <a:lnTo>
                    <a:pt x="1036" y="1021"/>
                  </a:lnTo>
                  <a:lnTo>
                    <a:pt x="1034" y="1022"/>
                  </a:lnTo>
                  <a:lnTo>
                    <a:pt x="1032" y="1022"/>
                  </a:lnTo>
                  <a:lnTo>
                    <a:pt x="1031" y="1022"/>
                  </a:lnTo>
                  <a:lnTo>
                    <a:pt x="1030" y="1023"/>
                  </a:lnTo>
                  <a:lnTo>
                    <a:pt x="1029" y="1023"/>
                  </a:lnTo>
                  <a:lnTo>
                    <a:pt x="1027" y="1023"/>
                  </a:lnTo>
                  <a:lnTo>
                    <a:pt x="1027" y="1025"/>
                  </a:lnTo>
                  <a:lnTo>
                    <a:pt x="1026" y="1025"/>
                  </a:lnTo>
                  <a:lnTo>
                    <a:pt x="1025" y="1025"/>
                  </a:lnTo>
                  <a:lnTo>
                    <a:pt x="1022" y="1025"/>
                  </a:lnTo>
                  <a:lnTo>
                    <a:pt x="1022" y="1023"/>
                  </a:lnTo>
                  <a:lnTo>
                    <a:pt x="1021" y="1022"/>
                  </a:lnTo>
                  <a:lnTo>
                    <a:pt x="1022" y="1022"/>
                  </a:lnTo>
                  <a:lnTo>
                    <a:pt x="1021" y="1021"/>
                  </a:lnTo>
                  <a:lnTo>
                    <a:pt x="1020" y="1020"/>
                  </a:lnTo>
                  <a:lnTo>
                    <a:pt x="1020" y="1018"/>
                  </a:lnTo>
                  <a:lnTo>
                    <a:pt x="1020" y="1017"/>
                  </a:lnTo>
                  <a:lnTo>
                    <a:pt x="1019" y="1016"/>
                  </a:lnTo>
                  <a:lnTo>
                    <a:pt x="1017" y="1016"/>
                  </a:lnTo>
                  <a:lnTo>
                    <a:pt x="1016" y="1016"/>
                  </a:lnTo>
                  <a:lnTo>
                    <a:pt x="1015" y="1016"/>
                  </a:lnTo>
                  <a:lnTo>
                    <a:pt x="1014" y="1016"/>
                  </a:lnTo>
                  <a:lnTo>
                    <a:pt x="1012" y="1016"/>
                  </a:lnTo>
                  <a:lnTo>
                    <a:pt x="1012" y="1017"/>
                  </a:lnTo>
                  <a:lnTo>
                    <a:pt x="1011" y="1017"/>
                  </a:lnTo>
                  <a:lnTo>
                    <a:pt x="1010" y="1016"/>
                  </a:lnTo>
                  <a:lnTo>
                    <a:pt x="1009" y="1016"/>
                  </a:lnTo>
                  <a:lnTo>
                    <a:pt x="1009" y="1017"/>
                  </a:lnTo>
                  <a:lnTo>
                    <a:pt x="1009" y="1018"/>
                  </a:lnTo>
                  <a:lnTo>
                    <a:pt x="1009" y="1020"/>
                  </a:lnTo>
                  <a:lnTo>
                    <a:pt x="1007" y="1020"/>
                  </a:lnTo>
                  <a:lnTo>
                    <a:pt x="1007" y="1021"/>
                  </a:lnTo>
                  <a:lnTo>
                    <a:pt x="1007" y="1022"/>
                  </a:lnTo>
                  <a:lnTo>
                    <a:pt x="1006" y="1022"/>
                  </a:lnTo>
                  <a:lnTo>
                    <a:pt x="1005" y="1021"/>
                  </a:lnTo>
                  <a:lnTo>
                    <a:pt x="1005" y="1022"/>
                  </a:lnTo>
                  <a:lnTo>
                    <a:pt x="1004" y="1022"/>
                  </a:lnTo>
                  <a:lnTo>
                    <a:pt x="1004" y="1023"/>
                  </a:lnTo>
                  <a:lnTo>
                    <a:pt x="1004" y="1025"/>
                  </a:lnTo>
                  <a:lnTo>
                    <a:pt x="1005" y="1025"/>
                  </a:lnTo>
                  <a:lnTo>
                    <a:pt x="1005" y="1026"/>
                  </a:lnTo>
                  <a:lnTo>
                    <a:pt x="1006" y="1026"/>
                  </a:lnTo>
                  <a:lnTo>
                    <a:pt x="1006" y="1027"/>
                  </a:lnTo>
                  <a:lnTo>
                    <a:pt x="1005" y="1028"/>
                  </a:lnTo>
                  <a:lnTo>
                    <a:pt x="1004" y="1030"/>
                  </a:lnTo>
                  <a:lnTo>
                    <a:pt x="1002" y="1030"/>
                  </a:lnTo>
                  <a:lnTo>
                    <a:pt x="1001" y="1028"/>
                  </a:lnTo>
                  <a:lnTo>
                    <a:pt x="1002" y="1027"/>
                  </a:lnTo>
                  <a:lnTo>
                    <a:pt x="1001" y="1027"/>
                  </a:lnTo>
                  <a:lnTo>
                    <a:pt x="1000" y="1027"/>
                  </a:lnTo>
                  <a:lnTo>
                    <a:pt x="1000" y="1028"/>
                  </a:lnTo>
                  <a:lnTo>
                    <a:pt x="1000" y="1030"/>
                  </a:lnTo>
                  <a:lnTo>
                    <a:pt x="1001" y="1030"/>
                  </a:lnTo>
                  <a:lnTo>
                    <a:pt x="1001" y="1031"/>
                  </a:lnTo>
                  <a:lnTo>
                    <a:pt x="1002" y="1032"/>
                  </a:lnTo>
                  <a:lnTo>
                    <a:pt x="1004" y="1032"/>
                  </a:lnTo>
                  <a:lnTo>
                    <a:pt x="1005" y="1032"/>
                  </a:lnTo>
                  <a:lnTo>
                    <a:pt x="1004" y="1033"/>
                  </a:lnTo>
                  <a:lnTo>
                    <a:pt x="1002" y="1033"/>
                  </a:lnTo>
                  <a:lnTo>
                    <a:pt x="1001" y="1033"/>
                  </a:lnTo>
                  <a:lnTo>
                    <a:pt x="1000" y="1033"/>
                  </a:lnTo>
                  <a:lnTo>
                    <a:pt x="999" y="1032"/>
                  </a:lnTo>
                  <a:lnTo>
                    <a:pt x="999" y="1031"/>
                  </a:lnTo>
                  <a:lnTo>
                    <a:pt x="997" y="1032"/>
                  </a:lnTo>
                  <a:lnTo>
                    <a:pt x="997" y="1033"/>
                  </a:lnTo>
                  <a:lnTo>
                    <a:pt x="996" y="1035"/>
                  </a:lnTo>
                  <a:lnTo>
                    <a:pt x="996" y="1033"/>
                  </a:lnTo>
                  <a:lnTo>
                    <a:pt x="996" y="1032"/>
                  </a:lnTo>
                  <a:lnTo>
                    <a:pt x="995" y="1032"/>
                  </a:lnTo>
                  <a:lnTo>
                    <a:pt x="994" y="1033"/>
                  </a:lnTo>
                  <a:lnTo>
                    <a:pt x="992" y="1035"/>
                  </a:lnTo>
                  <a:lnTo>
                    <a:pt x="992" y="1036"/>
                  </a:lnTo>
                  <a:lnTo>
                    <a:pt x="991" y="1036"/>
                  </a:lnTo>
                  <a:lnTo>
                    <a:pt x="991" y="1037"/>
                  </a:lnTo>
                  <a:lnTo>
                    <a:pt x="990" y="1038"/>
                  </a:lnTo>
                  <a:lnTo>
                    <a:pt x="989" y="1038"/>
                  </a:lnTo>
                  <a:lnTo>
                    <a:pt x="987" y="1038"/>
                  </a:lnTo>
                  <a:lnTo>
                    <a:pt x="986" y="1038"/>
                  </a:lnTo>
                  <a:lnTo>
                    <a:pt x="986" y="1040"/>
                  </a:lnTo>
                  <a:lnTo>
                    <a:pt x="985" y="1041"/>
                  </a:lnTo>
                  <a:lnTo>
                    <a:pt x="984" y="1042"/>
                  </a:lnTo>
                  <a:lnTo>
                    <a:pt x="982" y="1043"/>
                  </a:lnTo>
                  <a:lnTo>
                    <a:pt x="981" y="1043"/>
                  </a:lnTo>
                  <a:lnTo>
                    <a:pt x="981" y="1045"/>
                  </a:lnTo>
                  <a:lnTo>
                    <a:pt x="980" y="1045"/>
                  </a:lnTo>
                  <a:lnTo>
                    <a:pt x="980" y="1046"/>
                  </a:lnTo>
                  <a:lnTo>
                    <a:pt x="980" y="1047"/>
                  </a:lnTo>
                  <a:lnTo>
                    <a:pt x="979" y="1047"/>
                  </a:lnTo>
                  <a:lnTo>
                    <a:pt x="977" y="1048"/>
                  </a:lnTo>
                  <a:lnTo>
                    <a:pt x="979" y="1048"/>
                  </a:lnTo>
                  <a:lnTo>
                    <a:pt x="979" y="1050"/>
                  </a:lnTo>
                  <a:lnTo>
                    <a:pt x="977" y="1050"/>
                  </a:lnTo>
                  <a:lnTo>
                    <a:pt x="976" y="1050"/>
                  </a:lnTo>
                  <a:lnTo>
                    <a:pt x="976" y="1048"/>
                  </a:lnTo>
                  <a:lnTo>
                    <a:pt x="976" y="1050"/>
                  </a:lnTo>
                  <a:lnTo>
                    <a:pt x="976" y="1051"/>
                  </a:lnTo>
                  <a:lnTo>
                    <a:pt x="975" y="1051"/>
                  </a:lnTo>
                  <a:lnTo>
                    <a:pt x="974" y="1051"/>
                  </a:lnTo>
                  <a:lnTo>
                    <a:pt x="972" y="1051"/>
                  </a:lnTo>
                  <a:lnTo>
                    <a:pt x="972" y="1052"/>
                  </a:lnTo>
                  <a:lnTo>
                    <a:pt x="974" y="1052"/>
                  </a:lnTo>
                  <a:lnTo>
                    <a:pt x="974" y="1053"/>
                  </a:lnTo>
                  <a:lnTo>
                    <a:pt x="972" y="1053"/>
                  </a:lnTo>
                  <a:lnTo>
                    <a:pt x="971" y="1053"/>
                  </a:lnTo>
                  <a:lnTo>
                    <a:pt x="970" y="1052"/>
                  </a:lnTo>
                  <a:lnTo>
                    <a:pt x="970" y="1053"/>
                  </a:lnTo>
                  <a:lnTo>
                    <a:pt x="969" y="1053"/>
                  </a:lnTo>
                  <a:lnTo>
                    <a:pt x="969" y="1055"/>
                  </a:lnTo>
                  <a:lnTo>
                    <a:pt x="969" y="1056"/>
                  </a:lnTo>
                  <a:lnTo>
                    <a:pt x="967" y="1056"/>
                  </a:lnTo>
                  <a:lnTo>
                    <a:pt x="967" y="1057"/>
                  </a:lnTo>
                  <a:lnTo>
                    <a:pt x="966" y="1057"/>
                  </a:lnTo>
                  <a:lnTo>
                    <a:pt x="966" y="1056"/>
                  </a:lnTo>
                  <a:lnTo>
                    <a:pt x="965" y="1055"/>
                  </a:lnTo>
                  <a:lnTo>
                    <a:pt x="964" y="1056"/>
                  </a:lnTo>
                  <a:lnTo>
                    <a:pt x="962" y="1056"/>
                  </a:lnTo>
                  <a:lnTo>
                    <a:pt x="961" y="1056"/>
                  </a:lnTo>
                  <a:lnTo>
                    <a:pt x="961" y="1057"/>
                  </a:lnTo>
                  <a:lnTo>
                    <a:pt x="961" y="1058"/>
                  </a:lnTo>
                  <a:lnTo>
                    <a:pt x="960" y="1058"/>
                  </a:lnTo>
                  <a:lnTo>
                    <a:pt x="960" y="1060"/>
                  </a:lnTo>
                  <a:lnTo>
                    <a:pt x="961" y="1061"/>
                  </a:lnTo>
                  <a:lnTo>
                    <a:pt x="962" y="1063"/>
                  </a:lnTo>
                  <a:lnTo>
                    <a:pt x="962" y="1065"/>
                  </a:lnTo>
                  <a:lnTo>
                    <a:pt x="962" y="1066"/>
                  </a:lnTo>
                  <a:lnTo>
                    <a:pt x="961" y="1066"/>
                  </a:lnTo>
                  <a:lnTo>
                    <a:pt x="960" y="1065"/>
                  </a:lnTo>
                  <a:lnTo>
                    <a:pt x="959" y="1065"/>
                  </a:lnTo>
                  <a:lnTo>
                    <a:pt x="959" y="1063"/>
                  </a:lnTo>
                  <a:lnTo>
                    <a:pt x="959" y="1062"/>
                  </a:lnTo>
                  <a:lnTo>
                    <a:pt x="959" y="1061"/>
                  </a:lnTo>
                  <a:lnTo>
                    <a:pt x="957" y="1061"/>
                  </a:lnTo>
                  <a:lnTo>
                    <a:pt x="956" y="1063"/>
                  </a:lnTo>
                  <a:lnTo>
                    <a:pt x="956" y="1065"/>
                  </a:lnTo>
                  <a:lnTo>
                    <a:pt x="956" y="1066"/>
                  </a:lnTo>
                  <a:lnTo>
                    <a:pt x="956" y="1067"/>
                  </a:lnTo>
                  <a:lnTo>
                    <a:pt x="956" y="1068"/>
                  </a:lnTo>
                  <a:lnTo>
                    <a:pt x="956" y="1070"/>
                  </a:lnTo>
                  <a:lnTo>
                    <a:pt x="955" y="1070"/>
                  </a:lnTo>
                  <a:lnTo>
                    <a:pt x="954" y="1070"/>
                  </a:lnTo>
                  <a:lnTo>
                    <a:pt x="954" y="1068"/>
                  </a:lnTo>
                  <a:lnTo>
                    <a:pt x="952" y="1068"/>
                  </a:lnTo>
                  <a:lnTo>
                    <a:pt x="951" y="1070"/>
                  </a:lnTo>
                  <a:lnTo>
                    <a:pt x="950" y="1068"/>
                  </a:lnTo>
                  <a:lnTo>
                    <a:pt x="949" y="1068"/>
                  </a:lnTo>
                  <a:lnTo>
                    <a:pt x="947" y="1067"/>
                  </a:lnTo>
                  <a:lnTo>
                    <a:pt x="947" y="1068"/>
                  </a:lnTo>
                  <a:lnTo>
                    <a:pt x="946" y="1070"/>
                  </a:lnTo>
                  <a:lnTo>
                    <a:pt x="945" y="1070"/>
                  </a:lnTo>
                  <a:lnTo>
                    <a:pt x="943" y="1070"/>
                  </a:lnTo>
                  <a:lnTo>
                    <a:pt x="943" y="1071"/>
                  </a:lnTo>
                  <a:lnTo>
                    <a:pt x="942" y="1071"/>
                  </a:lnTo>
                  <a:lnTo>
                    <a:pt x="943" y="1072"/>
                  </a:lnTo>
                  <a:lnTo>
                    <a:pt x="942" y="1072"/>
                  </a:lnTo>
                  <a:lnTo>
                    <a:pt x="941" y="1073"/>
                  </a:lnTo>
                  <a:lnTo>
                    <a:pt x="940" y="1073"/>
                  </a:lnTo>
                  <a:lnTo>
                    <a:pt x="938" y="1073"/>
                  </a:lnTo>
                  <a:lnTo>
                    <a:pt x="937" y="1073"/>
                  </a:lnTo>
                  <a:lnTo>
                    <a:pt x="936" y="1073"/>
                  </a:lnTo>
                  <a:lnTo>
                    <a:pt x="935" y="1075"/>
                  </a:lnTo>
                  <a:lnTo>
                    <a:pt x="935" y="1076"/>
                  </a:lnTo>
                  <a:lnTo>
                    <a:pt x="933" y="1076"/>
                  </a:lnTo>
                  <a:lnTo>
                    <a:pt x="933" y="1077"/>
                  </a:lnTo>
                  <a:lnTo>
                    <a:pt x="933" y="1079"/>
                  </a:lnTo>
                  <a:lnTo>
                    <a:pt x="932" y="1079"/>
                  </a:lnTo>
                  <a:lnTo>
                    <a:pt x="931" y="1079"/>
                  </a:lnTo>
                  <a:lnTo>
                    <a:pt x="931" y="1077"/>
                  </a:lnTo>
                  <a:lnTo>
                    <a:pt x="931" y="1076"/>
                  </a:lnTo>
                  <a:lnTo>
                    <a:pt x="930" y="1075"/>
                  </a:lnTo>
                  <a:lnTo>
                    <a:pt x="928" y="1075"/>
                  </a:lnTo>
                  <a:lnTo>
                    <a:pt x="927" y="1076"/>
                  </a:lnTo>
                  <a:lnTo>
                    <a:pt x="927" y="1075"/>
                  </a:lnTo>
                  <a:lnTo>
                    <a:pt x="926" y="1075"/>
                  </a:lnTo>
                  <a:lnTo>
                    <a:pt x="925" y="1076"/>
                  </a:lnTo>
                  <a:lnTo>
                    <a:pt x="925" y="1077"/>
                  </a:lnTo>
                  <a:lnTo>
                    <a:pt x="923" y="1077"/>
                  </a:lnTo>
                  <a:lnTo>
                    <a:pt x="923" y="1079"/>
                  </a:lnTo>
                  <a:lnTo>
                    <a:pt x="923" y="1080"/>
                  </a:lnTo>
                  <a:lnTo>
                    <a:pt x="923" y="1081"/>
                  </a:lnTo>
                  <a:lnTo>
                    <a:pt x="922" y="1082"/>
                  </a:lnTo>
                  <a:lnTo>
                    <a:pt x="922" y="1084"/>
                  </a:lnTo>
                  <a:lnTo>
                    <a:pt x="921" y="1085"/>
                  </a:lnTo>
                  <a:lnTo>
                    <a:pt x="920" y="1086"/>
                  </a:lnTo>
                  <a:lnTo>
                    <a:pt x="920" y="1087"/>
                  </a:lnTo>
                  <a:lnTo>
                    <a:pt x="921" y="1087"/>
                  </a:lnTo>
                  <a:lnTo>
                    <a:pt x="920" y="1087"/>
                  </a:lnTo>
                  <a:lnTo>
                    <a:pt x="918" y="1089"/>
                  </a:lnTo>
                  <a:lnTo>
                    <a:pt x="918" y="1090"/>
                  </a:lnTo>
                  <a:lnTo>
                    <a:pt x="917" y="1090"/>
                  </a:lnTo>
                  <a:lnTo>
                    <a:pt x="915" y="1091"/>
                  </a:lnTo>
                  <a:lnTo>
                    <a:pt x="913" y="1092"/>
                  </a:lnTo>
                  <a:lnTo>
                    <a:pt x="912" y="1091"/>
                  </a:lnTo>
                  <a:lnTo>
                    <a:pt x="912" y="1092"/>
                  </a:lnTo>
                  <a:lnTo>
                    <a:pt x="912" y="1094"/>
                  </a:lnTo>
                  <a:lnTo>
                    <a:pt x="911" y="1094"/>
                  </a:lnTo>
                  <a:lnTo>
                    <a:pt x="910" y="1095"/>
                  </a:lnTo>
                  <a:lnTo>
                    <a:pt x="908" y="1096"/>
                  </a:lnTo>
                  <a:lnTo>
                    <a:pt x="908" y="1097"/>
                  </a:lnTo>
                  <a:lnTo>
                    <a:pt x="907" y="1099"/>
                  </a:lnTo>
                  <a:lnTo>
                    <a:pt x="906" y="1100"/>
                  </a:lnTo>
                  <a:lnTo>
                    <a:pt x="905" y="1099"/>
                  </a:lnTo>
                  <a:lnTo>
                    <a:pt x="903" y="1100"/>
                  </a:lnTo>
                  <a:lnTo>
                    <a:pt x="902" y="1100"/>
                  </a:lnTo>
                  <a:lnTo>
                    <a:pt x="901" y="1101"/>
                  </a:lnTo>
                  <a:lnTo>
                    <a:pt x="901" y="1104"/>
                  </a:lnTo>
                  <a:lnTo>
                    <a:pt x="900" y="1104"/>
                  </a:lnTo>
                  <a:lnTo>
                    <a:pt x="898" y="1104"/>
                  </a:lnTo>
                  <a:lnTo>
                    <a:pt x="897" y="1104"/>
                  </a:lnTo>
                  <a:lnTo>
                    <a:pt x="897" y="1105"/>
                  </a:lnTo>
                  <a:lnTo>
                    <a:pt x="897" y="1107"/>
                  </a:lnTo>
                  <a:lnTo>
                    <a:pt x="896" y="1109"/>
                  </a:lnTo>
                  <a:lnTo>
                    <a:pt x="896" y="1110"/>
                  </a:lnTo>
                  <a:lnTo>
                    <a:pt x="895" y="1111"/>
                  </a:lnTo>
                  <a:lnTo>
                    <a:pt x="895" y="1112"/>
                  </a:lnTo>
                  <a:lnTo>
                    <a:pt x="895" y="1114"/>
                  </a:lnTo>
                  <a:lnTo>
                    <a:pt x="895" y="1115"/>
                  </a:lnTo>
                  <a:lnTo>
                    <a:pt x="896" y="1115"/>
                  </a:lnTo>
                  <a:lnTo>
                    <a:pt x="896" y="1116"/>
                  </a:lnTo>
                  <a:lnTo>
                    <a:pt x="895" y="1117"/>
                  </a:lnTo>
                  <a:lnTo>
                    <a:pt x="893" y="1119"/>
                  </a:lnTo>
                  <a:lnTo>
                    <a:pt x="893" y="1120"/>
                  </a:lnTo>
                  <a:lnTo>
                    <a:pt x="893" y="1121"/>
                  </a:lnTo>
                  <a:lnTo>
                    <a:pt x="893" y="1120"/>
                  </a:lnTo>
                  <a:lnTo>
                    <a:pt x="892" y="1120"/>
                  </a:lnTo>
                  <a:lnTo>
                    <a:pt x="891" y="1120"/>
                  </a:lnTo>
                  <a:lnTo>
                    <a:pt x="891" y="1121"/>
                  </a:lnTo>
                  <a:lnTo>
                    <a:pt x="890" y="1122"/>
                  </a:lnTo>
                  <a:lnTo>
                    <a:pt x="890" y="1124"/>
                  </a:lnTo>
                  <a:lnTo>
                    <a:pt x="888" y="1124"/>
                  </a:lnTo>
                  <a:lnTo>
                    <a:pt x="888" y="1122"/>
                  </a:lnTo>
                  <a:lnTo>
                    <a:pt x="887" y="1121"/>
                  </a:lnTo>
                  <a:lnTo>
                    <a:pt x="886" y="1121"/>
                  </a:lnTo>
                  <a:lnTo>
                    <a:pt x="885" y="1121"/>
                  </a:lnTo>
                  <a:lnTo>
                    <a:pt x="882" y="1121"/>
                  </a:lnTo>
                  <a:lnTo>
                    <a:pt x="881" y="1121"/>
                  </a:lnTo>
                  <a:lnTo>
                    <a:pt x="880" y="1121"/>
                  </a:lnTo>
                  <a:lnTo>
                    <a:pt x="878" y="1121"/>
                  </a:lnTo>
                  <a:lnTo>
                    <a:pt x="877" y="1121"/>
                  </a:lnTo>
                  <a:lnTo>
                    <a:pt x="876" y="1120"/>
                  </a:lnTo>
                  <a:lnTo>
                    <a:pt x="876" y="1119"/>
                  </a:lnTo>
                  <a:lnTo>
                    <a:pt x="876" y="1117"/>
                  </a:lnTo>
                  <a:lnTo>
                    <a:pt x="875" y="1116"/>
                  </a:lnTo>
                  <a:lnTo>
                    <a:pt x="873" y="1115"/>
                  </a:lnTo>
                  <a:lnTo>
                    <a:pt x="872" y="1116"/>
                  </a:lnTo>
                  <a:lnTo>
                    <a:pt x="871" y="1116"/>
                  </a:lnTo>
                  <a:lnTo>
                    <a:pt x="870" y="1116"/>
                  </a:lnTo>
                  <a:lnTo>
                    <a:pt x="868" y="1117"/>
                  </a:lnTo>
                  <a:lnTo>
                    <a:pt x="867" y="1117"/>
                  </a:lnTo>
                  <a:lnTo>
                    <a:pt x="866" y="1117"/>
                  </a:lnTo>
                  <a:lnTo>
                    <a:pt x="866" y="1119"/>
                  </a:lnTo>
                  <a:lnTo>
                    <a:pt x="865" y="1119"/>
                  </a:lnTo>
                  <a:lnTo>
                    <a:pt x="865" y="1120"/>
                  </a:lnTo>
                  <a:lnTo>
                    <a:pt x="863" y="1120"/>
                  </a:lnTo>
                  <a:lnTo>
                    <a:pt x="862" y="1120"/>
                  </a:lnTo>
                  <a:lnTo>
                    <a:pt x="861" y="1120"/>
                  </a:lnTo>
                  <a:lnTo>
                    <a:pt x="860" y="1120"/>
                  </a:lnTo>
                  <a:lnTo>
                    <a:pt x="858" y="1120"/>
                  </a:lnTo>
                  <a:lnTo>
                    <a:pt x="858" y="1121"/>
                  </a:lnTo>
                  <a:lnTo>
                    <a:pt x="857" y="1121"/>
                  </a:lnTo>
                  <a:lnTo>
                    <a:pt x="858" y="1121"/>
                  </a:lnTo>
                  <a:lnTo>
                    <a:pt x="858" y="1122"/>
                  </a:lnTo>
                  <a:lnTo>
                    <a:pt x="860" y="1122"/>
                  </a:lnTo>
                  <a:lnTo>
                    <a:pt x="860" y="1124"/>
                  </a:lnTo>
                  <a:lnTo>
                    <a:pt x="858" y="1125"/>
                  </a:lnTo>
                  <a:lnTo>
                    <a:pt x="857" y="1124"/>
                  </a:lnTo>
                  <a:lnTo>
                    <a:pt x="856" y="1124"/>
                  </a:lnTo>
                  <a:lnTo>
                    <a:pt x="855" y="1124"/>
                  </a:lnTo>
                  <a:lnTo>
                    <a:pt x="853" y="1124"/>
                  </a:lnTo>
                  <a:lnTo>
                    <a:pt x="852" y="1125"/>
                  </a:lnTo>
                  <a:lnTo>
                    <a:pt x="851" y="1126"/>
                  </a:lnTo>
                  <a:lnTo>
                    <a:pt x="850" y="1127"/>
                  </a:lnTo>
                  <a:lnTo>
                    <a:pt x="848" y="1127"/>
                  </a:lnTo>
                  <a:lnTo>
                    <a:pt x="847" y="1127"/>
                  </a:lnTo>
                  <a:lnTo>
                    <a:pt x="846" y="1126"/>
                  </a:lnTo>
                  <a:lnTo>
                    <a:pt x="846" y="1125"/>
                  </a:lnTo>
                  <a:lnTo>
                    <a:pt x="845" y="1125"/>
                  </a:lnTo>
                  <a:lnTo>
                    <a:pt x="843" y="1125"/>
                  </a:lnTo>
                  <a:lnTo>
                    <a:pt x="842" y="1125"/>
                  </a:lnTo>
                  <a:lnTo>
                    <a:pt x="841" y="1125"/>
                  </a:lnTo>
                  <a:lnTo>
                    <a:pt x="840" y="1125"/>
                  </a:lnTo>
                  <a:lnTo>
                    <a:pt x="838" y="1125"/>
                  </a:lnTo>
                  <a:lnTo>
                    <a:pt x="837" y="1125"/>
                  </a:lnTo>
                  <a:lnTo>
                    <a:pt x="836" y="1125"/>
                  </a:lnTo>
                  <a:lnTo>
                    <a:pt x="836" y="1124"/>
                  </a:lnTo>
                  <a:lnTo>
                    <a:pt x="835" y="1122"/>
                  </a:lnTo>
                  <a:lnTo>
                    <a:pt x="833" y="1122"/>
                  </a:lnTo>
                  <a:lnTo>
                    <a:pt x="832" y="1121"/>
                  </a:lnTo>
                  <a:lnTo>
                    <a:pt x="831" y="1121"/>
                  </a:lnTo>
                  <a:lnTo>
                    <a:pt x="830" y="1120"/>
                  </a:lnTo>
                  <a:lnTo>
                    <a:pt x="828" y="1119"/>
                  </a:lnTo>
                  <a:lnTo>
                    <a:pt x="827" y="1120"/>
                  </a:lnTo>
                  <a:lnTo>
                    <a:pt x="827" y="1119"/>
                  </a:lnTo>
                  <a:lnTo>
                    <a:pt x="828" y="1119"/>
                  </a:lnTo>
                  <a:lnTo>
                    <a:pt x="827" y="1117"/>
                  </a:lnTo>
                  <a:lnTo>
                    <a:pt x="826" y="1116"/>
                  </a:lnTo>
                  <a:lnTo>
                    <a:pt x="825" y="1116"/>
                  </a:lnTo>
                  <a:lnTo>
                    <a:pt x="823" y="1115"/>
                  </a:lnTo>
                  <a:lnTo>
                    <a:pt x="821" y="1116"/>
                  </a:lnTo>
                  <a:lnTo>
                    <a:pt x="820" y="1115"/>
                  </a:lnTo>
                  <a:lnTo>
                    <a:pt x="818" y="1115"/>
                  </a:lnTo>
                  <a:lnTo>
                    <a:pt x="817" y="1115"/>
                  </a:lnTo>
                  <a:lnTo>
                    <a:pt x="817" y="1116"/>
                  </a:lnTo>
                  <a:lnTo>
                    <a:pt x="817" y="1117"/>
                  </a:lnTo>
                  <a:lnTo>
                    <a:pt x="817" y="1119"/>
                  </a:lnTo>
                  <a:lnTo>
                    <a:pt x="816" y="1119"/>
                  </a:lnTo>
                  <a:lnTo>
                    <a:pt x="816" y="1120"/>
                  </a:lnTo>
                  <a:lnTo>
                    <a:pt x="815" y="1121"/>
                  </a:lnTo>
                  <a:lnTo>
                    <a:pt x="815" y="1122"/>
                  </a:lnTo>
                  <a:lnTo>
                    <a:pt x="813" y="1124"/>
                  </a:lnTo>
                  <a:lnTo>
                    <a:pt x="812" y="1124"/>
                  </a:lnTo>
                  <a:lnTo>
                    <a:pt x="811" y="1124"/>
                  </a:lnTo>
                  <a:lnTo>
                    <a:pt x="811" y="1125"/>
                  </a:lnTo>
                  <a:lnTo>
                    <a:pt x="810" y="1125"/>
                  </a:lnTo>
                  <a:lnTo>
                    <a:pt x="810" y="1126"/>
                  </a:lnTo>
                  <a:lnTo>
                    <a:pt x="810" y="1125"/>
                  </a:lnTo>
                  <a:lnTo>
                    <a:pt x="807" y="1125"/>
                  </a:lnTo>
                  <a:lnTo>
                    <a:pt x="806" y="1126"/>
                  </a:lnTo>
                  <a:lnTo>
                    <a:pt x="805" y="1127"/>
                  </a:lnTo>
                  <a:lnTo>
                    <a:pt x="803" y="1129"/>
                  </a:lnTo>
                  <a:lnTo>
                    <a:pt x="802" y="1129"/>
                  </a:lnTo>
                  <a:lnTo>
                    <a:pt x="802" y="1130"/>
                  </a:lnTo>
                  <a:lnTo>
                    <a:pt x="801" y="1130"/>
                  </a:lnTo>
                  <a:lnTo>
                    <a:pt x="800" y="1131"/>
                  </a:lnTo>
                  <a:lnTo>
                    <a:pt x="797" y="1130"/>
                  </a:lnTo>
                  <a:lnTo>
                    <a:pt x="796" y="1129"/>
                  </a:lnTo>
                  <a:lnTo>
                    <a:pt x="796" y="1127"/>
                  </a:lnTo>
                  <a:lnTo>
                    <a:pt x="795" y="1127"/>
                  </a:lnTo>
                  <a:lnTo>
                    <a:pt x="793" y="1127"/>
                  </a:lnTo>
                  <a:lnTo>
                    <a:pt x="792" y="1129"/>
                  </a:lnTo>
                  <a:lnTo>
                    <a:pt x="791" y="1129"/>
                  </a:lnTo>
                  <a:lnTo>
                    <a:pt x="791" y="1130"/>
                  </a:lnTo>
                  <a:lnTo>
                    <a:pt x="790" y="1131"/>
                  </a:lnTo>
                  <a:lnTo>
                    <a:pt x="788" y="1131"/>
                  </a:lnTo>
                  <a:lnTo>
                    <a:pt x="788" y="1132"/>
                  </a:lnTo>
                  <a:lnTo>
                    <a:pt x="787" y="1132"/>
                  </a:lnTo>
                  <a:lnTo>
                    <a:pt x="787" y="1134"/>
                  </a:lnTo>
                  <a:lnTo>
                    <a:pt x="788" y="1134"/>
                  </a:lnTo>
                  <a:lnTo>
                    <a:pt x="788" y="1135"/>
                  </a:lnTo>
                  <a:lnTo>
                    <a:pt x="787" y="1135"/>
                  </a:lnTo>
                  <a:lnTo>
                    <a:pt x="786" y="1135"/>
                  </a:lnTo>
                  <a:lnTo>
                    <a:pt x="786" y="1136"/>
                  </a:lnTo>
                  <a:lnTo>
                    <a:pt x="786" y="1137"/>
                  </a:lnTo>
                  <a:lnTo>
                    <a:pt x="785" y="1139"/>
                  </a:lnTo>
                  <a:lnTo>
                    <a:pt x="783" y="1139"/>
                  </a:lnTo>
                  <a:lnTo>
                    <a:pt x="783" y="1140"/>
                  </a:lnTo>
                  <a:lnTo>
                    <a:pt x="782" y="1140"/>
                  </a:lnTo>
                  <a:lnTo>
                    <a:pt x="782" y="1141"/>
                  </a:lnTo>
                  <a:lnTo>
                    <a:pt x="782" y="1142"/>
                  </a:lnTo>
                  <a:lnTo>
                    <a:pt x="780" y="1144"/>
                  </a:lnTo>
                  <a:lnTo>
                    <a:pt x="780" y="1145"/>
                  </a:lnTo>
                  <a:lnTo>
                    <a:pt x="778" y="1146"/>
                  </a:lnTo>
                  <a:lnTo>
                    <a:pt x="778" y="1147"/>
                  </a:lnTo>
                  <a:lnTo>
                    <a:pt x="777" y="1147"/>
                  </a:lnTo>
                  <a:lnTo>
                    <a:pt x="777" y="1149"/>
                  </a:lnTo>
                  <a:lnTo>
                    <a:pt x="777" y="1150"/>
                  </a:lnTo>
                  <a:lnTo>
                    <a:pt x="775" y="1150"/>
                  </a:lnTo>
                  <a:lnTo>
                    <a:pt x="775" y="1151"/>
                  </a:lnTo>
                  <a:lnTo>
                    <a:pt x="772" y="1151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1" y="1154"/>
                  </a:lnTo>
                  <a:lnTo>
                    <a:pt x="771" y="1155"/>
                  </a:lnTo>
                  <a:lnTo>
                    <a:pt x="770" y="1155"/>
                  </a:lnTo>
                  <a:lnTo>
                    <a:pt x="771" y="1156"/>
                  </a:lnTo>
                  <a:lnTo>
                    <a:pt x="771" y="1157"/>
                  </a:lnTo>
                  <a:lnTo>
                    <a:pt x="770" y="1159"/>
                  </a:lnTo>
                  <a:lnTo>
                    <a:pt x="767" y="1160"/>
                  </a:lnTo>
                  <a:lnTo>
                    <a:pt x="766" y="1160"/>
                  </a:lnTo>
                  <a:lnTo>
                    <a:pt x="765" y="1160"/>
                  </a:lnTo>
                  <a:lnTo>
                    <a:pt x="762" y="1161"/>
                  </a:lnTo>
                  <a:lnTo>
                    <a:pt x="765" y="1159"/>
                  </a:lnTo>
                  <a:lnTo>
                    <a:pt x="765" y="1157"/>
                  </a:lnTo>
                  <a:lnTo>
                    <a:pt x="763" y="1156"/>
                  </a:lnTo>
                  <a:lnTo>
                    <a:pt x="763" y="1154"/>
                  </a:lnTo>
                  <a:lnTo>
                    <a:pt x="762" y="1152"/>
                  </a:lnTo>
                  <a:lnTo>
                    <a:pt x="761" y="1151"/>
                  </a:lnTo>
                  <a:lnTo>
                    <a:pt x="761" y="1149"/>
                  </a:lnTo>
                  <a:lnTo>
                    <a:pt x="760" y="1149"/>
                  </a:lnTo>
                  <a:lnTo>
                    <a:pt x="758" y="1147"/>
                  </a:lnTo>
                  <a:lnTo>
                    <a:pt x="756" y="1147"/>
                  </a:lnTo>
                  <a:lnTo>
                    <a:pt x="753" y="1147"/>
                  </a:lnTo>
                  <a:lnTo>
                    <a:pt x="751" y="1147"/>
                  </a:lnTo>
                  <a:lnTo>
                    <a:pt x="748" y="1149"/>
                  </a:lnTo>
                  <a:lnTo>
                    <a:pt x="747" y="1150"/>
                  </a:lnTo>
                  <a:lnTo>
                    <a:pt x="746" y="1152"/>
                  </a:lnTo>
                  <a:lnTo>
                    <a:pt x="745" y="1152"/>
                  </a:lnTo>
                  <a:lnTo>
                    <a:pt x="742" y="1150"/>
                  </a:lnTo>
                  <a:lnTo>
                    <a:pt x="741" y="1149"/>
                  </a:lnTo>
                  <a:lnTo>
                    <a:pt x="740" y="1150"/>
                  </a:lnTo>
                  <a:lnTo>
                    <a:pt x="737" y="1152"/>
                  </a:lnTo>
                  <a:lnTo>
                    <a:pt x="735" y="1152"/>
                  </a:lnTo>
                  <a:lnTo>
                    <a:pt x="733" y="1152"/>
                  </a:lnTo>
                  <a:lnTo>
                    <a:pt x="732" y="1152"/>
                  </a:lnTo>
                  <a:lnTo>
                    <a:pt x="730" y="1152"/>
                  </a:lnTo>
                  <a:lnTo>
                    <a:pt x="727" y="1152"/>
                  </a:lnTo>
                  <a:lnTo>
                    <a:pt x="726" y="1152"/>
                  </a:lnTo>
                  <a:lnTo>
                    <a:pt x="723" y="1152"/>
                  </a:lnTo>
                  <a:lnTo>
                    <a:pt x="718" y="1152"/>
                  </a:lnTo>
                  <a:lnTo>
                    <a:pt x="716" y="1151"/>
                  </a:lnTo>
                  <a:lnTo>
                    <a:pt x="711" y="1150"/>
                  </a:lnTo>
                  <a:lnTo>
                    <a:pt x="709" y="1151"/>
                  </a:lnTo>
                  <a:lnTo>
                    <a:pt x="708" y="1152"/>
                  </a:lnTo>
                  <a:lnTo>
                    <a:pt x="707" y="1152"/>
                  </a:lnTo>
                  <a:lnTo>
                    <a:pt x="706" y="1151"/>
                  </a:lnTo>
                  <a:lnTo>
                    <a:pt x="706" y="1152"/>
                  </a:lnTo>
                  <a:lnTo>
                    <a:pt x="706" y="1154"/>
                  </a:lnTo>
                  <a:lnTo>
                    <a:pt x="706" y="1155"/>
                  </a:lnTo>
                  <a:lnTo>
                    <a:pt x="706" y="1156"/>
                  </a:lnTo>
                  <a:lnTo>
                    <a:pt x="704" y="1156"/>
                  </a:lnTo>
                  <a:lnTo>
                    <a:pt x="703" y="1156"/>
                  </a:lnTo>
                  <a:lnTo>
                    <a:pt x="702" y="1157"/>
                  </a:lnTo>
                  <a:lnTo>
                    <a:pt x="702" y="1159"/>
                  </a:lnTo>
                  <a:lnTo>
                    <a:pt x="701" y="1159"/>
                  </a:lnTo>
                  <a:lnTo>
                    <a:pt x="701" y="1160"/>
                  </a:lnTo>
                  <a:lnTo>
                    <a:pt x="699" y="1160"/>
                  </a:lnTo>
                  <a:lnTo>
                    <a:pt x="698" y="1160"/>
                  </a:lnTo>
                  <a:lnTo>
                    <a:pt x="697" y="1161"/>
                  </a:lnTo>
                  <a:lnTo>
                    <a:pt x="696" y="1161"/>
                  </a:lnTo>
                  <a:lnTo>
                    <a:pt x="696" y="1162"/>
                  </a:lnTo>
                  <a:lnTo>
                    <a:pt x="696" y="1164"/>
                  </a:lnTo>
                  <a:lnTo>
                    <a:pt x="694" y="1164"/>
                  </a:lnTo>
                  <a:lnTo>
                    <a:pt x="694" y="1165"/>
                  </a:lnTo>
                  <a:lnTo>
                    <a:pt x="693" y="1166"/>
                  </a:lnTo>
                  <a:lnTo>
                    <a:pt x="693" y="1167"/>
                  </a:lnTo>
                  <a:lnTo>
                    <a:pt x="692" y="1167"/>
                  </a:lnTo>
                  <a:lnTo>
                    <a:pt x="691" y="1169"/>
                  </a:lnTo>
                  <a:lnTo>
                    <a:pt x="689" y="1170"/>
                  </a:lnTo>
                  <a:lnTo>
                    <a:pt x="689" y="1171"/>
                  </a:lnTo>
                  <a:lnTo>
                    <a:pt x="688" y="1171"/>
                  </a:lnTo>
                  <a:lnTo>
                    <a:pt x="688" y="1172"/>
                  </a:lnTo>
                  <a:lnTo>
                    <a:pt x="688" y="1174"/>
                  </a:lnTo>
                  <a:lnTo>
                    <a:pt x="687" y="1175"/>
                  </a:lnTo>
                  <a:lnTo>
                    <a:pt x="687" y="1176"/>
                  </a:lnTo>
                  <a:lnTo>
                    <a:pt x="687" y="1177"/>
                  </a:lnTo>
                  <a:lnTo>
                    <a:pt x="686" y="1177"/>
                  </a:lnTo>
                  <a:lnTo>
                    <a:pt x="684" y="1179"/>
                  </a:lnTo>
                  <a:lnTo>
                    <a:pt x="684" y="1180"/>
                  </a:lnTo>
                  <a:lnTo>
                    <a:pt x="683" y="1180"/>
                  </a:lnTo>
                  <a:lnTo>
                    <a:pt x="683" y="1181"/>
                  </a:lnTo>
                  <a:lnTo>
                    <a:pt x="684" y="1181"/>
                  </a:lnTo>
                  <a:lnTo>
                    <a:pt x="683" y="1182"/>
                  </a:lnTo>
                  <a:lnTo>
                    <a:pt x="683" y="1184"/>
                  </a:lnTo>
                  <a:lnTo>
                    <a:pt x="682" y="1185"/>
                  </a:lnTo>
                  <a:lnTo>
                    <a:pt x="681" y="1185"/>
                  </a:lnTo>
                  <a:lnTo>
                    <a:pt x="679" y="1185"/>
                  </a:lnTo>
                  <a:lnTo>
                    <a:pt x="679" y="1186"/>
                  </a:lnTo>
                  <a:lnTo>
                    <a:pt x="678" y="1186"/>
                  </a:lnTo>
                  <a:lnTo>
                    <a:pt x="677" y="1186"/>
                  </a:lnTo>
                  <a:lnTo>
                    <a:pt x="676" y="1187"/>
                  </a:lnTo>
                  <a:lnTo>
                    <a:pt x="673" y="1190"/>
                  </a:lnTo>
                  <a:lnTo>
                    <a:pt x="672" y="1191"/>
                  </a:lnTo>
                  <a:lnTo>
                    <a:pt x="671" y="1192"/>
                  </a:lnTo>
                  <a:lnTo>
                    <a:pt x="671" y="1194"/>
                  </a:lnTo>
                  <a:lnTo>
                    <a:pt x="672" y="1194"/>
                  </a:lnTo>
                  <a:lnTo>
                    <a:pt x="672" y="1195"/>
                  </a:lnTo>
                  <a:lnTo>
                    <a:pt x="673" y="1196"/>
                  </a:lnTo>
                  <a:lnTo>
                    <a:pt x="674" y="1196"/>
                  </a:lnTo>
                  <a:lnTo>
                    <a:pt x="676" y="1197"/>
                  </a:lnTo>
                  <a:lnTo>
                    <a:pt x="677" y="1197"/>
                  </a:lnTo>
                  <a:lnTo>
                    <a:pt x="677" y="1199"/>
                  </a:lnTo>
                  <a:lnTo>
                    <a:pt x="678" y="1199"/>
                  </a:lnTo>
                  <a:lnTo>
                    <a:pt x="678" y="1200"/>
                  </a:lnTo>
                  <a:lnTo>
                    <a:pt x="678" y="1201"/>
                  </a:lnTo>
                  <a:lnTo>
                    <a:pt x="678" y="1202"/>
                  </a:lnTo>
                  <a:lnTo>
                    <a:pt x="679" y="1204"/>
                  </a:lnTo>
                  <a:lnTo>
                    <a:pt x="679" y="1205"/>
                  </a:lnTo>
                  <a:lnTo>
                    <a:pt x="679" y="1206"/>
                  </a:lnTo>
                  <a:lnTo>
                    <a:pt x="679" y="1207"/>
                  </a:lnTo>
                  <a:lnTo>
                    <a:pt x="679" y="1209"/>
                  </a:lnTo>
                  <a:lnTo>
                    <a:pt x="681" y="1210"/>
                  </a:lnTo>
                  <a:lnTo>
                    <a:pt x="682" y="1211"/>
                  </a:lnTo>
                  <a:lnTo>
                    <a:pt x="683" y="1212"/>
                  </a:lnTo>
                  <a:lnTo>
                    <a:pt x="682" y="1214"/>
                  </a:lnTo>
                  <a:lnTo>
                    <a:pt x="681" y="1215"/>
                  </a:lnTo>
                  <a:lnTo>
                    <a:pt x="681" y="1216"/>
                  </a:lnTo>
                  <a:lnTo>
                    <a:pt x="681" y="1217"/>
                  </a:lnTo>
                  <a:lnTo>
                    <a:pt x="681" y="1219"/>
                  </a:lnTo>
                  <a:lnTo>
                    <a:pt x="681" y="1220"/>
                  </a:lnTo>
                  <a:lnTo>
                    <a:pt x="682" y="1221"/>
                  </a:lnTo>
                  <a:lnTo>
                    <a:pt x="686" y="1225"/>
                  </a:lnTo>
                  <a:lnTo>
                    <a:pt x="686" y="1226"/>
                  </a:lnTo>
                  <a:lnTo>
                    <a:pt x="687" y="1227"/>
                  </a:lnTo>
                  <a:lnTo>
                    <a:pt x="688" y="1229"/>
                  </a:lnTo>
                  <a:lnTo>
                    <a:pt x="689" y="1230"/>
                  </a:lnTo>
                  <a:lnTo>
                    <a:pt x="691" y="1231"/>
                  </a:lnTo>
                  <a:lnTo>
                    <a:pt x="692" y="1231"/>
                  </a:lnTo>
                  <a:lnTo>
                    <a:pt x="692" y="1232"/>
                  </a:lnTo>
                  <a:lnTo>
                    <a:pt x="694" y="1231"/>
                  </a:lnTo>
                  <a:lnTo>
                    <a:pt x="696" y="1232"/>
                  </a:lnTo>
                  <a:lnTo>
                    <a:pt x="696" y="1234"/>
                  </a:lnTo>
                  <a:lnTo>
                    <a:pt x="696" y="1235"/>
                  </a:lnTo>
                  <a:lnTo>
                    <a:pt x="696" y="1236"/>
                  </a:lnTo>
                  <a:lnTo>
                    <a:pt x="696" y="1237"/>
                  </a:lnTo>
                  <a:lnTo>
                    <a:pt x="696" y="1239"/>
                  </a:lnTo>
                  <a:lnTo>
                    <a:pt x="697" y="1239"/>
                  </a:lnTo>
                  <a:lnTo>
                    <a:pt x="697" y="1240"/>
                  </a:lnTo>
                  <a:lnTo>
                    <a:pt x="698" y="1240"/>
                  </a:lnTo>
                  <a:lnTo>
                    <a:pt x="698" y="1241"/>
                  </a:lnTo>
                  <a:lnTo>
                    <a:pt x="699" y="1242"/>
                  </a:lnTo>
                  <a:lnTo>
                    <a:pt x="701" y="1244"/>
                  </a:lnTo>
                  <a:lnTo>
                    <a:pt x="702" y="1244"/>
                  </a:lnTo>
                  <a:lnTo>
                    <a:pt x="702" y="1245"/>
                  </a:lnTo>
                  <a:lnTo>
                    <a:pt x="703" y="1245"/>
                  </a:lnTo>
                  <a:lnTo>
                    <a:pt x="704" y="1245"/>
                  </a:lnTo>
                  <a:lnTo>
                    <a:pt x="704" y="1246"/>
                  </a:lnTo>
                  <a:lnTo>
                    <a:pt x="704" y="1247"/>
                  </a:lnTo>
                  <a:lnTo>
                    <a:pt x="706" y="1247"/>
                  </a:lnTo>
                  <a:lnTo>
                    <a:pt x="706" y="1249"/>
                  </a:lnTo>
                  <a:lnTo>
                    <a:pt x="706" y="1250"/>
                  </a:lnTo>
                  <a:lnTo>
                    <a:pt x="706" y="1251"/>
                  </a:lnTo>
                  <a:lnTo>
                    <a:pt x="704" y="1251"/>
                  </a:lnTo>
                  <a:lnTo>
                    <a:pt x="704" y="1252"/>
                  </a:lnTo>
                  <a:lnTo>
                    <a:pt x="703" y="1252"/>
                  </a:lnTo>
                  <a:lnTo>
                    <a:pt x="703" y="1254"/>
                  </a:lnTo>
                  <a:lnTo>
                    <a:pt x="704" y="1255"/>
                  </a:lnTo>
                  <a:lnTo>
                    <a:pt x="704" y="1256"/>
                  </a:lnTo>
                  <a:lnTo>
                    <a:pt x="704" y="1257"/>
                  </a:lnTo>
                  <a:lnTo>
                    <a:pt x="702" y="1260"/>
                  </a:lnTo>
                  <a:lnTo>
                    <a:pt x="701" y="1260"/>
                  </a:lnTo>
                  <a:lnTo>
                    <a:pt x="699" y="1261"/>
                  </a:lnTo>
                  <a:lnTo>
                    <a:pt x="698" y="1262"/>
                  </a:lnTo>
                  <a:lnTo>
                    <a:pt x="697" y="1264"/>
                  </a:lnTo>
                  <a:lnTo>
                    <a:pt x="697" y="1265"/>
                  </a:lnTo>
                  <a:lnTo>
                    <a:pt x="696" y="1266"/>
                  </a:lnTo>
                  <a:lnTo>
                    <a:pt x="696" y="1267"/>
                  </a:lnTo>
                  <a:lnTo>
                    <a:pt x="696" y="1270"/>
                  </a:lnTo>
                  <a:lnTo>
                    <a:pt x="696" y="1271"/>
                  </a:lnTo>
                  <a:lnTo>
                    <a:pt x="694" y="1271"/>
                  </a:lnTo>
                  <a:lnTo>
                    <a:pt x="694" y="1272"/>
                  </a:lnTo>
                  <a:lnTo>
                    <a:pt x="694" y="1274"/>
                  </a:lnTo>
                  <a:lnTo>
                    <a:pt x="693" y="1274"/>
                  </a:lnTo>
                  <a:lnTo>
                    <a:pt x="693" y="1275"/>
                  </a:lnTo>
                  <a:lnTo>
                    <a:pt x="693" y="1276"/>
                  </a:lnTo>
                  <a:lnTo>
                    <a:pt x="692" y="1277"/>
                  </a:lnTo>
                  <a:lnTo>
                    <a:pt x="691" y="1277"/>
                  </a:lnTo>
                  <a:lnTo>
                    <a:pt x="689" y="1277"/>
                  </a:lnTo>
                  <a:lnTo>
                    <a:pt x="688" y="1279"/>
                  </a:lnTo>
                  <a:lnTo>
                    <a:pt x="686" y="1279"/>
                  </a:lnTo>
                  <a:lnTo>
                    <a:pt x="686" y="1280"/>
                  </a:lnTo>
                  <a:lnTo>
                    <a:pt x="686" y="1281"/>
                  </a:lnTo>
                  <a:lnTo>
                    <a:pt x="686" y="1282"/>
                  </a:lnTo>
                  <a:lnTo>
                    <a:pt x="686" y="1284"/>
                  </a:lnTo>
                  <a:lnTo>
                    <a:pt x="686" y="1285"/>
                  </a:lnTo>
                  <a:lnTo>
                    <a:pt x="686" y="1286"/>
                  </a:lnTo>
                  <a:lnTo>
                    <a:pt x="684" y="1288"/>
                  </a:lnTo>
                  <a:lnTo>
                    <a:pt x="683" y="1289"/>
                  </a:lnTo>
                  <a:lnTo>
                    <a:pt x="682" y="1291"/>
                  </a:lnTo>
                  <a:lnTo>
                    <a:pt x="682" y="1293"/>
                  </a:lnTo>
                  <a:lnTo>
                    <a:pt x="679" y="1293"/>
                  </a:lnTo>
                  <a:lnTo>
                    <a:pt x="678" y="1291"/>
                  </a:lnTo>
                  <a:lnTo>
                    <a:pt x="677" y="1291"/>
                  </a:lnTo>
                  <a:lnTo>
                    <a:pt x="677" y="1290"/>
                  </a:lnTo>
                  <a:lnTo>
                    <a:pt x="676" y="1291"/>
                  </a:lnTo>
                  <a:lnTo>
                    <a:pt x="674" y="1291"/>
                  </a:lnTo>
                  <a:lnTo>
                    <a:pt x="673" y="1293"/>
                  </a:lnTo>
                  <a:lnTo>
                    <a:pt x="673" y="1295"/>
                  </a:lnTo>
                  <a:lnTo>
                    <a:pt x="673" y="1296"/>
                  </a:lnTo>
                  <a:lnTo>
                    <a:pt x="673" y="1298"/>
                  </a:lnTo>
                  <a:lnTo>
                    <a:pt x="671" y="1300"/>
                  </a:lnTo>
                  <a:lnTo>
                    <a:pt x="671" y="1301"/>
                  </a:lnTo>
                  <a:lnTo>
                    <a:pt x="671" y="1303"/>
                  </a:lnTo>
                  <a:lnTo>
                    <a:pt x="671" y="1304"/>
                  </a:lnTo>
                  <a:lnTo>
                    <a:pt x="669" y="1304"/>
                  </a:lnTo>
                  <a:lnTo>
                    <a:pt x="669" y="1305"/>
                  </a:lnTo>
                  <a:lnTo>
                    <a:pt x="668" y="1306"/>
                  </a:lnTo>
                  <a:lnTo>
                    <a:pt x="668" y="1308"/>
                  </a:lnTo>
                  <a:lnTo>
                    <a:pt x="668" y="1309"/>
                  </a:lnTo>
                  <a:lnTo>
                    <a:pt x="669" y="1309"/>
                  </a:lnTo>
                  <a:lnTo>
                    <a:pt x="671" y="1310"/>
                  </a:lnTo>
                  <a:lnTo>
                    <a:pt x="672" y="1310"/>
                  </a:lnTo>
                  <a:lnTo>
                    <a:pt x="672" y="1311"/>
                  </a:lnTo>
                  <a:lnTo>
                    <a:pt x="673" y="1311"/>
                  </a:lnTo>
                  <a:lnTo>
                    <a:pt x="673" y="1313"/>
                  </a:lnTo>
                  <a:lnTo>
                    <a:pt x="673" y="1314"/>
                  </a:lnTo>
                  <a:lnTo>
                    <a:pt x="673" y="1315"/>
                  </a:lnTo>
                  <a:lnTo>
                    <a:pt x="674" y="1315"/>
                  </a:lnTo>
                  <a:lnTo>
                    <a:pt x="674" y="1316"/>
                  </a:lnTo>
                  <a:lnTo>
                    <a:pt x="674" y="1318"/>
                  </a:lnTo>
                  <a:lnTo>
                    <a:pt x="676" y="1318"/>
                  </a:lnTo>
                  <a:lnTo>
                    <a:pt x="677" y="1318"/>
                  </a:lnTo>
                  <a:lnTo>
                    <a:pt x="678" y="1318"/>
                  </a:lnTo>
                  <a:lnTo>
                    <a:pt x="678" y="1316"/>
                  </a:lnTo>
                  <a:lnTo>
                    <a:pt x="679" y="1316"/>
                  </a:lnTo>
                  <a:lnTo>
                    <a:pt x="679" y="1318"/>
                  </a:lnTo>
                  <a:lnTo>
                    <a:pt x="681" y="1318"/>
                  </a:lnTo>
                  <a:lnTo>
                    <a:pt x="681" y="1319"/>
                  </a:lnTo>
                  <a:lnTo>
                    <a:pt x="681" y="1320"/>
                  </a:lnTo>
                  <a:lnTo>
                    <a:pt x="681" y="1321"/>
                  </a:lnTo>
                  <a:lnTo>
                    <a:pt x="681" y="1323"/>
                  </a:lnTo>
                  <a:lnTo>
                    <a:pt x="682" y="1323"/>
                  </a:lnTo>
                  <a:lnTo>
                    <a:pt x="683" y="1323"/>
                  </a:lnTo>
                  <a:lnTo>
                    <a:pt x="683" y="1324"/>
                  </a:lnTo>
                  <a:lnTo>
                    <a:pt x="683" y="1325"/>
                  </a:lnTo>
                  <a:lnTo>
                    <a:pt x="682" y="1326"/>
                  </a:lnTo>
                  <a:lnTo>
                    <a:pt x="681" y="1326"/>
                  </a:lnTo>
                  <a:lnTo>
                    <a:pt x="681" y="1328"/>
                  </a:lnTo>
                  <a:lnTo>
                    <a:pt x="681" y="1329"/>
                  </a:lnTo>
                  <a:lnTo>
                    <a:pt x="682" y="1330"/>
                  </a:lnTo>
                  <a:lnTo>
                    <a:pt x="683" y="1330"/>
                  </a:lnTo>
                  <a:lnTo>
                    <a:pt x="683" y="1331"/>
                  </a:lnTo>
                  <a:lnTo>
                    <a:pt x="684" y="1333"/>
                  </a:lnTo>
                  <a:lnTo>
                    <a:pt x="683" y="1335"/>
                  </a:lnTo>
                  <a:lnTo>
                    <a:pt x="682" y="1338"/>
                  </a:lnTo>
                  <a:lnTo>
                    <a:pt x="682" y="1339"/>
                  </a:lnTo>
                  <a:lnTo>
                    <a:pt x="681" y="1340"/>
                  </a:lnTo>
                  <a:lnTo>
                    <a:pt x="681" y="1341"/>
                  </a:lnTo>
                  <a:lnTo>
                    <a:pt x="679" y="1343"/>
                  </a:lnTo>
                  <a:lnTo>
                    <a:pt x="679" y="1344"/>
                  </a:lnTo>
                  <a:lnTo>
                    <a:pt x="678" y="1345"/>
                  </a:lnTo>
                  <a:lnTo>
                    <a:pt x="678" y="1346"/>
                  </a:lnTo>
                  <a:lnTo>
                    <a:pt x="678" y="1348"/>
                  </a:lnTo>
                  <a:lnTo>
                    <a:pt x="678" y="1349"/>
                  </a:lnTo>
                  <a:lnTo>
                    <a:pt x="678" y="1350"/>
                  </a:lnTo>
                  <a:lnTo>
                    <a:pt x="678" y="1353"/>
                  </a:lnTo>
                  <a:lnTo>
                    <a:pt x="678" y="1354"/>
                  </a:lnTo>
                  <a:lnTo>
                    <a:pt x="677" y="1354"/>
                  </a:lnTo>
                  <a:lnTo>
                    <a:pt x="677" y="1355"/>
                  </a:lnTo>
                  <a:lnTo>
                    <a:pt x="676" y="1356"/>
                  </a:lnTo>
                  <a:lnTo>
                    <a:pt x="674" y="1356"/>
                  </a:lnTo>
                  <a:lnTo>
                    <a:pt x="673" y="1356"/>
                  </a:lnTo>
                  <a:lnTo>
                    <a:pt x="672" y="1355"/>
                  </a:lnTo>
                  <a:lnTo>
                    <a:pt x="671" y="1355"/>
                  </a:lnTo>
                  <a:lnTo>
                    <a:pt x="669" y="1355"/>
                  </a:lnTo>
                  <a:lnTo>
                    <a:pt x="667" y="1355"/>
                  </a:lnTo>
                  <a:lnTo>
                    <a:pt x="666" y="1355"/>
                  </a:lnTo>
                  <a:lnTo>
                    <a:pt x="664" y="1355"/>
                  </a:lnTo>
                  <a:lnTo>
                    <a:pt x="663" y="1356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1" y="1358"/>
                  </a:lnTo>
                  <a:lnTo>
                    <a:pt x="661" y="1359"/>
                  </a:lnTo>
                  <a:lnTo>
                    <a:pt x="659" y="1360"/>
                  </a:lnTo>
                  <a:lnTo>
                    <a:pt x="658" y="1360"/>
                  </a:lnTo>
                  <a:lnTo>
                    <a:pt x="657" y="1360"/>
                  </a:lnTo>
                  <a:lnTo>
                    <a:pt x="657" y="1361"/>
                  </a:lnTo>
                  <a:lnTo>
                    <a:pt x="656" y="1361"/>
                  </a:lnTo>
                  <a:lnTo>
                    <a:pt x="654" y="1361"/>
                  </a:lnTo>
                  <a:lnTo>
                    <a:pt x="654" y="1360"/>
                  </a:lnTo>
                  <a:lnTo>
                    <a:pt x="653" y="1360"/>
                  </a:lnTo>
                  <a:lnTo>
                    <a:pt x="652" y="1359"/>
                  </a:lnTo>
                  <a:lnTo>
                    <a:pt x="651" y="1359"/>
                  </a:lnTo>
                  <a:lnTo>
                    <a:pt x="649" y="1358"/>
                  </a:lnTo>
                  <a:lnTo>
                    <a:pt x="648" y="1359"/>
                  </a:lnTo>
                  <a:lnTo>
                    <a:pt x="647" y="1359"/>
                  </a:lnTo>
                  <a:lnTo>
                    <a:pt x="646" y="1359"/>
                  </a:lnTo>
                  <a:lnTo>
                    <a:pt x="644" y="1360"/>
                  </a:lnTo>
                  <a:lnTo>
                    <a:pt x="644" y="1361"/>
                  </a:lnTo>
                  <a:lnTo>
                    <a:pt x="644" y="1363"/>
                  </a:lnTo>
                  <a:lnTo>
                    <a:pt x="643" y="1364"/>
                  </a:lnTo>
                  <a:lnTo>
                    <a:pt x="642" y="1365"/>
                  </a:lnTo>
                  <a:lnTo>
                    <a:pt x="642" y="1366"/>
                  </a:lnTo>
                  <a:lnTo>
                    <a:pt x="641" y="1368"/>
                  </a:lnTo>
                  <a:lnTo>
                    <a:pt x="639" y="1368"/>
                  </a:lnTo>
                  <a:lnTo>
                    <a:pt x="637" y="1368"/>
                  </a:lnTo>
                  <a:lnTo>
                    <a:pt x="636" y="1368"/>
                  </a:lnTo>
                  <a:lnTo>
                    <a:pt x="634" y="1368"/>
                  </a:lnTo>
                  <a:lnTo>
                    <a:pt x="633" y="1368"/>
                  </a:lnTo>
                  <a:lnTo>
                    <a:pt x="632" y="1368"/>
                  </a:lnTo>
                  <a:lnTo>
                    <a:pt x="631" y="1368"/>
                  </a:lnTo>
                  <a:lnTo>
                    <a:pt x="629" y="1368"/>
                  </a:lnTo>
                  <a:lnTo>
                    <a:pt x="628" y="1368"/>
                  </a:lnTo>
                  <a:lnTo>
                    <a:pt x="627" y="1368"/>
                  </a:lnTo>
                  <a:lnTo>
                    <a:pt x="626" y="1368"/>
                  </a:lnTo>
                  <a:lnTo>
                    <a:pt x="624" y="1368"/>
                  </a:lnTo>
                  <a:lnTo>
                    <a:pt x="623" y="1369"/>
                  </a:lnTo>
                  <a:lnTo>
                    <a:pt x="622" y="1369"/>
                  </a:lnTo>
                  <a:lnTo>
                    <a:pt x="621" y="1370"/>
                  </a:lnTo>
                  <a:lnTo>
                    <a:pt x="619" y="1370"/>
                  </a:lnTo>
                  <a:lnTo>
                    <a:pt x="618" y="1370"/>
                  </a:lnTo>
                  <a:lnTo>
                    <a:pt x="613" y="1370"/>
                  </a:lnTo>
                  <a:lnTo>
                    <a:pt x="612" y="1370"/>
                  </a:lnTo>
                  <a:lnTo>
                    <a:pt x="612" y="1371"/>
                  </a:lnTo>
                  <a:lnTo>
                    <a:pt x="612" y="1373"/>
                  </a:lnTo>
                  <a:lnTo>
                    <a:pt x="612" y="1375"/>
                  </a:lnTo>
                  <a:lnTo>
                    <a:pt x="612" y="1376"/>
                  </a:lnTo>
                  <a:lnTo>
                    <a:pt x="612" y="1378"/>
                  </a:lnTo>
                  <a:lnTo>
                    <a:pt x="612" y="1379"/>
                  </a:lnTo>
                  <a:lnTo>
                    <a:pt x="611" y="1379"/>
                  </a:lnTo>
                  <a:lnTo>
                    <a:pt x="611" y="1380"/>
                  </a:lnTo>
                  <a:lnTo>
                    <a:pt x="609" y="1380"/>
                  </a:lnTo>
                  <a:lnTo>
                    <a:pt x="608" y="1380"/>
                  </a:lnTo>
                  <a:lnTo>
                    <a:pt x="608" y="1381"/>
                  </a:lnTo>
                  <a:lnTo>
                    <a:pt x="608" y="1383"/>
                  </a:lnTo>
                  <a:lnTo>
                    <a:pt x="607" y="1383"/>
                  </a:lnTo>
                  <a:lnTo>
                    <a:pt x="607" y="1384"/>
                  </a:lnTo>
                  <a:lnTo>
                    <a:pt x="607" y="1385"/>
                  </a:lnTo>
                  <a:lnTo>
                    <a:pt x="606" y="1386"/>
                  </a:lnTo>
                  <a:lnTo>
                    <a:pt x="606" y="1388"/>
                  </a:lnTo>
                  <a:lnTo>
                    <a:pt x="604" y="1389"/>
                  </a:lnTo>
                  <a:lnTo>
                    <a:pt x="604" y="1390"/>
                  </a:lnTo>
                  <a:lnTo>
                    <a:pt x="603" y="1390"/>
                  </a:lnTo>
                  <a:lnTo>
                    <a:pt x="603" y="1391"/>
                  </a:lnTo>
                  <a:lnTo>
                    <a:pt x="603" y="1393"/>
                  </a:lnTo>
                  <a:lnTo>
                    <a:pt x="603" y="1394"/>
                  </a:ln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311" y="1880"/>
              <a:ext cx="273" cy="740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54" y="10"/>
                </a:cxn>
                <a:cxn ang="0">
                  <a:pos x="74" y="18"/>
                </a:cxn>
                <a:cxn ang="0">
                  <a:pos x="93" y="10"/>
                </a:cxn>
                <a:cxn ang="0">
                  <a:pos x="100" y="20"/>
                </a:cxn>
                <a:cxn ang="0">
                  <a:pos x="112" y="20"/>
                </a:cxn>
                <a:cxn ang="0">
                  <a:pos x="127" y="35"/>
                </a:cxn>
                <a:cxn ang="0">
                  <a:pos x="145" y="43"/>
                </a:cxn>
                <a:cxn ang="0">
                  <a:pos x="163" y="44"/>
                </a:cxn>
                <a:cxn ang="0">
                  <a:pos x="180" y="40"/>
                </a:cxn>
                <a:cxn ang="0">
                  <a:pos x="199" y="34"/>
                </a:cxn>
                <a:cxn ang="0">
                  <a:pos x="219" y="44"/>
                </a:cxn>
                <a:cxn ang="0">
                  <a:pos x="217" y="60"/>
                </a:cxn>
                <a:cxn ang="0">
                  <a:pos x="213" y="80"/>
                </a:cxn>
                <a:cxn ang="0">
                  <a:pos x="214" y="100"/>
                </a:cxn>
                <a:cxn ang="0">
                  <a:pos x="212" y="117"/>
                </a:cxn>
                <a:cxn ang="0">
                  <a:pos x="213" y="135"/>
                </a:cxn>
                <a:cxn ang="0">
                  <a:pos x="220" y="152"/>
                </a:cxn>
                <a:cxn ang="0">
                  <a:pos x="220" y="173"/>
                </a:cxn>
                <a:cxn ang="0">
                  <a:pos x="217" y="191"/>
                </a:cxn>
                <a:cxn ang="0">
                  <a:pos x="214" y="203"/>
                </a:cxn>
                <a:cxn ang="0">
                  <a:pos x="214" y="223"/>
                </a:cxn>
                <a:cxn ang="0">
                  <a:pos x="220" y="237"/>
                </a:cxn>
                <a:cxn ang="0">
                  <a:pos x="237" y="242"/>
                </a:cxn>
                <a:cxn ang="0">
                  <a:pos x="245" y="253"/>
                </a:cxn>
                <a:cxn ang="0">
                  <a:pos x="257" y="268"/>
                </a:cxn>
                <a:cxn ang="0">
                  <a:pos x="257" y="287"/>
                </a:cxn>
                <a:cxn ang="0">
                  <a:pos x="264" y="306"/>
                </a:cxn>
                <a:cxn ang="0">
                  <a:pos x="271" y="321"/>
                </a:cxn>
                <a:cxn ang="0">
                  <a:pos x="266" y="334"/>
                </a:cxn>
                <a:cxn ang="0">
                  <a:pos x="264" y="348"/>
                </a:cxn>
                <a:cxn ang="0">
                  <a:pos x="267" y="363"/>
                </a:cxn>
                <a:cxn ang="0">
                  <a:pos x="268" y="378"/>
                </a:cxn>
                <a:cxn ang="0">
                  <a:pos x="259" y="395"/>
                </a:cxn>
                <a:cxn ang="0">
                  <a:pos x="259" y="408"/>
                </a:cxn>
                <a:cxn ang="0">
                  <a:pos x="259" y="421"/>
                </a:cxn>
                <a:cxn ang="0">
                  <a:pos x="258" y="436"/>
                </a:cxn>
                <a:cxn ang="0">
                  <a:pos x="263" y="453"/>
                </a:cxn>
                <a:cxn ang="0">
                  <a:pos x="266" y="470"/>
                </a:cxn>
                <a:cxn ang="0">
                  <a:pos x="271" y="487"/>
                </a:cxn>
                <a:cxn ang="0">
                  <a:pos x="267" y="505"/>
                </a:cxn>
                <a:cxn ang="0">
                  <a:pos x="259" y="520"/>
                </a:cxn>
                <a:cxn ang="0">
                  <a:pos x="254" y="536"/>
                </a:cxn>
                <a:cxn ang="0">
                  <a:pos x="253" y="553"/>
                </a:cxn>
                <a:cxn ang="0">
                  <a:pos x="264" y="566"/>
                </a:cxn>
                <a:cxn ang="0">
                  <a:pos x="272" y="584"/>
                </a:cxn>
                <a:cxn ang="0">
                  <a:pos x="259" y="601"/>
                </a:cxn>
                <a:cxn ang="0">
                  <a:pos x="243" y="606"/>
                </a:cxn>
                <a:cxn ang="0">
                  <a:pos x="225" y="610"/>
                </a:cxn>
                <a:cxn ang="0">
                  <a:pos x="209" y="605"/>
                </a:cxn>
                <a:cxn ang="0">
                  <a:pos x="195" y="612"/>
                </a:cxn>
                <a:cxn ang="0">
                  <a:pos x="209" y="624"/>
                </a:cxn>
                <a:cxn ang="0">
                  <a:pos x="215" y="637"/>
                </a:cxn>
                <a:cxn ang="0">
                  <a:pos x="207" y="651"/>
                </a:cxn>
                <a:cxn ang="0">
                  <a:pos x="212" y="667"/>
                </a:cxn>
                <a:cxn ang="0">
                  <a:pos x="210" y="681"/>
                </a:cxn>
                <a:cxn ang="0">
                  <a:pos x="208" y="699"/>
                </a:cxn>
                <a:cxn ang="0">
                  <a:pos x="215" y="709"/>
                </a:cxn>
                <a:cxn ang="0">
                  <a:pos x="215" y="725"/>
                </a:cxn>
                <a:cxn ang="0">
                  <a:pos x="213" y="737"/>
                </a:cxn>
              </a:cxnLst>
              <a:rect l="0" t="0" r="r" b="b"/>
              <a:pathLst>
                <a:path w="273" h="740">
                  <a:moveTo>
                    <a:pt x="0" y="3"/>
                  </a:moveTo>
                  <a:lnTo>
                    <a:pt x="1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7" y="10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0" y="12"/>
                  </a:lnTo>
                  <a:lnTo>
                    <a:pt x="52" y="10"/>
                  </a:lnTo>
                  <a:lnTo>
                    <a:pt x="53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9" y="10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7" y="15"/>
                  </a:lnTo>
                  <a:lnTo>
                    <a:pt x="68" y="17"/>
                  </a:lnTo>
                  <a:lnTo>
                    <a:pt x="68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3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3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4" y="15"/>
                  </a:lnTo>
                  <a:lnTo>
                    <a:pt x="75" y="14"/>
                  </a:lnTo>
                  <a:lnTo>
                    <a:pt x="77" y="14"/>
                  </a:lnTo>
                  <a:lnTo>
                    <a:pt x="78" y="15"/>
                  </a:lnTo>
                  <a:lnTo>
                    <a:pt x="80" y="15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7" y="12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2" y="10"/>
                  </a:lnTo>
                  <a:lnTo>
                    <a:pt x="93" y="10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2" y="18"/>
                  </a:lnTo>
                  <a:lnTo>
                    <a:pt x="92" y="19"/>
                  </a:lnTo>
                  <a:lnTo>
                    <a:pt x="93" y="20"/>
                  </a:lnTo>
                  <a:lnTo>
                    <a:pt x="94" y="22"/>
                  </a:lnTo>
                  <a:lnTo>
                    <a:pt x="95" y="22"/>
                  </a:lnTo>
                  <a:lnTo>
                    <a:pt x="97" y="23"/>
                  </a:lnTo>
                  <a:lnTo>
                    <a:pt x="98" y="22"/>
                  </a:lnTo>
                  <a:lnTo>
                    <a:pt x="99" y="22"/>
                  </a:lnTo>
                  <a:lnTo>
                    <a:pt x="100" y="22"/>
                  </a:lnTo>
                  <a:lnTo>
                    <a:pt x="100" y="20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7"/>
                  </a:lnTo>
                  <a:lnTo>
                    <a:pt x="108" y="17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10" y="19"/>
                  </a:lnTo>
                  <a:lnTo>
                    <a:pt x="112" y="20"/>
                  </a:lnTo>
                  <a:lnTo>
                    <a:pt x="112" y="22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19" y="25"/>
                  </a:lnTo>
                  <a:lnTo>
                    <a:pt x="120" y="25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3" y="27"/>
                  </a:lnTo>
                  <a:lnTo>
                    <a:pt x="123" y="28"/>
                  </a:lnTo>
                  <a:lnTo>
                    <a:pt x="123" y="29"/>
                  </a:lnTo>
                  <a:lnTo>
                    <a:pt x="124" y="30"/>
                  </a:lnTo>
                  <a:lnTo>
                    <a:pt x="125" y="32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27" y="35"/>
                  </a:lnTo>
                  <a:lnTo>
                    <a:pt x="128" y="37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3" y="37"/>
                  </a:lnTo>
                  <a:lnTo>
                    <a:pt x="134" y="37"/>
                  </a:lnTo>
                  <a:lnTo>
                    <a:pt x="135" y="38"/>
                  </a:lnTo>
                  <a:lnTo>
                    <a:pt x="137" y="39"/>
                  </a:lnTo>
                  <a:lnTo>
                    <a:pt x="138" y="40"/>
                  </a:lnTo>
                  <a:lnTo>
                    <a:pt x="138" y="39"/>
                  </a:lnTo>
                  <a:lnTo>
                    <a:pt x="139" y="40"/>
                  </a:lnTo>
                  <a:lnTo>
                    <a:pt x="140" y="40"/>
                  </a:lnTo>
                  <a:lnTo>
                    <a:pt x="142" y="40"/>
                  </a:lnTo>
                  <a:lnTo>
                    <a:pt x="143" y="40"/>
                  </a:lnTo>
                  <a:lnTo>
                    <a:pt x="143" y="42"/>
                  </a:lnTo>
                  <a:lnTo>
                    <a:pt x="144" y="42"/>
                  </a:lnTo>
                  <a:lnTo>
                    <a:pt x="144" y="43"/>
                  </a:lnTo>
                  <a:lnTo>
                    <a:pt x="145" y="43"/>
                  </a:lnTo>
                  <a:lnTo>
                    <a:pt x="147" y="43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49" y="43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4"/>
                  </a:lnTo>
                  <a:lnTo>
                    <a:pt x="153" y="44"/>
                  </a:lnTo>
                  <a:lnTo>
                    <a:pt x="154" y="44"/>
                  </a:lnTo>
                  <a:lnTo>
                    <a:pt x="155" y="45"/>
                  </a:lnTo>
                  <a:lnTo>
                    <a:pt x="157" y="47"/>
                  </a:lnTo>
                  <a:lnTo>
                    <a:pt x="159" y="47"/>
                  </a:lnTo>
                  <a:lnTo>
                    <a:pt x="159" y="45"/>
                  </a:lnTo>
                  <a:lnTo>
                    <a:pt x="160" y="45"/>
                  </a:lnTo>
                  <a:lnTo>
                    <a:pt x="162" y="45"/>
                  </a:lnTo>
                  <a:lnTo>
                    <a:pt x="163" y="45"/>
                  </a:lnTo>
                  <a:lnTo>
                    <a:pt x="163" y="44"/>
                  </a:lnTo>
                  <a:lnTo>
                    <a:pt x="164" y="45"/>
                  </a:lnTo>
                  <a:lnTo>
                    <a:pt x="164" y="44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7" y="42"/>
                  </a:lnTo>
                  <a:lnTo>
                    <a:pt x="168" y="40"/>
                  </a:lnTo>
                  <a:lnTo>
                    <a:pt x="169" y="40"/>
                  </a:lnTo>
                  <a:lnTo>
                    <a:pt x="170" y="40"/>
                  </a:lnTo>
                  <a:lnTo>
                    <a:pt x="172" y="39"/>
                  </a:lnTo>
                  <a:lnTo>
                    <a:pt x="173" y="39"/>
                  </a:lnTo>
                  <a:lnTo>
                    <a:pt x="174" y="39"/>
                  </a:lnTo>
                  <a:lnTo>
                    <a:pt x="174" y="38"/>
                  </a:lnTo>
                  <a:lnTo>
                    <a:pt x="175" y="38"/>
                  </a:lnTo>
                  <a:lnTo>
                    <a:pt x="177" y="39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0" y="40"/>
                  </a:lnTo>
                  <a:lnTo>
                    <a:pt x="182" y="40"/>
                  </a:lnTo>
                  <a:lnTo>
                    <a:pt x="182" y="39"/>
                  </a:lnTo>
                  <a:lnTo>
                    <a:pt x="183" y="39"/>
                  </a:lnTo>
                  <a:lnTo>
                    <a:pt x="184" y="39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0" y="39"/>
                  </a:lnTo>
                  <a:lnTo>
                    <a:pt x="192" y="38"/>
                  </a:lnTo>
                  <a:lnTo>
                    <a:pt x="193" y="37"/>
                  </a:lnTo>
                  <a:lnTo>
                    <a:pt x="194" y="37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199" y="34"/>
                  </a:lnTo>
                  <a:lnTo>
                    <a:pt x="199" y="35"/>
                  </a:lnTo>
                  <a:lnTo>
                    <a:pt x="200" y="35"/>
                  </a:lnTo>
                  <a:lnTo>
                    <a:pt x="202" y="37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3" y="40"/>
                  </a:lnTo>
                  <a:lnTo>
                    <a:pt x="204" y="40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10" y="42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4" y="43"/>
                  </a:lnTo>
                  <a:lnTo>
                    <a:pt x="215" y="44"/>
                  </a:lnTo>
                  <a:lnTo>
                    <a:pt x="217" y="44"/>
                  </a:lnTo>
                  <a:lnTo>
                    <a:pt x="218" y="44"/>
                  </a:lnTo>
                  <a:lnTo>
                    <a:pt x="219" y="44"/>
                  </a:lnTo>
                  <a:lnTo>
                    <a:pt x="220" y="44"/>
                  </a:lnTo>
                  <a:lnTo>
                    <a:pt x="219" y="44"/>
                  </a:lnTo>
                  <a:lnTo>
                    <a:pt x="219" y="45"/>
                  </a:lnTo>
                  <a:lnTo>
                    <a:pt x="218" y="45"/>
                  </a:lnTo>
                  <a:lnTo>
                    <a:pt x="218" y="47"/>
                  </a:lnTo>
                  <a:lnTo>
                    <a:pt x="218" y="48"/>
                  </a:lnTo>
                  <a:lnTo>
                    <a:pt x="218" y="49"/>
                  </a:lnTo>
                  <a:lnTo>
                    <a:pt x="218" y="50"/>
                  </a:lnTo>
                  <a:lnTo>
                    <a:pt x="217" y="52"/>
                  </a:lnTo>
                  <a:lnTo>
                    <a:pt x="217" y="53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5" y="55"/>
                  </a:lnTo>
                  <a:lnTo>
                    <a:pt x="215" y="57"/>
                  </a:lnTo>
                  <a:lnTo>
                    <a:pt x="215" y="58"/>
                  </a:lnTo>
                  <a:lnTo>
                    <a:pt x="215" y="59"/>
                  </a:lnTo>
                  <a:lnTo>
                    <a:pt x="217" y="60"/>
                  </a:lnTo>
                  <a:lnTo>
                    <a:pt x="215" y="62"/>
                  </a:lnTo>
                  <a:lnTo>
                    <a:pt x="215" y="63"/>
                  </a:lnTo>
                  <a:lnTo>
                    <a:pt x="214" y="64"/>
                  </a:lnTo>
                  <a:lnTo>
                    <a:pt x="214" y="65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2" y="68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2"/>
                  </a:lnTo>
                  <a:lnTo>
                    <a:pt x="214" y="73"/>
                  </a:lnTo>
                  <a:lnTo>
                    <a:pt x="214" y="75"/>
                  </a:lnTo>
                  <a:lnTo>
                    <a:pt x="213" y="77"/>
                  </a:lnTo>
                  <a:lnTo>
                    <a:pt x="213" y="78"/>
                  </a:lnTo>
                  <a:lnTo>
                    <a:pt x="212" y="78"/>
                  </a:lnTo>
                  <a:lnTo>
                    <a:pt x="213" y="79"/>
                  </a:lnTo>
                  <a:lnTo>
                    <a:pt x="213" y="80"/>
                  </a:lnTo>
                  <a:lnTo>
                    <a:pt x="212" y="82"/>
                  </a:lnTo>
                  <a:lnTo>
                    <a:pt x="212" y="83"/>
                  </a:lnTo>
                  <a:lnTo>
                    <a:pt x="213" y="83"/>
                  </a:lnTo>
                  <a:lnTo>
                    <a:pt x="212" y="84"/>
                  </a:lnTo>
                  <a:lnTo>
                    <a:pt x="212" y="85"/>
                  </a:lnTo>
                  <a:lnTo>
                    <a:pt x="212" y="87"/>
                  </a:lnTo>
                  <a:lnTo>
                    <a:pt x="213" y="88"/>
                  </a:lnTo>
                  <a:lnTo>
                    <a:pt x="213" y="89"/>
                  </a:lnTo>
                  <a:lnTo>
                    <a:pt x="213" y="90"/>
                  </a:lnTo>
                  <a:lnTo>
                    <a:pt x="213" y="93"/>
                  </a:lnTo>
                  <a:lnTo>
                    <a:pt x="213" y="94"/>
                  </a:lnTo>
                  <a:lnTo>
                    <a:pt x="213" y="95"/>
                  </a:lnTo>
                  <a:lnTo>
                    <a:pt x="213" y="97"/>
                  </a:lnTo>
                  <a:lnTo>
                    <a:pt x="213" y="98"/>
                  </a:lnTo>
                  <a:lnTo>
                    <a:pt x="213" y="99"/>
                  </a:lnTo>
                  <a:lnTo>
                    <a:pt x="213" y="100"/>
                  </a:lnTo>
                  <a:lnTo>
                    <a:pt x="214" y="100"/>
                  </a:lnTo>
                  <a:lnTo>
                    <a:pt x="214" y="102"/>
                  </a:lnTo>
                  <a:lnTo>
                    <a:pt x="214" y="103"/>
                  </a:lnTo>
                  <a:lnTo>
                    <a:pt x="215" y="103"/>
                  </a:lnTo>
                  <a:lnTo>
                    <a:pt x="215" y="104"/>
                  </a:lnTo>
                  <a:lnTo>
                    <a:pt x="215" y="105"/>
                  </a:lnTo>
                  <a:lnTo>
                    <a:pt x="214" y="107"/>
                  </a:lnTo>
                  <a:lnTo>
                    <a:pt x="215" y="107"/>
                  </a:lnTo>
                  <a:lnTo>
                    <a:pt x="214" y="108"/>
                  </a:lnTo>
                  <a:lnTo>
                    <a:pt x="214" y="109"/>
                  </a:lnTo>
                  <a:lnTo>
                    <a:pt x="213" y="109"/>
                  </a:lnTo>
                  <a:lnTo>
                    <a:pt x="213" y="110"/>
                  </a:lnTo>
                  <a:lnTo>
                    <a:pt x="213" y="112"/>
                  </a:lnTo>
                  <a:lnTo>
                    <a:pt x="212" y="113"/>
                  </a:lnTo>
                  <a:lnTo>
                    <a:pt x="213" y="114"/>
                  </a:lnTo>
                  <a:lnTo>
                    <a:pt x="213" y="115"/>
                  </a:lnTo>
                  <a:lnTo>
                    <a:pt x="212" y="115"/>
                  </a:lnTo>
                  <a:lnTo>
                    <a:pt x="212" y="117"/>
                  </a:lnTo>
                  <a:lnTo>
                    <a:pt x="213" y="118"/>
                  </a:lnTo>
                  <a:lnTo>
                    <a:pt x="213" y="119"/>
                  </a:lnTo>
                  <a:lnTo>
                    <a:pt x="213" y="120"/>
                  </a:lnTo>
                  <a:lnTo>
                    <a:pt x="212" y="120"/>
                  </a:lnTo>
                  <a:lnTo>
                    <a:pt x="213" y="120"/>
                  </a:lnTo>
                  <a:lnTo>
                    <a:pt x="212" y="122"/>
                  </a:lnTo>
                  <a:lnTo>
                    <a:pt x="212" y="123"/>
                  </a:lnTo>
                  <a:lnTo>
                    <a:pt x="213" y="124"/>
                  </a:lnTo>
                  <a:lnTo>
                    <a:pt x="213" y="125"/>
                  </a:lnTo>
                  <a:lnTo>
                    <a:pt x="212" y="127"/>
                  </a:lnTo>
                  <a:lnTo>
                    <a:pt x="212" y="128"/>
                  </a:lnTo>
                  <a:lnTo>
                    <a:pt x="213" y="129"/>
                  </a:lnTo>
                  <a:lnTo>
                    <a:pt x="213" y="130"/>
                  </a:lnTo>
                  <a:lnTo>
                    <a:pt x="213" y="132"/>
                  </a:lnTo>
                  <a:lnTo>
                    <a:pt x="213" y="133"/>
                  </a:lnTo>
                  <a:lnTo>
                    <a:pt x="213" y="134"/>
                  </a:lnTo>
                  <a:lnTo>
                    <a:pt x="213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7" y="135"/>
                  </a:lnTo>
                  <a:lnTo>
                    <a:pt x="217" y="137"/>
                  </a:lnTo>
                  <a:lnTo>
                    <a:pt x="218" y="137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19" y="143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19" y="147"/>
                  </a:lnTo>
                  <a:lnTo>
                    <a:pt x="219" y="148"/>
                  </a:lnTo>
                  <a:lnTo>
                    <a:pt x="219" y="149"/>
                  </a:lnTo>
                  <a:lnTo>
                    <a:pt x="219" y="150"/>
                  </a:lnTo>
                  <a:lnTo>
                    <a:pt x="220" y="152"/>
                  </a:lnTo>
                  <a:lnTo>
                    <a:pt x="220" y="153"/>
                  </a:lnTo>
                  <a:lnTo>
                    <a:pt x="220" y="154"/>
                  </a:lnTo>
                  <a:lnTo>
                    <a:pt x="220" y="155"/>
                  </a:lnTo>
                  <a:lnTo>
                    <a:pt x="220" y="157"/>
                  </a:lnTo>
                  <a:lnTo>
                    <a:pt x="220" y="158"/>
                  </a:lnTo>
                  <a:lnTo>
                    <a:pt x="220" y="159"/>
                  </a:lnTo>
                  <a:lnTo>
                    <a:pt x="220" y="160"/>
                  </a:lnTo>
                  <a:lnTo>
                    <a:pt x="220" y="162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6"/>
                  </a:lnTo>
                  <a:lnTo>
                    <a:pt x="220" y="167"/>
                  </a:lnTo>
                  <a:lnTo>
                    <a:pt x="222" y="168"/>
                  </a:lnTo>
                  <a:lnTo>
                    <a:pt x="222" y="169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0" y="176"/>
                  </a:lnTo>
                  <a:lnTo>
                    <a:pt x="220" y="177"/>
                  </a:lnTo>
                  <a:lnTo>
                    <a:pt x="220" y="178"/>
                  </a:lnTo>
                  <a:lnTo>
                    <a:pt x="220" y="179"/>
                  </a:lnTo>
                  <a:lnTo>
                    <a:pt x="219" y="179"/>
                  </a:lnTo>
                  <a:lnTo>
                    <a:pt x="219" y="181"/>
                  </a:lnTo>
                  <a:lnTo>
                    <a:pt x="219" y="182"/>
                  </a:lnTo>
                  <a:lnTo>
                    <a:pt x="219" y="183"/>
                  </a:lnTo>
                  <a:lnTo>
                    <a:pt x="219" y="184"/>
                  </a:lnTo>
                  <a:lnTo>
                    <a:pt x="218" y="184"/>
                  </a:lnTo>
                  <a:lnTo>
                    <a:pt x="218" y="186"/>
                  </a:lnTo>
                  <a:lnTo>
                    <a:pt x="218" y="187"/>
                  </a:lnTo>
                  <a:lnTo>
                    <a:pt x="218" y="188"/>
                  </a:lnTo>
                  <a:lnTo>
                    <a:pt x="218" y="189"/>
                  </a:lnTo>
                  <a:lnTo>
                    <a:pt x="217" y="189"/>
                  </a:lnTo>
                  <a:lnTo>
                    <a:pt x="217" y="191"/>
                  </a:lnTo>
                  <a:lnTo>
                    <a:pt x="218" y="192"/>
                  </a:lnTo>
                  <a:lnTo>
                    <a:pt x="218" y="193"/>
                  </a:lnTo>
                  <a:lnTo>
                    <a:pt x="218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5" y="196"/>
                  </a:lnTo>
                  <a:lnTo>
                    <a:pt x="214" y="196"/>
                  </a:lnTo>
                  <a:lnTo>
                    <a:pt x="213" y="196"/>
                  </a:lnTo>
                  <a:lnTo>
                    <a:pt x="212" y="196"/>
                  </a:lnTo>
                  <a:lnTo>
                    <a:pt x="212" y="197"/>
                  </a:lnTo>
                  <a:lnTo>
                    <a:pt x="210" y="198"/>
                  </a:lnTo>
                  <a:lnTo>
                    <a:pt x="210" y="199"/>
                  </a:lnTo>
                  <a:lnTo>
                    <a:pt x="210" y="201"/>
                  </a:lnTo>
                  <a:lnTo>
                    <a:pt x="210" y="202"/>
                  </a:lnTo>
                  <a:lnTo>
                    <a:pt x="212" y="202"/>
                  </a:lnTo>
                  <a:lnTo>
                    <a:pt x="213" y="202"/>
                  </a:lnTo>
                  <a:lnTo>
                    <a:pt x="214" y="203"/>
                  </a:lnTo>
                  <a:lnTo>
                    <a:pt x="213" y="204"/>
                  </a:lnTo>
                  <a:lnTo>
                    <a:pt x="214" y="206"/>
                  </a:lnTo>
                  <a:lnTo>
                    <a:pt x="214" y="207"/>
                  </a:lnTo>
                  <a:lnTo>
                    <a:pt x="214" y="208"/>
                  </a:lnTo>
                  <a:lnTo>
                    <a:pt x="213" y="208"/>
                  </a:lnTo>
                  <a:lnTo>
                    <a:pt x="213" y="209"/>
                  </a:lnTo>
                  <a:lnTo>
                    <a:pt x="214" y="211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3" y="214"/>
                  </a:lnTo>
                  <a:lnTo>
                    <a:pt x="214" y="216"/>
                  </a:lnTo>
                  <a:lnTo>
                    <a:pt x="213" y="217"/>
                  </a:lnTo>
                  <a:lnTo>
                    <a:pt x="214" y="218"/>
                  </a:lnTo>
                  <a:lnTo>
                    <a:pt x="214" y="219"/>
                  </a:lnTo>
                  <a:lnTo>
                    <a:pt x="214" y="221"/>
                  </a:lnTo>
                  <a:lnTo>
                    <a:pt x="214" y="222"/>
                  </a:lnTo>
                  <a:lnTo>
                    <a:pt x="214" y="223"/>
                  </a:lnTo>
                  <a:lnTo>
                    <a:pt x="213" y="223"/>
                  </a:lnTo>
                  <a:lnTo>
                    <a:pt x="214" y="224"/>
                  </a:lnTo>
                  <a:lnTo>
                    <a:pt x="215" y="226"/>
                  </a:lnTo>
                  <a:lnTo>
                    <a:pt x="215" y="227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5" y="231"/>
                  </a:lnTo>
                  <a:lnTo>
                    <a:pt x="217" y="232"/>
                  </a:lnTo>
                  <a:lnTo>
                    <a:pt x="218" y="232"/>
                  </a:lnTo>
                  <a:lnTo>
                    <a:pt x="218" y="233"/>
                  </a:lnTo>
                  <a:lnTo>
                    <a:pt x="219" y="233"/>
                  </a:lnTo>
                  <a:lnTo>
                    <a:pt x="218" y="234"/>
                  </a:lnTo>
                  <a:lnTo>
                    <a:pt x="218" y="236"/>
                  </a:lnTo>
                  <a:lnTo>
                    <a:pt x="218" y="234"/>
                  </a:lnTo>
                  <a:lnTo>
                    <a:pt x="219" y="236"/>
                  </a:lnTo>
                  <a:lnTo>
                    <a:pt x="219" y="237"/>
                  </a:lnTo>
                  <a:lnTo>
                    <a:pt x="220" y="237"/>
                  </a:lnTo>
                  <a:lnTo>
                    <a:pt x="220" y="238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3" y="238"/>
                  </a:lnTo>
                  <a:lnTo>
                    <a:pt x="224" y="238"/>
                  </a:lnTo>
                  <a:lnTo>
                    <a:pt x="225" y="238"/>
                  </a:lnTo>
                  <a:lnTo>
                    <a:pt x="227" y="238"/>
                  </a:lnTo>
                  <a:lnTo>
                    <a:pt x="228" y="238"/>
                  </a:lnTo>
                  <a:lnTo>
                    <a:pt x="228" y="239"/>
                  </a:lnTo>
                  <a:lnTo>
                    <a:pt x="229" y="241"/>
                  </a:lnTo>
                  <a:lnTo>
                    <a:pt x="230" y="241"/>
                  </a:lnTo>
                  <a:lnTo>
                    <a:pt x="232" y="241"/>
                  </a:lnTo>
                  <a:lnTo>
                    <a:pt x="233" y="242"/>
                  </a:lnTo>
                  <a:lnTo>
                    <a:pt x="233" y="243"/>
                  </a:lnTo>
                  <a:lnTo>
                    <a:pt x="234" y="242"/>
                  </a:lnTo>
                  <a:lnTo>
                    <a:pt x="235" y="242"/>
                  </a:lnTo>
                  <a:lnTo>
                    <a:pt x="237" y="242"/>
                  </a:lnTo>
                  <a:lnTo>
                    <a:pt x="237" y="243"/>
                  </a:lnTo>
                  <a:lnTo>
                    <a:pt x="237" y="244"/>
                  </a:lnTo>
                  <a:lnTo>
                    <a:pt x="238" y="244"/>
                  </a:lnTo>
                  <a:lnTo>
                    <a:pt x="239" y="244"/>
                  </a:lnTo>
                  <a:lnTo>
                    <a:pt x="238" y="246"/>
                  </a:lnTo>
                  <a:lnTo>
                    <a:pt x="238" y="247"/>
                  </a:lnTo>
                  <a:lnTo>
                    <a:pt x="239" y="247"/>
                  </a:lnTo>
                  <a:lnTo>
                    <a:pt x="240" y="247"/>
                  </a:lnTo>
                  <a:lnTo>
                    <a:pt x="240" y="248"/>
                  </a:lnTo>
                  <a:lnTo>
                    <a:pt x="240" y="249"/>
                  </a:lnTo>
                  <a:lnTo>
                    <a:pt x="239" y="251"/>
                  </a:lnTo>
                  <a:lnTo>
                    <a:pt x="240" y="252"/>
                  </a:lnTo>
                  <a:lnTo>
                    <a:pt x="240" y="253"/>
                  </a:lnTo>
                  <a:lnTo>
                    <a:pt x="242" y="253"/>
                  </a:lnTo>
                  <a:lnTo>
                    <a:pt x="243" y="252"/>
                  </a:lnTo>
                  <a:lnTo>
                    <a:pt x="244" y="253"/>
                  </a:lnTo>
                  <a:lnTo>
                    <a:pt x="245" y="253"/>
                  </a:lnTo>
                  <a:lnTo>
                    <a:pt x="245" y="254"/>
                  </a:lnTo>
                  <a:lnTo>
                    <a:pt x="247" y="254"/>
                  </a:lnTo>
                  <a:lnTo>
                    <a:pt x="247" y="256"/>
                  </a:lnTo>
                  <a:lnTo>
                    <a:pt x="248" y="254"/>
                  </a:lnTo>
                  <a:lnTo>
                    <a:pt x="249" y="256"/>
                  </a:lnTo>
                  <a:lnTo>
                    <a:pt x="250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2" y="261"/>
                  </a:lnTo>
                  <a:lnTo>
                    <a:pt x="253" y="262"/>
                  </a:lnTo>
                  <a:lnTo>
                    <a:pt x="254" y="262"/>
                  </a:lnTo>
                  <a:lnTo>
                    <a:pt x="256" y="263"/>
                  </a:lnTo>
                  <a:lnTo>
                    <a:pt x="257" y="263"/>
                  </a:lnTo>
                  <a:lnTo>
                    <a:pt x="258" y="264"/>
                  </a:lnTo>
                  <a:lnTo>
                    <a:pt x="258" y="266"/>
                  </a:lnTo>
                  <a:lnTo>
                    <a:pt x="257" y="268"/>
                  </a:lnTo>
                  <a:lnTo>
                    <a:pt x="256" y="269"/>
                  </a:lnTo>
                  <a:lnTo>
                    <a:pt x="254" y="271"/>
                  </a:lnTo>
                  <a:lnTo>
                    <a:pt x="254" y="272"/>
                  </a:lnTo>
                  <a:lnTo>
                    <a:pt x="256" y="272"/>
                  </a:lnTo>
                  <a:lnTo>
                    <a:pt x="257" y="273"/>
                  </a:lnTo>
                  <a:lnTo>
                    <a:pt x="256" y="274"/>
                  </a:lnTo>
                  <a:lnTo>
                    <a:pt x="254" y="276"/>
                  </a:lnTo>
                  <a:lnTo>
                    <a:pt x="254" y="277"/>
                  </a:lnTo>
                  <a:lnTo>
                    <a:pt x="256" y="277"/>
                  </a:lnTo>
                  <a:lnTo>
                    <a:pt x="256" y="278"/>
                  </a:lnTo>
                  <a:lnTo>
                    <a:pt x="256" y="279"/>
                  </a:lnTo>
                  <a:lnTo>
                    <a:pt x="254" y="281"/>
                  </a:lnTo>
                  <a:lnTo>
                    <a:pt x="254" y="282"/>
                  </a:lnTo>
                  <a:lnTo>
                    <a:pt x="256" y="283"/>
                  </a:lnTo>
                  <a:lnTo>
                    <a:pt x="256" y="284"/>
                  </a:lnTo>
                  <a:lnTo>
                    <a:pt x="256" y="286"/>
                  </a:lnTo>
                  <a:lnTo>
                    <a:pt x="257" y="287"/>
                  </a:lnTo>
                  <a:lnTo>
                    <a:pt x="257" y="289"/>
                  </a:lnTo>
                  <a:lnTo>
                    <a:pt x="258" y="291"/>
                  </a:lnTo>
                  <a:lnTo>
                    <a:pt x="259" y="292"/>
                  </a:lnTo>
                  <a:lnTo>
                    <a:pt x="261" y="293"/>
                  </a:lnTo>
                  <a:lnTo>
                    <a:pt x="262" y="293"/>
                  </a:lnTo>
                  <a:lnTo>
                    <a:pt x="262" y="294"/>
                  </a:lnTo>
                  <a:lnTo>
                    <a:pt x="261" y="294"/>
                  </a:lnTo>
                  <a:lnTo>
                    <a:pt x="261" y="296"/>
                  </a:lnTo>
                  <a:lnTo>
                    <a:pt x="261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1" y="299"/>
                  </a:lnTo>
                  <a:lnTo>
                    <a:pt x="262" y="301"/>
                  </a:lnTo>
                  <a:lnTo>
                    <a:pt x="262" y="302"/>
                  </a:lnTo>
                  <a:lnTo>
                    <a:pt x="263" y="303"/>
                  </a:lnTo>
                  <a:lnTo>
                    <a:pt x="263" y="304"/>
                  </a:lnTo>
                  <a:lnTo>
                    <a:pt x="264" y="306"/>
                  </a:lnTo>
                  <a:lnTo>
                    <a:pt x="264" y="307"/>
                  </a:lnTo>
                  <a:lnTo>
                    <a:pt x="264" y="308"/>
                  </a:lnTo>
                  <a:lnTo>
                    <a:pt x="266" y="308"/>
                  </a:lnTo>
                  <a:lnTo>
                    <a:pt x="266" y="309"/>
                  </a:lnTo>
                  <a:lnTo>
                    <a:pt x="267" y="309"/>
                  </a:lnTo>
                  <a:lnTo>
                    <a:pt x="268" y="309"/>
                  </a:lnTo>
                  <a:lnTo>
                    <a:pt x="268" y="311"/>
                  </a:lnTo>
                  <a:lnTo>
                    <a:pt x="267" y="312"/>
                  </a:lnTo>
                  <a:lnTo>
                    <a:pt x="268" y="313"/>
                  </a:lnTo>
                  <a:lnTo>
                    <a:pt x="268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8" y="319"/>
                  </a:lnTo>
                  <a:lnTo>
                    <a:pt x="269" y="319"/>
                  </a:lnTo>
                  <a:lnTo>
                    <a:pt x="271" y="319"/>
                  </a:lnTo>
                  <a:lnTo>
                    <a:pt x="271" y="321"/>
                  </a:lnTo>
                  <a:lnTo>
                    <a:pt x="269" y="322"/>
                  </a:lnTo>
                  <a:lnTo>
                    <a:pt x="269" y="323"/>
                  </a:lnTo>
                  <a:lnTo>
                    <a:pt x="269" y="324"/>
                  </a:lnTo>
                  <a:lnTo>
                    <a:pt x="268" y="324"/>
                  </a:lnTo>
                  <a:lnTo>
                    <a:pt x="268" y="326"/>
                  </a:lnTo>
                  <a:lnTo>
                    <a:pt x="269" y="326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1" y="329"/>
                  </a:lnTo>
                  <a:lnTo>
                    <a:pt x="271" y="331"/>
                  </a:lnTo>
                  <a:lnTo>
                    <a:pt x="269" y="332"/>
                  </a:lnTo>
                  <a:lnTo>
                    <a:pt x="268" y="333"/>
                  </a:lnTo>
                  <a:lnTo>
                    <a:pt x="267" y="333"/>
                  </a:lnTo>
                  <a:lnTo>
                    <a:pt x="266" y="332"/>
                  </a:lnTo>
                  <a:lnTo>
                    <a:pt x="266" y="333"/>
                  </a:lnTo>
                  <a:lnTo>
                    <a:pt x="264" y="333"/>
                  </a:lnTo>
                  <a:lnTo>
                    <a:pt x="266" y="334"/>
                  </a:lnTo>
                  <a:lnTo>
                    <a:pt x="266" y="336"/>
                  </a:lnTo>
                  <a:lnTo>
                    <a:pt x="264" y="337"/>
                  </a:lnTo>
                  <a:lnTo>
                    <a:pt x="266" y="337"/>
                  </a:lnTo>
                  <a:lnTo>
                    <a:pt x="266" y="338"/>
                  </a:lnTo>
                  <a:lnTo>
                    <a:pt x="267" y="338"/>
                  </a:lnTo>
                  <a:lnTo>
                    <a:pt x="267" y="339"/>
                  </a:lnTo>
                  <a:lnTo>
                    <a:pt x="264" y="339"/>
                  </a:lnTo>
                  <a:lnTo>
                    <a:pt x="264" y="341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4" y="343"/>
                  </a:lnTo>
                  <a:lnTo>
                    <a:pt x="264" y="344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4" y="347"/>
                  </a:lnTo>
                  <a:lnTo>
                    <a:pt x="264" y="348"/>
                  </a:lnTo>
                  <a:lnTo>
                    <a:pt x="266" y="348"/>
                  </a:lnTo>
                  <a:lnTo>
                    <a:pt x="266" y="349"/>
                  </a:lnTo>
                  <a:lnTo>
                    <a:pt x="266" y="351"/>
                  </a:lnTo>
                  <a:lnTo>
                    <a:pt x="266" y="352"/>
                  </a:lnTo>
                  <a:lnTo>
                    <a:pt x="267" y="352"/>
                  </a:lnTo>
                  <a:lnTo>
                    <a:pt x="268" y="353"/>
                  </a:lnTo>
                  <a:lnTo>
                    <a:pt x="268" y="354"/>
                  </a:lnTo>
                  <a:lnTo>
                    <a:pt x="267" y="354"/>
                  </a:lnTo>
                  <a:lnTo>
                    <a:pt x="268" y="354"/>
                  </a:lnTo>
                  <a:lnTo>
                    <a:pt x="269" y="354"/>
                  </a:lnTo>
                  <a:lnTo>
                    <a:pt x="269" y="356"/>
                  </a:lnTo>
                  <a:lnTo>
                    <a:pt x="269" y="357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8" y="361"/>
                  </a:lnTo>
                  <a:lnTo>
                    <a:pt x="268" y="362"/>
                  </a:lnTo>
                  <a:lnTo>
                    <a:pt x="267" y="363"/>
                  </a:lnTo>
                  <a:lnTo>
                    <a:pt x="266" y="363"/>
                  </a:lnTo>
                  <a:lnTo>
                    <a:pt x="264" y="363"/>
                  </a:lnTo>
                  <a:lnTo>
                    <a:pt x="264" y="364"/>
                  </a:lnTo>
                  <a:lnTo>
                    <a:pt x="264" y="367"/>
                  </a:lnTo>
                  <a:lnTo>
                    <a:pt x="264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6" y="376"/>
                  </a:lnTo>
                  <a:lnTo>
                    <a:pt x="267" y="375"/>
                  </a:lnTo>
                  <a:lnTo>
                    <a:pt x="267" y="376"/>
                  </a:lnTo>
                  <a:lnTo>
                    <a:pt x="268" y="376"/>
                  </a:lnTo>
                  <a:lnTo>
                    <a:pt x="268" y="377"/>
                  </a:lnTo>
                  <a:lnTo>
                    <a:pt x="268" y="378"/>
                  </a:lnTo>
                  <a:lnTo>
                    <a:pt x="268" y="380"/>
                  </a:lnTo>
                  <a:lnTo>
                    <a:pt x="268" y="381"/>
                  </a:lnTo>
                  <a:lnTo>
                    <a:pt x="269" y="382"/>
                  </a:lnTo>
                  <a:lnTo>
                    <a:pt x="269" y="383"/>
                  </a:lnTo>
                  <a:lnTo>
                    <a:pt x="268" y="383"/>
                  </a:lnTo>
                  <a:lnTo>
                    <a:pt x="267" y="385"/>
                  </a:lnTo>
                  <a:lnTo>
                    <a:pt x="266" y="385"/>
                  </a:lnTo>
                  <a:lnTo>
                    <a:pt x="266" y="386"/>
                  </a:lnTo>
                  <a:lnTo>
                    <a:pt x="266" y="387"/>
                  </a:lnTo>
                  <a:lnTo>
                    <a:pt x="264" y="387"/>
                  </a:lnTo>
                  <a:lnTo>
                    <a:pt x="264" y="388"/>
                  </a:lnTo>
                  <a:lnTo>
                    <a:pt x="263" y="388"/>
                  </a:lnTo>
                  <a:lnTo>
                    <a:pt x="263" y="390"/>
                  </a:lnTo>
                  <a:lnTo>
                    <a:pt x="262" y="390"/>
                  </a:lnTo>
                  <a:lnTo>
                    <a:pt x="262" y="392"/>
                  </a:lnTo>
                  <a:lnTo>
                    <a:pt x="261" y="393"/>
                  </a:lnTo>
                  <a:lnTo>
                    <a:pt x="259" y="395"/>
                  </a:lnTo>
                  <a:lnTo>
                    <a:pt x="258" y="395"/>
                  </a:lnTo>
                  <a:lnTo>
                    <a:pt x="258" y="396"/>
                  </a:lnTo>
                  <a:lnTo>
                    <a:pt x="258" y="397"/>
                  </a:lnTo>
                  <a:lnTo>
                    <a:pt x="259" y="397"/>
                  </a:lnTo>
                  <a:lnTo>
                    <a:pt x="261" y="397"/>
                  </a:lnTo>
                  <a:lnTo>
                    <a:pt x="261" y="398"/>
                  </a:lnTo>
                  <a:lnTo>
                    <a:pt x="261" y="400"/>
                  </a:lnTo>
                  <a:lnTo>
                    <a:pt x="261" y="401"/>
                  </a:lnTo>
                  <a:lnTo>
                    <a:pt x="261" y="402"/>
                  </a:lnTo>
                  <a:lnTo>
                    <a:pt x="259" y="403"/>
                  </a:lnTo>
                  <a:lnTo>
                    <a:pt x="261" y="405"/>
                  </a:lnTo>
                  <a:lnTo>
                    <a:pt x="261" y="406"/>
                  </a:lnTo>
                  <a:lnTo>
                    <a:pt x="259" y="406"/>
                  </a:lnTo>
                  <a:lnTo>
                    <a:pt x="259" y="407"/>
                  </a:lnTo>
                  <a:lnTo>
                    <a:pt x="261" y="407"/>
                  </a:lnTo>
                  <a:lnTo>
                    <a:pt x="261" y="408"/>
                  </a:lnTo>
                  <a:lnTo>
                    <a:pt x="259" y="408"/>
                  </a:lnTo>
                  <a:lnTo>
                    <a:pt x="259" y="410"/>
                  </a:lnTo>
                  <a:lnTo>
                    <a:pt x="259" y="411"/>
                  </a:lnTo>
                  <a:lnTo>
                    <a:pt x="258" y="411"/>
                  </a:lnTo>
                  <a:lnTo>
                    <a:pt x="258" y="412"/>
                  </a:lnTo>
                  <a:lnTo>
                    <a:pt x="259" y="412"/>
                  </a:lnTo>
                  <a:lnTo>
                    <a:pt x="259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7" y="413"/>
                  </a:lnTo>
                  <a:lnTo>
                    <a:pt x="257" y="415"/>
                  </a:lnTo>
                  <a:lnTo>
                    <a:pt x="258" y="416"/>
                  </a:lnTo>
                  <a:lnTo>
                    <a:pt x="258" y="417"/>
                  </a:lnTo>
                  <a:lnTo>
                    <a:pt x="257" y="418"/>
                  </a:lnTo>
                  <a:lnTo>
                    <a:pt x="258" y="418"/>
                  </a:lnTo>
                  <a:lnTo>
                    <a:pt x="258" y="420"/>
                  </a:lnTo>
                  <a:lnTo>
                    <a:pt x="258" y="421"/>
                  </a:lnTo>
                  <a:lnTo>
                    <a:pt x="259" y="421"/>
                  </a:lnTo>
                  <a:lnTo>
                    <a:pt x="259" y="423"/>
                  </a:lnTo>
                  <a:lnTo>
                    <a:pt x="259" y="425"/>
                  </a:lnTo>
                  <a:lnTo>
                    <a:pt x="259" y="426"/>
                  </a:lnTo>
                  <a:lnTo>
                    <a:pt x="258" y="426"/>
                  </a:lnTo>
                  <a:lnTo>
                    <a:pt x="257" y="426"/>
                  </a:lnTo>
                  <a:lnTo>
                    <a:pt x="257" y="427"/>
                  </a:lnTo>
                  <a:lnTo>
                    <a:pt x="258" y="427"/>
                  </a:lnTo>
                  <a:lnTo>
                    <a:pt x="258" y="428"/>
                  </a:lnTo>
                  <a:lnTo>
                    <a:pt x="257" y="428"/>
                  </a:lnTo>
                  <a:lnTo>
                    <a:pt x="257" y="430"/>
                  </a:lnTo>
                  <a:lnTo>
                    <a:pt x="256" y="431"/>
                  </a:lnTo>
                  <a:lnTo>
                    <a:pt x="257" y="431"/>
                  </a:lnTo>
                  <a:lnTo>
                    <a:pt x="258" y="432"/>
                  </a:lnTo>
                  <a:lnTo>
                    <a:pt x="258" y="433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8" y="436"/>
                  </a:lnTo>
                  <a:lnTo>
                    <a:pt x="258" y="437"/>
                  </a:lnTo>
                  <a:lnTo>
                    <a:pt x="257" y="438"/>
                  </a:lnTo>
                  <a:lnTo>
                    <a:pt x="257" y="440"/>
                  </a:lnTo>
                  <a:lnTo>
                    <a:pt x="257" y="441"/>
                  </a:lnTo>
                  <a:lnTo>
                    <a:pt x="258" y="441"/>
                  </a:lnTo>
                  <a:lnTo>
                    <a:pt x="259" y="441"/>
                  </a:lnTo>
                  <a:lnTo>
                    <a:pt x="259" y="442"/>
                  </a:lnTo>
                  <a:lnTo>
                    <a:pt x="259" y="443"/>
                  </a:lnTo>
                  <a:lnTo>
                    <a:pt x="261" y="443"/>
                  </a:lnTo>
                  <a:lnTo>
                    <a:pt x="261" y="445"/>
                  </a:lnTo>
                  <a:lnTo>
                    <a:pt x="261" y="446"/>
                  </a:lnTo>
                  <a:lnTo>
                    <a:pt x="261" y="447"/>
                  </a:lnTo>
                  <a:lnTo>
                    <a:pt x="262" y="447"/>
                  </a:lnTo>
                  <a:lnTo>
                    <a:pt x="263" y="448"/>
                  </a:lnTo>
                  <a:lnTo>
                    <a:pt x="263" y="450"/>
                  </a:lnTo>
                  <a:lnTo>
                    <a:pt x="262" y="451"/>
                  </a:lnTo>
                  <a:lnTo>
                    <a:pt x="263" y="453"/>
                  </a:lnTo>
                  <a:lnTo>
                    <a:pt x="264" y="455"/>
                  </a:lnTo>
                  <a:lnTo>
                    <a:pt x="266" y="456"/>
                  </a:lnTo>
                  <a:lnTo>
                    <a:pt x="266" y="457"/>
                  </a:lnTo>
                  <a:lnTo>
                    <a:pt x="266" y="458"/>
                  </a:lnTo>
                  <a:lnTo>
                    <a:pt x="267" y="458"/>
                  </a:lnTo>
                  <a:lnTo>
                    <a:pt x="267" y="460"/>
                  </a:lnTo>
                  <a:lnTo>
                    <a:pt x="268" y="461"/>
                  </a:lnTo>
                  <a:lnTo>
                    <a:pt x="268" y="462"/>
                  </a:lnTo>
                  <a:lnTo>
                    <a:pt x="267" y="463"/>
                  </a:lnTo>
                  <a:lnTo>
                    <a:pt x="267" y="465"/>
                  </a:lnTo>
                  <a:lnTo>
                    <a:pt x="267" y="466"/>
                  </a:lnTo>
                  <a:lnTo>
                    <a:pt x="267" y="467"/>
                  </a:lnTo>
                  <a:lnTo>
                    <a:pt x="268" y="467"/>
                  </a:lnTo>
                  <a:lnTo>
                    <a:pt x="267" y="467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6" y="470"/>
                  </a:lnTo>
                  <a:lnTo>
                    <a:pt x="264" y="471"/>
                  </a:lnTo>
                  <a:lnTo>
                    <a:pt x="264" y="472"/>
                  </a:lnTo>
                  <a:lnTo>
                    <a:pt x="266" y="472"/>
                  </a:lnTo>
                  <a:lnTo>
                    <a:pt x="266" y="473"/>
                  </a:lnTo>
                  <a:lnTo>
                    <a:pt x="266" y="475"/>
                  </a:lnTo>
                  <a:lnTo>
                    <a:pt x="267" y="475"/>
                  </a:lnTo>
                  <a:lnTo>
                    <a:pt x="267" y="476"/>
                  </a:lnTo>
                  <a:lnTo>
                    <a:pt x="267" y="477"/>
                  </a:lnTo>
                  <a:lnTo>
                    <a:pt x="268" y="477"/>
                  </a:lnTo>
                  <a:lnTo>
                    <a:pt x="268" y="478"/>
                  </a:lnTo>
                  <a:lnTo>
                    <a:pt x="268" y="480"/>
                  </a:lnTo>
                  <a:lnTo>
                    <a:pt x="268" y="481"/>
                  </a:lnTo>
                  <a:lnTo>
                    <a:pt x="268" y="482"/>
                  </a:lnTo>
                  <a:lnTo>
                    <a:pt x="268" y="483"/>
                  </a:lnTo>
                  <a:lnTo>
                    <a:pt x="269" y="485"/>
                  </a:lnTo>
                  <a:lnTo>
                    <a:pt x="271" y="486"/>
                  </a:lnTo>
                  <a:lnTo>
                    <a:pt x="271" y="487"/>
                  </a:lnTo>
                  <a:lnTo>
                    <a:pt x="271" y="488"/>
                  </a:lnTo>
                  <a:lnTo>
                    <a:pt x="272" y="488"/>
                  </a:lnTo>
                  <a:lnTo>
                    <a:pt x="273" y="490"/>
                  </a:lnTo>
                  <a:lnTo>
                    <a:pt x="273" y="491"/>
                  </a:lnTo>
                  <a:lnTo>
                    <a:pt x="272" y="492"/>
                  </a:lnTo>
                  <a:lnTo>
                    <a:pt x="272" y="495"/>
                  </a:lnTo>
                  <a:lnTo>
                    <a:pt x="271" y="496"/>
                  </a:lnTo>
                  <a:lnTo>
                    <a:pt x="271" y="497"/>
                  </a:lnTo>
                  <a:lnTo>
                    <a:pt x="269" y="498"/>
                  </a:lnTo>
                  <a:lnTo>
                    <a:pt x="268" y="498"/>
                  </a:lnTo>
                  <a:lnTo>
                    <a:pt x="267" y="498"/>
                  </a:lnTo>
                  <a:lnTo>
                    <a:pt x="266" y="498"/>
                  </a:lnTo>
                  <a:lnTo>
                    <a:pt x="266" y="500"/>
                  </a:lnTo>
                  <a:lnTo>
                    <a:pt x="266" y="501"/>
                  </a:lnTo>
                  <a:lnTo>
                    <a:pt x="267" y="502"/>
                  </a:lnTo>
                  <a:lnTo>
                    <a:pt x="267" y="503"/>
                  </a:lnTo>
                  <a:lnTo>
                    <a:pt x="267" y="505"/>
                  </a:lnTo>
                  <a:lnTo>
                    <a:pt x="267" y="506"/>
                  </a:lnTo>
                  <a:lnTo>
                    <a:pt x="267" y="507"/>
                  </a:lnTo>
                  <a:lnTo>
                    <a:pt x="267" y="508"/>
                  </a:lnTo>
                  <a:lnTo>
                    <a:pt x="268" y="510"/>
                  </a:lnTo>
                  <a:lnTo>
                    <a:pt x="269" y="511"/>
                  </a:lnTo>
                  <a:lnTo>
                    <a:pt x="269" y="512"/>
                  </a:lnTo>
                  <a:lnTo>
                    <a:pt x="269" y="513"/>
                  </a:lnTo>
                  <a:lnTo>
                    <a:pt x="268" y="515"/>
                  </a:lnTo>
                  <a:lnTo>
                    <a:pt x="267" y="516"/>
                  </a:lnTo>
                  <a:lnTo>
                    <a:pt x="266" y="516"/>
                  </a:lnTo>
                  <a:lnTo>
                    <a:pt x="266" y="517"/>
                  </a:lnTo>
                  <a:lnTo>
                    <a:pt x="264" y="517"/>
                  </a:lnTo>
                  <a:lnTo>
                    <a:pt x="263" y="517"/>
                  </a:lnTo>
                  <a:lnTo>
                    <a:pt x="262" y="517"/>
                  </a:lnTo>
                  <a:lnTo>
                    <a:pt x="261" y="517"/>
                  </a:lnTo>
                  <a:lnTo>
                    <a:pt x="259" y="518"/>
                  </a:lnTo>
                  <a:lnTo>
                    <a:pt x="259" y="520"/>
                  </a:lnTo>
                  <a:lnTo>
                    <a:pt x="258" y="520"/>
                  </a:lnTo>
                  <a:lnTo>
                    <a:pt x="257" y="521"/>
                  </a:lnTo>
                  <a:lnTo>
                    <a:pt x="256" y="522"/>
                  </a:lnTo>
                  <a:lnTo>
                    <a:pt x="254" y="523"/>
                  </a:lnTo>
                  <a:lnTo>
                    <a:pt x="253" y="525"/>
                  </a:lnTo>
                  <a:lnTo>
                    <a:pt x="253" y="526"/>
                  </a:lnTo>
                  <a:lnTo>
                    <a:pt x="253" y="527"/>
                  </a:lnTo>
                  <a:lnTo>
                    <a:pt x="253" y="528"/>
                  </a:lnTo>
                  <a:lnTo>
                    <a:pt x="253" y="530"/>
                  </a:lnTo>
                  <a:lnTo>
                    <a:pt x="256" y="530"/>
                  </a:lnTo>
                  <a:lnTo>
                    <a:pt x="257" y="530"/>
                  </a:lnTo>
                  <a:lnTo>
                    <a:pt x="257" y="531"/>
                  </a:lnTo>
                  <a:lnTo>
                    <a:pt x="257" y="532"/>
                  </a:lnTo>
                  <a:lnTo>
                    <a:pt x="257" y="533"/>
                  </a:lnTo>
                  <a:lnTo>
                    <a:pt x="256" y="533"/>
                  </a:lnTo>
                  <a:lnTo>
                    <a:pt x="254" y="535"/>
                  </a:lnTo>
                  <a:lnTo>
                    <a:pt x="254" y="536"/>
                  </a:lnTo>
                  <a:lnTo>
                    <a:pt x="254" y="537"/>
                  </a:lnTo>
                  <a:lnTo>
                    <a:pt x="254" y="538"/>
                  </a:lnTo>
                  <a:lnTo>
                    <a:pt x="254" y="540"/>
                  </a:lnTo>
                  <a:lnTo>
                    <a:pt x="256" y="541"/>
                  </a:lnTo>
                  <a:lnTo>
                    <a:pt x="257" y="542"/>
                  </a:lnTo>
                  <a:lnTo>
                    <a:pt x="256" y="543"/>
                  </a:lnTo>
                  <a:lnTo>
                    <a:pt x="257" y="543"/>
                  </a:lnTo>
                  <a:lnTo>
                    <a:pt x="257" y="545"/>
                  </a:lnTo>
                  <a:lnTo>
                    <a:pt x="258" y="546"/>
                  </a:lnTo>
                  <a:lnTo>
                    <a:pt x="257" y="546"/>
                  </a:lnTo>
                  <a:lnTo>
                    <a:pt x="256" y="547"/>
                  </a:lnTo>
                  <a:lnTo>
                    <a:pt x="254" y="548"/>
                  </a:lnTo>
                  <a:lnTo>
                    <a:pt x="254" y="550"/>
                  </a:lnTo>
                  <a:lnTo>
                    <a:pt x="254" y="551"/>
                  </a:lnTo>
                  <a:lnTo>
                    <a:pt x="253" y="551"/>
                  </a:lnTo>
                  <a:lnTo>
                    <a:pt x="253" y="552"/>
                  </a:lnTo>
                  <a:lnTo>
                    <a:pt x="253" y="553"/>
                  </a:lnTo>
                  <a:lnTo>
                    <a:pt x="253" y="555"/>
                  </a:lnTo>
                  <a:lnTo>
                    <a:pt x="253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4" y="560"/>
                  </a:lnTo>
                  <a:lnTo>
                    <a:pt x="256" y="560"/>
                  </a:lnTo>
                  <a:lnTo>
                    <a:pt x="256" y="561"/>
                  </a:lnTo>
                  <a:lnTo>
                    <a:pt x="257" y="561"/>
                  </a:lnTo>
                  <a:lnTo>
                    <a:pt x="257" y="562"/>
                  </a:lnTo>
                  <a:lnTo>
                    <a:pt x="258" y="562"/>
                  </a:lnTo>
                  <a:lnTo>
                    <a:pt x="258" y="563"/>
                  </a:lnTo>
                  <a:lnTo>
                    <a:pt x="261" y="563"/>
                  </a:lnTo>
                  <a:lnTo>
                    <a:pt x="262" y="563"/>
                  </a:lnTo>
                  <a:lnTo>
                    <a:pt x="263" y="563"/>
                  </a:lnTo>
                  <a:lnTo>
                    <a:pt x="263" y="565"/>
                  </a:lnTo>
                  <a:lnTo>
                    <a:pt x="264" y="565"/>
                  </a:lnTo>
                  <a:lnTo>
                    <a:pt x="264" y="566"/>
                  </a:lnTo>
                  <a:lnTo>
                    <a:pt x="266" y="566"/>
                  </a:lnTo>
                  <a:lnTo>
                    <a:pt x="267" y="566"/>
                  </a:lnTo>
                  <a:lnTo>
                    <a:pt x="268" y="567"/>
                  </a:lnTo>
                  <a:lnTo>
                    <a:pt x="268" y="568"/>
                  </a:lnTo>
                  <a:lnTo>
                    <a:pt x="268" y="570"/>
                  </a:lnTo>
                  <a:lnTo>
                    <a:pt x="269" y="571"/>
                  </a:lnTo>
                  <a:lnTo>
                    <a:pt x="271" y="572"/>
                  </a:lnTo>
                  <a:lnTo>
                    <a:pt x="271" y="573"/>
                  </a:lnTo>
                  <a:lnTo>
                    <a:pt x="271" y="575"/>
                  </a:lnTo>
                  <a:lnTo>
                    <a:pt x="272" y="576"/>
                  </a:lnTo>
                  <a:lnTo>
                    <a:pt x="272" y="577"/>
                  </a:lnTo>
                  <a:lnTo>
                    <a:pt x="272" y="578"/>
                  </a:lnTo>
                  <a:lnTo>
                    <a:pt x="271" y="580"/>
                  </a:lnTo>
                  <a:lnTo>
                    <a:pt x="271" y="581"/>
                  </a:lnTo>
                  <a:lnTo>
                    <a:pt x="272" y="581"/>
                  </a:lnTo>
                  <a:lnTo>
                    <a:pt x="272" y="582"/>
                  </a:lnTo>
                  <a:lnTo>
                    <a:pt x="272" y="584"/>
                  </a:lnTo>
                  <a:lnTo>
                    <a:pt x="271" y="585"/>
                  </a:lnTo>
                  <a:lnTo>
                    <a:pt x="269" y="586"/>
                  </a:lnTo>
                  <a:lnTo>
                    <a:pt x="269" y="587"/>
                  </a:lnTo>
                  <a:lnTo>
                    <a:pt x="268" y="587"/>
                  </a:lnTo>
                  <a:lnTo>
                    <a:pt x="267" y="589"/>
                  </a:lnTo>
                  <a:lnTo>
                    <a:pt x="266" y="590"/>
                  </a:lnTo>
                  <a:lnTo>
                    <a:pt x="266" y="591"/>
                  </a:lnTo>
                  <a:lnTo>
                    <a:pt x="264" y="591"/>
                  </a:lnTo>
                  <a:lnTo>
                    <a:pt x="263" y="592"/>
                  </a:lnTo>
                  <a:lnTo>
                    <a:pt x="263" y="594"/>
                  </a:lnTo>
                  <a:lnTo>
                    <a:pt x="263" y="595"/>
                  </a:lnTo>
                  <a:lnTo>
                    <a:pt x="262" y="595"/>
                  </a:lnTo>
                  <a:lnTo>
                    <a:pt x="262" y="596"/>
                  </a:lnTo>
                  <a:lnTo>
                    <a:pt x="262" y="597"/>
                  </a:lnTo>
                  <a:lnTo>
                    <a:pt x="261" y="599"/>
                  </a:lnTo>
                  <a:lnTo>
                    <a:pt x="261" y="600"/>
                  </a:lnTo>
                  <a:lnTo>
                    <a:pt x="259" y="601"/>
                  </a:lnTo>
                  <a:lnTo>
                    <a:pt x="258" y="601"/>
                  </a:lnTo>
                  <a:lnTo>
                    <a:pt x="257" y="602"/>
                  </a:lnTo>
                  <a:lnTo>
                    <a:pt x="256" y="601"/>
                  </a:lnTo>
                  <a:lnTo>
                    <a:pt x="254" y="601"/>
                  </a:lnTo>
                  <a:lnTo>
                    <a:pt x="253" y="601"/>
                  </a:lnTo>
                  <a:lnTo>
                    <a:pt x="252" y="602"/>
                  </a:lnTo>
                  <a:lnTo>
                    <a:pt x="250" y="602"/>
                  </a:lnTo>
                  <a:lnTo>
                    <a:pt x="250" y="604"/>
                  </a:lnTo>
                  <a:lnTo>
                    <a:pt x="249" y="604"/>
                  </a:lnTo>
                  <a:lnTo>
                    <a:pt x="248" y="605"/>
                  </a:lnTo>
                  <a:lnTo>
                    <a:pt x="247" y="605"/>
                  </a:lnTo>
                  <a:lnTo>
                    <a:pt x="247" y="604"/>
                  </a:lnTo>
                  <a:lnTo>
                    <a:pt x="245" y="604"/>
                  </a:lnTo>
                  <a:lnTo>
                    <a:pt x="244" y="604"/>
                  </a:lnTo>
                  <a:lnTo>
                    <a:pt x="244" y="605"/>
                  </a:lnTo>
                  <a:lnTo>
                    <a:pt x="244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2" y="607"/>
                  </a:lnTo>
                  <a:lnTo>
                    <a:pt x="239" y="606"/>
                  </a:lnTo>
                  <a:lnTo>
                    <a:pt x="238" y="606"/>
                  </a:lnTo>
                  <a:lnTo>
                    <a:pt x="237" y="606"/>
                  </a:lnTo>
                  <a:lnTo>
                    <a:pt x="237" y="607"/>
                  </a:lnTo>
                  <a:lnTo>
                    <a:pt x="235" y="609"/>
                  </a:lnTo>
                  <a:lnTo>
                    <a:pt x="234" y="609"/>
                  </a:lnTo>
                  <a:lnTo>
                    <a:pt x="233" y="609"/>
                  </a:lnTo>
                  <a:lnTo>
                    <a:pt x="232" y="609"/>
                  </a:lnTo>
                  <a:lnTo>
                    <a:pt x="230" y="609"/>
                  </a:lnTo>
                  <a:lnTo>
                    <a:pt x="230" y="610"/>
                  </a:lnTo>
                  <a:lnTo>
                    <a:pt x="229" y="611"/>
                  </a:lnTo>
                  <a:lnTo>
                    <a:pt x="228" y="611"/>
                  </a:lnTo>
                  <a:lnTo>
                    <a:pt x="227" y="611"/>
                  </a:lnTo>
                  <a:lnTo>
                    <a:pt x="225" y="611"/>
                  </a:lnTo>
                  <a:lnTo>
                    <a:pt x="225" y="610"/>
                  </a:lnTo>
                  <a:lnTo>
                    <a:pt x="224" y="610"/>
                  </a:lnTo>
                  <a:lnTo>
                    <a:pt x="224" y="609"/>
                  </a:lnTo>
                  <a:lnTo>
                    <a:pt x="223" y="609"/>
                  </a:lnTo>
                  <a:lnTo>
                    <a:pt x="222" y="609"/>
                  </a:lnTo>
                  <a:lnTo>
                    <a:pt x="220" y="609"/>
                  </a:lnTo>
                  <a:lnTo>
                    <a:pt x="219" y="610"/>
                  </a:lnTo>
                  <a:lnTo>
                    <a:pt x="219" y="609"/>
                  </a:lnTo>
                  <a:lnTo>
                    <a:pt x="218" y="609"/>
                  </a:lnTo>
                  <a:lnTo>
                    <a:pt x="217" y="607"/>
                  </a:lnTo>
                  <a:lnTo>
                    <a:pt x="215" y="607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6"/>
                  </a:lnTo>
                  <a:lnTo>
                    <a:pt x="212" y="606"/>
                  </a:lnTo>
                  <a:lnTo>
                    <a:pt x="210" y="606"/>
                  </a:lnTo>
                  <a:lnTo>
                    <a:pt x="209" y="606"/>
                  </a:lnTo>
                  <a:lnTo>
                    <a:pt x="209" y="605"/>
                  </a:lnTo>
                  <a:lnTo>
                    <a:pt x="208" y="605"/>
                  </a:lnTo>
                  <a:lnTo>
                    <a:pt x="207" y="605"/>
                  </a:lnTo>
                  <a:lnTo>
                    <a:pt x="205" y="605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3" y="604"/>
                  </a:lnTo>
                  <a:lnTo>
                    <a:pt x="202" y="604"/>
                  </a:lnTo>
                  <a:lnTo>
                    <a:pt x="200" y="602"/>
                  </a:lnTo>
                  <a:lnTo>
                    <a:pt x="199" y="604"/>
                  </a:lnTo>
                  <a:lnTo>
                    <a:pt x="198" y="605"/>
                  </a:lnTo>
                  <a:lnTo>
                    <a:pt x="197" y="605"/>
                  </a:lnTo>
                  <a:lnTo>
                    <a:pt x="197" y="606"/>
                  </a:lnTo>
                  <a:lnTo>
                    <a:pt x="197" y="607"/>
                  </a:lnTo>
                  <a:lnTo>
                    <a:pt x="195" y="609"/>
                  </a:lnTo>
                  <a:lnTo>
                    <a:pt x="195" y="610"/>
                  </a:lnTo>
                  <a:lnTo>
                    <a:pt x="195" y="611"/>
                  </a:lnTo>
                  <a:lnTo>
                    <a:pt x="195" y="612"/>
                  </a:lnTo>
                  <a:lnTo>
                    <a:pt x="197" y="614"/>
                  </a:lnTo>
                  <a:lnTo>
                    <a:pt x="197" y="615"/>
                  </a:lnTo>
                  <a:lnTo>
                    <a:pt x="198" y="615"/>
                  </a:lnTo>
                  <a:lnTo>
                    <a:pt x="199" y="616"/>
                  </a:lnTo>
                  <a:lnTo>
                    <a:pt x="199" y="617"/>
                  </a:lnTo>
                  <a:lnTo>
                    <a:pt x="200" y="617"/>
                  </a:lnTo>
                  <a:lnTo>
                    <a:pt x="200" y="619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203" y="621"/>
                  </a:lnTo>
                  <a:lnTo>
                    <a:pt x="204" y="621"/>
                  </a:lnTo>
                  <a:lnTo>
                    <a:pt x="204" y="622"/>
                  </a:lnTo>
                  <a:lnTo>
                    <a:pt x="205" y="622"/>
                  </a:lnTo>
                  <a:lnTo>
                    <a:pt x="205" y="624"/>
                  </a:lnTo>
                  <a:lnTo>
                    <a:pt x="207" y="624"/>
                  </a:lnTo>
                  <a:lnTo>
                    <a:pt x="208" y="624"/>
                  </a:lnTo>
                  <a:lnTo>
                    <a:pt x="209" y="624"/>
                  </a:lnTo>
                  <a:lnTo>
                    <a:pt x="210" y="625"/>
                  </a:lnTo>
                  <a:lnTo>
                    <a:pt x="212" y="625"/>
                  </a:lnTo>
                  <a:lnTo>
                    <a:pt x="212" y="626"/>
                  </a:lnTo>
                  <a:lnTo>
                    <a:pt x="213" y="626"/>
                  </a:lnTo>
                  <a:lnTo>
                    <a:pt x="213" y="627"/>
                  </a:lnTo>
                  <a:lnTo>
                    <a:pt x="213" y="629"/>
                  </a:lnTo>
                  <a:lnTo>
                    <a:pt x="214" y="629"/>
                  </a:lnTo>
                  <a:lnTo>
                    <a:pt x="214" y="630"/>
                  </a:lnTo>
                  <a:lnTo>
                    <a:pt x="214" y="631"/>
                  </a:lnTo>
                  <a:lnTo>
                    <a:pt x="214" y="632"/>
                  </a:lnTo>
                  <a:lnTo>
                    <a:pt x="215" y="632"/>
                  </a:lnTo>
                  <a:lnTo>
                    <a:pt x="217" y="632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7" y="636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4" y="637"/>
                  </a:lnTo>
                  <a:lnTo>
                    <a:pt x="214" y="639"/>
                  </a:lnTo>
                  <a:lnTo>
                    <a:pt x="214" y="640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2" y="640"/>
                  </a:lnTo>
                  <a:lnTo>
                    <a:pt x="210" y="641"/>
                  </a:lnTo>
                  <a:lnTo>
                    <a:pt x="209" y="642"/>
                  </a:lnTo>
                  <a:lnTo>
                    <a:pt x="209" y="644"/>
                  </a:lnTo>
                  <a:lnTo>
                    <a:pt x="208" y="645"/>
                  </a:lnTo>
                  <a:lnTo>
                    <a:pt x="208" y="646"/>
                  </a:lnTo>
                  <a:lnTo>
                    <a:pt x="208" y="647"/>
                  </a:lnTo>
                  <a:lnTo>
                    <a:pt x="208" y="649"/>
                  </a:lnTo>
                  <a:lnTo>
                    <a:pt x="207" y="650"/>
                  </a:lnTo>
                  <a:lnTo>
                    <a:pt x="207" y="651"/>
                  </a:lnTo>
                  <a:lnTo>
                    <a:pt x="207" y="652"/>
                  </a:lnTo>
                  <a:lnTo>
                    <a:pt x="205" y="652"/>
                  </a:lnTo>
                  <a:lnTo>
                    <a:pt x="204" y="652"/>
                  </a:lnTo>
                  <a:lnTo>
                    <a:pt x="204" y="654"/>
                  </a:lnTo>
                  <a:lnTo>
                    <a:pt x="205" y="655"/>
                  </a:lnTo>
                  <a:lnTo>
                    <a:pt x="207" y="655"/>
                  </a:lnTo>
                  <a:lnTo>
                    <a:pt x="207" y="656"/>
                  </a:lnTo>
                  <a:lnTo>
                    <a:pt x="207" y="657"/>
                  </a:lnTo>
                  <a:lnTo>
                    <a:pt x="208" y="659"/>
                  </a:lnTo>
                  <a:lnTo>
                    <a:pt x="208" y="660"/>
                  </a:lnTo>
                  <a:lnTo>
                    <a:pt x="208" y="661"/>
                  </a:lnTo>
                  <a:lnTo>
                    <a:pt x="208" y="662"/>
                  </a:lnTo>
                  <a:lnTo>
                    <a:pt x="209" y="664"/>
                  </a:lnTo>
                  <a:lnTo>
                    <a:pt x="209" y="665"/>
                  </a:lnTo>
                  <a:lnTo>
                    <a:pt x="210" y="665"/>
                  </a:lnTo>
                  <a:lnTo>
                    <a:pt x="212" y="666"/>
                  </a:lnTo>
                  <a:lnTo>
                    <a:pt x="212" y="667"/>
                  </a:lnTo>
                  <a:lnTo>
                    <a:pt x="212" y="669"/>
                  </a:lnTo>
                  <a:lnTo>
                    <a:pt x="210" y="669"/>
                  </a:lnTo>
                  <a:lnTo>
                    <a:pt x="209" y="669"/>
                  </a:lnTo>
                  <a:lnTo>
                    <a:pt x="208" y="669"/>
                  </a:lnTo>
                  <a:lnTo>
                    <a:pt x="208" y="670"/>
                  </a:lnTo>
                  <a:lnTo>
                    <a:pt x="208" y="671"/>
                  </a:lnTo>
                  <a:lnTo>
                    <a:pt x="207" y="671"/>
                  </a:lnTo>
                  <a:lnTo>
                    <a:pt x="207" y="672"/>
                  </a:lnTo>
                  <a:lnTo>
                    <a:pt x="205" y="672"/>
                  </a:lnTo>
                  <a:lnTo>
                    <a:pt x="204" y="672"/>
                  </a:lnTo>
                  <a:lnTo>
                    <a:pt x="204" y="674"/>
                  </a:lnTo>
                  <a:lnTo>
                    <a:pt x="204" y="675"/>
                  </a:lnTo>
                  <a:lnTo>
                    <a:pt x="205" y="676"/>
                  </a:lnTo>
                  <a:lnTo>
                    <a:pt x="207" y="676"/>
                  </a:lnTo>
                  <a:lnTo>
                    <a:pt x="208" y="676"/>
                  </a:lnTo>
                  <a:lnTo>
                    <a:pt x="208" y="677"/>
                  </a:lnTo>
                  <a:lnTo>
                    <a:pt x="210" y="681"/>
                  </a:lnTo>
                  <a:lnTo>
                    <a:pt x="209" y="682"/>
                  </a:lnTo>
                  <a:lnTo>
                    <a:pt x="209" y="684"/>
                  </a:lnTo>
                  <a:lnTo>
                    <a:pt x="208" y="684"/>
                  </a:lnTo>
                  <a:lnTo>
                    <a:pt x="208" y="685"/>
                  </a:lnTo>
                  <a:lnTo>
                    <a:pt x="208" y="686"/>
                  </a:lnTo>
                  <a:lnTo>
                    <a:pt x="209" y="686"/>
                  </a:lnTo>
                  <a:lnTo>
                    <a:pt x="209" y="687"/>
                  </a:lnTo>
                  <a:lnTo>
                    <a:pt x="209" y="689"/>
                  </a:lnTo>
                  <a:lnTo>
                    <a:pt x="210" y="689"/>
                  </a:lnTo>
                  <a:lnTo>
                    <a:pt x="210" y="690"/>
                  </a:lnTo>
                  <a:lnTo>
                    <a:pt x="210" y="691"/>
                  </a:lnTo>
                  <a:lnTo>
                    <a:pt x="210" y="692"/>
                  </a:lnTo>
                  <a:lnTo>
                    <a:pt x="209" y="692"/>
                  </a:lnTo>
                  <a:lnTo>
                    <a:pt x="208" y="694"/>
                  </a:lnTo>
                  <a:lnTo>
                    <a:pt x="208" y="695"/>
                  </a:lnTo>
                  <a:lnTo>
                    <a:pt x="208" y="697"/>
                  </a:lnTo>
                  <a:lnTo>
                    <a:pt x="208" y="699"/>
                  </a:lnTo>
                  <a:lnTo>
                    <a:pt x="209" y="699"/>
                  </a:lnTo>
                  <a:lnTo>
                    <a:pt x="209" y="697"/>
                  </a:lnTo>
                  <a:lnTo>
                    <a:pt x="210" y="699"/>
                  </a:lnTo>
                  <a:lnTo>
                    <a:pt x="212" y="699"/>
                  </a:lnTo>
                  <a:lnTo>
                    <a:pt x="213" y="699"/>
                  </a:lnTo>
                  <a:lnTo>
                    <a:pt x="213" y="700"/>
                  </a:lnTo>
                  <a:lnTo>
                    <a:pt x="213" y="701"/>
                  </a:lnTo>
                  <a:lnTo>
                    <a:pt x="214" y="702"/>
                  </a:lnTo>
                  <a:lnTo>
                    <a:pt x="214" y="704"/>
                  </a:lnTo>
                  <a:lnTo>
                    <a:pt x="213" y="704"/>
                  </a:lnTo>
                  <a:lnTo>
                    <a:pt x="214" y="705"/>
                  </a:lnTo>
                  <a:lnTo>
                    <a:pt x="215" y="705"/>
                  </a:lnTo>
                  <a:lnTo>
                    <a:pt x="217" y="704"/>
                  </a:lnTo>
                  <a:lnTo>
                    <a:pt x="217" y="705"/>
                  </a:lnTo>
                  <a:lnTo>
                    <a:pt x="217" y="706"/>
                  </a:lnTo>
                  <a:lnTo>
                    <a:pt x="215" y="707"/>
                  </a:lnTo>
                  <a:lnTo>
                    <a:pt x="215" y="709"/>
                  </a:lnTo>
                  <a:lnTo>
                    <a:pt x="217" y="709"/>
                  </a:lnTo>
                  <a:lnTo>
                    <a:pt x="218" y="710"/>
                  </a:lnTo>
                  <a:lnTo>
                    <a:pt x="219" y="711"/>
                  </a:lnTo>
                  <a:lnTo>
                    <a:pt x="219" y="712"/>
                  </a:lnTo>
                  <a:lnTo>
                    <a:pt x="219" y="714"/>
                  </a:lnTo>
                  <a:lnTo>
                    <a:pt x="219" y="715"/>
                  </a:lnTo>
                  <a:lnTo>
                    <a:pt x="220" y="715"/>
                  </a:lnTo>
                  <a:lnTo>
                    <a:pt x="219" y="716"/>
                  </a:lnTo>
                  <a:lnTo>
                    <a:pt x="218" y="716"/>
                  </a:lnTo>
                  <a:lnTo>
                    <a:pt x="217" y="717"/>
                  </a:lnTo>
                  <a:lnTo>
                    <a:pt x="217" y="719"/>
                  </a:lnTo>
                  <a:lnTo>
                    <a:pt x="217" y="720"/>
                  </a:lnTo>
                  <a:lnTo>
                    <a:pt x="215" y="720"/>
                  </a:lnTo>
                  <a:lnTo>
                    <a:pt x="215" y="721"/>
                  </a:lnTo>
                  <a:lnTo>
                    <a:pt x="214" y="722"/>
                  </a:lnTo>
                  <a:lnTo>
                    <a:pt x="215" y="724"/>
                  </a:lnTo>
                  <a:lnTo>
                    <a:pt x="215" y="725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5" y="729"/>
                  </a:lnTo>
                  <a:lnTo>
                    <a:pt x="214" y="729"/>
                  </a:lnTo>
                  <a:lnTo>
                    <a:pt x="214" y="727"/>
                  </a:lnTo>
                  <a:lnTo>
                    <a:pt x="213" y="727"/>
                  </a:lnTo>
                  <a:lnTo>
                    <a:pt x="212" y="729"/>
                  </a:lnTo>
                  <a:lnTo>
                    <a:pt x="212" y="730"/>
                  </a:lnTo>
                  <a:lnTo>
                    <a:pt x="213" y="731"/>
                  </a:lnTo>
                  <a:lnTo>
                    <a:pt x="212" y="731"/>
                  </a:lnTo>
                  <a:lnTo>
                    <a:pt x="212" y="732"/>
                  </a:lnTo>
                  <a:lnTo>
                    <a:pt x="210" y="732"/>
                  </a:lnTo>
                  <a:lnTo>
                    <a:pt x="210" y="734"/>
                  </a:lnTo>
                  <a:lnTo>
                    <a:pt x="212" y="735"/>
                  </a:lnTo>
                  <a:lnTo>
                    <a:pt x="212" y="736"/>
                  </a:lnTo>
                  <a:lnTo>
                    <a:pt x="213" y="736"/>
                  </a:lnTo>
                  <a:lnTo>
                    <a:pt x="213" y="737"/>
                  </a:lnTo>
                  <a:lnTo>
                    <a:pt x="213" y="739"/>
                  </a:lnTo>
                  <a:lnTo>
                    <a:pt x="214" y="740"/>
                  </a:lnTo>
                  <a:lnTo>
                    <a:pt x="215" y="740"/>
                  </a:lnTo>
                  <a:lnTo>
                    <a:pt x="217" y="74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1997" y="2620"/>
              <a:ext cx="531" cy="572"/>
            </a:xfrm>
            <a:custGeom>
              <a:avLst/>
              <a:gdLst/>
              <a:ahLst/>
              <a:cxnLst>
                <a:cxn ang="0">
                  <a:pos x="527" y="14"/>
                </a:cxn>
                <a:cxn ang="0">
                  <a:pos x="521" y="25"/>
                </a:cxn>
                <a:cxn ang="0">
                  <a:pos x="508" y="31"/>
                </a:cxn>
                <a:cxn ang="0">
                  <a:pos x="506" y="41"/>
                </a:cxn>
                <a:cxn ang="0">
                  <a:pos x="503" y="51"/>
                </a:cxn>
                <a:cxn ang="0">
                  <a:pos x="496" y="54"/>
                </a:cxn>
                <a:cxn ang="0">
                  <a:pos x="504" y="66"/>
                </a:cxn>
                <a:cxn ang="0">
                  <a:pos x="492" y="75"/>
                </a:cxn>
                <a:cxn ang="0">
                  <a:pos x="488" y="90"/>
                </a:cxn>
                <a:cxn ang="0">
                  <a:pos x="474" y="103"/>
                </a:cxn>
                <a:cxn ang="0">
                  <a:pos x="471" y="118"/>
                </a:cxn>
                <a:cxn ang="0">
                  <a:pos x="477" y="130"/>
                </a:cxn>
                <a:cxn ang="0">
                  <a:pos x="484" y="139"/>
                </a:cxn>
                <a:cxn ang="0">
                  <a:pos x="491" y="155"/>
                </a:cxn>
                <a:cxn ang="0">
                  <a:pos x="487" y="170"/>
                </a:cxn>
                <a:cxn ang="0">
                  <a:pos x="474" y="180"/>
                </a:cxn>
                <a:cxn ang="0">
                  <a:pos x="462" y="186"/>
                </a:cxn>
                <a:cxn ang="0">
                  <a:pos x="452" y="195"/>
                </a:cxn>
                <a:cxn ang="0">
                  <a:pos x="439" y="196"/>
                </a:cxn>
                <a:cxn ang="0">
                  <a:pos x="419" y="203"/>
                </a:cxn>
                <a:cxn ang="0">
                  <a:pos x="406" y="194"/>
                </a:cxn>
                <a:cxn ang="0">
                  <a:pos x="402" y="206"/>
                </a:cxn>
                <a:cxn ang="0">
                  <a:pos x="397" y="211"/>
                </a:cxn>
                <a:cxn ang="0">
                  <a:pos x="383" y="216"/>
                </a:cxn>
                <a:cxn ang="0">
                  <a:pos x="373" y="228"/>
                </a:cxn>
                <a:cxn ang="0">
                  <a:pos x="363" y="235"/>
                </a:cxn>
                <a:cxn ang="0">
                  <a:pos x="356" y="241"/>
                </a:cxn>
                <a:cxn ang="0">
                  <a:pos x="344" y="245"/>
                </a:cxn>
                <a:cxn ang="0">
                  <a:pos x="330" y="255"/>
                </a:cxn>
                <a:cxn ang="0">
                  <a:pos x="319" y="260"/>
                </a:cxn>
                <a:cxn ang="0">
                  <a:pos x="305" y="274"/>
                </a:cxn>
                <a:cxn ang="0">
                  <a:pos x="292" y="290"/>
                </a:cxn>
                <a:cxn ang="0">
                  <a:pos x="284" y="299"/>
                </a:cxn>
                <a:cxn ang="0">
                  <a:pos x="264" y="295"/>
                </a:cxn>
                <a:cxn ang="0">
                  <a:pos x="254" y="302"/>
                </a:cxn>
                <a:cxn ang="0">
                  <a:pos x="234" y="303"/>
                </a:cxn>
                <a:cxn ang="0">
                  <a:pos x="217" y="293"/>
                </a:cxn>
                <a:cxn ang="0">
                  <a:pos x="204" y="303"/>
                </a:cxn>
                <a:cxn ang="0">
                  <a:pos x="185" y="309"/>
                </a:cxn>
                <a:cxn ang="0">
                  <a:pos x="177" y="323"/>
                </a:cxn>
                <a:cxn ang="0">
                  <a:pos x="164" y="338"/>
                </a:cxn>
                <a:cxn ang="0">
                  <a:pos x="144" y="328"/>
                </a:cxn>
                <a:cxn ang="0">
                  <a:pos x="106" y="329"/>
                </a:cxn>
                <a:cxn ang="0">
                  <a:pos x="93" y="339"/>
                </a:cxn>
                <a:cxn ang="0">
                  <a:pos x="83" y="355"/>
                </a:cxn>
                <a:cxn ang="0">
                  <a:pos x="68" y="370"/>
                </a:cxn>
                <a:cxn ang="0">
                  <a:pos x="76" y="387"/>
                </a:cxn>
                <a:cxn ang="0">
                  <a:pos x="89" y="409"/>
                </a:cxn>
                <a:cxn ang="0">
                  <a:pos x="100" y="423"/>
                </a:cxn>
                <a:cxn ang="0">
                  <a:pos x="96" y="439"/>
                </a:cxn>
                <a:cxn ang="0">
                  <a:pos x="85" y="457"/>
                </a:cxn>
                <a:cxn ang="0">
                  <a:pos x="71" y="469"/>
                </a:cxn>
                <a:cxn ang="0">
                  <a:pos x="69" y="489"/>
                </a:cxn>
                <a:cxn ang="0">
                  <a:pos x="78" y="499"/>
                </a:cxn>
                <a:cxn ang="0">
                  <a:pos x="78" y="518"/>
                </a:cxn>
                <a:cxn ang="0">
                  <a:pos x="68" y="533"/>
                </a:cxn>
                <a:cxn ang="0">
                  <a:pos x="50" y="538"/>
                </a:cxn>
                <a:cxn ang="0">
                  <a:pos x="31" y="546"/>
                </a:cxn>
                <a:cxn ang="0">
                  <a:pos x="9" y="551"/>
                </a:cxn>
                <a:cxn ang="0">
                  <a:pos x="1" y="568"/>
                </a:cxn>
              </a:cxnLst>
              <a:rect l="0" t="0" r="r" b="b"/>
              <a:pathLst>
                <a:path w="531" h="572">
                  <a:moveTo>
                    <a:pt x="531" y="0"/>
                  </a:moveTo>
                  <a:lnTo>
                    <a:pt x="531" y="1"/>
                  </a:lnTo>
                  <a:lnTo>
                    <a:pt x="529" y="1"/>
                  </a:lnTo>
                  <a:lnTo>
                    <a:pt x="528" y="1"/>
                  </a:lnTo>
                  <a:lnTo>
                    <a:pt x="528" y="2"/>
                  </a:lnTo>
                  <a:lnTo>
                    <a:pt x="528" y="4"/>
                  </a:lnTo>
                  <a:lnTo>
                    <a:pt x="527" y="4"/>
                  </a:lnTo>
                  <a:lnTo>
                    <a:pt x="526" y="4"/>
                  </a:lnTo>
                  <a:lnTo>
                    <a:pt x="524" y="5"/>
                  </a:lnTo>
                  <a:lnTo>
                    <a:pt x="524" y="6"/>
                  </a:lnTo>
                  <a:lnTo>
                    <a:pt x="523" y="6"/>
                  </a:lnTo>
                  <a:lnTo>
                    <a:pt x="523" y="7"/>
                  </a:lnTo>
                  <a:lnTo>
                    <a:pt x="523" y="9"/>
                  </a:lnTo>
                  <a:lnTo>
                    <a:pt x="524" y="10"/>
                  </a:lnTo>
                  <a:lnTo>
                    <a:pt x="524" y="11"/>
                  </a:lnTo>
                  <a:lnTo>
                    <a:pt x="526" y="12"/>
                  </a:lnTo>
                  <a:lnTo>
                    <a:pt x="527" y="14"/>
                  </a:lnTo>
                  <a:lnTo>
                    <a:pt x="526" y="14"/>
                  </a:lnTo>
                  <a:lnTo>
                    <a:pt x="526" y="15"/>
                  </a:lnTo>
                  <a:lnTo>
                    <a:pt x="526" y="16"/>
                  </a:lnTo>
                  <a:lnTo>
                    <a:pt x="526" y="17"/>
                  </a:lnTo>
                  <a:lnTo>
                    <a:pt x="526" y="19"/>
                  </a:lnTo>
                  <a:lnTo>
                    <a:pt x="524" y="19"/>
                  </a:lnTo>
                  <a:lnTo>
                    <a:pt x="524" y="17"/>
                  </a:lnTo>
                  <a:lnTo>
                    <a:pt x="523" y="17"/>
                  </a:lnTo>
                  <a:lnTo>
                    <a:pt x="522" y="17"/>
                  </a:lnTo>
                  <a:lnTo>
                    <a:pt x="521" y="17"/>
                  </a:lnTo>
                  <a:lnTo>
                    <a:pt x="519" y="17"/>
                  </a:lnTo>
                  <a:lnTo>
                    <a:pt x="519" y="19"/>
                  </a:lnTo>
                  <a:lnTo>
                    <a:pt x="518" y="20"/>
                  </a:lnTo>
                  <a:lnTo>
                    <a:pt x="518" y="21"/>
                  </a:lnTo>
                  <a:lnTo>
                    <a:pt x="519" y="22"/>
                  </a:lnTo>
                  <a:lnTo>
                    <a:pt x="519" y="24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19" y="25"/>
                  </a:lnTo>
                  <a:lnTo>
                    <a:pt x="518" y="24"/>
                  </a:lnTo>
                  <a:lnTo>
                    <a:pt x="517" y="25"/>
                  </a:lnTo>
                  <a:lnTo>
                    <a:pt x="517" y="26"/>
                  </a:lnTo>
                  <a:lnTo>
                    <a:pt x="516" y="26"/>
                  </a:lnTo>
                  <a:lnTo>
                    <a:pt x="516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2" y="30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09" y="32"/>
                  </a:lnTo>
                  <a:lnTo>
                    <a:pt x="509" y="34"/>
                  </a:lnTo>
                  <a:lnTo>
                    <a:pt x="508" y="32"/>
                  </a:lnTo>
                  <a:lnTo>
                    <a:pt x="508" y="31"/>
                  </a:lnTo>
                  <a:lnTo>
                    <a:pt x="507" y="31"/>
                  </a:lnTo>
                  <a:lnTo>
                    <a:pt x="507" y="32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5"/>
                  </a:lnTo>
                  <a:lnTo>
                    <a:pt x="506" y="35"/>
                  </a:lnTo>
                  <a:lnTo>
                    <a:pt x="506" y="36"/>
                  </a:lnTo>
                  <a:lnTo>
                    <a:pt x="506" y="37"/>
                  </a:lnTo>
                  <a:lnTo>
                    <a:pt x="507" y="37"/>
                  </a:lnTo>
                  <a:lnTo>
                    <a:pt x="508" y="37"/>
                  </a:lnTo>
                  <a:lnTo>
                    <a:pt x="509" y="37"/>
                  </a:lnTo>
                  <a:lnTo>
                    <a:pt x="511" y="39"/>
                  </a:lnTo>
                  <a:lnTo>
                    <a:pt x="509" y="40"/>
                  </a:lnTo>
                  <a:lnTo>
                    <a:pt x="509" y="41"/>
                  </a:lnTo>
                  <a:lnTo>
                    <a:pt x="508" y="41"/>
                  </a:lnTo>
                  <a:lnTo>
                    <a:pt x="507" y="41"/>
                  </a:lnTo>
                  <a:lnTo>
                    <a:pt x="506" y="41"/>
                  </a:lnTo>
                  <a:lnTo>
                    <a:pt x="504" y="41"/>
                  </a:lnTo>
                  <a:lnTo>
                    <a:pt x="504" y="42"/>
                  </a:lnTo>
                  <a:lnTo>
                    <a:pt x="504" y="44"/>
                  </a:lnTo>
                  <a:lnTo>
                    <a:pt x="504" y="45"/>
                  </a:lnTo>
                  <a:lnTo>
                    <a:pt x="503" y="46"/>
                  </a:lnTo>
                  <a:lnTo>
                    <a:pt x="503" y="48"/>
                  </a:lnTo>
                  <a:lnTo>
                    <a:pt x="502" y="48"/>
                  </a:lnTo>
                  <a:lnTo>
                    <a:pt x="502" y="46"/>
                  </a:lnTo>
                  <a:lnTo>
                    <a:pt x="501" y="46"/>
                  </a:lnTo>
                  <a:lnTo>
                    <a:pt x="501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1" y="48"/>
                  </a:lnTo>
                  <a:lnTo>
                    <a:pt x="501" y="49"/>
                  </a:lnTo>
                  <a:lnTo>
                    <a:pt x="501" y="50"/>
                  </a:lnTo>
                  <a:lnTo>
                    <a:pt x="502" y="50"/>
                  </a:lnTo>
                  <a:lnTo>
                    <a:pt x="503" y="51"/>
                  </a:lnTo>
                  <a:lnTo>
                    <a:pt x="502" y="53"/>
                  </a:lnTo>
                  <a:lnTo>
                    <a:pt x="502" y="54"/>
                  </a:lnTo>
                  <a:lnTo>
                    <a:pt x="502" y="55"/>
                  </a:lnTo>
                  <a:lnTo>
                    <a:pt x="502" y="56"/>
                  </a:lnTo>
                  <a:lnTo>
                    <a:pt x="502" y="58"/>
                  </a:lnTo>
                  <a:lnTo>
                    <a:pt x="502" y="59"/>
                  </a:lnTo>
                  <a:lnTo>
                    <a:pt x="501" y="59"/>
                  </a:lnTo>
                  <a:lnTo>
                    <a:pt x="499" y="59"/>
                  </a:lnTo>
                  <a:lnTo>
                    <a:pt x="498" y="59"/>
                  </a:lnTo>
                  <a:lnTo>
                    <a:pt x="498" y="58"/>
                  </a:lnTo>
                  <a:lnTo>
                    <a:pt x="498" y="56"/>
                  </a:lnTo>
                  <a:lnTo>
                    <a:pt x="498" y="55"/>
                  </a:lnTo>
                  <a:lnTo>
                    <a:pt x="498" y="54"/>
                  </a:lnTo>
                  <a:lnTo>
                    <a:pt x="497" y="54"/>
                  </a:lnTo>
                  <a:lnTo>
                    <a:pt x="497" y="53"/>
                  </a:lnTo>
                  <a:lnTo>
                    <a:pt x="497" y="54"/>
                  </a:lnTo>
                  <a:lnTo>
                    <a:pt x="496" y="54"/>
                  </a:lnTo>
                  <a:lnTo>
                    <a:pt x="496" y="55"/>
                  </a:lnTo>
                  <a:lnTo>
                    <a:pt x="494" y="55"/>
                  </a:lnTo>
                  <a:lnTo>
                    <a:pt x="496" y="56"/>
                  </a:lnTo>
                  <a:lnTo>
                    <a:pt x="496" y="58"/>
                  </a:lnTo>
                  <a:lnTo>
                    <a:pt x="496" y="59"/>
                  </a:lnTo>
                  <a:lnTo>
                    <a:pt x="497" y="59"/>
                  </a:lnTo>
                  <a:lnTo>
                    <a:pt x="497" y="60"/>
                  </a:lnTo>
                  <a:lnTo>
                    <a:pt x="498" y="60"/>
                  </a:lnTo>
                  <a:lnTo>
                    <a:pt x="498" y="61"/>
                  </a:lnTo>
                  <a:lnTo>
                    <a:pt x="498" y="63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3"/>
                  </a:lnTo>
                  <a:lnTo>
                    <a:pt x="503" y="63"/>
                  </a:lnTo>
                  <a:lnTo>
                    <a:pt x="503" y="64"/>
                  </a:lnTo>
                  <a:lnTo>
                    <a:pt x="503" y="65"/>
                  </a:lnTo>
                  <a:lnTo>
                    <a:pt x="504" y="66"/>
                  </a:lnTo>
                  <a:lnTo>
                    <a:pt x="504" y="68"/>
                  </a:lnTo>
                  <a:lnTo>
                    <a:pt x="506" y="68"/>
                  </a:lnTo>
                  <a:lnTo>
                    <a:pt x="504" y="69"/>
                  </a:lnTo>
                  <a:lnTo>
                    <a:pt x="503" y="69"/>
                  </a:lnTo>
                  <a:lnTo>
                    <a:pt x="502" y="69"/>
                  </a:lnTo>
                  <a:lnTo>
                    <a:pt x="501" y="69"/>
                  </a:lnTo>
                  <a:lnTo>
                    <a:pt x="501" y="70"/>
                  </a:lnTo>
                  <a:lnTo>
                    <a:pt x="501" y="71"/>
                  </a:lnTo>
                  <a:lnTo>
                    <a:pt x="499" y="71"/>
                  </a:lnTo>
                  <a:lnTo>
                    <a:pt x="498" y="71"/>
                  </a:lnTo>
                  <a:lnTo>
                    <a:pt x="497" y="71"/>
                  </a:lnTo>
                  <a:lnTo>
                    <a:pt x="496" y="71"/>
                  </a:lnTo>
                  <a:lnTo>
                    <a:pt x="496" y="73"/>
                  </a:lnTo>
                  <a:lnTo>
                    <a:pt x="494" y="73"/>
                  </a:lnTo>
                  <a:lnTo>
                    <a:pt x="493" y="74"/>
                  </a:lnTo>
                  <a:lnTo>
                    <a:pt x="493" y="75"/>
                  </a:lnTo>
                  <a:lnTo>
                    <a:pt x="492" y="75"/>
                  </a:lnTo>
                  <a:lnTo>
                    <a:pt x="492" y="76"/>
                  </a:lnTo>
                  <a:lnTo>
                    <a:pt x="492" y="78"/>
                  </a:lnTo>
                  <a:lnTo>
                    <a:pt x="492" y="79"/>
                  </a:lnTo>
                  <a:lnTo>
                    <a:pt x="492" y="80"/>
                  </a:lnTo>
                  <a:lnTo>
                    <a:pt x="491" y="80"/>
                  </a:lnTo>
                  <a:lnTo>
                    <a:pt x="491" y="81"/>
                  </a:lnTo>
                  <a:lnTo>
                    <a:pt x="489" y="81"/>
                  </a:lnTo>
                  <a:lnTo>
                    <a:pt x="488" y="83"/>
                  </a:lnTo>
                  <a:lnTo>
                    <a:pt x="488" y="84"/>
                  </a:lnTo>
                  <a:lnTo>
                    <a:pt x="489" y="85"/>
                  </a:lnTo>
                  <a:lnTo>
                    <a:pt x="488" y="85"/>
                  </a:lnTo>
                  <a:lnTo>
                    <a:pt x="487" y="85"/>
                  </a:lnTo>
                  <a:lnTo>
                    <a:pt x="486" y="86"/>
                  </a:lnTo>
                  <a:lnTo>
                    <a:pt x="487" y="88"/>
                  </a:lnTo>
                  <a:lnTo>
                    <a:pt x="488" y="88"/>
                  </a:lnTo>
                  <a:lnTo>
                    <a:pt x="488" y="89"/>
                  </a:lnTo>
                  <a:lnTo>
                    <a:pt x="488" y="90"/>
                  </a:lnTo>
                  <a:lnTo>
                    <a:pt x="488" y="91"/>
                  </a:lnTo>
                  <a:lnTo>
                    <a:pt x="487" y="91"/>
                  </a:lnTo>
                  <a:lnTo>
                    <a:pt x="486" y="91"/>
                  </a:lnTo>
                  <a:lnTo>
                    <a:pt x="486" y="93"/>
                  </a:lnTo>
                  <a:lnTo>
                    <a:pt x="484" y="94"/>
                  </a:lnTo>
                  <a:lnTo>
                    <a:pt x="484" y="95"/>
                  </a:lnTo>
                  <a:lnTo>
                    <a:pt x="483" y="95"/>
                  </a:lnTo>
                  <a:lnTo>
                    <a:pt x="482" y="95"/>
                  </a:lnTo>
                  <a:lnTo>
                    <a:pt x="481" y="96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79" y="99"/>
                  </a:lnTo>
                  <a:lnTo>
                    <a:pt x="478" y="100"/>
                  </a:lnTo>
                  <a:lnTo>
                    <a:pt x="477" y="100"/>
                  </a:lnTo>
                  <a:lnTo>
                    <a:pt x="476" y="101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3" y="106"/>
                  </a:lnTo>
                  <a:lnTo>
                    <a:pt x="473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6" y="114"/>
                  </a:lnTo>
                  <a:lnTo>
                    <a:pt x="474" y="115"/>
                  </a:lnTo>
                  <a:lnTo>
                    <a:pt x="473" y="115"/>
                  </a:lnTo>
                  <a:lnTo>
                    <a:pt x="473" y="116"/>
                  </a:lnTo>
                  <a:lnTo>
                    <a:pt x="472" y="116"/>
                  </a:lnTo>
                  <a:lnTo>
                    <a:pt x="471" y="116"/>
                  </a:lnTo>
                  <a:lnTo>
                    <a:pt x="469" y="118"/>
                  </a:lnTo>
                  <a:lnTo>
                    <a:pt x="471" y="118"/>
                  </a:lnTo>
                  <a:lnTo>
                    <a:pt x="471" y="119"/>
                  </a:lnTo>
                  <a:lnTo>
                    <a:pt x="469" y="119"/>
                  </a:lnTo>
                  <a:lnTo>
                    <a:pt x="469" y="120"/>
                  </a:lnTo>
                  <a:lnTo>
                    <a:pt x="469" y="121"/>
                  </a:lnTo>
                  <a:lnTo>
                    <a:pt x="468" y="121"/>
                  </a:lnTo>
                  <a:lnTo>
                    <a:pt x="469" y="123"/>
                  </a:lnTo>
                  <a:lnTo>
                    <a:pt x="471" y="123"/>
                  </a:lnTo>
                  <a:lnTo>
                    <a:pt x="472" y="124"/>
                  </a:lnTo>
                  <a:lnTo>
                    <a:pt x="473" y="123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6" y="124"/>
                  </a:lnTo>
                  <a:lnTo>
                    <a:pt x="476" y="125"/>
                  </a:lnTo>
                  <a:lnTo>
                    <a:pt x="476" y="126"/>
                  </a:lnTo>
                  <a:lnTo>
                    <a:pt x="476" y="128"/>
                  </a:lnTo>
                  <a:lnTo>
                    <a:pt x="476" y="129"/>
                  </a:lnTo>
                  <a:lnTo>
                    <a:pt x="477" y="130"/>
                  </a:lnTo>
                  <a:lnTo>
                    <a:pt x="478" y="130"/>
                  </a:lnTo>
                  <a:lnTo>
                    <a:pt x="479" y="130"/>
                  </a:lnTo>
                  <a:lnTo>
                    <a:pt x="481" y="131"/>
                  </a:lnTo>
                  <a:lnTo>
                    <a:pt x="481" y="130"/>
                  </a:lnTo>
                  <a:lnTo>
                    <a:pt x="482" y="130"/>
                  </a:lnTo>
                  <a:lnTo>
                    <a:pt x="482" y="129"/>
                  </a:lnTo>
                  <a:lnTo>
                    <a:pt x="483" y="129"/>
                  </a:lnTo>
                  <a:lnTo>
                    <a:pt x="483" y="130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3" y="134"/>
                  </a:lnTo>
                  <a:lnTo>
                    <a:pt x="484" y="134"/>
                  </a:lnTo>
                  <a:lnTo>
                    <a:pt x="486" y="134"/>
                  </a:lnTo>
                  <a:lnTo>
                    <a:pt x="486" y="135"/>
                  </a:lnTo>
                  <a:lnTo>
                    <a:pt x="486" y="136"/>
                  </a:lnTo>
                  <a:lnTo>
                    <a:pt x="486" y="138"/>
                  </a:lnTo>
                  <a:lnTo>
                    <a:pt x="484" y="139"/>
                  </a:lnTo>
                  <a:lnTo>
                    <a:pt x="484" y="140"/>
                  </a:lnTo>
                  <a:lnTo>
                    <a:pt x="483" y="141"/>
                  </a:lnTo>
                  <a:lnTo>
                    <a:pt x="483" y="143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3" y="146"/>
                  </a:lnTo>
                  <a:lnTo>
                    <a:pt x="483" y="148"/>
                  </a:lnTo>
                  <a:lnTo>
                    <a:pt x="484" y="148"/>
                  </a:lnTo>
                  <a:lnTo>
                    <a:pt x="484" y="149"/>
                  </a:lnTo>
                  <a:lnTo>
                    <a:pt x="484" y="151"/>
                  </a:lnTo>
                  <a:lnTo>
                    <a:pt x="486" y="151"/>
                  </a:lnTo>
                  <a:lnTo>
                    <a:pt x="487" y="153"/>
                  </a:lnTo>
                  <a:lnTo>
                    <a:pt x="488" y="153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91" y="154"/>
                  </a:lnTo>
                  <a:lnTo>
                    <a:pt x="491" y="155"/>
                  </a:lnTo>
                  <a:lnTo>
                    <a:pt x="491" y="156"/>
                  </a:lnTo>
                  <a:lnTo>
                    <a:pt x="489" y="158"/>
                  </a:lnTo>
                  <a:lnTo>
                    <a:pt x="491" y="158"/>
                  </a:lnTo>
                  <a:lnTo>
                    <a:pt x="491" y="159"/>
                  </a:lnTo>
                  <a:lnTo>
                    <a:pt x="491" y="160"/>
                  </a:lnTo>
                  <a:lnTo>
                    <a:pt x="489" y="160"/>
                  </a:lnTo>
                  <a:lnTo>
                    <a:pt x="491" y="161"/>
                  </a:lnTo>
                  <a:lnTo>
                    <a:pt x="491" y="163"/>
                  </a:lnTo>
                  <a:lnTo>
                    <a:pt x="489" y="164"/>
                  </a:lnTo>
                  <a:lnTo>
                    <a:pt x="489" y="165"/>
                  </a:lnTo>
                  <a:lnTo>
                    <a:pt x="489" y="166"/>
                  </a:lnTo>
                  <a:lnTo>
                    <a:pt x="489" y="168"/>
                  </a:lnTo>
                  <a:lnTo>
                    <a:pt x="488" y="168"/>
                  </a:lnTo>
                  <a:lnTo>
                    <a:pt x="487" y="168"/>
                  </a:lnTo>
                  <a:lnTo>
                    <a:pt x="487" y="169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6" y="170"/>
                  </a:lnTo>
                  <a:lnTo>
                    <a:pt x="486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6" y="174"/>
                  </a:lnTo>
                  <a:lnTo>
                    <a:pt x="484" y="175"/>
                  </a:lnTo>
                  <a:lnTo>
                    <a:pt x="486" y="176"/>
                  </a:lnTo>
                  <a:lnTo>
                    <a:pt x="486" y="178"/>
                  </a:lnTo>
                  <a:lnTo>
                    <a:pt x="484" y="179"/>
                  </a:lnTo>
                  <a:lnTo>
                    <a:pt x="483" y="179"/>
                  </a:lnTo>
                  <a:lnTo>
                    <a:pt x="482" y="181"/>
                  </a:lnTo>
                  <a:lnTo>
                    <a:pt x="481" y="181"/>
                  </a:lnTo>
                  <a:lnTo>
                    <a:pt x="479" y="181"/>
                  </a:lnTo>
                  <a:lnTo>
                    <a:pt x="478" y="180"/>
                  </a:lnTo>
                  <a:lnTo>
                    <a:pt x="477" y="180"/>
                  </a:lnTo>
                  <a:lnTo>
                    <a:pt x="476" y="180"/>
                  </a:lnTo>
                  <a:lnTo>
                    <a:pt x="474" y="180"/>
                  </a:lnTo>
                  <a:lnTo>
                    <a:pt x="473" y="180"/>
                  </a:lnTo>
                  <a:lnTo>
                    <a:pt x="473" y="179"/>
                  </a:lnTo>
                  <a:lnTo>
                    <a:pt x="472" y="178"/>
                  </a:lnTo>
                  <a:lnTo>
                    <a:pt x="471" y="178"/>
                  </a:lnTo>
                  <a:lnTo>
                    <a:pt x="469" y="178"/>
                  </a:lnTo>
                  <a:lnTo>
                    <a:pt x="469" y="179"/>
                  </a:lnTo>
                  <a:lnTo>
                    <a:pt x="468" y="179"/>
                  </a:lnTo>
                  <a:lnTo>
                    <a:pt x="468" y="180"/>
                  </a:lnTo>
                  <a:lnTo>
                    <a:pt x="467" y="180"/>
                  </a:lnTo>
                  <a:lnTo>
                    <a:pt x="467" y="181"/>
                  </a:lnTo>
                  <a:lnTo>
                    <a:pt x="464" y="181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2" y="184"/>
                  </a:lnTo>
                  <a:lnTo>
                    <a:pt x="462" y="185"/>
                  </a:lnTo>
                  <a:lnTo>
                    <a:pt x="463" y="186"/>
                  </a:lnTo>
                  <a:lnTo>
                    <a:pt x="462" y="186"/>
                  </a:lnTo>
                  <a:lnTo>
                    <a:pt x="461" y="186"/>
                  </a:lnTo>
                  <a:lnTo>
                    <a:pt x="459" y="185"/>
                  </a:lnTo>
                  <a:lnTo>
                    <a:pt x="458" y="185"/>
                  </a:lnTo>
                  <a:lnTo>
                    <a:pt x="457" y="185"/>
                  </a:lnTo>
                  <a:lnTo>
                    <a:pt x="457" y="186"/>
                  </a:lnTo>
                  <a:lnTo>
                    <a:pt x="457" y="188"/>
                  </a:lnTo>
                  <a:lnTo>
                    <a:pt x="456" y="188"/>
                  </a:lnTo>
                  <a:lnTo>
                    <a:pt x="456" y="189"/>
                  </a:lnTo>
                  <a:lnTo>
                    <a:pt x="456" y="190"/>
                  </a:lnTo>
                  <a:lnTo>
                    <a:pt x="456" y="191"/>
                  </a:lnTo>
                  <a:lnTo>
                    <a:pt x="457" y="193"/>
                  </a:lnTo>
                  <a:lnTo>
                    <a:pt x="458" y="194"/>
                  </a:lnTo>
                  <a:lnTo>
                    <a:pt x="457" y="194"/>
                  </a:lnTo>
                  <a:lnTo>
                    <a:pt x="456" y="195"/>
                  </a:lnTo>
                  <a:lnTo>
                    <a:pt x="456" y="196"/>
                  </a:lnTo>
                  <a:lnTo>
                    <a:pt x="454" y="196"/>
                  </a:lnTo>
                  <a:lnTo>
                    <a:pt x="452" y="195"/>
                  </a:lnTo>
                  <a:lnTo>
                    <a:pt x="452" y="194"/>
                  </a:lnTo>
                  <a:lnTo>
                    <a:pt x="451" y="194"/>
                  </a:lnTo>
                  <a:lnTo>
                    <a:pt x="451" y="193"/>
                  </a:lnTo>
                  <a:lnTo>
                    <a:pt x="449" y="193"/>
                  </a:lnTo>
                  <a:lnTo>
                    <a:pt x="448" y="191"/>
                  </a:lnTo>
                  <a:lnTo>
                    <a:pt x="448" y="190"/>
                  </a:lnTo>
                  <a:lnTo>
                    <a:pt x="447" y="191"/>
                  </a:lnTo>
                  <a:lnTo>
                    <a:pt x="446" y="193"/>
                  </a:lnTo>
                  <a:lnTo>
                    <a:pt x="444" y="191"/>
                  </a:lnTo>
                  <a:lnTo>
                    <a:pt x="444" y="190"/>
                  </a:lnTo>
                  <a:lnTo>
                    <a:pt x="443" y="190"/>
                  </a:lnTo>
                  <a:lnTo>
                    <a:pt x="443" y="191"/>
                  </a:lnTo>
                  <a:lnTo>
                    <a:pt x="442" y="193"/>
                  </a:lnTo>
                  <a:lnTo>
                    <a:pt x="442" y="194"/>
                  </a:lnTo>
                  <a:lnTo>
                    <a:pt x="441" y="194"/>
                  </a:lnTo>
                  <a:lnTo>
                    <a:pt x="441" y="196"/>
                  </a:lnTo>
                  <a:lnTo>
                    <a:pt x="439" y="196"/>
                  </a:lnTo>
                  <a:lnTo>
                    <a:pt x="439" y="198"/>
                  </a:lnTo>
                  <a:lnTo>
                    <a:pt x="438" y="198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200"/>
                  </a:lnTo>
                  <a:lnTo>
                    <a:pt x="434" y="199"/>
                  </a:lnTo>
                  <a:lnTo>
                    <a:pt x="433" y="199"/>
                  </a:lnTo>
                  <a:lnTo>
                    <a:pt x="431" y="200"/>
                  </a:lnTo>
                  <a:lnTo>
                    <a:pt x="429" y="200"/>
                  </a:lnTo>
                  <a:lnTo>
                    <a:pt x="428" y="200"/>
                  </a:lnTo>
                  <a:lnTo>
                    <a:pt x="427" y="201"/>
                  </a:lnTo>
                  <a:lnTo>
                    <a:pt x="426" y="201"/>
                  </a:lnTo>
                  <a:lnTo>
                    <a:pt x="424" y="201"/>
                  </a:lnTo>
                  <a:lnTo>
                    <a:pt x="424" y="203"/>
                  </a:lnTo>
                  <a:lnTo>
                    <a:pt x="423" y="203"/>
                  </a:lnTo>
                  <a:lnTo>
                    <a:pt x="422" y="203"/>
                  </a:lnTo>
                  <a:lnTo>
                    <a:pt x="419" y="203"/>
                  </a:lnTo>
                  <a:lnTo>
                    <a:pt x="419" y="201"/>
                  </a:lnTo>
                  <a:lnTo>
                    <a:pt x="418" y="200"/>
                  </a:lnTo>
                  <a:lnTo>
                    <a:pt x="419" y="200"/>
                  </a:lnTo>
                  <a:lnTo>
                    <a:pt x="418" y="199"/>
                  </a:lnTo>
                  <a:lnTo>
                    <a:pt x="417" y="198"/>
                  </a:lnTo>
                  <a:lnTo>
                    <a:pt x="417" y="196"/>
                  </a:lnTo>
                  <a:lnTo>
                    <a:pt x="417" y="195"/>
                  </a:lnTo>
                  <a:lnTo>
                    <a:pt x="416" y="194"/>
                  </a:lnTo>
                  <a:lnTo>
                    <a:pt x="414" y="194"/>
                  </a:lnTo>
                  <a:lnTo>
                    <a:pt x="413" y="194"/>
                  </a:lnTo>
                  <a:lnTo>
                    <a:pt x="412" y="194"/>
                  </a:lnTo>
                  <a:lnTo>
                    <a:pt x="411" y="194"/>
                  </a:lnTo>
                  <a:lnTo>
                    <a:pt x="409" y="194"/>
                  </a:lnTo>
                  <a:lnTo>
                    <a:pt x="409" y="195"/>
                  </a:lnTo>
                  <a:lnTo>
                    <a:pt x="408" y="195"/>
                  </a:lnTo>
                  <a:lnTo>
                    <a:pt x="407" y="194"/>
                  </a:lnTo>
                  <a:lnTo>
                    <a:pt x="406" y="194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6" y="198"/>
                  </a:lnTo>
                  <a:lnTo>
                    <a:pt x="404" y="198"/>
                  </a:lnTo>
                  <a:lnTo>
                    <a:pt x="404" y="199"/>
                  </a:lnTo>
                  <a:lnTo>
                    <a:pt x="404" y="200"/>
                  </a:lnTo>
                  <a:lnTo>
                    <a:pt x="403" y="200"/>
                  </a:lnTo>
                  <a:lnTo>
                    <a:pt x="402" y="199"/>
                  </a:lnTo>
                  <a:lnTo>
                    <a:pt x="402" y="200"/>
                  </a:lnTo>
                  <a:lnTo>
                    <a:pt x="401" y="200"/>
                  </a:lnTo>
                  <a:lnTo>
                    <a:pt x="401" y="201"/>
                  </a:lnTo>
                  <a:lnTo>
                    <a:pt x="401" y="203"/>
                  </a:lnTo>
                  <a:lnTo>
                    <a:pt x="402" y="203"/>
                  </a:lnTo>
                  <a:lnTo>
                    <a:pt x="402" y="204"/>
                  </a:lnTo>
                  <a:lnTo>
                    <a:pt x="403" y="204"/>
                  </a:lnTo>
                  <a:lnTo>
                    <a:pt x="403" y="205"/>
                  </a:lnTo>
                  <a:lnTo>
                    <a:pt x="402" y="206"/>
                  </a:lnTo>
                  <a:lnTo>
                    <a:pt x="401" y="208"/>
                  </a:lnTo>
                  <a:lnTo>
                    <a:pt x="399" y="208"/>
                  </a:lnTo>
                  <a:lnTo>
                    <a:pt x="398" y="206"/>
                  </a:lnTo>
                  <a:lnTo>
                    <a:pt x="399" y="205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7" y="206"/>
                  </a:lnTo>
                  <a:lnTo>
                    <a:pt x="397" y="208"/>
                  </a:lnTo>
                  <a:lnTo>
                    <a:pt x="398" y="208"/>
                  </a:lnTo>
                  <a:lnTo>
                    <a:pt x="398" y="209"/>
                  </a:lnTo>
                  <a:lnTo>
                    <a:pt x="399" y="210"/>
                  </a:lnTo>
                  <a:lnTo>
                    <a:pt x="401" y="210"/>
                  </a:lnTo>
                  <a:lnTo>
                    <a:pt x="402" y="210"/>
                  </a:lnTo>
                  <a:lnTo>
                    <a:pt x="401" y="211"/>
                  </a:lnTo>
                  <a:lnTo>
                    <a:pt x="399" y="211"/>
                  </a:lnTo>
                  <a:lnTo>
                    <a:pt x="398" y="211"/>
                  </a:lnTo>
                  <a:lnTo>
                    <a:pt x="397" y="211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4" y="210"/>
                  </a:lnTo>
                  <a:lnTo>
                    <a:pt x="394" y="211"/>
                  </a:lnTo>
                  <a:lnTo>
                    <a:pt x="393" y="213"/>
                  </a:lnTo>
                  <a:lnTo>
                    <a:pt x="393" y="211"/>
                  </a:lnTo>
                  <a:lnTo>
                    <a:pt x="393" y="210"/>
                  </a:lnTo>
                  <a:lnTo>
                    <a:pt x="392" y="210"/>
                  </a:lnTo>
                  <a:lnTo>
                    <a:pt x="391" y="211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8" y="214"/>
                  </a:lnTo>
                  <a:lnTo>
                    <a:pt x="388" y="215"/>
                  </a:lnTo>
                  <a:lnTo>
                    <a:pt x="387" y="216"/>
                  </a:lnTo>
                  <a:lnTo>
                    <a:pt x="386" y="216"/>
                  </a:lnTo>
                  <a:lnTo>
                    <a:pt x="384" y="216"/>
                  </a:lnTo>
                  <a:lnTo>
                    <a:pt x="383" y="216"/>
                  </a:lnTo>
                  <a:lnTo>
                    <a:pt x="383" y="218"/>
                  </a:lnTo>
                  <a:lnTo>
                    <a:pt x="382" y="219"/>
                  </a:lnTo>
                  <a:lnTo>
                    <a:pt x="381" y="220"/>
                  </a:lnTo>
                  <a:lnTo>
                    <a:pt x="379" y="221"/>
                  </a:lnTo>
                  <a:lnTo>
                    <a:pt x="378" y="221"/>
                  </a:lnTo>
                  <a:lnTo>
                    <a:pt x="378" y="223"/>
                  </a:lnTo>
                  <a:lnTo>
                    <a:pt x="377" y="223"/>
                  </a:lnTo>
                  <a:lnTo>
                    <a:pt x="377" y="224"/>
                  </a:lnTo>
                  <a:lnTo>
                    <a:pt x="377" y="225"/>
                  </a:lnTo>
                  <a:lnTo>
                    <a:pt x="376" y="225"/>
                  </a:lnTo>
                  <a:lnTo>
                    <a:pt x="374" y="226"/>
                  </a:lnTo>
                  <a:lnTo>
                    <a:pt x="376" y="226"/>
                  </a:lnTo>
                  <a:lnTo>
                    <a:pt x="376" y="228"/>
                  </a:lnTo>
                  <a:lnTo>
                    <a:pt x="374" y="228"/>
                  </a:lnTo>
                  <a:lnTo>
                    <a:pt x="373" y="228"/>
                  </a:lnTo>
                  <a:lnTo>
                    <a:pt x="373" y="226"/>
                  </a:lnTo>
                  <a:lnTo>
                    <a:pt x="373" y="228"/>
                  </a:lnTo>
                  <a:lnTo>
                    <a:pt x="373" y="229"/>
                  </a:lnTo>
                  <a:lnTo>
                    <a:pt x="372" y="229"/>
                  </a:lnTo>
                  <a:lnTo>
                    <a:pt x="371" y="229"/>
                  </a:lnTo>
                  <a:lnTo>
                    <a:pt x="369" y="229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1" y="231"/>
                  </a:lnTo>
                  <a:lnTo>
                    <a:pt x="369" y="231"/>
                  </a:lnTo>
                  <a:lnTo>
                    <a:pt x="368" y="231"/>
                  </a:lnTo>
                  <a:lnTo>
                    <a:pt x="367" y="230"/>
                  </a:lnTo>
                  <a:lnTo>
                    <a:pt x="367" y="231"/>
                  </a:lnTo>
                  <a:lnTo>
                    <a:pt x="366" y="231"/>
                  </a:lnTo>
                  <a:lnTo>
                    <a:pt x="366" y="233"/>
                  </a:lnTo>
                  <a:lnTo>
                    <a:pt x="366" y="234"/>
                  </a:lnTo>
                  <a:lnTo>
                    <a:pt x="364" y="234"/>
                  </a:lnTo>
                  <a:lnTo>
                    <a:pt x="364" y="235"/>
                  </a:lnTo>
                  <a:lnTo>
                    <a:pt x="363" y="235"/>
                  </a:lnTo>
                  <a:lnTo>
                    <a:pt x="363" y="234"/>
                  </a:lnTo>
                  <a:lnTo>
                    <a:pt x="362" y="233"/>
                  </a:lnTo>
                  <a:lnTo>
                    <a:pt x="361" y="234"/>
                  </a:lnTo>
                  <a:lnTo>
                    <a:pt x="359" y="234"/>
                  </a:lnTo>
                  <a:lnTo>
                    <a:pt x="358" y="234"/>
                  </a:lnTo>
                  <a:lnTo>
                    <a:pt x="358" y="235"/>
                  </a:lnTo>
                  <a:lnTo>
                    <a:pt x="358" y="236"/>
                  </a:lnTo>
                  <a:lnTo>
                    <a:pt x="357" y="236"/>
                  </a:lnTo>
                  <a:lnTo>
                    <a:pt x="357" y="238"/>
                  </a:lnTo>
                  <a:lnTo>
                    <a:pt x="358" y="239"/>
                  </a:lnTo>
                  <a:lnTo>
                    <a:pt x="359" y="241"/>
                  </a:lnTo>
                  <a:lnTo>
                    <a:pt x="359" y="243"/>
                  </a:lnTo>
                  <a:lnTo>
                    <a:pt x="359" y="244"/>
                  </a:lnTo>
                  <a:lnTo>
                    <a:pt x="358" y="244"/>
                  </a:lnTo>
                  <a:lnTo>
                    <a:pt x="357" y="243"/>
                  </a:lnTo>
                  <a:lnTo>
                    <a:pt x="356" y="243"/>
                  </a:lnTo>
                  <a:lnTo>
                    <a:pt x="356" y="241"/>
                  </a:lnTo>
                  <a:lnTo>
                    <a:pt x="356" y="240"/>
                  </a:lnTo>
                  <a:lnTo>
                    <a:pt x="356" y="239"/>
                  </a:lnTo>
                  <a:lnTo>
                    <a:pt x="354" y="239"/>
                  </a:lnTo>
                  <a:lnTo>
                    <a:pt x="353" y="241"/>
                  </a:lnTo>
                  <a:lnTo>
                    <a:pt x="353" y="243"/>
                  </a:lnTo>
                  <a:lnTo>
                    <a:pt x="353" y="244"/>
                  </a:lnTo>
                  <a:lnTo>
                    <a:pt x="353" y="245"/>
                  </a:lnTo>
                  <a:lnTo>
                    <a:pt x="353" y="246"/>
                  </a:lnTo>
                  <a:lnTo>
                    <a:pt x="353" y="248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46"/>
                  </a:lnTo>
                  <a:lnTo>
                    <a:pt x="349" y="246"/>
                  </a:lnTo>
                  <a:lnTo>
                    <a:pt x="348" y="248"/>
                  </a:lnTo>
                  <a:lnTo>
                    <a:pt x="347" y="246"/>
                  </a:lnTo>
                  <a:lnTo>
                    <a:pt x="346" y="246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3" y="248"/>
                  </a:lnTo>
                  <a:lnTo>
                    <a:pt x="342" y="248"/>
                  </a:lnTo>
                  <a:lnTo>
                    <a:pt x="340" y="248"/>
                  </a:lnTo>
                  <a:lnTo>
                    <a:pt x="340" y="249"/>
                  </a:lnTo>
                  <a:lnTo>
                    <a:pt x="339" y="249"/>
                  </a:lnTo>
                  <a:lnTo>
                    <a:pt x="340" y="250"/>
                  </a:lnTo>
                  <a:lnTo>
                    <a:pt x="339" y="250"/>
                  </a:lnTo>
                  <a:lnTo>
                    <a:pt x="338" y="251"/>
                  </a:lnTo>
                  <a:lnTo>
                    <a:pt x="337" y="251"/>
                  </a:lnTo>
                  <a:lnTo>
                    <a:pt x="335" y="251"/>
                  </a:lnTo>
                  <a:lnTo>
                    <a:pt x="334" y="251"/>
                  </a:lnTo>
                  <a:lnTo>
                    <a:pt x="333" y="251"/>
                  </a:lnTo>
                  <a:lnTo>
                    <a:pt x="332" y="253"/>
                  </a:lnTo>
                  <a:lnTo>
                    <a:pt x="332" y="254"/>
                  </a:lnTo>
                  <a:lnTo>
                    <a:pt x="330" y="254"/>
                  </a:lnTo>
                  <a:lnTo>
                    <a:pt x="330" y="255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8" y="257"/>
                  </a:lnTo>
                  <a:lnTo>
                    <a:pt x="328" y="255"/>
                  </a:lnTo>
                  <a:lnTo>
                    <a:pt x="328" y="254"/>
                  </a:lnTo>
                  <a:lnTo>
                    <a:pt x="327" y="253"/>
                  </a:lnTo>
                  <a:lnTo>
                    <a:pt x="325" y="253"/>
                  </a:lnTo>
                  <a:lnTo>
                    <a:pt x="324" y="254"/>
                  </a:lnTo>
                  <a:lnTo>
                    <a:pt x="324" y="253"/>
                  </a:lnTo>
                  <a:lnTo>
                    <a:pt x="323" y="253"/>
                  </a:lnTo>
                  <a:lnTo>
                    <a:pt x="322" y="254"/>
                  </a:lnTo>
                  <a:lnTo>
                    <a:pt x="322" y="255"/>
                  </a:lnTo>
                  <a:lnTo>
                    <a:pt x="320" y="255"/>
                  </a:lnTo>
                  <a:lnTo>
                    <a:pt x="320" y="257"/>
                  </a:lnTo>
                  <a:lnTo>
                    <a:pt x="320" y="258"/>
                  </a:lnTo>
                  <a:lnTo>
                    <a:pt x="320" y="259"/>
                  </a:lnTo>
                  <a:lnTo>
                    <a:pt x="319" y="260"/>
                  </a:lnTo>
                  <a:lnTo>
                    <a:pt x="319" y="262"/>
                  </a:lnTo>
                  <a:lnTo>
                    <a:pt x="318" y="263"/>
                  </a:lnTo>
                  <a:lnTo>
                    <a:pt x="317" y="264"/>
                  </a:lnTo>
                  <a:lnTo>
                    <a:pt x="317" y="265"/>
                  </a:lnTo>
                  <a:lnTo>
                    <a:pt x="318" y="265"/>
                  </a:lnTo>
                  <a:lnTo>
                    <a:pt x="317" y="265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4" y="268"/>
                  </a:lnTo>
                  <a:lnTo>
                    <a:pt x="312" y="269"/>
                  </a:lnTo>
                  <a:lnTo>
                    <a:pt x="310" y="270"/>
                  </a:lnTo>
                  <a:lnTo>
                    <a:pt x="309" y="269"/>
                  </a:lnTo>
                  <a:lnTo>
                    <a:pt x="309" y="270"/>
                  </a:lnTo>
                  <a:lnTo>
                    <a:pt x="309" y="272"/>
                  </a:lnTo>
                  <a:lnTo>
                    <a:pt x="308" y="272"/>
                  </a:lnTo>
                  <a:lnTo>
                    <a:pt x="307" y="273"/>
                  </a:lnTo>
                  <a:lnTo>
                    <a:pt x="305" y="274"/>
                  </a:lnTo>
                  <a:lnTo>
                    <a:pt x="305" y="275"/>
                  </a:lnTo>
                  <a:lnTo>
                    <a:pt x="304" y="277"/>
                  </a:lnTo>
                  <a:lnTo>
                    <a:pt x="303" y="278"/>
                  </a:lnTo>
                  <a:lnTo>
                    <a:pt x="302" y="277"/>
                  </a:lnTo>
                  <a:lnTo>
                    <a:pt x="300" y="278"/>
                  </a:lnTo>
                  <a:lnTo>
                    <a:pt x="299" y="278"/>
                  </a:lnTo>
                  <a:lnTo>
                    <a:pt x="298" y="279"/>
                  </a:lnTo>
                  <a:lnTo>
                    <a:pt x="298" y="282"/>
                  </a:lnTo>
                  <a:lnTo>
                    <a:pt x="297" y="282"/>
                  </a:lnTo>
                  <a:lnTo>
                    <a:pt x="295" y="282"/>
                  </a:lnTo>
                  <a:lnTo>
                    <a:pt x="294" y="282"/>
                  </a:lnTo>
                  <a:lnTo>
                    <a:pt x="294" y="283"/>
                  </a:lnTo>
                  <a:lnTo>
                    <a:pt x="294" y="285"/>
                  </a:lnTo>
                  <a:lnTo>
                    <a:pt x="293" y="287"/>
                  </a:lnTo>
                  <a:lnTo>
                    <a:pt x="293" y="288"/>
                  </a:lnTo>
                  <a:lnTo>
                    <a:pt x="292" y="289"/>
                  </a:lnTo>
                  <a:lnTo>
                    <a:pt x="292" y="290"/>
                  </a:lnTo>
                  <a:lnTo>
                    <a:pt x="292" y="292"/>
                  </a:lnTo>
                  <a:lnTo>
                    <a:pt x="292" y="293"/>
                  </a:lnTo>
                  <a:lnTo>
                    <a:pt x="293" y="293"/>
                  </a:lnTo>
                  <a:lnTo>
                    <a:pt x="293" y="294"/>
                  </a:lnTo>
                  <a:lnTo>
                    <a:pt x="292" y="295"/>
                  </a:lnTo>
                  <a:lnTo>
                    <a:pt x="290" y="297"/>
                  </a:lnTo>
                  <a:lnTo>
                    <a:pt x="290" y="298"/>
                  </a:lnTo>
                  <a:lnTo>
                    <a:pt x="290" y="299"/>
                  </a:lnTo>
                  <a:lnTo>
                    <a:pt x="290" y="298"/>
                  </a:lnTo>
                  <a:lnTo>
                    <a:pt x="289" y="298"/>
                  </a:lnTo>
                  <a:lnTo>
                    <a:pt x="288" y="298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7" y="302"/>
                  </a:lnTo>
                  <a:lnTo>
                    <a:pt x="285" y="302"/>
                  </a:lnTo>
                  <a:lnTo>
                    <a:pt x="285" y="300"/>
                  </a:lnTo>
                  <a:lnTo>
                    <a:pt x="284" y="299"/>
                  </a:lnTo>
                  <a:lnTo>
                    <a:pt x="283" y="299"/>
                  </a:lnTo>
                  <a:lnTo>
                    <a:pt x="282" y="299"/>
                  </a:lnTo>
                  <a:lnTo>
                    <a:pt x="279" y="299"/>
                  </a:lnTo>
                  <a:lnTo>
                    <a:pt x="278" y="299"/>
                  </a:lnTo>
                  <a:lnTo>
                    <a:pt x="277" y="299"/>
                  </a:lnTo>
                  <a:lnTo>
                    <a:pt x="275" y="299"/>
                  </a:lnTo>
                  <a:lnTo>
                    <a:pt x="274" y="299"/>
                  </a:lnTo>
                  <a:lnTo>
                    <a:pt x="273" y="298"/>
                  </a:lnTo>
                  <a:lnTo>
                    <a:pt x="273" y="297"/>
                  </a:lnTo>
                  <a:lnTo>
                    <a:pt x="273" y="295"/>
                  </a:lnTo>
                  <a:lnTo>
                    <a:pt x="272" y="294"/>
                  </a:lnTo>
                  <a:lnTo>
                    <a:pt x="270" y="293"/>
                  </a:lnTo>
                  <a:lnTo>
                    <a:pt x="269" y="294"/>
                  </a:lnTo>
                  <a:lnTo>
                    <a:pt x="268" y="294"/>
                  </a:lnTo>
                  <a:lnTo>
                    <a:pt x="267" y="294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0" y="298"/>
                  </a:lnTo>
                  <a:lnTo>
                    <a:pt x="259" y="298"/>
                  </a:lnTo>
                  <a:lnTo>
                    <a:pt x="258" y="298"/>
                  </a:lnTo>
                  <a:lnTo>
                    <a:pt x="257" y="298"/>
                  </a:lnTo>
                  <a:lnTo>
                    <a:pt x="255" y="298"/>
                  </a:lnTo>
                  <a:lnTo>
                    <a:pt x="255" y="299"/>
                  </a:lnTo>
                  <a:lnTo>
                    <a:pt x="254" y="299"/>
                  </a:lnTo>
                  <a:lnTo>
                    <a:pt x="255" y="299"/>
                  </a:lnTo>
                  <a:lnTo>
                    <a:pt x="255" y="300"/>
                  </a:lnTo>
                  <a:lnTo>
                    <a:pt x="257" y="300"/>
                  </a:lnTo>
                  <a:lnTo>
                    <a:pt x="257" y="302"/>
                  </a:lnTo>
                  <a:lnTo>
                    <a:pt x="255" y="303"/>
                  </a:lnTo>
                  <a:lnTo>
                    <a:pt x="254" y="302"/>
                  </a:lnTo>
                  <a:lnTo>
                    <a:pt x="253" y="302"/>
                  </a:lnTo>
                  <a:lnTo>
                    <a:pt x="252" y="302"/>
                  </a:lnTo>
                  <a:lnTo>
                    <a:pt x="250" y="302"/>
                  </a:lnTo>
                  <a:lnTo>
                    <a:pt x="249" y="303"/>
                  </a:lnTo>
                  <a:lnTo>
                    <a:pt x="248" y="304"/>
                  </a:lnTo>
                  <a:lnTo>
                    <a:pt x="247" y="305"/>
                  </a:lnTo>
                  <a:lnTo>
                    <a:pt x="245" y="305"/>
                  </a:lnTo>
                  <a:lnTo>
                    <a:pt x="244" y="305"/>
                  </a:lnTo>
                  <a:lnTo>
                    <a:pt x="243" y="304"/>
                  </a:lnTo>
                  <a:lnTo>
                    <a:pt x="243" y="303"/>
                  </a:lnTo>
                  <a:lnTo>
                    <a:pt x="242" y="303"/>
                  </a:lnTo>
                  <a:lnTo>
                    <a:pt x="240" y="303"/>
                  </a:lnTo>
                  <a:lnTo>
                    <a:pt x="239" y="303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3" y="303"/>
                  </a:lnTo>
                  <a:lnTo>
                    <a:pt x="233" y="302"/>
                  </a:lnTo>
                  <a:lnTo>
                    <a:pt x="232" y="300"/>
                  </a:lnTo>
                  <a:lnTo>
                    <a:pt x="230" y="300"/>
                  </a:lnTo>
                  <a:lnTo>
                    <a:pt x="229" y="299"/>
                  </a:lnTo>
                  <a:lnTo>
                    <a:pt x="228" y="299"/>
                  </a:lnTo>
                  <a:lnTo>
                    <a:pt x="227" y="298"/>
                  </a:lnTo>
                  <a:lnTo>
                    <a:pt x="225" y="297"/>
                  </a:lnTo>
                  <a:lnTo>
                    <a:pt x="224" y="298"/>
                  </a:lnTo>
                  <a:lnTo>
                    <a:pt x="224" y="297"/>
                  </a:lnTo>
                  <a:lnTo>
                    <a:pt x="225" y="297"/>
                  </a:lnTo>
                  <a:lnTo>
                    <a:pt x="224" y="295"/>
                  </a:lnTo>
                  <a:lnTo>
                    <a:pt x="223" y="294"/>
                  </a:lnTo>
                  <a:lnTo>
                    <a:pt x="222" y="294"/>
                  </a:lnTo>
                  <a:lnTo>
                    <a:pt x="220" y="293"/>
                  </a:lnTo>
                  <a:lnTo>
                    <a:pt x="218" y="294"/>
                  </a:lnTo>
                  <a:lnTo>
                    <a:pt x="217" y="293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4"/>
                  </a:lnTo>
                  <a:lnTo>
                    <a:pt x="214" y="295"/>
                  </a:lnTo>
                  <a:lnTo>
                    <a:pt x="214" y="297"/>
                  </a:lnTo>
                  <a:lnTo>
                    <a:pt x="213" y="297"/>
                  </a:lnTo>
                  <a:lnTo>
                    <a:pt x="213" y="298"/>
                  </a:lnTo>
                  <a:lnTo>
                    <a:pt x="212" y="299"/>
                  </a:lnTo>
                  <a:lnTo>
                    <a:pt x="212" y="300"/>
                  </a:lnTo>
                  <a:lnTo>
                    <a:pt x="210" y="302"/>
                  </a:lnTo>
                  <a:lnTo>
                    <a:pt x="209" y="302"/>
                  </a:lnTo>
                  <a:lnTo>
                    <a:pt x="208" y="302"/>
                  </a:lnTo>
                  <a:lnTo>
                    <a:pt x="208" y="303"/>
                  </a:lnTo>
                  <a:lnTo>
                    <a:pt x="207" y="303"/>
                  </a:lnTo>
                  <a:lnTo>
                    <a:pt x="207" y="304"/>
                  </a:lnTo>
                  <a:lnTo>
                    <a:pt x="207" y="303"/>
                  </a:lnTo>
                  <a:lnTo>
                    <a:pt x="204" y="303"/>
                  </a:lnTo>
                  <a:lnTo>
                    <a:pt x="203" y="304"/>
                  </a:lnTo>
                  <a:lnTo>
                    <a:pt x="202" y="305"/>
                  </a:lnTo>
                  <a:lnTo>
                    <a:pt x="200" y="307"/>
                  </a:lnTo>
                  <a:lnTo>
                    <a:pt x="199" y="307"/>
                  </a:lnTo>
                  <a:lnTo>
                    <a:pt x="199" y="308"/>
                  </a:lnTo>
                  <a:lnTo>
                    <a:pt x="198" y="308"/>
                  </a:lnTo>
                  <a:lnTo>
                    <a:pt x="197" y="309"/>
                  </a:lnTo>
                  <a:lnTo>
                    <a:pt x="194" y="308"/>
                  </a:lnTo>
                  <a:lnTo>
                    <a:pt x="193" y="307"/>
                  </a:lnTo>
                  <a:lnTo>
                    <a:pt x="193" y="305"/>
                  </a:lnTo>
                  <a:lnTo>
                    <a:pt x="192" y="305"/>
                  </a:lnTo>
                  <a:lnTo>
                    <a:pt x="190" y="305"/>
                  </a:lnTo>
                  <a:lnTo>
                    <a:pt x="189" y="307"/>
                  </a:lnTo>
                  <a:lnTo>
                    <a:pt x="188" y="307"/>
                  </a:lnTo>
                  <a:lnTo>
                    <a:pt x="188" y="308"/>
                  </a:lnTo>
                  <a:lnTo>
                    <a:pt x="187" y="309"/>
                  </a:lnTo>
                  <a:lnTo>
                    <a:pt x="185" y="309"/>
                  </a:lnTo>
                  <a:lnTo>
                    <a:pt x="185" y="310"/>
                  </a:lnTo>
                  <a:lnTo>
                    <a:pt x="184" y="310"/>
                  </a:lnTo>
                  <a:lnTo>
                    <a:pt x="184" y="312"/>
                  </a:lnTo>
                  <a:lnTo>
                    <a:pt x="185" y="312"/>
                  </a:lnTo>
                  <a:lnTo>
                    <a:pt x="185" y="313"/>
                  </a:lnTo>
                  <a:lnTo>
                    <a:pt x="184" y="313"/>
                  </a:lnTo>
                  <a:lnTo>
                    <a:pt x="183" y="313"/>
                  </a:lnTo>
                  <a:lnTo>
                    <a:pt x="183" y="314"/>
                  </a:lnTo>
                  <a:lnTo>
                    <a:pt x="183" y="315"/>
                  </a:lnTo>
                  <a:lnTo>
                    <a:pt x="182" y="317"/>
                  </a:lnTo>
                  <a:lnTo>
                    <a:pt x="180" y="317"/>
                  </a:lnTo>
                  <a:lnTo>
                    <a:pt x="180" y="318"/>
                  </a:lnTo>
                  <a:lnTo>
                    <a:pt x="179" y="318"/>
                  </a:lnTo>
                  <a:lnTo>
                    <a:pt x="179" y="319"/>
                  </a:lnTo>
                  <a:lnTo>
                    <a:pt x="179" y="320"/>
                  </a:lnTo>
                  <a:lnTo>
                    <a:pt x="177" y="322"/>
                  </a:lnTo>
                  <a:lnTo>
                    <a:pt x="177" y="323"/>
                  </a:lnTo>
                  <a:lnTo>
                    <a:pt x="175" y="324"/>
                  </a:lnTo>
                  <a:lnTo>
                    <a:pt x="175" y="325"/>
                  </a:lnTo>
                  <a:lnTo>
                    <a:pt x="174" y="325"/>
                  </a:lnTo>
                  <a:lnTo>
                    <a:pt x="174" y="327"/>
                  </a:lnTo>
                  <a:lnTo>
                    <a:pt x="174" y="328"/>
                  </a:lnTo>
                  <a:lnTo>
                    <a:pt x="172" y="328"/>
                  </a:lnTo>
                  <a:lnTo>
                    <a:pt x="172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2"/>
                  </a:lnTo>
                  <a:lnTo>
                    <a:pt x="168" y="332"/>
                  </a:lnTo>
                  <a:lnTo>
                    <a:pt x="168" y="333"/>
                  </a:lnTo>
                  <a:lnTo>
                    <a:pt x="167" y="333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7" y="337"/>
                  </a:lnTo>
                  <a:lnTo>
                    <a:pt x="164" y="338"/>
                  </a:lnTo>
                  <a:lnTo>
                    <a:pt x="163" y="338"/>
                  </a:lnTo>
                  <a:lnTo>
                    <a:pt x="162" y="338"/>
                  </a:lnTo>
                  <a:lnTo>
                    <a:pt x="159" y="339"/>
                  </a:lnTo>
                  <a:lnTo>
                    <a:pt x="162" y="337"/>
                  </a:lnTo>
                  <a:lnTo>
                    <a:pt x="162" y="335"/>
                  </a:lnTo>
                  <a:lnTo>
                    <a:pt x="160" y="334"/>
                  </a:lnTo>
                  <a:lnTo>
                    <a:pt x="160" y="332"/>
                  </a:lnTo>
                  <a:lnTo>
                    <a:pt x="159" y="330"/>
                  </a:lnTo>
                  <a:lnTo>
                    <a:pt x="158" y="329"/>
                  </a:lnTo>
                  <a:lnTo>
                    <a:pt x="158" y="327"/>
                  </a:lnTo>
                  <a:lnTo>
                    <a:pt x="157" y="327"/>
                  </a:lnTo>
                  <a:lnTo>
                    <a:pt x="155" y="325"/>
                  </a:lnTo>
                  <a:lnTo>
                    <a:pt x="153" y="325"/>
                  </a:lnTo>
                  <a:lnTo>
                    <a:pt x="150" y="325"/>
                  </a:lnTo>
                  <a:lnTo>
                    <a:pt x="148" y="325"/>
                  </a:lnTo>
                  <a:lnTo>
                    <a:pt x="145" y="327"/>
                  </a:lnTo>
                  <a:lnTo>
                    <a:pt x="144" y="328"/>
                  </a:lnTo>
                  <a:lnTo>
                    <a:pt x="143" y="330"/>
                  </a:lnTo>
                  <a:lnTo>
                    <a:pt x="142" y="330"/>
                  </a:lnTo>
                  <a:lnTo>
                    <a:pt x="139" y="328"/>
                  </a:lnTo>
                  <a:lnTo>
                    <a:pt x="138" y="327"/>
                  </a:lnTo>
                  <a:lnTo>
                    <a:pt x="137" y="328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0" y="330"/>
                  </a:lnTo>
                  <a:lnTo>
                    <a:pt x="129" y="330"/>
                  </a:lnTo>
                  <a:lnTo>
                    <a:pt x="127" y="330"/>
                  </a:lnTo>
                  <a:lnTo>
                    <a:pt x="124" y="330"/>
                  </a:lnTo>
                  <a:lnTo>
                    <a:pt x="123" y="330"/>
                  </a:lnTo>
                  <a:lnTo>
                    <a:pt x="120" y="330"/>
                  </a:lnTo>
                  <a:lnTo>
                    <a:pt x="115" y="330"/>
                  </a:lnTo>
                  <a:lnTo>
                    <a:pt x="113" y="329"/>
                  </a:lnTo>
                  <a:lnTo>
                    <a:pt x="108" y="328"/>
                  </a:lnTo>
                  <a:lnTo>
                    <a:pt x="106" y="329"/>
                  </a:lnTo>
                  <a:lnTo>
                    <a:pt x="105" y="330"/>
                  </a:lnTo>
                  <a:lnTo>
                    <a:pt x="104" y="330"/>
                  </a:lnTo>
                  <a:lnTo>
                    <a:pt x="103" y="329"/>
                  </a:lnTo>
                  <a:lnTo>
                    <a:pt x="103" y="330"/>
                  </a:lnTo>
                  <a:lnTo>
                    <a:pt x="103" y="332"/>
                  </a:lnTo>
                  <a:lnTo>
                    <a:pt x="103" y="333"/>
                  </a:lnTo>
                  <a:lnTo>
                    <a:pt x="103" y="334"/>
                  </a:lnTo>
                  <a:lnTo>
                    <a:pt x="101" y="334"/>
                  </a:lnTo>
                  <a:lnTo>
                    <a:pt x="100" y="334"/>
                  </a:lnTo>
                  <a:lnTo>
                    <a:pt x="99" y="335"/>
                  </a:lnTo>
                  <a:lnTo>
                    <a:pt x="99" y="337"/>
                  </a:lnTo>
                  <a:lnTo>
                    <a:pt x="98" y="337"/>
                  </a:lnTo>
                  <a:lnTo>
                    <a:pt x="98" y="338"/>
                  </a:lnTo>
                  <a:lnTo>
                    <a:pt x="96" y="338"/>
                  </a:lnTo>
                  <a:lnTo>
                    <a:pt x="95" y="338"/>
                  </a:lnTo>
                  <a:lnTo>
                    <a:pt x="94" y="339"/>
                  </a:lnTo>
                  <a:lnTo>
                    <a:pt x="93" y="339"/>
                  </a:lnTo>
                  <a:lnTo>
                    <a:pt x="93" y="340"/>
                  </a:lnTo>
                  <a:lnTo>
                    <a:pt x="93" y="342"/>
                  </a:lnTo>
                  <a:lnTo>
                    <a:pt x="91" y="342"/>
                  </a:lnTo>
                  <a:lnTo>
                    <a:pt x="91" y="343"/>
                  </a:lnTo>
                  <a:lnTo>
                    <a:pt x="90" y="344"/>
                  </a:lnTo>
                  <a:lnTo>
                    <a:pt x="90" y="345"/>
                  </a:lnTo>
                  <a:lnTo>
                    <a:pt x="89" y="345"/>
                  </a:lnTo>
                  <a:lnTo>
                    <a:pt x="88" y="347"/>
                  </a:lnTo>
                  <a:lnTo>
                    <a:pt x="86" y="348"/>
                  </a:lnTo>
                  <a:lnTo>
                    <a:pt x="86" y="349"/>
                  </a:lnTo>
                  <a:lnTo>
                    <a:pt x="85" y="349"/>
                  </a:lnTo>
                  <a:lnTo>
                    <a:pt x="85" y="350"/>
                  </a:lnTo>
                  <a:lnTo>
                    <a:pt x="85" y="352"/>
                  </a:lnTo>
                  <a:lnTo>
                    <a:pt x="84" y="353"/>
                  </a:lnTo>
                  <a:lnTo>
                    <a:pt x="84" y="354"/>
                  </a:lnTo>
                  <a:lnTo>
                    <a:pt x="84" y="355"/>
                  </a:lnTo>
                  <a:lnTo>
                    <a:pt x="83" y="355"/>
                  </a:lnTo>
                  <a:lnTo>
                    <a:pt x="81" y="357"/>
                  </a:lnTo>
                  <a:lnTo>
                    <a:pt x="81" y="358"/>
                  </a:lnTo>
                  <a:lnTo>
                    <a:pt x="80" y="358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0" y="360"/>
                  </a:lnTo>
                  <a:lnTo>
                    <a:pt x="80" y="362"/>
                  </a:lnTo>
                  <a:lnTo>
                    <a:pt x="79" y="363"/>
                  </a:lnTo>
                  <a:lnTo>
                    <a:pt x="78" y="363"/>
                  </a:lnTo>
                  <a:lnTo>
                    <a:pt x="76" y="363"/>
                  </a:lnTo>
                  <a:lnTo>
                    <a:pt x="76" y="364"/>
                  </a:lnTo>
                  <a:lnTo>
                    <a:pt x="75" y="364"/>
                  </a:lnTo>
                  <a:lnTo>
                    <a:pt x="74" y="364"/>
                  </a:lnTo>
                  <a:lnTo>
                    <a:pt x="73" y="365"/>
                  </a:lnTo>
                  <a:lnTo>
                    <a:pt x="70" y="368"/>
                  </a:lnTo>
                  <a:lnTo>
                    <a:pt x="69" y="369"/>
                  </a:lnTo>
                  <a:lnTo>
                    <a:pt x="68" y="370"/>
                  </a:lnTo>
                  <a:lnTo>
                    <a:pt x="68" y="372"/>
                  </a:lnTo>
                  <a:lnTo>
                    <a:pt x="69" y="372"/>
                  </a:lnTo>
                  <a:lnTo>
                    <a:pt x="69" y="373"/>
                  </a:lnTo>
                  <a:lnTo>
                    <a:pt x="70" y="374"/>
                  </a:lnTo>
                  <a:lnTo>
                    <a:pt x="71" y="374"/>
                  </a:lnTo>
                  <a:lnTo>
                    <a:pt x="73" y="375"/>
                  </a:lnTo>
                  <a:lnTo>
                    <a:pt x="74" y="375"/>
                  </a:lnTo>
                  <a:lnTo>
                    <a:pt x="74" y="377"/>
                  </a:lnTo>
                  <a:lnTo>
                    <a:pt x="75" y="377"/>
                  </a:lnTo>
                  <a:lnTo>
                    <a:pt x="75" y="378"/>
                  </a:lnTo>
                  <a:lnTo>
                    <a:pt x="75" y="379"/>
                  </a:lnTo>
                  <a:lnTo>
                    <a:pt x="75" y="380"/>
                  </a:lnTo>
                  <a:lnTo>
                    <a:pt x="76" y="382"/>
                  </a:lnTo>
                  <a:lnTo>
                    <a:pt x="76" y="383"/>
                  </a:lnTo>
                  <a:lnTo>
                    <a:pt x="76" y="384"/>
                  </a:lnTo>
                  <a:lnTo>
                    <a:pt x="76" y="385"/>
                  </a:lnTo>
                  <a:lnTo>
                    <a:pt x="76" y="387"/>
                  </a:lnTo>
                  <a:lnTo>
                    <a:pt x="78" y="388"/>
                  </a:lnTo>
                  <a:lnTo>
                    <a:pt x="79" y="389"/>
                  </a:lnTo>
                  <a:lnTo>
                    <a:pt x="80" y="390"/>
                  </a:lnTo>
                  <a:lnTo>
                    <a:pt x="79" y="392"/>
                  </a:lnTo>
                  <a:lnTo>
                    <a:pt x="78" y="393"/>
                  </a:lnTo>
                  <a:lnTo>
                    <a:pt x="78" y="394"/>
                  </a:lnTo>
                  <a:lnTo>
                    <a:pt x="78" y="395"/>
                  </a:lnTo>
                  <a:lnTo>
                    <a:pt x="78" y="397"/>
                  </a:lnTo>
                  <a:lnTo>
                    <a:pt x="78" y="398"/>
                  </a:lnTo>
                  <a:lnTo>
                    <a:pt x="79" y="399"/>
                  </a:lnTo>
                  <a:lnTo>
                    <a:pt x="83" y="403"/>
                  </a:lnTo>
                  <a:lnTo>
                    <a:pt x="83" y="404"/>
                  </a:lnTo>
                  <a:lnTo>
                    <a:pt x="84" y="405"/>
                  </a:lnTo>
                  <a:lnTo>
                    <a:pt x="85" y="407"/>
                  </a:lnTo>
                  <a:lnTo>
                    <a:pt x="86" y="408"/>
                  </a:lnTo>
                  <a:lnTo>
                    <a:pt x="88" y="409"/>
                  </a:lnTo>
                  <a:lnTo>
                    <a:pt x="89" y="409"/>
                  </a:lnTo>
                  <a:lnTo>
                    <a:pt x="89" y="410"/>
                  </a:lnTo>
                  <a:lnTo>
                    <a:pt x="91" y="409"/>
                  </a:lnTo>
                  <a:lnTo>
                    <a:pt x="93" y="410"/>
                  </a:lnTo>
                  <a:lnTo>
                    <a:pt x="93" y="412"/>
                  </a:lnTo>
                  <a:lnTo>
                    <a:pt x="93" y="413"/>
                  </a:lnTo>
                  <a:lnTo>
                    <a:pt x="93" y="414"/>
                  </a:lnTo>
                  <a:lnTo>
                    <a:pt x="93" y="415"/>
                  </a:lnTo>
                  <a:lnTo>
                    <a:pt x="93" y="417"/>
                  </a:lnTo>
                  <a:lnTo>
                    <a:pt x="94" y="417"/>
                  </a:lnTo>
                  <a:lnTo>
                    <a:pt x="94" y="418"/>
                  </a:lnTo>
                  <a:lnTo>
                    <a:pt x="95" y="418"/>
                  </a:lnTo>
                  <a:lnTo>
                    <a:pt x="95" y="419"/>
                  </a:lnTo>
                  <a:lnTo>
                    <a:pt x="96" y="420"/>
                  </a:lnTo>
                  <a:lnTo>
                    <a:pt x="98" y="422"/>
                  </a:lnTo>
                  <a:lnTo>
                    <a:pt x="99" y="422"/>
                  </a:lnTo>
                  <a:lnTo>
                    <a:pt x="99" y="423"/>
                  </a:lnTo>
                  <a:lnTo>
                    <a:pt x="100" y="423"/>
                  </a:lnTo>
                  <a:lnTo>
                    <a:pt x="101" y="423"/>
                  </a:lnTo>
                  <a:lnTo>
                    <a:pt x="101" y="424"/>
                  </a:lnTo>
                  <a:lnTo>
                    <a:pt x="101" y="425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3" y="428"/>
                  </a:lnTo>
                  <a:lnTo>
                    <a:pt x="103" y="429"/>
                  </a:lnTo>
                  <a:lnTo>
                    <a:pt x="101" y="429"/>
                  </a:lnTo>
                  <a:lnTo>
                    <a:pt x="101" y="430"/>
                  </a:lnTo>
                  <a:lnTo>
                    <a:pt x="100" y="430"/>
                  </a:lnTo>
                  <a:lnTo>
                    <a:pt x="100" y="432"/>
                  </a:lnTo>
                  <a:lnTo>
                    <a:pt x="101" y="433"/>
                  </a:lnTo>
                  <a:lnTo>
                    <a:pt x="101" y="434"/>
                  </a:lnTo>
                  <a:lnTo>
                    <a:pt x="101" y="435"/>
                  </a:lnTo>
                  <a:lnTo>
                    <a:pt x="99" y="438"/>
                  </a:lnTo>
                  <a:lnTo>
                    <a:pt x="98" y="438"/>
                  </a:lnTo>
                  <a:lnTo>
                    <a:pt x="96" y="439"/>
                  </a:lnTo>
                  <a:lnTo>
                    <a:pt x="95" y="440"/>
                  </a:lnTo>
                  <a:lnTo>
                    <a:pt x="94" y="442"/>
                  </a:lnTo>
                  <a:lnTo>
                    <a:pt x="94" y="443"/>
                  </a:lnTo>
                  <a:lnTo>
                    <a:pt x="93" y="444"/>
                  </a:lnTo>
                  <a:lnTo>
                    <a:pt x="93" y="445"/>
                  </a:lnTo>
                  <a:lnTo>
                    <a:pt x="93" y="448"/>
                  </a:lnTo>
                  <a:lnTo>
                    <a:pt x="93" y="449"/>
                  </a:lnTo>
                  <a:lnTo>
                    <a:pt x="91" y="449"/>
                  </a:lnTo>
                  <a:lnTo>
                    <a:pt x="91" y="450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90" y="453"/>
                  </a:lnTo>
                  <a:lnTo>
                    <a:pt x="90" y="454"/>
                  </a:lnTo>
                  <a:lnTo>
                    <a:pt x="89" y="455"/>
                  </a:lnTo>
                  <a:lnTo>
                    <a:pt x="88" y="455"/>
                  </a:lnTo>
                  <a:lnTo>
                    <a:pt x="86" y="455"/>
                  </a:lnTo>
                  <a:lnTo>
                    <a:pt x="85" y="457"/>
                  </a:lnTo>
                  <a:lnTo>
                    <a:pt x="83" y="457"/>
                  </a:lnTo>
                  <a:lnTo>
                    <a:pt x="83" y="458"/>
                  </a:lnTo>
                  <a:lnTo>
                    <a:pt x="83" y="459"/>
                  </a:lnTo>
                  <a:lnTo>
                    <a:pt x="83" y="460"/>
                  </a:lnTo>
                  <a:lnTo>
                    <a:pt x="83" y="462"/>
                  </a:lnTo>
                  <a:lnTo>
                    <a:pt x="83" y="463"/>
                  </a:lnTo>
                  <a:lnTo>
                    <a:pt x="83" y="464"/>
                  </a:lnTo>
                  <a:lnTo>
                    <a:pt x="81" y="466"/>
                  </a:lnTo>
                  <a:lnTo>
                    <a:pt x="80" y="467"/>
                  </a:lnTo>
                  <a:lnTo>
                    <a:pt x="79" y="469"/>
                  </a:lnTo>
                  <a:lnTo>
                    <a:pt x="79" y="471"/>
                  </a:lnTo>
                  <a:lnTo>
                    <a:pt x="76" y="471"/>
                  </a:lnTo>
                  <a:lnTo>
                    <a:pt x="75" y="469"/>
                  </a:lnTo>
                  <a:lnTo>
                    <a:pt x="74" y="469"/>
                  </a:lnTo>
                  <a:lnTo>
                    <a:pt x="74" y="468"/>
                  </a:lnTo>
                  <a:lnTo>
                    <a:pt x="73" y="469"/>
                  </a:lnTo>
                  <a:lnTo>
                    <a:pt x="71" y="469"/>
                  </a:lnTo>
                  <a:lnTo>
                    <a:pt x="70" y="471"/>
                  </a:lnTo>
                  <a:lnTo>
                    <a:pt x="70" y="473"/>
                  </a:lnTo>
                  <a:lnTo>
                    <a:pt x="70" y="474"/>
                  </a:lnTo>
                  <a:lnTo>
                    <a:pt x="70" y="476"/>
                  </a:lnTo>
                  <a:lnTo>
                    <a:pt x="68" y="478"/>
                  </a:lnTo>
                  <a:lnTo>
                    <a:pt x="68" y="479"/>
                  </a:lnTo>
                  <a:lnTo>
                    <a:pt x="68" y="481"/>
                  </a:lnTo>
                  <a:lnTo>
                    <a:pt x="68" y="482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5" y="484"/>
                  </a:lnTo>
                  <a:lnTo>
                    <a:pt x="65" y="486"/>
                  </a:lnTo>
                  <a:lnTo>
                    <a:pt x="65" y="487"/>
                  </a:lnTo>
                  <a:lnTo>
                    <a:pt x="66" y="487"/>
                  </a:lnTo>
                  <a:lnTo>
                    <a:pt x="68" y="488"/>
                  </a:lnTo>
                  <a:lnTo>
                    <a:pt x="69" y="488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91"/>
                  </a:lnTo>
                  <a:lnTo>
                    <a:pt x="70" y="492"/>
                  </a:lnTo>
                  <a:lnTo>
                    <a:pt x="70" y="493"/>
                  </a:lnTo>
                  <a:lnTo>
                    <a:pt x="71" y="493"/>
                  </a:lnTo>
                  <a:lnTo>
                    <a:pt x="71" y="494"/>
                  </a:lnTo>
                  <a:lnTo>
                    <a:pt x="71" y="496"/>
                  </a:lnTo>
                  <a:lnTo>
                    <a:pt x="73" y="496"/>
                  </a:lnTo>
                  <a:lnTo>
                    <a:pt x="74" y="496"/>
                  </a:lnTo>
                  <a:lnTo>
                    <a:pt x="75" y="496"/>
                  </a:lnTo>
                  <a:lnTo>
                    <a:pt x="75" y="494"/>
                  </a:lnTo>
                  <a:lnTo>
                    <a:pt x="76" y="494"/>
                  </a:lnTo>
                  <a:lnTo>
                    <a:pt x="76" y="496"/>
                  </a:lnTo>
                  <a:lnTo>
                    <a:pt x="78" y="496"/>
                  </a:lnTo>
                  <a:lnTo>
                    <a:pt x="78" y="497"/>
                  </a:lnTo>
                  <a:lnTo>
                    <a:pt x="78" y="498"/>
                  </a:lnTo>
                  <a:lnTo>
                    <a:pt x="78" y="499"/>
                  </a:lnTo>
                  <a:lnTo>
                    <a:pt x="78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0" y="502"/>
                  </a:lnTo>
                  <a:lnTo>
                    <a:pt x="80" y="503"/>
                  </a:lnTo>
                  <a:lnTo>
                    <a:pt x="79" y="504"/>
                  </a:lnTo>
                  <a:lnTo>
                    <a:pt x="78" y="504"/>
                  </a:lnTo>
                  <a:lnTo>
                    <a:pt x="78" y="506"/>
                  </a:lnTo>
                  <a:lnTo>
                    <a:pt x="78" y="507"/>
                  </a:lnTo>
                  <a:lnTo>
                    <a:pt x="79" y="508"/>
                  </a:lnTo>
                  <a:lnTo>
                    <a:pt x="80" y="508"/>
                  </a:lnTo>
                  <a:lnTo>
                    <a:pt x="80" y="509"/>
                  </a:lnTo>
                  <a:lnTo>
                    <a:pt x="81" y="511"/>
                  </a:lnTo>
                  <a:lnTo>
                    <a:pt x="80" y="513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8" y="518"/>
                  </a:lnTo>
                  <a:lnTo>
                    <a:pt x="78" y="519"/>
                  </a:lnTo>
                  <a:lnTo>
                    <a:pt x="76" y="521"/>
                  </a:lnTo>
                  <a:lnTo>
                    <a:pt x="76" y="522"/>
                  </a:lnTo>
                  <a:lnTo>
                    <a:pt x="75" y="523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5" y="527"/>
                  </a:lnTo>
                  <a:lnTo>
                    <a:pt x="75" y="528"/>
                  </a:lnTo>
                  <a:lnTo>
                    <a:pt x="75" y="531"/>
                  </a:lnTo>
                  <a:lnTo>
                    <a:pt x="75" y="532"/>
                  </a:lnTo>
                  <a:lnTo>
                    <a:pt x="74" y="532"/>
                  </a:lnTo>
                  <a:lnTo>
                    <a:pt x="74" y="533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4"/>
                  </a:lnTo>
                  <a:lnTo>
                    <a:pt x="69" y="533"/>
                  </a:lnTo>
                  <a:lnTo>
                    <a:pt x="68" y="533"/>
                  </a:lnTo>
                  <a:lnTo>
                    <a:pt x="66" y="533"/>
                  </a:lnTo>
                  <a:lnTo>
                    <a:pt x="64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60" y="534"/>
                  </a:lnTo>
                  <a:lnTo>
                    <a:pt x="59" y="534"/>
                  </a:lnTo>
                  <a:lnTo>
                    <a:pt x="59" y="536"/>
                  </a:lnTo>
                  <a:lnTo>
                    <a:pt x="58" y="536"/>
                  </a:lnTo>
                  <a:lnTo>
                    <a:pt x="58" y="537"/>
                  </a:lnTo>
                  <a:lnTo>
                    <a:pt x="56" y="538"/>
                  </a:lnTo>
                  <a:lnTo>
                    <a:pt x="55" y="538"/>
                  </a:lnTo>
                  <a:lnTo>
                    <a:pt x="54" y="538"/>
                  </a:lnTo>
                  <a:lnTo>
                    <a:pt x="54" y="539"/>
                  </a:lnTo>
                  <a:lnTo>
                    <a:pt x="53" y="539"/>
                  </a:lnTo>
                  <a:lnTo>
                    <a:pt x="51" y="539"/>
                  </a:lnTo>
                  <a:lnTo>
                    <a:pt x="51" y="538"/>
                  </a:lnTo>
                  <a:lnTo>
                    <a:pt x="50" y="538"/>
                  </a:lnTo>
                  <a:lnTo>
                    <a:pt x="49" y="537"/>
                  </a:lnTo>
                  <a:lnTo>
                    <a:pt x="48" y="537"/>
                  </a:lnTo>
                  <a:lnTo>
                    <a:pt x="46" y="536"/>
                  </a:lnTo>
                  <a:lnTo>
                    <a:pt x="45" y="537"/>
                  </a:lnTo>
                  <a:lnTo>
                    <a:pt x="44" y="537"/>
                  </a:lnTo>
                  <a:lnTo>
                    <a:pt x="43" y="537"/>
                  </a:lnTo>
                  <a:lnTo>
                    <a:pt x="41" y="538"/>
                  </a:lnTo>
                  <a:lnTo>
                    <a:pt x="41" y="539"/>
                  </a:lnTo>
                  <a:lnTo>
                    <a:pt x="41" y="541"/>
                  </a:lnTo>
                  <a:lnTo>
                    <a:pt x="40" y="542"/>
                  </a:lnTo>
                  <a:lnTo>
                    <a:pt x="39" y="543"/>
                  </a:lnTo>
                  <a:lnTo>
                    <a:pt x="39" y="544"/>
                  </a:lnTo>
                  <a:lnTo>
                    <a:pt x="38" y="546"/>
                  </a:lnTo>
                  <a:lnTo>
                    <a:pt x="36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1" y="546"/>
                  </a:lnTo>
                  <a:lnTo>
                    <a:pt x="30" y="546"/>
                  </a:lnTo>
                  <a:lnTo>
                    <a:pt x="29" y="546"/>
                  </a:lnTo>
                  <a:lnTo>
                    <a:pt x="28" y="546"/>
                  </a:lnTo>
                  <a:lnTo>
                    <a:pt x="26" y="546"/>
                  </a:lnTo>
                  <a:lnTo>
                    <a:pt x="25" y="546"/>
                  </a:lnTo>
                  <a:lnTo>
                    <a:pt x="24" y="546"/>
                  </a:lnTo>
                  <a:lnTo>
                    <a:pt x="23" y="546"/>
                  </a:lnTo>
                  <a:lnTo>
                    <a:pt x="21" y="546"/>
                  </a:lnTo>
                  <a:lnTo>
                    <a:pt x="20" y="547"/>
                  </a:lnTo>
                  <a:lnTo>
                    <a:pt x="19" y="547"/>
                  </a:lnTo>
                  <a:lnTo>
                    <a:pt x="18" y="548"/>
                  </a:lnTo>
                  <a:lnTo>
                    <a:pt x="16" y="548"/>
                  </a:lnTo>
                  <a:lnTo>
                    <a:pt x="15" y="548"/>
                  </a:lnTo>
                  <a:lnTo>
                    <a:pt x="10" y="548"/>
                  </a:lnTo>
                  <a:lnTo>
                    <a:pt x="9" y="548"/>
                  </a:lnTo>
                  <a:lnTo>
                    <a:pt x="9" y="549"/>
                  </a:lnTo>
                  <a:lnTo>
                    <a:pt x="9" y="551"/>
                  </a:lnTo>
                  <a:lnTo>
                    <a:pt x="9" y="553"/>
                  </a:lnTo>
                  <a:lnTo>
                    <a:pt x="9" y="554"/>
                  </a:lnTo>
                  <a:lnTo>
                    <a:pt x="9" y="556"/>
                  </a:lnTo>
                  <a:lnTo>
                    <a:pt x="9" y="557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6" y="558"/>
                  </a:lnTo>
                  <a:lnTo>
                    <a:pt x="5" y="558"/>
                  </a:lnTo>
                  <a:lnTo>
                    <a:pt x="5" y="559"/>
                  </a:lnTo>
                  <a:lnTo>
                    <a:pt x="5" y="561"/>
                  </a:lnTo>
                  <a:lnTo>
                    <a:pt x="4" y="561"/>
                  </a:lnTo>
                  <a:lnTo>
                    <a:pt x="4" y="562"/>
                  </a:lnTo>
                  <a:lnTo>
                    <a:pt x="4" y="563"/>
                  </a:lnTo>
                  <a:lnTo>
                    <a:pt x="3" y="564"/>
                  </a:lnTo>
                  <a:lnTo>
                    <a:pt x="3" y="566"/>
                  </a:lnTo>
                  <a:lnTo>
                    <a:pt x="1" y="567"/>
                  </a:lnTo>
                  <a:lnTo>
                    <a:pt x="1" y="568"/>
                  </a:lnTo>
                  <a:lnTo>
                    <a:pt x="0" y="568"/>
                  </a:lnTo>
                  <a:lnTo>
                    <a:pt x="0" y="569"/>
                  </a:lnTo>
                  <a:lnTo>
                    <a:pt x="0" y="571"/>
                  </a:lnTo>
                  <a:lnTo>
                    <a:pt x="0" y="572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1394" y="1798"/>
              <a:ext cx="917" cy="1811"/>
            </a:xfrm>
            <a:custGeom>
              <a:avLst/>
              <a:gdLst/>
              <a:ahLst/>
              <a:cxnLst>
                <a:cxn ang="0">
                  <a:pos x="599" y="1403"/>
                </a:cxn>
                <a:cxn ang="0">
                  <a:pos x="592" y="1411"/>
                </a:cxn>
                <a:cxn ang="0">
                  <a:pos x="594" y="1423"/>
                </a:cxn>
                <a:cxn ang="0">
                  <a:pos x="598" y="1431"/>
                </a:cxn>
                <a:cxn ang="0">
                  <a:pos x="611" y="1438"/>
                </a:cxn>
                <a:cxn ang="0">
                  <a:pos x="622" y="1441"/>
                </a:cxn>
                <a:cxn ang="0">
                  <a:pos x="634" y="1445"/>
                </a:cxn>
                <a:cxn ang="0">
                  <a:pos x="647" y="1444"/>
                </a:cxn>
                <a:cxn ang="0">
                  <a:pos x="654" y="1450"/>
                </a:cxn>
                <a:cxn ang="0">
                  <a:pos x="666" y="1458"/>
                </a:cxn>
                <a:cxn ang="0">
                  <a:pos x="674" y="1469"/>
                </a:cxn>
                <a:cxn ang="0">
                  <a:pos x="676" y="1480"/>
                </a:cxn>
                <a:cxn ang="0">
                  <a:pos x="677" y="1492"/>
                </a:cxn>
                <a:cxn ang="0">
                  <a:pos x="672" y="1503"/>
                </a:cxn>
                <a:cxn ang="0">
                  <a:pos x="677" y="1509"/>
                </a:cxn>
                <a:cxn ang="0">
                  <a:pos x="688" y="1513"/>
                </a:cxn>
                <a:cxn ang="0">
                  <a:pos x="699" y="1517"/>
                </a:cxn>
                <a:cxn ang="0">
                  <a:pos x="697" y="1532"/>
                </a:cxn>
                <a:cxn ang="0">
                  <a:pos x="704" y="1539"/>
                </a:cxn>
                <a:cxn ang="0">
                  <a:pos x="709" y="1550"/>
                </a:cxn>
                <a:cxn ang="0">
                  <a:pos x="707" y="1565"/>
                </a:cxn>
                <a:cxn ang="0">
                  <a:pos x="701" y="1577"/>
                </a:cxn>
                <a:cxn ang="0">
                  <a:pos x="704" y="1585"/>
                </a:cxn>
                <a:cxn ang="0">
                  <a:pos x="708" y="1597"/>
                </a:cxn>
                <a:cxn ang="0">
                  <a:pos x="719" y="1597"/>
                </a:cxn>
                <a:cxn ang="0">
                  <a:pos x="723" y="1609"/>
                </a:cxn>
                <a:cxn ang="0">
                  <a:pos x="733" y="1624"/>
                </a:cxn>
                <a:cxn ang="0">
                  <a:pos x="735" y="1635"/>
                </a:cxn>
                <a:cxn ang="0">
                  <a:pos x="737" y="1652"/>
                </a:cxn>
                <a:cxn ang="0">
                  <a:pos x="728" y="1663"/>
                </a:cxn>
                <a:cxn ang="0">
                  <a:pos x="723" y="1679"/>
                </a:cxn>
                <a:cxn ang="0">
                  <a:pos x="719" y="1694"/>
                </a:cxn>
                <a:cxn ang="0">
                  <a:pos x="716" y="1707"/>
                </a:cxn>
                <a:cxn ang="0">
                  <a:pos x="678" y="1704"/>
                </a:cxn>
                <a:cxn ang="0">
                  <a:pos x="618" y="1654"/>
                </a:cxn>
                <a:cxn ang="0">
                  <a:pos x="517" y="1637"/>
                </a:cxn>
                <a:cxn ang="0">
                  <a:pos x="430" y="1603"/>
                </a:cxn>
                <a:cxn ang="0">
                  <a:pos x="349" y="1589"/>
                </a:cxn>
                <a:cxn ang="0">
                  <a:pos x="278" y="1638"/>
                </a:cxn>
                <a:cxn ang="0">
                  <a:pos x="282" y="1738"/>
                </a:cxn>
                <a:cxn ang="0">
                  <a:pos x="254" y="1797"/>
                </a:cxn>
                <a:cxn ang="0">
                  <a:pos x="205" y="1754"/>
                </a:cxn>
                <a:cxn ang="0">
                  <a:pos x="144" y="1738"/>
                </a:cxn>
                <a:cxn ang="0">
                  <a:pos x="51" y="1678"/>
                </a:cxn>
                <a:cxn ang="0">
                  <a:pos x="16" y="1522"/>
                </a:cxn>
                <a:cxn ang="0">
                  <a:pos x="11" y="1391"/>
                </a:cxn>
                <a:cxn ang="0">
                  <a:pos x="113" y="1266"/>
                </a:cxn>
                <a:cxn ang="0">
                  <a:pos x="218" y="1151"/>
                </a:cxn>
                <a:cxn ang="0">
                  <a:pos x="354" y="1110"/>
                </a:cxn>
                <a:cxn ang="0">
                  <a:pos x="392" y="1038"/>
                </a:cxn>
                <a:cxn ang="0">
                  <a:pos x="432" y="958"/>
                </a:cxn>
                <a:cxn ang="0">
                  <a:pos x="452" y="859"/>
                </a:cxn>
                <a:cxn ang="0">
                  <a:pos x="427" y="763"/>
                </a:cxn>
                <a:cxn ang="0">
                  <a:pos x="398" y="681"/>
                </a:cxn>
                <a:cxn ang="0">
                  <a:pos x="384" y="574"/>
                </a:cxn>
                <a:cxn ang="0">
                  <a:pos x="403" y="474"/>
                </a:cxn>
                <a:cxn ang="0">
                  <a:pos x="453" y="403"/>
                </a:cxn>
                <a:cxn ang="0">
                  <a:pos x="561" y="239"/>
                </a:cxn>
                <a:cxn ang="0">
                  <a:pos x="694" y="59"/>
                </a:cxn>
                <a:cxn ang="0">
                  <a:pos x="881" y="33"/>
                </a:cxn>
                <a:cxn ang="0">
                  <a:pos x="890" y="47"/>
                </a:cxn>
                <a:cxn ang="0">
                  <a:pos x="900" y="61"/>
                </a:cxn>
                <a:cxn ang="0">
                  <a:pos x="910" y="75"/>
                </a:cxn>
              </a:cxnLst>
              <a:rect l="0" t="0" r="r" b="b"/>
              <a:pathLst>
                <a:path w="917" h="1811">
                  <a:moveTo>
                    <a:pt x="603" y="1394"/>
                  </a:move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86200" y="2819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North</a:t>
            </a:r>
          </a:p>
          <a:p>
            <a:pPr algn="ctr"/>
            <a:r>
              <a:rPr lang="en-US" b="1" dirty="0" smtClean="0"/>
              <a:t>&lt;0.1%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276600" y="4572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South</a:t>
            </a:r>
          </a:p>
          <a:p>
            <a:pPr algn="ctr"/>
            <a:r>
              <a:rPr lang="en-US" b="1" dirty="0" smtClean="0"/>
              <a:t>1.4%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3340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East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3.4%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67000" y="3505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West</a:t>
            </a:r>
          </a:p>
          <a:p>
            <a:pPr algn="ctr"/>
            <a:r>
              <a:rPr lang="en-US" b="1" dirty="0" smtClean="0"/>
              <a:t>0.5%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8768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City of Kigali</a:t>
            </a:r>
          </a:p>
          <a:p>
            <a:pPr algn="ctr"/>
            <a:r>
              <a:rPr lang="en-US" b="1" dirty="0" smtClean="0"/>
              <a:t>0.2%</a:t>
            </a:r>
            <a:endParaRPr lang="en-US" b="1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5181600" y="3962400"/>
            <a:ext cx="3048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62000" y="25146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Rwanda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1.4%</a:t>
            </a:r>
            <a:endParaRPr lang="en-US" sz="2400" b="1" dirty="0">
              <a:latin typeface="+mn-lt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7162800" y="5486400"/>
            <a:ext cx="1828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6-59 months </a:t>
            </a:r>
            <a:r>
              <a:rPr lang="en-US" i="1" dirty="0" smtClean="0">
                <a:latin typeface="Calibri" pitchFamily="34" charset="0"/>
              </a:rPr>
              <a:t>classified as having malaria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Prevalence of Malaria in Children by Wealth Quintile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723900" y="16002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858000" y="1447800"/>
            <a:ext cx="1828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6-59 months </a:t>
            </a:r>
            <a:r>
              <a:rPr lang="en-US" i="1" dirty="0" smtClean="0">
                <a:latin typeface="Calibri" pitchFamily="34" charset="0"/>
              </a:rPr>
              <a:t>classified as having malaria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04900" y="60592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Poorest households</a:t>
            </a:r>
            <a:endParaRPr lang="en-US" dirty="0"/>
          </a:p>
        </p:txBody>
      </p:sp>
      <p:sp>
        <p:nvSpPr>
          <p:cNvPr id="8" name="Notched Right Arrow 7"/>
          <p:cNvSpPr/>
          <p:nvPr/>
        </p:nvSpPr>
        <p:spPr>
          <a:xfrm>
            <a:off x="2933700" y="6287869"/>
            <a:ext cx="3352800" cy="152400"/>
          </a:xfrm>
          <a:prstGeom prst="notchedRightArrow">
            <a:avLst/>
          </a:prstGeom>
          <a:solidFill>
            <a:schemeClr val="accent3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57900" y="60592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Wealthiest households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828800"/>
            <a:ext cx="35814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dirty="0" smtClean="0"/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dirty="0" smtClean="0"/>
              <a:t>Treatment of Fever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b="1" dirty="0" smtClean="0"/>
              <a:t>Prevalence of Malaria</a:t>
            </a:r>
          </a:p>
          <a:p>
            <a:pPr lvl="1">
              <a:spcAft>
                <a:spcPct val="30000"/>
              </a:spcAft>
            </a:pPr>
            <a:r>
              <a:rPr lang="en-US" sz="2000" dirty="0" smtClean="0"/>
              <a:t>Children</a:t>
            </a:r>
          </a:p>
          <a:p>
            <a:pPr lvl="1">
              <a:spcAft>
                <a:spcPct val="30000"/>
              </a:spcAft>
            </a:pPr>
            <a:r>
              <a:rPr lang="en-US" sz="2000" b="1" dirty="0" smtClean="0"/>
              <a:t>Women</a:t>
            </a:r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81200"/>
            <a:ext cx="32766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b="1" dirty="0" smtClean="0"/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dirty="0" smtClean="0"/>
              <a:t>Treatment of Fever</a:t>
            </a:r>
          </a:p>
          <a:p>
            <a:pPr>
              <a:spcAft>
                <a:spcPct val="30000"/>
              </a:spcAft>
            </a:pPr>
            <a:r>
              <a:rPr lang="en-US" sz="2400" dirty="0" smtClean="0"/>
              <a:t>Prevalence of Malaria</a:t>
            </a:r>
          </a:p>
          <a:p>
            <a:pPr lvl="1">
              <a:spcAft>
                <a:spcPct val="30000"/>
              </a:spcAft>
            </a:pPr>
            <a:r>
              <a:rPr lang="en-US" sz="2000" dirty="0" smtClean="0"/>
              <a:t>Children</a:t>
            </a:r>
          </a:p>
          <a:p>
            <a:pPr lvl="1">
              <a:spcAft>
                <a:spcPct val="30000"/>
              </a:spcAft>
            </a:pPr>
            <a:r>
              <a:rPr lang="en-US" sz="2000" dirty="0" smtClean="0"/>
              <a:t>Women</a:t>
            </a:r>
          </a:p>
          <a:p>
            <a:pPr eaLnBrk="1" hangingPunct="1">
              <a:spcAft>
                <a:spcPct val="30000"/>
              </a:spcAft>
            </a:pPr>
            <a:endParaRPr lang="en-US" sz="2400" dirty="0" smtClean="0"/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Trends in Malaria Prevalence in Women by Residence</a:t>
            </a:r>
            <a:endParaRPr lang="en-US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33400" y="2209800"/>
            <a:ext cx="3429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</a:t>
            </a:r>
            <a:r>
              <a:rPr lang="en-US" i="1" dirty="0" smtClean="0">
                <a:latin typeface="Calibri" pitchFamily="34" charset="0"/>
              </a:rPr>
              <a:t>woman age 15-49 classified as having malaria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Trends in Malaria Prevalence in Pregnant Women</a:t>
            </a:r>
            <a:endParaRPr lang="en-US" dirty="0"/>
          </a:p>
        </p:txBody>
      </p:sp>
      <p:graphicFrame>
        <p:nvGraphicFramePr>
          <p:cNvPr id="5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533400" y="2209800"/>
            <a:ext cx="3429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woman age 15-49 classified as having malaria</a:t>
            </a: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Trends in Malaria Prevalence in Women by Province</a:t>
            </a:r>
            <a:endParaRPr lang="en-US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33400" y="2209800"/>
            <a:ext cx="2819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</a:t>
            </a:r>
            <a:r>
              <a:rPr lang="en-US" i="1" dirty="0" smtClean="0">
                <a:latin typeface="Calibri" pitchFamily="34" charset="0"/>
              </a:rPr>
              <a:t>woman age 15-49 classified as having malaria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Prevalence of Malaria in Women by Province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89088" y="1600200"/>
            <a:ext cx="5965825" cy="4525963"/>
            <a:chOff x="1001" y="1008"/>
            <a:chExt cx="3758" cy="2851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1" y="1008"/>
              <a:ext cx="3758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3026" y="2198"/>
              <a:ext cx="439" cy="439"/>
            </a:xfrm>
            <a:custGeom>
              <a:avLst/>
              <a:gdLst/>
              <a:ahLst/>
              <a:cxnLst>
                <a:cxn ang="0">
                  <a:pos x="418" y="123"/>
                </a:cxn>
                <a:cxn ang="0">
                  <a:pos x="409" y="152"/>
                </a:cxn>
                <a:cxn ang="0">
                  <a:pos x="428" y="174"/>
                </a:cxn>
                <a:cxn ang="0">
                  <a:pos x="437" y="214"/>
                </a:cxn>
                <a:cxn ang="0">
                  <a:pos x="424" y="248"/>
                </a:cxn>
                <a:cxn ang="0">
                  <a:pos x="395" y="255"/>
                </a:cxn>
                <a:cxn ang="0">
                  <a:pos x="371" y="279"/>
                </a:cxn>
                <a:cxn ang="0">
                  <a:pos x="375" y="316"/>
                </a:cxn>
                <a:cxn ang="0">
                  <a:pos x="370" y="354"/>
                </a:cxn>
                <a:cxn ang="0">
                  <a:pos x="365" y="393"/>
                </a:cxn>
                <a:cxn ang="0">
                  <a:pos x="344" y="434"/>
                </a:cxn>
                <a:cxn ang="0">
                  <a:pos x="330" y="421"/>
                </a:cxn>
                <a:cxn ang="0">
                  <a:pos x="314" y="408"/>
                </a:cxn>
                <a:cxn ang="0">
                  <a:pos x="305" y="381"/>
                </a:cxn>
                <a:cxn ang="0">
                  <a:pos x="286" y="367"/>
                </a:cxn>
                <a:cxn ang="0">
                  <a:pos x="269" y="371"/>
                </a:cxn>
                <a:cxn ang="0">
                  <a:pos x="244" y="383"/>
                </a:cxn>
                <a:cxn ang="0">
                  <a:pos x="230" y="393"/>
                </a:cxn>
                <a:cxn ang="0">
                  <a:pos x="215" y="406"/>
                </a:cxn>
                <a:cxn ang="0">
                  <a:pos x="192" y="409"/>
                </a:cxn>
                <a:cxn ang="0">
                  <a:pos x="170" y="413"/>
                </a:cxn>
                <a:cxn ang="0">
                  <a:pos x="151" y="422"/>
                </a:cxn>
                <a:cxn ang="0">
                  <a:pos x="141" y="421"/>
                </a:cxn>
                <a:cxn ang="0">
                  <a:pos x="120" y="419"/>
                </a:cxn>
                <a:cxn ang="0">
                  <a:pos x="114" y="406"/>
                </a:cxn>
                <a:cxn ang="0">
                  <a:pos x="90" y="409"/>
                </a:cxn>
                <a:cxn ang="0">
                  <a:pos x="77" y="419"/>
                </a:cxn>
                <a:cxn ang="0">
                  <a:pos x="56" y="429"/>
                </a:cxn>
                <a:cxn ang="0">
                  <a:pos x="37" y="419"/>
                </a:cxn>
                <a:cxn ang="0">
                  <a:pos x="22" y="417"/>
                </a:cxn>
                <a:cxn ang="0">
                  <a:pos x="9" y="403"/>
                </a:cxn>
                <a:cxn ang="0">
                  <a:pos x="15" y="387"/>
                </a:cxn>
                <a:cxn ang="0">
                  <a:pos x="24" y="371"/>
                </a:cxn>
                <a:cxn ang="0">
                  <a:pos x="45" y="366"/>
                </a:cxn>
                <a:cxn ang="0">
                  <a:pos x="49" y="349"/>
                </a:cxn>
                <a:cxn ang="0">
                  <a:pos x="41" y="334"/>
                </a:cxn>
                <a:cxn ang="0">
                  <a:pos x="26" y="317"/>
                </a:cxn>
                <a:cxn ang="0">
                  <a:pos x="27" y="303"/>
                </a:cxn>
                <a:cxn ang="0">
                  <a:pos x="31" y="283"/>
                </a:cxn>
                <a:cxn ang="0">
                  <a:pos x="36" y="274"/>
                </a:cxn>
                <a:cxn ang="0">
                  <a:pos x="32" y="255"/>
                </a:cxn>
                <a:cxn ang="0">
                  <a:pos x="22" y="235"/>
                </a:cxn>
                <a:cxn ang="0">
                  <a:pos x="15" y="220"/>
                </a:cxn>
                <a:cxn ang="0">
                  <a:pos x="11" y="203"/>
                </a:cxn>
                <a:cxn ang="0">
                  <a:pos x="21" y="187"/>
                </a:cxn>
                <a:cxn ang="0">
                  <a:pos x="1" y="155"/>
                </a:cxn>
                <a:cxn ang="0">
                  <a:pos x="17" y="128"/>
                </a:cxn>
                <a:cxn ang="0">
                  <a:pos x="26" y="98"/>
                </a:cxn>
                <a:cxn ang="0">
                  <a:pos x="60" y="92"/>
                </a:cxn>
                <a:cxn ang="0">
                  <a:pos x="74" y="117"/>
                </a:cxn>
                <a:cxn ang="0">
                  <a:pos x="97" y="110"/>
                </a:cxn>
                <a:cxn ang="0">
                  <a:pos x="116" y="87"/>
                </a:cxn>
                <a:cxn ang="0">
                  <a:pos x="142" y="69"/>
                </a:cxn>
                <a:cxn ang="0">
                  <a:pos x="175" y="59"/>
                </a:cxn>
                <a:cxn ang="0">
                  <a:pos x="201" y="62"/>
                </a:cxn>
                <a:cxn ang="0">
                  <a:pos x="220" y="40"/>
                </a:cxn>
                <a:cxn ang="0">
                  <a:pos x="228" y="1"/>
                </a:cxn>
                <a:cxn ang="0">
                  <a:pos x="251" y="20"/>
                </a:cxn>
                <a:cxn ang="0">
                  <a:pos x="286" y="29"/>
                </a:cxn>
                <a:cxn ang="0">
                  <a:pos x="313" y="54"/>
                </a:cxn>
                <a:cxn ang="0">
                  <a:pos x="336" y="79"/>
                </a:cxn>
                <a:cxn ang="0">
                  <a:pos x="368" y="95"/>
                </a:cxn>
              </a:cxnLst>
              <a:rect l="0" t="0" r="r" b="b"/>
              <a:pathLst>
                <a:path w="439" h="439">
                  <a:moveTo>
                    <a:pt x="395" y="98"/>
                  </a:moveTo>
                  <a:lnTo>
                    <a:pt x="395" y="100"/>
                  </a:lnTo>
                  <a:lnTo>
                    <a:pt x="396" y="102"/>
                  </a:lnTo>
                  <a:lnTo>
                    <a:pt x="396" y="103"/>
                  </a:lnTo>
                  <a:lnTo>
                    <a:pt x="396" y="104"/>
                  </a:lnTo>
                  <a:lnTo>
                    <a:pt x="396" y="105"/>
                  </a:lnTo>
                  <a:lnTo>
                    <a:pt x="396" y="107"/>
                  </a:lnTo>
                  <a:lnTo>
                    <a:pt x="398" y="108"/>
                  </a:lnTo>
                  <a:lnTo>
                    <a:pt x="396" y="109"/>
                  </a:lnTo>
                  <a:lnTo>
                    <a:pt x="396" y="110"/>
                  </a:lnTo>
                  <a:lnTo>
                    <a:pt x="396" y="112"/>
                  </a:lnTo>
                  <a:lnTo>
                    <a:pt x="396" y="113"/>
                  </a:lnTo>
                  <a:lnTo>
                    <a:pt x="395" y="113"/>
                  </a:lnTo>
                  <a:lnTo>
                    <a:pt x="395" y="114"/>
                  </a:lnTo>
                  <a:lnTo>
                    <a:pt x="396" y="114"/>
                  </a:lnTo>
                  <a:lnTo>
                    <a:pt x="398" y="114"/>
                  </a:lnTo>
                  <a:lnTo>
                    <a:pt x="399" y="114"/>
                  </a:lnTo>
                  <a:lnTo>
                    <a:pt x="400" y="114"/>
                  </a:lnTo>
                  <a:lnTo>
                    <a:pt x="401" y="115"/>
                  </a:lnTo>
                  <a:lnTo>
                    <a:pt x="403" y="117"/>
                  </a:lnTo>
                  <a:lnTo>
                    <a:pt x="404" y="117"/>
                  </a:lnTo>
                  <a:lnTo>
                    <a:pt x="405" y="118"/>
                  </a:lnTo>
                  <a:lnTo>
                    <a:pt x="406" y="118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5" y="122"/>
                  </a:lnTo>
                  <a:lnTo>
                    <a:pt x="416" y="122"/>
                  </a:lnTo>
                  <a:lnTo>
                    <a:pt x="418" y="123"/>
                  </a:lnTo>
                  <a:lnTo>
                    <a:pt x="419" y="123"/>
                  </a:lnTo>
                  <a:lnTo>
                    <a:pt x="419" y="124"/>
                  </a:lnTo>
                  <a:lnTo>
                    <a:pt x="420" y="124"/>
                  </a:lnTo>
                  <a:lnTo>
                    <a:pt x="420" y="125"/>
                  </a:lnTo>
                  <a:lnTo>
                    <a:pt x="420" y="127"/>
                  </a:lnTo>
                  <a:lnTo>
                    <a:pt x="419" y="127"/>
                  </a:lnTo>
                  <a:lnTo>
                    <a:pt x="419" y="128"/>
                  </a:lnTo>
                  <a:lnTo>
                    <a:pt x="418" y="128"/>
                  </a:lnTo>
                  <a:lnTo>
                    <a:pt x="418" y="129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5" y="130"/>
                  </a:lnTo>
                  <a:lnTo>
                    <a:pt x="414" y="132"/>
                  </a:lnTo>
                  <a:lnTo>
                    <a:pt x="414" y="133"/>
                  </a:lnTo>
                  <a:lnTo>
                    <a:pt x="414" y="134"/>
                  </a:lnTo>
                  <a:lnTo>
                    <a:pt x="414" y="135"/>
                  </a:lnTo>
                  <a:lnTo>
                    <a:pt x="414" y="137"/>
                  </a:lnTo>
                  <a:lnTo>
                    <a:pt x="414" y="138"/>
                  </a:lnTo>
                  <a:lnTo>
                    <a:pt x="413" y="139"/>
                  </a:lnTo>
                  <a:lnTo>
                    <a:pt x="411" y="139"/>
                  </a:lnTo>
                  <a:lnTo>
                    <a:pt x="411" y="140"/>
                  </a:lnTo>
                  <a:lnTo>
                    <a:pt x="411" y="142"/>
                  </a:lnTo>
                  <a:lnTo>
                    <a:pt x="410" y="142"/>
                  </a:lnTo>
                  <a:lnTo>
                    <a:pt x="410" y="143"/>
                  </a:lnTo>
                  <a:lnTo>
                    <a:pt x="410" y="144"/>
                  </a:lnTo>
                  <a:lnTo>
                    <a:pt x="410" y="145"/>
                  </a:lnTo>
                  <a:lnTo>
                    <a:pt x="410" y="147"/>
                  </a:lnTo>
                  <a:lnTo>
                    <a:pt x="410" y="148"/>
                  </a:lnTo>
                  <a:lnTo>
                    <a:pt x="410" y="149"/>
                  </a:lnTo>
                  <a:lnTo>
                    <a:pt x="410" y="150"/>
                  </a:lnTo>
                  <a:lnTo>
                    <a:pt x="409" y="152"/>
                  </a:lnTo>
                  <a:lnTo>
                    <a:pt x="410" y="152"/>
                  </a:lnTo>
                  <a:lnTo>
                    <a:pt x="410" y="153"/>
                  </a:lnTo>
                  <a:lnTo>
                    <a:pt x="410" y="154"/>
                  </a:lnTo>
                  <a:lnTo>
                    <a:pt x="410" y="155"/>
                  </a:lnTo>
                  <a:lnTo>
                    <a:pt x="410" y="157"/>
                  </a:lnTo>
                  <a:lnTo>
                    <a:pt x="410" y="158"/>
                  </a:lnTo>
                  <a:lnTo>
                    <a:pt x="410" y="159"/>
                  </a:lnTo>
                  <a:lnTo>
                    <a:pt x="410" y="160"/>
                  </a:lnTo>
                  <a:lnTo>
                    <a:pt x="410" y="162"/>
                  </a:lnTo>
                  <a:lnTo>
                    <a:pt x="410" y="163"/>
                  </a:lnTo>
                  <a:lnTo>
                    <a:pt x="410" y="164"/>
                  </a:lnTo>
                  <a:lnTo>
                    <a:pt x="410" y="165"/>
                  </a:lnTo>
                  <a:lnTo>
                    <a:pt x="410" y="167"/>
                  </a:lnTo>
                  <a:lnTo>
                    <a:pt x="410" y="168"/>
                  </a:lnTo>
                  <a:lnTo>
                    <a:pt x="410" y="169"/>
                  </a:lnTo>
                  <a:lnTo>
                    <a:pt x="410" y="170"/>
                  </a:lnTo>
                  <a:lnTo>
                    <a:pt x="411" y="170"/>
                  </a:lnTo>
                  <a:lnTo>
                    <a:pt x="411" y="172"/>
                  </a:lnTo>
                  <a:lnTo>
                    <a:pt x="413" y="172"/>
                  </a:lnTo>
                  <a:lnTo>
                    <a:pt x="414" y="170"/>
                  </a:lnTo>
                  <a:lnTo>
                    <a:pt x="415" y="172"/>
                  </a:lnTo>
                  <a:lnTo>
                    <a:pt x="416" y="172"/>
                  </a:lnTo>
                  <a:lnTo>
                    <a:pt x="418" y="170"/>
                  </a:lnTo>
                  <a:lnTo>
                    <a:pt x="419" y="172"/>
                  </a:lnTo>
                  <a:lnTo>
                    <a:pt x="420" y="172"/>
                  </a:lnTo>
                  <a:lnTo>
                    <a:pt x="421" y="172"/>
                  </a:lnTo>
                  <a:lnTo>
                    <a:pt x="423" y="172"/>
                  </a:lnTo>
                  <a:lnTo>
                    <a:pt x="424" y="173"/>
                  </a:lnTo>
                  <a:lnTo>
                    <a:pt x="425" y="173"/>
                  </a:lnTo>
                  <a:lnTo>
                    <a:pt x="426" y="174"/>
                  </a:lnTo>
                  <a:lnTo>
                    <a:pt x="428" y="174"/>
                  </a:lnTo>
                  <a:lnTo>
                    <a:pt x="429" y="175"/>
                  </a:lnTo>
                  <a:lnTo>
                    <a:pt x="430" y="177"/>
                  </a:lnTo>
                  <a:lnTo>
                    <a:pt x="432" y="177"/>
                  </a:lnTo>
                  <a:lnTo>
                    <a:pt x="432" y="178"/>
                  </a:lnTo>
                  <a:lnTo>
                    <a:pt x="432" y="179"/>
                  </a:lnTo>
                  <a:lnTo>
                    <a:pt x="430" y="180"/>
                  </a:lnTo>
                  <a:lnTo>
                    <a:pt x="429" y="182"/>
                  </a:lnTo>
                  <a:lnTo>
                    <a:pt x="429" y="183"/>
                  </a:lnTo>
                  <a:lnTo>
                    <a:pt x="429" y="184"/>
                  </a:lnTo>
                  <a:lnTo>
                    <a:pt x="429" y="188"/>
                  </a:lnTo>
                  <a:lnTo>
                    <a:pt x="429" y="189"/>
                  </a:lnTo>
                  <a:lnTo>
                    <a:pt x="429" y="190"/>
                  </a:lnTo>
                  <a:lnTo>
                    <a:pt x="429" y="192"/>
                  </a:lnTo>
                  <a:lnTo>
                    <a:pt x="429" y="193"/>
                  </a:lnTo>
                  <a:lnTo>
                    <a:pt x="430" y="194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7"/>
                  </a:lnTo>
                  <a:lnTo>
                    <a:pt x="432" y="198"/>
                  </a:lnTo>
                  <a:lnTo>
                    <a:pt x="432" y="199"/>
                  </a:lnTo>
                  <a:lnTo>
                    <a:pt x="433" y="202"/>
                  </a:lnTo>
                  <a:lnTo>
                    <a:pt x="433" y="203"/>
                  </a:lnTo>
                  <a:lnTo>
                    <a:pt x="433" y="204"/>
                  </a:lnTo>
                  <a:lnTo>
                    <a:pt x="434" y="205"/>
                  </a:lnTo>
                  <a:lnTo>
                    <a:pt x="434" y="207"/>
                  </a:lnTo>
                  <a:lnTo>
                    <a:pt x="434" y="208"/>
                  </a:lnTo>
                  <a:lnTo>
                    <a:pt x="435" y="209"/>
                  </a:lnTo>
                  <a:lnTo>
                    <a:pt x="435" y="210"/>
                  </a:lnTo>
                  <a:lnTo>
                    <a:pt x="435" y="212"/>
                  </a:lnTo>
                  <a:lnTo>
                    <a:pt x="437" y="213"/>
                  </a:lnTo>
                  <a:lnTo>
                    <a:pt x="437" y="214"/>
                  </a:lnTo>
                  <a:lnTo>
                    <a:pt x="437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8" y="218"/>
                  </a:lnTo>
                  <a:lnTo>
                    <a:pt x="438" y="219"/>
                  </a:lnTo>
                  <a:lnTo>
                    <a:pt x="438" y="220"/>
                  </a:lnTo>
                  <a:lnTo>
                    <a:pt x="438" y="222"/>
                  </a:lnTo>
                  <a:lnTo>
                    <a:pt x="438" y="223"/>
                  </a:lnTo>
                  <a:lnTo>
                    <a:pt x="439" y="224"/>
                  </a:lnTo>
                  <a:lnTo>
                    <a:pt x="439" y="225"/>
                  </a:lnTo>
                  <a:lnTo>
                    <a:pt x="439" y="227"/>
                  </a:lnTo>
                  <a:lnTo>
                    <a:pt x="438" y="228"/>
                  </a:lnTo>
                  <a:lnTo>
                    <a:pt x="438" y="229"/>
                  </a:lnTo>
                  <a:lnTo>
                    <a:pt x="438" y="230"/>
                  </a:lnTo>
                  <a:lnTo>
                    <a:pt x="437" y="232"/>
                  </a:lnTo>
                  <a:lnTo>
                    <a:pt x="435" y="232"/>
                  </a:lnTo>
                  <a:lnTo>
                    <a:pt x="435" y="233"/>
                  </a:lnTo>
                  <a:lnTo>
                    <a:pt x="434" y="234"/>
                  </a:lnTo>
                  <a:lnTo>
                    <a:pt x="433" y="235"/>
                  </a:lnTo>
                  <a:lnTo>
                    <a:pt x="432" y="237"/>
                  </a:lnTo>
                  <a:lnTo>
                    <a:pt x="430" y="238"/>
                  </a:lnTo>
                  <a:lnTo>
                    <a:pt x="430" y="239"/>
                  </a:lnTo>
                  <a:lnTo>
                    <a:pt x="430" y="240"/>
                  </a:lnTo>
                  <a:lnTo>
                    <a:pt x="429" y="242"/>
                  </a:lnTo>
                  <a:lnTo>
                    <a:pt x="429" y="243"/>
                  </a:lnTo>
                  <a:lnTo>
                    <a:pt x="428" y="244"/>
                  </a:lnTo>
                  <a:lnTo>
                    <a:pt x="428" y="245"/>
                  </a:lnTo>
                  <a:lnTo>
                    <a:pt x="426" y="245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4" y="248"/>
                  </a:lnTo>
                  <a:lnTo>
                    <a:pt x="423" y="249"/>
                  </a:lnTo>
                  <a:lnTo>
                    <a:pt x="423" y="250"/>
                  </a:lnTo>
                  <a:lnTo>
                    <a:pt x="423" y="252"/>
                  </a:lnTo>
                  <a:lnTo>
                    <a:pt x="421" y="253"/>
                  </a:lnTo>
                  <a:lnTo>
                    <a:pt x="421" y="254"/>
                  </a:lnTo>
                  <a:lnTo>
                    <a:pt x="420" y="254"/>
                  </a:lnTo>
                  <a:lnTo>
                    <a:pt x="420" y="255"/>
                  </a:lnTo>
                  <a:lnTo>
                    <a:pt x="419" y="255"/>
                  </a:lnTo>
                  <a:lnTo>
                    <a:pt x="419" y="254"/>
                  </a:lnTo>
                  <a:lnTo>
                    <a:pt x="418" y="254"/>
                  </a:lnTo>
                  <a:lnTo>
                    <a:pt x="416" y="254"/>
                  </a:lnTo>
                  <a:lnTo>
                    <a:pt x="415" y="254"/>
                  </a:lnTo>
                  <a:lnTo>
                    <a:pt x="414" y="254"/>
                  </a:lnTo>
                  <a:lnTo>
                    <a:pt x="413" y="254"/>
                  </a:lnTo>
                  <a:lnTo>
                    <a:pt x="411" y="253"/>
                  </a:lnTo>
                  <a:lnTo>
                    <a:pt x="410" y="253"/>
                  </a:lnTo>
                  <a:lnTo>
                    <a:pt x="409" y="253"/>
                  </a:lnTo>
                  <a:lnTo>
                    <a:pt x="408" y="253"/>
                  </a:lnTo>
                  <a:lnTo>
                    <a:pt x="406" y="253"/>
                  </a:lnTo>
                  <a:lnTo>
                    <a:pt x="405" y="253"/>
                  </a:lnTo>
                  <a:lnTo>
                    <a:pt x="405" y="252"/>
                  </a:lnTo>
                  <a:lnTo>
                    <a:pt x="404" y="252"/>
                  </a:lnTo>
                  <a:lnTo>
                    <a:pt x="404" y="253"/>
                  </a:lnTo>
                  <a:lnTo>
                    <a:pt x="403" y="253"/>
                  </a:lnTo>
                  <a:lnTo>
                    <a:pt x="401" y="253"/>
                  </a:lnTo>
                  <a:lnTo>
                    <a:pt x="400" y="253"/>
                  </a:lnTo>
                  <a:lnTo>
                    <a:pt x="400" y="254"/>
                  </a:lnTo>
                  <a:lnTo>
                    <a:pt x="399" y="254"/>
                  </a:lnTo>
                  <a:lnTo>
                    <a:pt x="398" y="254"/>
                  </a:lnTo>
                  <a:lnTo>
                    <a:pt x="396" y="254"/>
                  </a:lnTo>
                  <a:lnTo>
                    <a:pt x="395" y="255"/>
                  </a:lnTo>
                  <a:lnTo>
                    <a:pt x="394" y="255"/>
                  </a:lnTo>
                  <a:lnTo>
                    <a:pt x="393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89" y="257"/>
                  </a:lnTo>
                  <a:lnTo>
                    <a:pt x="389" y="258"/>
                  </a:lnTo>
                  <a:lnTo>
                    <a:pt x="388" y="258"/>
                  </a:lnTo>
                  <a:lnTo>
                    <a:pt x="385" y="259"/>
                  </a:lnTo>
                  <a:lnTo>
                    <a:pt x="385" y="260"/>
                  </a:lnTo>
                  <a:lnTo>
                    <a:pt x="384" y="260"/>
                  </a:lnTo>
                  <a:lnTo>
                    <a:pt x="383" y="260"/>
                  </a:lnTo>
                  <a:lnTo>
                    <a:pt x="381" y="262"/>
                  </a:lnTo>
                  <a:lnTo>
                    <a:pt x="380" y="262"/>
                  </a:lnTo>
                  <a:lnTo>
                    <a:pt x="380" y="263"/>
                  </a:lnTo>
                  <a:lnTo>
                    <a:pt x="379" y="263"/>
                  </a:lnTo>
                  <a:lnTo>
                    <a:pt x="379" y="264"/>
                  </a:lnTo>
                  <a:lnTo>
                    <a:pt x="378" y="264"/>
                  </a:lnTo>
                  <a:lnTo>
                    <a:pt x="376" y="264"/>
                  </a:lnTo>
                  <a:lnTo>
                    <a:pt x="376" y="266"/>
                  </a:lnTo>
                  <a:lnTo>
                    <a:pt x="375" y="267"/>
                  </a:lnTo>
                  <a:lnTo>
                    <a:pt x="374" y="268"/>
                  </a:lnTo>
                  <a:lnTo>
                    <a:pt x="374" y="269"/>
                  </a:lnTo>
                  <a:lnTo>
                    <a:pt x="374" y="271"/>
                  </a:lnTo>
                  <a:lnTo>
                    <a:pt x="374" y="272"/>
                  </a:lnTo>
                  <a:lnTo>
                    <a:pt x="373" y="273"/>
                  </a:lnTo>
                  <a:lnTo>
                    <a:pt x="373" y="274"/>
                  </a:lnTo>
                  <a:lnTo>
                    <a:pt x="373" y="276"/>
                  </a:lnTo>
                  <a:lnTo>
                    <a:pt x="371" y="276"/>
                  </a:lnTo>
                  <a:lnTo>
                    <a:pt x="371" y="277"/>
                  </a:lnTo>
                  <a:lnTo>
                    <a:pt x="371" y="278"/>
                  </a:lnTo>
                  <a:lnTo>
                    <a:pt x="371" y="279"/>
                  </a:lnTo>
                  <a:lnTo>
                    <a:pt x="373" y="281"/>
                  </a:lnTo>
                  <a:lnTo>
                    <a:pt x="373" y="282"/>
                  </a:lnTo>
                  <a:lnTo>
                    <a:pt x="373" y="283"/>
                  </a:lnTo>
                  <a:lnTo>
                    <a:pt x="373" y="284"/>
                  </a:lnTo>
                  <a:lnTo>
                    <a:pt x="373" y="286"/>
                  </a:lnTo>
                  <a:lnTo>
                    <a:pt x="373" y="287"/>
                  </a:lnTo>
                  <a:lnTo>
                    <a:pt x="373" y="288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91"/>
                  </a:lnTo>
                  <a:lnTo>
                    <a:pt x="375" y="292"/>
                  </a:lnTo>
                  <a:lnTo>
                    <a:pt x="375" y="293"/>
                  </a:lnTo>
                  <a:lnTo>
                    <a:pt x="376" y="293"/>
                  </a:lnTo>
                  <a:lnTo>
                    <a:pt x="376" y="294"/>
                  </a:lnTo>
                  <a:lnTo>
                    <a:pt x="378" y="294"/>
                  </a:lnTo>
                  <a:lnTo>
                    <a:pt x="378" y="296"/>
                  </a:lnTo>
                  <a:lnTo>
                    <a:pt x="378" y="297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9"/>
                  </a:lnTo>
                  <a:lnTo>
                    <a:pt x="378" y="301"/>
                  </a:lnTo>
                  <a:lnTo>
                    <a:pt x="378" y="302"/>
                  </a:lnTo>
                  <a:lnTo>
                    <a:pt x="378" y="303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9"/>
                  </a:lnTo>
                  <a:lnTo>
                    <a:pt x="376" y="311"/>
                  </a:lnTo>
                  <a:lnTo>
                    <a:pt x="376" y="313"/>
                  </a:lnTo>
                  <a:lnTo>
                    <a:pt x="375" y="314"/>
                  </a:lnTo>
                  <a:lnTo>
                    <a:pt x="375" y="316"/>
                  </a:lnTo>
                  <a:lnTo>
                    <a:pt x="375" y="317"/>
                  </a:lnTo>
                  <a:lnTo>
                    <a:pt x="375" y="318"/>
                  </a:lnTo>
                  <a:lnTo>
                    <a:pt x="375" y="319"/>
                  </a:lnTo>
                  <a:lnTo>
                    <a:pt x="375" y="321"/>
                  </a:lnTo>
                  <a:lnTo>
                    <a:pt x="375" y="322"/>
                  </a:lnTo>
                  <a:lnTo>
                    <a:pt x="375" y="323"/>
                  </a:lnTo>
                  <a:lnTo>
                    <a:pt x="375" y="324"/>
                  </a:lnTo>
                  <a:lnTo>
                    <a:pt x="375" y="326"/>
                  </a:lnTo>
                  <a:lnTo>
                    <a:pt x="374" y="327"/>
                  </a:lnTo>
                  <a:lnTo>
                    <a:pt x="373" y="328"/>
                  </a:lnTo>
                  <a:lnTo>
                    <a:pt x="373" y="329"/>
                  </a:lnTo>
                  <a:lnTo>
                    <a:pt x="371" y="331"/>
                  </a:lnTo>
                  <a:lnTo>
                    <a:pt x="371" y="332"/>
                  </a:lnTo>
                  <a:lnTo>
                    <a:pt x="370" y="333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69" y="337"/>
                  </a:lnTo>
                  <a:lnTo>
                    <a:pt x="369" y="338"/>
                  </a:lnTo>
                  <a:lnTo>
                    <a:pt x="369" y="339"/>
                  </a:lnTo>
                  <a:lnTo>
                    <a:pt x="369" y="341"/>
                  </a:lnTo>
                  <a:lnTo>
                    <a:pt x="369" y="342"/>
                  </a:lnTo>
                  <a:lnTo>
                    <a:pt x="369" y="343"/>
                  </a:lnTo>
                  <a:lnTo>
                    <a:pt x="369" y="344"/>
                  </a:lnTo>
                  <a:lnTo>
                    <a:pt x="369" y="346"/>
                  </a:lnTo>
                  <a:lnTo>
                    <a:pt x="369" y="348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69" y="352"/>
                  </a:lnTo>
                  <a:lnTo>
                    <a:pt x="369" y="353"/>
                  </a:lnTo>
                  <a:lnTo>
                    <a:pt x="369" y="354"/>
                  </a:lnTo>
                  <a:lnTo>
                    <a:pt x="370" y="354"/>
                  </a:lnTo>
                  <a:lnTo>
                    <a:pt x="370" y="356"/>
                  </a:lnTo>
                  <a:lnTo>
                    <a:pt x="370" y="357"/>
                  </a:lnTo>
                  <a:lnTo>
                    <a:pt x="370" y="358"/>
                  </a:lnTo>
                  <a:lnTo>
                    <a:pt x="370" y="359"/>
                  </a:lnTo>
                  <a:lnTo>
                    <a:pt x="369" y="361"/>
                  </a:lnTo>
                  <a:lnTo>
                    <a:pt x="370" y="361"/>
                  </a:lnTo>
                  <a:lnTo>
                    <a:pt x="369" y="362"/>
                  </a:lnTo>
                  <a:lnTo>
                    <a:pt x="369" y="363"/>
                  </a:lnTo>
                  <a:lnTo>
                    <a:pt x="369" y="364"/>
                  </a:lnTo>
                  <a:lnTo>
                    <a:pt x="369" y="366"/>
                  </a:lnTo>
                  <a:lnTo>
                    <a:pt x="368" y="367"/>
                  </a:lnTo>
                  <a:lnTo>
                    <a:pt x="368" y="368"/>
                  </a:lnTo>
                  <a:lnTo>
                    <a:pt x="368" y="369"/>
                  </a:lnTo>
                  <a:lnTo>
                    <a:pt x="368" y="371"/>
                  </a:lnTo>
                  <a:lnTo>
                    <a:pt x="368" y="373"/>
                  </a:lnTo>
                  <a:lnTo>
                    <a:pt x="368" y="374"/>
                  </a:lnTo>
                  <a:lnTo>
                    <a:pt x="368" y="376"/>
                  </a:lnTo>
                  <a:lnTo>
                    <a:pt x="368" y="377"/>
                  </a:lnTo>
                  <a:lnTo>
                    <a:pt x="368" y="378"/>
                  </a:lnTo>
                  <a:lnTo>
                    <a:pt x="368" y="379"/>
                  </a:lnTo>
                  <a:lnTo>
                    <a:pt x="368" y="381"/>
                  </a:lnTo>
                  <a:lnTo>
                    <a:pt x="368" y="382"/>
                  </a:lnTo>
                  <a:lnTo>
                    <a:pt x="368" y="383"/>
                  </a:lnTo>
                  <a:lnTo>
                    <a:pt x="368" y="384"/>
                  </a:lnTo>
                  <a:lnTo>
                    <a:pt x="368" y="386"/>
                  </a:lnTo>
                  <a:lnTo>
                    <a:pt x="366" y="388"/>
                  </a:lnTo>
                  <a:lnTo>
                    <a:pt x="366" y="389"/>
                  </a:lnTo>
                  <a:lnTo>
                    <a:pt x="366" y="391"/>
                  </a:lnTo>
                  <a:lnTo>
                    <a:pt x="366" y="392"/>
                  </a:lnTo>
                  <a:lnTo>
                    <a:pt x="366" y="393"/>
                  </a:lnTo>
                  <a:lnTo>
                    <a:pt x="365" y="393"/>
                  </a:lnTo>
                  <a:lnTo>
                    <a:pt x="365" y="396"/>
                  </a:lnTo>
                  <a:lnTo>
                    <a:pt x="365" y="397"/>
                  </a:lnTo>
                  <a:lnTo>
                    <a:pt x="364" y="398"/>
                  </a:lnTo>
                  <a:lnTo>
                    <a:pt x="364" y="399"/>
                  </a:lnTo>
                  <a:lnTo>
                    <a:pt x="363" y="401"/>
                  </a:lnTo>
                  <a:lnTo>
                    <a:pt x="363" y="402"/>
                  </a:lnTo>
                  <a:lnTo>
                    <a:pt x="361" y="402"/>
                  </a:lnTo>
                  <a:lnTo>
                    <a:pt x="361" y="403"/>
                  </a:lnTo>
                  <a:lnTo>
                    <a:pt x="361" y="404"/>
                  </a:lnTo>
                  <a:lnTo>
                    <a:pt x="360" y="406"/>
                  </a:lnTo>
                  <a:lnTo>
                    <a:pt x="359" y="407"/>
                  </a:lnTo>
                  <a:lnTo>
                    <a:pt x="359" y="408"/>
                  </a:lnTo>
                  <a:lnTo>
                    <a:pt x="358" y="409"/>
                  </a:lnTo>
                  <a:lnTo>
                    <a:pt x="356" y="411"/>
                  </a:lnTo>
                  <a:lnTo>
                    <a:pt x="355" y="412"/>
                  </a:lnTo>
                  <a:lnTo>
                    <a:pt x="354" y="413"/>
                  </a:lnTo>
                  <a:lnTo>
                    <a:pt x="354" y="414"/>
                  </a:lnTo>
                  <a:lnTo>
                    <a:pt x="353" y="416"/>
                  </a:lnTo>
                  <a:lnTo>
                    <a:pt x="351" y="417"/>
                  </a:lnTo>
                  <a:lnTo>
                    <a:pt x="350" y="418"/>
                  </a:lnTo>
                  <a:lnTo>
                    <a:pt x="350" y="419"/>
                  </a:lnTo>
                  <a:lnTo>
                    <a:pt x="349" y="421"/>
                  </a:lnTo>
                  <a:lnTo>
                    <a:pt x="348" y="423"/>
                  </a:lnTo>
                  <a:lnTo>
                    <a:pt x="348" y="426"/>
                  </a:lnTo>
                  <a:lnTo>
                    <a:pt x="348" y="428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3"/>
                  </a:lnTo>
                  <a:lnTo>
                    <a:pt x="346" y="433"/>
                  </a:lnTo>
                  <a:lnTo>
                    <a:pt x="345" y="433"/>
                  </a:lnTo>
                  <a:lnTo>
                    <a:pt x="344" y="434"/>
                  </a:lnTo>
                  <a:lnTo>
                    <a:pt x="343" y="434"/>
                  </a:lnTo>
                  <a:lnTo>
                    <a:pt x="343" y="436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9" y="436"/>
                  </a:lnTo>
                  <a:lnTo>
                    <a:pt x="340" y="437"/>
                  </a:lnTo>
                  <a:lnTo>
                    <a:pt x="340" y="438"/>
                  </a:lnTo>
                  <a:lnTo>
                    <a:pt x="339" y="438"/>
                  </a:lnTo>
                  <a:lnTo>
                    <a:pt x="338" y="439"/>
                  </a:lnTo>
                  <a:lnTo>
                    <a:pt x="336" y="439"/>
                  </a:lnTo>
                  <a:lnTo>
                    <a:pt x="336" y="438"/>
                  </a:lnTo>
                  <a:lnTo>
                    <a:pt x="336" y="437"/>
                  </a:lnTo>
                  <a:lnTo>
                    <a:pt x="335" y="436"/>
                  </a:lnTo>
                  <a:lnTo>
                    <a:pt x="335" y="434"/>
                  </a:lnTo>
                  <a:lnTo>
                    <a:pt x="335" y="433"/>
                  </a:lnTo>
                  <a:lnTo>
                    <a:pt x="334" y="433"/>
                  </a:lnTo>
                  <a:lnTo>
                    <a:pt x="333" y="432"/>
                  </a:lnTo>
                  <a:lnTo>
                    <a:pt x="331" y="432"/>
                  </a:lnTo>
                  <a:lnTo>
                    <a:pt x="331" y="431"/>
                  </a:lnTo>
                  <a:lnTo>
                    <a:pt x="331" y="429"/>
                  </a:lnTo>
                  <a:lnTo>
                    <a:pt x="331" y="428"/>
                  </a:lnTo>
                  <a:lnTo>
                    <a:pt x="333" y="428"/>
                  </a:lnTo>
                  <a:lnTo>
                    <a:pt x="333" y="427"/>
                  </a:lnTo>
                  <a:lnTo>
                    <a:pt x="334" y="424"/>
                  </a:lnTo>
                  <a:lnTo>
                    <a:pt x="334" y="423"/>
                  </a:lnTo>
                  <a:lnTo>
                    <a:pt x="334" y="422"/>
                  </a:lnTo>
                  <a:lnTo>
                    <a:pt x="333" y="423"/>
                  </a:lnTo>
                  <a:lnTo>
                    <a:pt x="331" y="423"/>
                  </a:lnTo>
                  <a:lnTo>
                    <a:pt x="330" y="423"/>
                  </a:lnTo>
                  <a:lnTo>
                    <a:pt x="330" y="422"/>
                  </a:lnTo>
                  <a:lnTo>
                    <a:pt x="330" y="421"/>
                  </a:lnTo>
                  <a:lnTo>
                    <a:pt x="331" y="419"/>
                  </a:lnTo>
                  <a:lnTo>
                    <a:pt x="330" y="419"/>
                  </a:lnTo>
                  <a:lnTo>
                    <a:pt x="329" y="419"/>
                  </a:lnTo>
                  <a:lnTo>
                    <a:pt x="328" y="421"/>
                  </a:lnTo>
                  <a:lnTo>
                    <a:pt x="326" y="421"/>
                  </a:lnTo>
                  <a:lnTo>
                    <a:pt x="326" y="419"/>
                  </a:lnTo>
                  <a:lnTo>
                    <a:pt x="325" y="419"/>
                  </a:lnTo>
                  <a:lnTo>
                    <a:pt x="325" y="418"/>
                  </a:lnTo>
                  <a:lnTo>
                    <a:pt x="325" y="417"/>
                  </a:lnTo>
                  <a:lnTo>
                    <a:pt x="326" y="416"/>
                  </a:lnTo>
                  <a:lnTo>
                    <a:pt x="325" y="414"/>
                  </a:lnTo>
                  <a:lnTo>
                    <a:pt x="324" y="414"/>
                  </a:lnTo>
                  <a:lnTo>
                    <a:pt x="323" y="414"/>
                  </a:lnTo>
                  <a:lnTo>
                    <a:pt x="323" y="413"/>
                  </a:lnTo>
                  <a:lnTo>
                    <a:pt x="323" y="412"/>
                  </a:lnTo>
                  <a:lnTo>
                    <a:pt x="323" y="411"/>
                  </a:lnTo>
                  <a:lnTo>
                    <a:pt x="324" y="411"/>
                  </a:lnTo>
                  <a:lnTo>
                    <a:pt x="324" y="409"/>
                  </a:lnTo>
                  <a:lnTo>
                    <a:pt x="324" y="408"/>
                  </a:lnTo>
                  <a:lnTo>
                    <a:pt x="323" y="408"/>
                  </a:lnTo>
                  <a:lnTo>
                    <a:pt x="321" y="409"/>
                  </a:lnTo>
                  <a:lnTo>
                    <a:pt x="321" y="411"/>
                  </a:lnTo>
                  <a:lnTo>
                    <a:pt x="320" y="412"/>
                  </a:lnTo>
                  <a:lnTo>
                    <a:pt x="319" y="413"/>
                  </a:lnTo>
                  <a:lnTo>
                    <a:pt x="318" y="414"/>
                  </a:lnTo>
                  <a:lnTo>
                    <a:pt x="316" y="413"/>
                  </a:lnTo>
                  <a:lnTo>
                    <a:pt x="315" y="413"/>
                  </a:lnTo>
                  <a:lnTo>
                    <a:pt x="314" y="412"/>
                  </a:lnTo>
                  <a:lnTo>
                    <a:pt x="314" y="411"/>
                  </a:lnTo>
                  <a:lnTo>
                    <a:pt x="314" y="409"/>
                  </a:lnTo>
                  <a:lnTo>
                    <a:pt x="314" y="408"/>
                  </a:lnTo>
                  <a:lnTo>
                    <a:pt x="313" y="408"/>
                  </a:lnTo>
                  <a:lnTo>
                    <a:pt x="313" y="407"/>
                  </a:lnTo>
                  <a:lnTo>
                    <a:pt x="311" y="406"/>
                  </a:lnTo>
                  <a:lnTo>
                    <a:pt x="311" y="404"/>
                  </a:lnTo>
                  <a:lnTo>
                    <a:pt x="313" y="403"/>
                  </a:lnTo>
                  <a:lnTo>
                    <a:pt x="314" y="403"/>
                  </a:lnTo>
                  <a:lnTo>
                    <a:pt x="315" y="402"/>
                  </a:lnTo>
                  <a:lnTo>
                    <a:pt x="315" y="401"/>
                  </a:lnTo>
                  <a:lnTo>
                    <a:pt x="314" y="401"/>
                  </a:lnTo>
                  <a:lnTo>
                    <a:pt x="313" y="401"/>
                  </a:lnTo>
                  <a:lnTo>
                    <a:pt x="313" y="399"/>
                  </a:lnTo>
                  <a:lnTo>
                    <a:pt x="313" y="398"/>
                  </a:lnTo>
                  <a:lnTo>
                    <a:pt x="311" y="397"/>
                  </a:lnTo>
                  <a:lnTo>
                    <a:pt x="311" y="396"/>
                  </a:lnTo>
                  <a:lnTo>
                    <a:pt x="311" y="394"/>
                  </a:lnTo>
                  <a:lnTo>
                    <a:pt x="311" y="393"/>
                  </a:lnTo>
                  <a:lnTo>
                    <a:pt x="311" y="392"/>
                  </a:lnTo>
                  <a:lnTo>
                    <a:pt x="310" y="392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8" y="389"/>
                  </a:lnTo>
                  <a:lnTo>
                    <a:pt x="308" y="388"/>
                  </a:lnTo>
                  <a:lnTo>
                    <a:pt x="309" y="388"/>
                  </a:lnTo>
                  <a:lnTo>
                    <a:pt x="309" y="387"/>
                  </a:lnTo>
                  <a:lnTo>
                    <a:pt x="310" y="387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6" y="384"/>
                  </a:lnTo>
                  <a:lnTo>
                    <a:pt x="305" y="383"/>
                  </a:lnTo>
                  <a:lnTo>
                    <a:pt x="305" y="382"/>
                  </a:lnTo>
                  <a:lnTo>
                    <a:pt x="305" y="381"/>
                  </a:lnTo>
                  <a:lnTo>
                    <a:pt x="304" y="381"/>
                  </a:lnTo>
                  <a:lnTo>
                    <a:pt x="303" y="381"/>
                  </a:lnTo>
                  <a:lnTo>
                    <a:pt x="301" y="379"/>
                  </a:lnTo>
                  <a:lnTo>
                    <a:pt x="301" y="381"/>
                  </a:lnTo>
                  <a:lnTo>
                    <a:pt x="300" y="381"/>
                  </a:lnTo>
                  <a:lnTo>
                    <a:pt x="300" y="379"/>
                  </a:lnTo>
                  <a:lnTo>
                    <a:pt x="299" y="378"/>
                  </a:lnTo>
                  <a:lnTo>
                    <a:pt x="300" y="377"/>
                  </a:lnTo>
                  <a:lnTo>
                    <a:pt x="299" y="376"/>
                  </a:lnTo>
                  <a:lnTo>
                    <a:pt x="298" y="374"/>
                  </a:lnTo>
                  <a:lnTo>
                    <a:pt x="296" y="374"/>
                  </a:lnTo>
                  <a:lnTo>
                    <a:pt x="296" y="373"/>
                  </a:lnTo>
                  <a:lnTo>
                    <a:pt x="295" y="373"/>
                  </a:lnTo>
                  <a:lnTo>
                    <a:pt x="295" y="374"/>
                  </a:lnTo>
                  <a:lnTo>
                    <a:pt x="294" y="376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0" y="376"/>
                  </a:lnTo>
                  <a:lnTo>
                    <a:pt x="289" y="376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8" y="373"/>
                  </a:lnTo>
                  <a:lnTo>
                    <a:pt x="289" y="373"/>
                  </a:lnTo>
                  <a:lnTo>
                    <a:pt x="290" y="372"/>
                  </a:lnTo>
                  <a:lnTo>
                    <a:pt x="289" y="372"/>
                  </a:lnTo>
                  <a:lnTo>
                    <a:pt x="288" y="372"/>
                  </a:lnTo>
                  <a:lnTo>
                    <a:pt x="288" y="371"/>
                  </a:lnTo>
                  <a:lnTo>
                    <a:pt x="288" y="369"/>
                  </a:lnTo>
                  <a:lnTo>
                    <a:pt x="288" y="368"/>
                  </a:lnTo>
                  <a:lnTo>
                    <a:pt x="286" y="367"/>
                  </a:lnTo>
                  <a:lnTo>
                    <a:pt x="286" y="366"/>
                  </a:lnTo>
                  <a:lnTo>
                    <a:pt x="285" y="366"/>
                  </a:lnTo>
                  <a:lnTo>
                    <a:pt x="284" y="367"/>
                  </a:lnTo>
                  <a:lnTo>
                    <a:pt x="284" y="368"/>
                  </a:lnTo>
                  <a:lnTo>
                    <a:pt x="285" y="369"/>
                  </a:lnTo>
                  <a:lnTo>
                    <a:pt x="284" y="369"/>
                  </a:lnTo>
                  <a:lnTo>
                    <a:pt x="284" y="371"/>
                  </a:lnTo>
                  <a:lnTo>
                    <a:pt x="284" y="369"/>
                  </a:lnTo>
                  <a:lnTo>
                    <a:pt x="283" y="369"/>
                  </a:lnTo>
                  <a:lnTo>
                    <a:pt x="281" y="369"/>
                  </a:lnTo>
                  <a:lnTo>
                    <a:pt x="280" y="368"/>
                  </a:lnTo>
                  <a:lnTo>
                    <a:pt x="279" y="368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1"/>
                  </a:lnTo>
                  <a:lnTo>
                    <a:pt x="276" y="372"/>
                  </a:lnTo>
                  <a:lnTo>
                    <a:pt x="275" y="372"/>
                  </a:lnTo>
                  <a:lnTo>
                    <a:pt x="274" y="372"/>
                  </a:lnTo>
                  <a:lnTo>
                    <a:pt x="273" y="372"/>
                  </a:lnTo>
                  <a:lnTo>
                    <a:pt x="273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3" y="367"/>
                  </a:lnTo>
                  <a:lnTo>
                    <a:pt x="271" y="367"/>
                  </a:lnTo>
                  <a:lnTo>
                    <a:pt x="270" y="367"/>
                  </a:lnTo>
                  <a:lnTo>
                    <a:pt x="269" y="366"/>
                  </a:lnTo>
                  <a:lnTo>
                    <a:pt x="269" y="367"/>
                  </a:lnTo>
                  <a:lnTo>
                    <a:pt x="270" y="368"/>
                  </a:lnTo>
                  <a:lnTo>
                    <a:pt x="270" y="369"/>
                  </a:lnTo>
                  <a:lnTo>
                    <a:pt x="270" y="371"/>
                  </a:lnTo>
                  <a:lnTo>
                    <a:pt x="269" y="371"/>
                  </a:lnTo>
                  <a:lnTo>
                    <a:pt x="268" y="371"/>
                  </a:lnTo>
                  <a:lnTo>
                    <a:pt x="266" y="369"/>
                  </a:lnTo>
                  <a:lnTo>
                    <a:pt x="265" y="369"/>
                  </a:lnTo>
                  <a:lnTo>
                    <a:pt x="265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4"/>
                  </a:lnTo>
                  <a:lnTo>
                    <a:pt x="264" y="376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59" y="374"/>
                  </a:lnTo>
                  <a:lnTo>
                    <a:pt x="258" y="373"/>
                  </a:lnTo>
                  <a:lnTo>
                    <a:pt x="256" y="373"/>
                  </a:lnTo>
                  <a:lnTo>
                    <a:pt x="255" y="374"/>
                  </a:lnTo>
                  <a:lnTo>
                    <a:pt x="255" y="376"/>
                  </a:lnTo>
                  <a:lnTo>
                    <a:pt x="254" y="377"/>
                  </a:lnTo>
                  <a:lnTo>
                    <a:pt x="254" y="378"/>
                  </a:lnTo>
                  <a:lnTo>
                    <a:pt x="253" y="378"/>
                  </a:lnTo>
                  <a:lnTo>
                    <a:pt x="251" y="379"/>
                  </a:lnTo>
                  <a:lnTo>
                    <a:pt x="250" y="381"/>
                  </a:lnTo>
                  <a:lnTo>
                    <a:pt x="250" y="382"/>
                  </a:lnTo>
                  <a:lnTo>
                    <a:pt x="249" y="382"/>
                  </a:lnTo>
                  <a:lnTo>
                    <a:pt x="249" y="383"/>
                  </a:lnTo>
                  <a:lnTo>
                    <a:pt x="248" y="383"/>
                  </a:lnTo>
                  <a:lnTo>
                    <a:pt x="248" y="382"/>
                  </a:lnTo>
                  <a:lnTo>
                    <a:pt x="246" y="381"/>
                  </a:lnTo>
                  <a:lnTo>
                    <a:pt x="245" y="382"/>
                  </a:lnTo>
                  <a:lnTo>
                    <a:pt x="244" y="383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1" y="382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40" y="379"/>
                  </a:lnTo>
                  <a:lnTo>
                    <a:pt x="239" y="381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2"/>
                  </a:lnTo>
                  <a:lnTo>
                    <a:pt x="234" y="381"/>
                  </a:lnTo>
                  <a:lnTo>
                    <a:pt x="233" y="382"/>
                  </a:lnTo>
                  <a:lnTo>
                    <a:pt x="234" y="383"/>
                  </a:lnTo>
                  <a:lnTo>
                    <a:pt x="234" y="384"/>
                  </a:lnTo>
                  <a:lnTo>
                    <a:pt x="235" y="386"/>
                  </a:lnTo>
                  <a:lnTo>
                    <a:pt x="235" y="387"/>
                  </a:lnTo>
                  <a:lnTo>
                    <a:pt x="234" y="388"/>
                  </a:lnTo>
                  <a:lnTo>
                    <a:pt x="234" y="387"/>
                  </a:lnTo>
                  <a:lnTo>
                    <a:pt x="233" y="387"/>
                  </a:lnTo>
                  <a:lnTo>
                    <a:pt x="231" y="386"/>
                  </a:lnTo>
                  <a:lnTo>
                    <a:pt x="230" y="386"/>
                  </a:lnTo>
                  <a:lnTo>
                    <a:pt x="230" y="387"/>
                  </a:lnTo>
                  <a:lnTo>
                    <a:pt x="230" y="388"/>
                  </a:lnTo>
                  <a:lnTo>
                    <a:pt x="231" y="388"/>
                  </a:lnTo>
                  <a:lnTo>
                    <a:pt x="233" y="389"/>
                  </a:lnTo>
                  <a:lnTo>
                    <a:pt x="234" y="391"/>
                  </a:lnTo>
                  <a:lnTo>
                    <a:pt x="233" y="392"/>
                  </a:lnTo>
                  <a:lnTo>
                    <a:pt x="231" y="392"/>
                  </a:lnTo>
                  <a:lnTo>
                    <a:pt x="230" y="393"/>
                  </a:lnTo>
                  <a:lnTo>
                    <a:pt x="229" y="392"/>
                  </a:lnTo>
                  <a:lnTo>
                    <a:pt x="229" y="391"/>
                  </a:lnTo>
                  <a:lnTo>
                    <a:pt x="229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4" y="391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3" y="396"/>
                  </a:lnTo>
                  <a:lnTo>
                    <a:pt x="223" y="397"/>
                  </a:lnTo>
                  <a:lnTo>
                    <a:pt x="221" y="398"/>
                  </a:lnTo>
                  <a:lnTo>
                    <a:pt x="220" y="399"/>
                  </a:lnTo>
                  <a:lnTo>
                    <a:pt x="220" y="401"/>
                  </a:lnTo>
                  <a:lnTo>
                    <a:pt x="219" y="401"/>
                  </a:lnTo>
                  <a:lnTo>
                    <a:pt x="219" y="399"/>
                  </a:lnTo>
                  <a:lnTo>
                    <a:pt x="218" y="397"/>
                  </a:lnTo>
                  <a:lnTo>
                    <a:pt x="216" y="397"/>
                  </a:lnTo>
                  <a:lnTo>
                    <a:pt x="215" y="397"/>
                  </a:lnTo>
                  <a:lnTo>
                    <a:pt x="214" y="397"/>
                  </a:lnTo>
                  <a:lnTo>
                    <a:pt x="213" y="399"/>
                  </a:lnTo>
                  <a:lnTo>
                    <a:pt x="213" y="401"/>
                  </a:lnTo>
                  <a:lnTo>
                    <a:pt x="214" y="402"/>
                  </a:lnTo>
                  <a:lnTo>
                    <a:pt x="214" y="403"/>
                  </a:lnTo>
                  <a:lnTo>
                    <a:pt x="215" y="404"/>
                  </a:lnTo>
                  <a:lnTo>
                    <a:pt x="216" y="404"/>
                  </a:lnTo>
                  <a:lnTo>
                    <a:pt x="215" y="406"/>
                  </a:lnTo>
                  <a:lnTo>
                    <a:pt x="214" y="406"/>
                  </a:lnTo>
                  <a:lnTo>
                    <a:pt x="213" y="406"/>
                  </a:lnTo>
                  <a:lnTo>
                    <a:pt x="211" y="406"/>
                  </a:lnTo>
                  <a:lnTo>
                    <a:pt x="210" y="406"/>
                  </a:lnTo>
                  <a:lnTo>
                    <a:pt x="209" y="407"/>
                  </a:lnTo>
                  <a:lnTo>
                    <a:pt x="208" y="408"/>
                  </a:lnTo>
                  <a:lnTo>
                    <a:pt x="208" y="409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5" y="409"/>
                  </a:lnTo>
                  <a:lnTo>
                    <a:pt x="205" y="408"/>
                  </a:lnTo>
                  <a:lnTo>
                    <a:pt x="206" y="408"/>
                  </a:lnTo>
                  <a:lnTo>
                    <a:pt x="206" y="407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6"/>
                  </a:lnTo>
                  <a:lnTo>
                    <a:pt x="204" y="407"/>
                  </a:lnTo>
                  <a:lnTo>
                    <a:pt x="204" y="408"/>
                  </a:lnTo>
                  <a:lnTo>
                    <a:pt x="202" y="409"/>
                  </a:lnTo>
                  <a:lnTo>
                    <a:pt x="201" y="409"/>
                  </a:lnTo>
                  <a:lnTo>
                    <a:pt x="200" y="411"/>
                  </a:lnTo>
                  <a:lnTo>
                    <a:pt x="197" y="411"/>
                  </a:lnTo>
                  <a:lnTo>
                    <a:pt x="197" y="409"/>
                  </a:lnTo>
                  <a:lnTo>
                    <a:pt x="196" y="411"/>
                  </a:lnTo>
                  <a:lnTo>
                    <a:pt x="195" y="411"/>
                  </a:lnTo>
                  <a:lnTo>
                    <a:pt x="195" y="409"/>
                  </a:lnTo>
                  <a:lnTo>
                    <a:pt x="196" y="407"/>
                  </a:lnTo>
                  <a:lnTo>
                    <a:pt x="195" y="407"/>
                  </a:lnTo>
                  <a:lnTo>
                    <a:pt x="194" y="406"/>
                  </a:lnTo>
                  <a:lnTo>
                    <a:pt x="192" y="408"/>
                  </a:lnTo>
                  <a:lnTo>
                    <a:pt x="192" y="409"/>
                  </a:lnTo>
                  <a:lnTo>
                    <a:pt x="191" y="409"/>
                  </a:lnTo>
                  <a:lnTo>
                    <a:pt x="190" y="408"/>
                  </a:lnTo>
                  <a:lnTo>
                    <a:pt x="189" y="408"/>
                  </a:lnTo>
                  <a:lnTo>
                    <a:pt x="187" y="408"/>
                  </a:lnTo>
                  <a:lnTo>
                    <a:pt x="186" y="408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5" y="408"/>
                  </a:lnTo>
                  <a:lnTo>
                    <a:pt x="185" y="407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2" y="406"/>
                  </a:lnTo>
                  <a:lnTo>
                    <a:pt x="181" y="406"/>
                  </a:lnTo>
                  <a:lnTo>
                    <a:pt x="181" y="407"/>
                  </a:lnTo>
                  <a:lnTo>
                    <a:pt x="181" y="408"/>
                  </a:lnTo>
                  <a:lnTo>
                    <a:pt x="180" y="408"/>
                  </a:lnTo>
                  <a:lnTo>
                    <a:pt x="179" y="408"/>
                  </a:lnTo>
                  <a:lnTo>
                    <a:pt x="177" y="408"/>
                  </a:lnTo>
                  <a:lnTo>
                    <a:pt x="177" y="411"/>
                  </a:lnTo>
                  <a:lnTo>
                    <a:pt x="176" y="413"/>
                  </a:lnTo>
                  <a:lnTo>
                    <a:pt x="176" y="414"/>
                  </a:lnTo>
                  <a:lnTo>
                    <a:pt x="175" y="416"/>
                  </a:lnTo>
                  <a:lnTo>
                    <a:pt x="174" y="417"/>
                  </a:lnTo>
                  <a:lnTo>
                    <a:pt x="172" y="418"/>
                  </a:lnTo>
                  <a:lnTo>
                    <a:pt x="172" y="417"/>
                  </a:lnTo>
                  <a:lnTo>
                    <a:pt x="172" y="416"/>
                  </a:lnTo>
                  <a:lnTo>
                    <a:pt x="172" y="414"/>
                  </a:lnTo>
                  <a:lnTo>
                    <a:pt x="172" y="413"/>
                  </a:lnTo>
                  <a:lnTo>
                    <a:pt x="171" y="413"/>
                  </a:lnTo>
                  <a:lnTo>
                    <a:pt x="170" y="413"/>
                  </a:lnTo>
                  <a:lnTo>
                    <a:pt x="171" y="414"/>
                  </a:lnTo>
                  <a:lnTo>
                    <a:pt x="171" y="416"/>
                  </a:lnTo>
                  <a:lnTo>
                    <a:pt x="170" y="417"/>
                  </a:lnTo>
                  <a:lnTo>
                    <a:pt x="169" y="417"/>
                  </a:lnTo>
                  <a:lnTo>
                    <a:pt x="167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7" y="413"/>
                  </a:lnTo>
                  <a:lnTo>
                    <a:pt x="167" y="412"/>
                  </a:lnTo>
                  <a:lnTo>
                    <a:pt x="166" y="411"/>
                  </a:lnTo>
                  <a:lnTo>
                    <a:pt x="165" y="411"/>
                  </a:lnTo>
                  <a:lnTo>
                    <a:pt x="164" y="412"/>
                  </a:lnTo>
                  <a:lnTo>
                    <a:pt x="162" y="412"/>
                  </a:lnTo>
                  <a:lnTo>
                    <a:pt x="161" y="413"/>
                  </a:lnTo>
                  <a:lnTo>
                    <a:pt x="160" y="413"/>
                  </a:lnTo>
                  <a:lnTo>
                    <a:pt x="160" y="414"/>
                  </a:lnTo>
                  <a:lnTo>
                    <a:pt x="159" y="414"/>
                  </a:lnTo>
                  <a:lnTo>
                    <a:pt x="157" y="414"/>
                  </a:lnTo>
                  <a:lnTo>
                    <a:pt x="156" y="416"/>
                  </a:lnTo>
                  <a:lnTo>
                    <a:pt x="156" y="417"/>
                  </a:lnTo>
                  <a:lnTo>
                    <a:pt x="157" y="417"/>
                  </a:lnTo>
                  <a:lnTo>
                    <a:pt x="157" y="418"/>
                  </a:lnTo>
                  <a:lnTo>
                    <a:pt x="159" y="418"/>
                  </a:lnTo>
                  <a:lnTo>
                    <a:pt x="159" y="419"/>
                  </a:lnTo>
                  <a:lnTo>
                    <a:pt x="159" y="421"/>
                  </a:lnTo>
                  <a:lnTo>
                    <a:pt x="157" y="421"/>
                  </a:lnTo>
                  <a:lnTo>
                    <a:pt x="156" y="421"/>
                  </a:lnTo>
                  <a:lnTo>
                    <a:pt x="155" y="422"/>
                  </a:lnTo>
                  <a:lnTo>
                    <a:pt x="154" y="422"/>
                  </a:lnTo>
                  <a:lnTo>
                    <a:pt x="152" y="422"/>
                  </a:lnTo>
                  <a:lnTo>
                    <a:pt x="151" y="422"/>
                  </a:lnTo>
                  <a:lnTo>
                    <a:pt x="150" y="422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19"/>
                  </a:lnTo>
                  <a:lnTo>
                    <a:pt x="150" y="418"/>
                  </a:lnTo>
                  <a:lnTo>
                    <a:pt x="151" y="418"/>
                  </a:lnTo>
                  <a:lnTo>
                    <a:pt x="151" y="417"/>
                  </a:lnTo>
                  <a:lnTo>
                    <a:pt x="151" y="416"/>
                  </a:lnTo>
                  <a:lnTo>
                    <a:pt x="150" y="416"/>
                  </a:lnTo>
                  <a:lnTo>
                    <a:pt x="149" y="416"/>
                  </a:lnTo>
                  <a:lnTo>
                    <a:pt x="147" y="416"/>
                  </a:lnTo>
                  <a:lnTo>
                    <a:pt x="147" y="414"/>
                  </a:lnTo>
                  <a:lnTo>
                    <a:pt x="146" y="414"/>
                  </a:lnTo>
                  <a:lnTo>
                    <a:pt x="146" y="416"/>
                  </a:lnTo>
                  <a:lnTo>
                    <a:pt x="146" y="417"/>
                  </a:lnTo>
                  <a:lnTo>
                    <a:pt x="147" y="417"/>
                  </a:lnTo>
                  <a:lnTo>
                    <a:pt x="147" y="418"/>
                  </a:lnTo>
                  <a:lnTo>
                    <a:pt x="146" y="418"/>
                  </a:lnTo>
                  <a:lnTo>
                    <a:pt x="146" y="419"/>
                  </a:lnTo>
                  <a:lnTo>
                    <a:pt x="145" y="419"/>
                  </a:lnTo>
                  <a:lnTo>
                    <a:pt x="146" y="421"/>
                  </a:lnTo>
                  <a:lnTo>
                    <a:pt x="146" y="422"/>
                  </a:lnTo>
                  <a:lnTo>
                    <a:pt x="145" y="422"/>
                  </a:lnTo>
                  <a:lnTo>
                    <a:pt x="145" y="423"/>
                  </a:lnTo>
                  <a:lnTo>
                    <a:pt x="145" y="424"/>
                  </a:lnTo>
                  <a:lnTo>
                    <a:pt x="144" y="424"/>
                  </a:lnTo>
                  <a:lnTo>
                    <a:pt x="142" y="424"/>
                  </a:lnTo>
                  <a:lnTo>
                    <a:pt x="142" y="423"/>
                  </a:lnTo>
                  <a:lnTo>
                    <a:pt x="141" y="423"/>
                  </a:lnTo>
                  <a:lnTo>
                    <a:pt x="141" y="422"/>
                  </a:lnTo>
                  <a:lnTo>
                    <a:pt x="141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1" y="417"/>
                  </a:lnTo>
                  <a:lnTo>
                    <a:pt x="140" y="417"/>
                  </a:lnTo>
                  <a:lnTo>
                    <a:pt x="139" y="417"/>
                  </a:lnTo>
                  <a:lnTo>
                    <a:pt x="139" y="418"/>
                  </a:lnTo>
                  <a:lnTo>
                    <a:pt x="137" y="418"/>
                  </a:lnTo>
                  <a:lnTo>
                    <a:pt x="137" y="419"/>
                  </a:lnTo>
                  <a:lnTo>
                    <a:pt x="137" y="421"/>
                  </a:lnTo>
                  <a:lnTo>
                    <a:pt x="137" y="422"/>
                  </a:lnTo>
                  <a:lnTo>
                    <a:pt x="137" y="423"/>
                  </a:lnTo>
                  <a:lnTo>
                    <a:pt x="136" y="423"/>
                  </a:lnTo>
                  <a:lnTo>
                    <a:pt x="135" y="423"/>
                  </a:lnTo>
                  <a:lnTo>
                    <a:pt x="134" y="423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2" y="424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29" y="426"/>
                  </a:lnTo>
                  <a:lnTo>
                    <a:pt x="127" y="426"/>
                  </a:lnTo>
                  <a:lnTo>
                    <a:pt x="126" y="427"/>
                  </a:lnTo>
                  <a:lnTo>
                    <a:pt x="125" y="427"/>
                  </a:lnTo>
                  <a:lnTo>
                    <a:pt x="125" y="426"/>
                  </a:lnTo>
                  <a:lnTo>
                    <a:pt x="124" y="424"/>
                  </a:lnTo>
                  <a:lnTo>
                    <a:pt x="122" y="423"/>
                  </a:lnTo>
                  <a:lnTo>
                    <a:pt x="122" y="422"/>
                  </a:lnTo>
                  <a:lnTo>
                    <a:pt x="122" y="421"/>
                  </a:lnTo>
                  <a:lnTo>
                    <a:pt x="121" y="419"/>
                  </a:lnTo>
                  <a:lnTo>
                    <a:pt x="120" y="419"/>
                  </a:lnTo>
                  <a:lnTo>
                    <a:pt x="119" y="419"/>
                  </a:lnTo>
                  <a:lnTo>
                    <a:pt x="117" y="419"/>
                  </a:lnTo>
                  <a:lnTo>
                    <a:pt x="116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2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0" y="416"/>
                  </a:lnTo>
                  <a:lnTo>
                    <a:pt x="110" y="414"/>
                  </a:lnTo>
                  <a:lnTo>
                    <a:pt x="110" y="413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2" y="412"/>
                  </a:lnTo>
                  <a:lnTo>
                    <a:pt x="112" y="413"/>
                  </a:lnTo>
                  <a:lnTo>
                    <a:pt x="114" y="413"/>
                  </a:lnTo>
                  <a:lnTo>
                    <a:pt x="114" y="412"/>
                  </a:lnTo>
                  <a:lnTo>
                    <a:pt x="115" y="412"/>
                  </a:lnTo>
                  <a:lnTo>
                    <a:pt x="115" y="411"/>
                  </a:lnTo>
                  <a:lnTo>
                    <a:pt x="115" y="409"/>
                  </a:lnTo>
                  <a:lnTo>
                    <a:pt x="116" y="409"/>
                  </a:lnTo>
                  <a:lnTo>
                    <a:pt x="116" y="408"/>
                  </a:lnTo>
                  <a:lnTo>
                    <a:pt x="116" y="407"/>
                  </a:lnTo>
                  <a:lnTo>
                    <a:pt x="116" y="406"/>
                  </a:lnTo>
                  <a:lnTo>
                    <a:pt x="116" y="404"/>
                  </a:lnTo>
                  <a:lnTo>
                    <a:pt x="115" y="404"/>
                  </a:lnTo>
                  <a:lnTo>
                    <a:pt x="115" y="403"/>
                  </a:lnTo>
                  <a:lnTo>
                    <a:pt x="114" y="403"/>
                  </a:lnTo>
                  <a:lnTo>
                    <a:pt x="114" y="404"/>
                  </a:lnTo>
                  <a:lnTo>
                    <a:pt x="114" y="406"/>
                  </a:lnTo>
                  <a:lnTo>
                    <a:pt x="112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11" y="404"/>
                  </a:lnTo>
                  <a:lnTo>
                    <a:pt x="111" y="403"/>
                  </a:lnTo>
                  <a:lnTo>
                    <a:pt x="110" y="403"/>
                  </a:lnTo>
                  <a:lnTo>
                    <a:pt x="109" y="403"/>
                  </a:lnTo>
                  <a:lnTo>
                    <a:pt x="107" y="404"/>
                  </a:lnTo>
                  <a:lnTo>
                    <a:pt x="106" y="404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4" y="403"/>
                  </a:lnTo>
                  <a:lnTo>
                    <a:pt x="102" y="403"/>
                  </a:lnTo>
                  <a:lnTo>
                    <a:pt x="101" y="403"/>
                  </a:lnTo>
                  <a:lnTo>
                    <a:pt x="100" y="403"/>
                  </a:lnTo>
                  <a:lnTo>
                    <a:pt x="100" y="404"/>
                  </a:lnTo>
                  <a:lnTo>
                    <a:pt x="99" y="404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8"/>
                  </a:lnTo>
                  <a:lnTo>
                    <a:pt x="99" y="409"/>
                  </a:lnTo>
                  <a:lnTo>
                    <a:pt x="99" y="411"/>
                  </a:lnTo>
                  <a:lnTo>
                    <a:pt x="97" y="409"/>
                  </a:lnTo>
                  <a:lnTo>
                    <a:pt x="96" y="409"/>
                  </a:lnTo>
                  <a:lnTo>
                    <a:pt x="95" y="408"/>
                  </a:lnTo>
                  <a:lnTo>
                    <a:pt x="94" y="408"/>
                  </a:lnTo>
                  <a:lnTo>
                    <a:pt x="92" y="408"/>
                  </a:lnTo>
                  <a:lnTo>
                    <a:pt x="91" y="408"/>
                  </a:lnTo>
                  <a:lnTo>
                    <a:pt x="90" y="409"/>
                  </a:lnTo>
                  <a:lnTo>
                    <a:pt x="90" y="411"/>
                  </a:lnTo>
                  <a:lnTo>
                    <a:pt x="89" y="412"/>
                  </a:lnTo>
                  <a:lnTo>
                    <a:pt x="89" y="413"/>
                  </a:lnTo>
                  <a:lnTo>
                    <a:pt x="90" y="413"/>
                  </a:lnTo>
                  <a:lnTo>
                    <a:pt x="90" y="414"/>
                  </a:lnTo>
                  <a:lnTo>
                    <a:pt x="90" y="416"/>
                  </a:lnTo>
                  <a:lnTo>
                    <a:pt x="89" y="416"/>
                  </a:lnTo>
                  <a:lnTo>
                    <a:pt x="89" y="417"/>
                  </a:lnTo>
                  <a:lnTo>
                    <a:pt x="87" y="417"/>
                  </a:lnTo>
                  <a:lnTo>
                    <a:pt x="87" y="418"/>
                  </a:lnTo>
                  <a:lnTo>
                    <a:pt x="89" y="418"/>
                  </a:lnTo>
                  <a:lnTo>
                    <a:pt x="90" y="418"/>
                  </a:lnTo>
                  <a:lnTo>
                    <a:pt x="91" y="418"/>
                  </a:lnTo>
                  <a:lnTo>
                    <a:pt x="92" y="418"/>
                  </a:lnTo>
                  <a:lnTo>
                    <a:pt x="92" y="419"/>
                  </a:lnTo>
                  <a:lnTo>
                    <a:pt x="92" y="421"/>
                  </a:lnTo>
                  <a:lnTo>
                    <a:pt x="91" y="421"/>
                  </a:lnTo>
                  <a:lnTo>
                    <a:pt x="91" y="422"/>
                  </a:lnTo>
                  <a:lnTo>
                    <a:pt x="91" y="423"/>
                  </a:lnTo>
                  <a:lnTo>
                    <a:pt x="90" y="423"/>
                  </a:lnTo>
                  <a:lnTo>
                    <a:pt x="89" y="423"/>
                  </a:lnTo>
                  <a:lnTo>
                    <a:pt x="87" y="422"/>
                  </a:lnTo>
                  <a:lnTo>
                    <a:pt x="86" y="422"/>
                  </a:lnTo>
                  <a:lnTo>
                    <a:pt x="85" y="421"/>
                  </a:lnTo>
                  <a:lnTo>
                    <a:pt x="84" y="421"/>
                  </a:lnTo>
                  <a:lnTo>
                    <a:pt x="82" y="421"/>
                  </a:lnTo>
                  <a:lnTo>
                    <a:pt x="81" y="421"/>
                  </a:lnTo>
                  <a:lnTo>
                    <a:pt x="80" y="421"/>
                  </a:lnTo>
                  <a:lnTo>
                    <a:pt x="80" y="419"/>
                  </a:lnTo>
                  <a:lnTo>
                    <a:pt x="79" y="419"/>
                  </a:lnTo>
                  <a:lnTo>
                    <a:pt x="77" y="419"/>
                  </a:lnTo>
                  <a:lnTo>
                    <a:pt x="76" y="418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2" y="418"/>
                  </a:lnTo>
                  <a:lnTo>
                    <a:pt x="72" y="419"/>
                  </a:lnTo>
                  <a:lnTo>
                    <a:pt x="71" y="419"/>
                  </a:lnTo>
                  <a:lnTo>
                    <a:pt x="71" y="421"/>
                  </a:lnTo>
                  <a:lnTo>
                    <a:pt x="72" y="422"/>
                  </a:lnTo>
                  <a:lnTo>
                    <a:pt x="72" y="423"/>
                  </a:lnTo>
                  <a:lnTo>
                    <a:pt x="72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0" y="423"/>
                  </a:lnTo>
                  <a:lnTo>
                    <a:pt x="69" y="423"/>
                  </a:lnTo>
                  <a:lnTo>
                    <a:pt x="67" y="424"/>
                  </a:lnTo>
                  <a:lnTo>
                    <a:pt x="67" y="426"/>
                  </a:lnTo>
                  <a:lnTo>
                    <a:pt x="66" y="426"/>
                  </a:lnTo>
                  <a:lnTo>
                    <a:pt x="66" y="427"/>
                  </a:lnTo>
                  <a:lnTo>
                    <a:pt x="65" y="428"/>
                  </a:lnTo>
                  <a:lnTo>
                    <a:pt x="64" y="429"/>
                  </a:lnTo>
                  <a:lnTo>
                    <a:pt x="62" y="431"/>
                  </a:lnTo>
                  <a:lnTo>
                    <a:pt x="61" y="432"/>
                  </a:lnTo>
                  <a:lnTo>
                    <a:pt x="60" y="433"/>
                  </a:lnTo>
                  <a:lnTo>
                    <a:pt x="60" y="432"/>
                  </a:lnTo>
                  <a:lnTo>
                    <a:pt x="59" y="431"/>
                  </a:lnTo>
                  <a:lnTo>
                    <a:pt x="57" y="431"/>
                  </a:lnTo>
                  <a:lnTo>
                    <a:pt x="57" y="432"/>
                  </a:lnTo>
                  <a:lnTo>
                    <a:pt x="56" y="432"/>
                  </a:lnTo>
                  <a:lnTo>
                    <a:pt x="56" y="431"/>
                  </a:lnTo>
                  <a:lnTo>
                    <a:pt x="55" y="429"/>
                  </a:lnTo>
                  <a:lnTo>
                    <a:pt x="56" y="429"/>
                  </a:lnTo>
                  <a:lnTo>
                    <a:pt x="56" y="428"/>
                  </a:lnTo>
                  <a:lnTo>
                    <a:pt x="56" y="427"/>
                  </a:lnTo>
                  <a:lnTo>
                    <a:pt x="55" y="426"/>
                  </a:lnTo>
                  <a:lnTo>
                    <a:pt x="54" y="427"/>
                  </a:lnTo>
                  <a:lnTo>
                    <a:pt x="52" y="427"/>
                  </a:lnTo>
                  <a:lnTo>
                    <a:pt x="51" y="427"/>
                  </a:lnTo>
                  <a:lnTo>
                    <a:pt x="51" y="428"/>
                  </a:lnTo>
                  <a:lnTo>
                    <a:pt x="50" y="429"/>
                  </a:lnTo>
                  <a:lnTo>
                    <a:pt x="49" y="431"/>
                  </a:lnTo>
                  <a:lnTo>
                    <a:pt x="47" y="431"/>
                  </a:lnTo>
                  <a:lnTo>
                    <a:pt x="47" y="429"/>
                  </a:lnTo>
                  <a:lnTo>
                    <a:pt x="47" y="428"/>
                  </a:lnTo>
                  <a:lnTo>
                    <a:pt x="49" y="428"/>
                  </a:lnTo>
                  <a:lnTo>
                    <a:pt x="47" y="427"/>
                  </a:lnTo>
                  <a:lnTo>
                    <a:pt x="46" y="427"/>
                  </a:lnTo>
                  <a:lnTo>
                    <a:pt x="45" y="427"/>
                  </a:lnTo>
                  <a:lnTo>
                    <a:pt x="44" y="427"/>
                  </a:lnTo>
                  <a:lnTo>
                    <a:pt x="42" y="427"/>
                  </a:lnTo>
                  <a:lnTo>
                    <a:pt x="42" y="428"/>
                  </a:lnTo>
                  <a:lnTo>
                    <a:pt x="42" y="429"/>
                  </a:lnTo>
                  <a:lnTo>
                    <a:pt x="41" y="429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9" y="427"/>
                  </a:lnTo>
                  <a:lnTo>
                    <a:pt x="39" y="426"/>
                  </a:lnTo>
                  <a:lnTo>
                    <a:pt x="39" y="424"/>
                  </a:lnTo>
                  <a:lnTo>
                    <a:pt x="40" y="423"/>
                  </a:lnTo>
                  <a:lnTo>
                    <a:pt x="40" y="422"/>
                  </a:lnTo>
                  <a:lnTo>
                    <a:pt x="39" y="422"/>
                  </a:lnTo>
                  <a:lnTo>
                    <a:pt x="37" y="421"/>
                  </a:lnTo>
                  <a:lnTo>
                    <a:pt x="37" y="419"/>
                  </a:lnTo>
                  <a:lnTo>
                    <a:pt x="36" y="419"/>
                  </a:lnTo>
                  <a:lnTo>
                    <a:pt x="36" y="421"/>
                  </a:lnTo>
                  <a:lnTo>
                    <a:pt x="35" y="421"/>
                  </a:lnTo>
                  <a:lnTo>
                    <a:pt x="35" y="422"/>
                  </a:lnTo>
                  <a:lnTo>
                    <a:pt x="35" y="423"/>
                  </a:lnTo>
                  <a:lnTo>
                    <a:pt x="34" y="423"/>
                  </a:lnTo>
                  <a:lnTo>
                    <a:pt x="34" y="424"/>
                  </a:lnTo>
                  <a:lnTo>
                    <a:pt x="34" y="426"/>
                  </a:lnTo>
                  <a:lnTo>
                    <a:pt x="32" y="426"/>
                  </a:lnTo>
                  <a:lnTo>
                    <a:pt x="32" y="424"/>
                  </a:lnTo>
                  <a:lnTo>
                    <a:pt x="31" y="424"/>
                  </a:lnTo>
                  <a:lnTo>
                    <a:pt x="30" y="423"/>
                  </a:lnTo>
                  <a:lnTo>
                    <a:pt x="30" y="422"/>
                  </a:lnTo>
                  <a:lnTo>
                    <a:pt x="29" y="422"/>
                  </a:lnTo>
                  <a:lnTo>
                    <a:pt x="27" y="421"/>
                  </a:lnTo>
                  <a:lnTo>
                    <a:pt x="26" y="421"/>
                  </a:lnTo>
                  <a:lnTo>
                    <a:pt x="26" y="422"/>
                  </a:lnTo>
                  <a:lnTo>
                    <a:pt x="27" y="423"/>
                  </a:lnTo>
                  <a:lnTo>
                    <a:pt x="26" y="424"/>
                  </a:lnTo>
                  <a:lnTo>
                    <a:pt x="25" y="424"/>
                  </a:lnTo>
                  <a:lnTo>
                    <a:pt x="25" y="423"/>
                  </a:lnTo>
                  <a:lnTo>
                    <a:pt x="24" y="423"/>
                  </a:lnTo>
                  <a:lnTo>
                    <a:pt x="25" y="422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4" y="419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1" y="419"/>
                  </a:lnTo>
                  <a:lnTo>
                    <a:pt x="22" y="418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1" y="416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19" y="416"/>
                  </a:lnTo>
                  <a:lnTo>
                    <a:pt x="19" y="414"/>
                  </a:lnTo>
                  <a:lnTo>
                    <a:pt x="19" y="413"/>
                  </a:lnTo>
                  <a:lnTo>
                    <a:pt x="20" y="413"/>
                  </a:lnTo>
                  <a:lnTo>
                    <a:pt x="20" y="412"/>
                  </a:lnTo>
                  <a:lnTo>
                    <a:pt x="19" y="412"/>
                  </a:lnTo>
                  <a:lnTo>
                    <a:pt x="19" y="413"/>
                  </a:lnTo>
                  <a:lnTo>
                    <a:pt x="17" y="413"/>
                  </a:lnTo>
                  <a:lnTo>
                    <a:pt x="16" y="413"/>
                  </a:lnTo>
                  <a:lnTo>
                    <a:pt x="16" y="412"/>
                  </a:lnTo>
                  <a:lnTo>
                    <a:pt x="16" y="411"/>
                  </a:lnTo>
                  <a:lnTo>
                    <a:pt x="16" y="409"/>
                  </a:lnTo>
                  <a:lnTo>
                    <a:pt x="16" y="408"/>
                  </a:lnTo>
                  <a:lnTo>
                    <a:pt x="15" y="407"/>
                  </a:lnTo>
                  <a:lnTo>
                    <a:pt x="14" y="407"/>
                  </a:lnTo>
                  <a:lnTo>
                    <a:pt x="12" y="408"/>
                  </a:lnTo>
                  <a:lnTo>
                    <a:pt x="12" y="409"/>
                  </a:lnTo>
                  <a:lnTo>
                    <a:pt x="12" y="408"/>
                  </a:lnTo>
                  <a:lnTo>
                    <a:pt x="11" y="408"/>
                  </a:lnTo>
                  <a:lnTo>
                    <a:pt x="11" y="407"/>
                  </a:lnTo>
                  <a:lnTo>
                    <a:pt x="10" y="407"/>
                  </a:lnTo>
                  <a:lnTo>
                    <a:pt x="10" y="406"/>
                  </a:lnTo>
                  <a:lnTo>
                    <a:pt x="9" y="406"/>
                  </a:lnTo>
                  <a:lnTo>
                    <a:pt x="9" y="404"/>
                  </a:lnTo>
                  <a:lnTo>
                    <a:pt x="7" y="404"/>
                  </a:lnTo>
                  <a:lnTo>
                    <a:pt x="7" y="403"/>
                  </a:lnTo>
                  <a:lnTo>
                    <a:pt x="9" y="403"/>
                  </a:lnTo>
                  <a:lnTo>
                    <a:pt x="9" y="402"/>
                  </a:lnTo>
                  <a:lnTo>
                    <a:pt x="10" y="402"/>
                  </a:lnTo>
                  <a:lnTo>
                    <a:pt x="10" y="403"/>
                  </a:lnTo>
                  <a:lnTo>
                    <a:pt x="11" y="404"/>
                  </a:lnTo>
                  <a:lnTo>
                    <a:pt x="12" y="404"/>
                  </a:lnTo>
                  <a:lnTo>
                    <a:pt x="14" y="404"/>
                  </a:lnTo>
                  <a:lnTo>
                    <a:pt x="14" y="403"/>
                  </a:lnTo>
                  <a:lnTo>
                    <a:pt x="15" y="402"/>
                  </a:lnTo>
                  <a:lnTo>
                    <a:pt x="14" y="401"/>
                  </a:lnTo>
                  <a:lnTo>
                    <a:pt x="12" y="401"/>
                  </a:lnTo>
                  <a:lnTo>
                    <a:pt x="12" y="399"/>
                  </a:lnTo>
                  <a:lnTo>
                    <a:pt x="11" y="399"/>
                  </a:lnTo>
                  <a:lnTo>
                    <a:pt x="12" y="399"/>
                  </a:lnTo>
                  <a:lnTo>
                    <a:pt x="12" y="398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5" y="396"/>
                  </a:lnTo>
                  <a:lnTo>
                    <a:pt x="14" y="394"/>
                  </a:lnTo>
                  <a:lnTo>
                    <a:pt x="12" y="393"/>
                  </a:lnTo>
                  <a:lnTo>
                    <a:pt x="11" y="393"/>
                  </a:lnTo>
                  <a:lnTo>
                    <a:pt x="10" y="392"/>
                  </a:lnTo>
                  <a:lnTo>
                    <a:pt x="11" y="392"/>
                  </a:lnTo>
                  <a:lnTo>
                    <a:pt x="11" y="391"/>
                  </a:lnTo>
                  <a:lnTo>
                    <a:pt x="11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6"/>
                  </a:lnTo>
                  <a:lnTo>
                    <a:pt x="12" y="384"/>
                  </a:lnTo>
                  <a:lnTo>
                    <a:pt x="14" y="384"/>
                  </a:lnTo>
                  <a:lnTo>
                    <a:pt x="15" y="386"/>
                  </a:lnTo>
                  <a:lnTo>
                    <a:pt x="15" y="387"/>
                  </a:lnTo>
                  <a:lnTo>
                    <a:pt x="15" y="388"/>
                  </a:lnTo>
                  <a:lnTo>
                    <a:pt x="16" y="387"/>
                  </a:lnTo>
                  <a:lnTo>
                    <a:pt x="16" y="386"/>
                  </a:lnTo>
                  <a:lnTo>
                    <a:pt x="16" y="384"/>
                  </a:lnTo>
                  <a:lnTo>
                    <a:pt x="16" y="383"/>
                  </a:lnTo>
                  <a:lnTo>
                    <a:pt x="15" y="383"/>
                  </a:lnTo>
                  <a:lnTo>
                    <a:pt x="14" y="383"/>
                  </a:lnTo>
                  <a:lnTo>
                    <a:pt x="14" y="382"/>
                  </a:lnTo>
                  <a:lnTo>
                    <a:pt x="14" y="381"/>
                  </a:lnTo>
                  <a:lnTo>
                    <a:pt x="14" y="379"/>
                  </a:lnTo>
                  <a:lnTo>
                    <a:pt x="14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6" y="379"/>
                  </a:lnTo>
                  <a:lnTo>
                    <a:pt x="16" y="381"/>
                  </a:lnTo>
                  <a:lnTo>
                    <a:pt x="17" y="381"/>
                  </a:lnTo>
                  <a:lnTo>
                    <a:pt x="19" y="379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7" y="377"/>
                  </a:lnTo>
                  <a:lnTo>
                    <a:pt x="17" y="376"/>
                  </a:lnTo>
                  <a:lnTo>
                    <a:pt x="17" y="374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21" y="376"/>
                  </a:lnTo>
                  <a:lnTo>
                    <a:pt x="20" y="374"/>
                  </a:lnTo>
                  <a:lnTo>
                    <a:pt x="21" y="373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3033" y="2296"/>
              <a:ext cx="432" cy="341"/>
            </a:xfrm>
            <a:custGeom>
              <a:avLst/>
              <a:gdLst/>
              <a:ahLst/>
              <a:cxnLst>
                <a:cxn ang="0">
                  <a:pos x="392" y="16"/>
                </a:cxn>
                <a:cxn ang="0">
                  <a:pos x="413" y="26"/>
                </a:cxn>
                <a:cxn ang="0">
                  <a:pos x="404" y="41"/>
                </a:cxn>
                <a:cxn ang="0">
                  <a:pos x="403" y="60"/>
                </a:cxn>
                <a:cxn ang="0">
                  <a:pos x="411" y="72"/>
                </a:cxn>
                <a:cxn ang="0">
                  <a:pos x="422" y="86"/>
                </a:cxn>
                <a:cxn ang="0">
                  <a:pos x="427" y="110"/>
                </a:cxn>
                <a:cxn ang="0">
                  <a:pos x="431" y="130"/>
                </a:cxn>
                <a:cxn ang="0">
                  <a:pos x="418" y="149"/>
                </a:cxn>
                <a:cxn ang="0">
                  <a:pos x="404" y="155"/>
                </a:cxn>
                <a:cxn ang="0">
                  <a:pos x="387" y="157"/>
                </a:cxn>
                <a:cxn ang="0">
                  <a:pos x="369" y="166"/>
                </a:cxn>
                <a:cxn ang="0">
                  <a:pos x="366" y="186"/>
                </a:cxn>
                <a:cxn ang="0">
                  <a:pos x="371" y="203"/>
                </a:cxn>
                <a:cxn ang="0">
                  <a:pos x="368" y="226"/>
                </a:cxn>
                <a:cxn ang="0">
                  <a:pos x="362" y="248"/>
                </a:cxn>
                <a:cxn ang="0">
                  <a:pos x="362" y="268"/>
                </a:cxn>
                <a:cxn ang="0">
                  <a:pos x="359" y="291"/>
                </a:cxn>
                <a:cxn ang="0">
                  <a:pos x="351" y="311"/>
                </a:cxn>
                <a:cxn ang="0">
                  <a:pos x="338" y="335"/>
                </a:cxn>
                <a:cxn ang="0">
                  <a:pos x="327" y="335"/>
                </a:cxn>
                <a:cxn ang="0">
                  <a:pos x="323" y="321"/>
                </a:cxn>
                <a:cxn ang="0">
                  <a:pos x="317" y="310"/>
                </a:cxn>
                <a:cxn ang="0">
                  <a:pos x="306" y="305"/>
                </a:cxn>
                <a:cxn ang="0">
                  <a:pos x="301" y="290"/>
                </a:cxn>
                <a:cxn ang="0">
                  <a:pos x="293" y="279"/>
                </a:cxn>
                <a:cxn ang="0">
                  <a:pos x="283" y="274"/>
                </a:cxn>
                <a:cxn ang="0">
                  <a:pos x="273" y="270"/>
                </a:cxn>
                <a:cxn ang="0">
                  <a:pos x="263" y="270"/>
                </a:cxn>
                <a:cxn ang="0">
                  <a:pos x="252" y="276"/>
                </a:cxn>
                <a:cxn ang="0">
                  <a:pos x="237" y="285"/>
                </a:cxn>
                <a:cxn ang="0">
                  <a:pos x="228" y="288"/>
                </a:cxn>
                <a:cxn ang="0">
                  <a:pos x="222" y="291"/>
                </a:cxn>
                <a:cxn ang="0">
                  <a:pos x="212" y="301"/>
                </a:cxn>
                <a:cxn ang="0">
                  <a:pos x="201" y="310"/>
                </a:cxn>
                <a:cxn ang="0">
                  <a:pos x="190" y="311"/>
                </a:cxn>
                <a:cxn ang="0">
                  <a:pos x="178" y="310"/>
                </a:cxn>
                <a:cxn ang="0">
                  <a:pos x="165" y="319"/>
                </a:cxn>
                <a:cxn ang="0">
                  <a:pos x="157" y="314"/>
                </a:cxn>
                <a:cxn ang="0">
                  <a:pos x="147" y="324"/>
                </a:cxn>
                <a:cxn ang="0">
                  <a:pos x="139" y="319"/>
                </a:cxn>
                <a:cxn ang="0">
                  <a:pos x="134" y="321"/>
                </a:cxn>
                <a:cxn ang="0">
                  <a:pos x="124" y="326"/>
                </a:cxn>
                <a:cxn ang="0">
                  <a:pos x="108" y="321"/>
                </a:cxn>
                <a:cxn ang="0">
                  <a:pos x="108" y="311"/>
                </a:cxn>
                <a:cxn ang="0">
                  <a:pos x="102" y="305"/>
                </a:cxn>
                <a:cxn ang="0">
                  <a:pos x="92" y="313"/>
                </a:cxn>
                <a:cxn ang="0">
                  <a:pos x="80" y="320"/>
                </a:cxn>
                <a:cxn ang="0">
                  <a:pos x="74" y="323"/>
                </a:cxn>
                <a:cxn ang="0">
                  <a:pos x="63" y="325"/>
                </a:cxn>
                <a:cxn ang="0">
                  <a:pos x="48" y="331"/>
                </a:cxn>
                <a:cxn ang="0">
                  <a:pos x="38" y="329"/>
                </a:cxn>
                <a:cxn ang="0">
                  <a:pos x="29" y="323"/>
                </a:cxn>
                <a:cxn ang="0">
                  <a:pos x="19" y="326"/>
                </a:cxn>
                <a:cxn ang="0">
                  <a:pos x="12" y="318"/>
                </a:cxn>
                <a:cxn ang="0">
                  <a:pos x="5" y="310"/>
                </a:cxn>
                <a:cxn ang="0">
                  <a:pos x="8" y="304"/>
                </a:cxn>
                <a:cxn ang="0">
                  <a:pos x="3" y="291"/>
                </a:cxn>
                <a:cxn ang="0">
                  <a:pos x="7" y="280"/>
                </a:cxn>
                <a:cxn ang="0">
                  <a:pos x="14" y="275"/>
                </a:cxn>
              </a:cxnLst>
              <a:rect l="0" t="0" r="r" b="b"/>
              <a:pathLst>
                <a:path w="432" h="341">
                  <a:moveTo>
                    <a:pt x="388" y="0"/>
                  </a:moveTo>
                  <a:lnTo>
                    <a:pt x="388" y="2"/>
                  </a:lnTo>
                  <a:lnTo>
                    <a:pt x="389" y="4"/>
                  </a:lnTo>
                  <a:lnTo>
                    <a:pt x="389" y="5"/>
                  </a:lnTo>
                  <a:lnTo>
                    <a:pt x="389" y="6"/>
                  </a:lnTo>
                  <a:lnTo>
                    <a:pt x="389" y="7"/>
                  </a:lnTo>
                  <a:lnTo>
                    <a:pt x="389" y="9"/>
                  </a:lnTo>
                  <a:lnTo>
                    <a:pt x="391" y="10"/>
                  </a:lnTo>
                  <a:lnTo>
                    <a:pt x="389" y="11"/>
                  </a:lnTo>
                  <a:lnTo>
                    <a:pt x="389" y="12"/>
                  </a:lnTo>
                  <a:lnTo>
                    <a:pt x="389" y="14"/>
                  </a:lnTo>
                  <a:lnTo>
                    <a:pt x="389" y="15"/>
                  </a:lnTo>
                  <a:lnTo>
                    <a:pt x="388" y="15"/>
                  </a:lnTo>
                  <a:lnTo>
                    <a:pt x="388" y="16"/>
                  </a:lnTo>
                  <a:lnTo>
                    <a:pt x="389" y="16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3" y="16"/>
                  </a:lnTo>
                  <a:lnTo>
                    <a:pt x="394" y="17"/>
                  </a:lnTo>
                  <a:lnTo>
                    <a:pt x="396" y="19"/>
                  </a:lnTo>
                  <a:lnTo>
                    <a:pt x="397" y="19"/>
                  </a:lnTo>
                  <a:lnTo>
                    <a:pt x="398" y="20"/>
                  </a:lnTo>
                  <a:lnTo>
                    <a:pt x="399" y="20"/>
                  </a:lnTo>
                  <a:lnTo>
                    <a:pt x="401" y="21"/>
                  </a:lnTo>
                  <a:lnTo>
                    <a:pt x="403" y="21"/>
                  </a:lnTo>
                  <a:lnTo>
                    <a:pt x="404" y="22"/>
                  </a:lnTo>
                  <a:lnTo>
                    <a:pt x="406" y="22"/>
                  </a:lnTo>
                  <a:lnTo>
                    <a:pt x="407" y="22"/>
                  </a:lnTo>
                  <a:lnTo>
                    <a:pt x="408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2" y="25"/>
                  </a:lnTo>
                  <a:lnTo>
                    <a:pt x="412" y="26"/>
                  </a:lnTo>
                  <a:lnTo>
                    <a:pt x="413" y="26"/>
                  </a:lnTo>
                  <a:lnTo>
                    <a:pt x="413" y="27"/>
                  </a:lnTo>
                  <a:lnTo>
                    <a:pt x="413" y="29"/>
                  </a:lnTo>
                  <a:lnTo>
                    <a:pt x="412" y="29"/>
                  </a:lnTo>
                  <a:lnTo>
                    <a:pt x="412" y="30"/>
                  </a:lnTo>
                  <a:lnTo>
                    <a:pt x="411" y="30"/>
                  </a:lnTo>
                  <a:lnTo>
                    <a:pt x="411" y="31"/>
                  </a:lnTo>
                  <a:lnTo>
                    <a:pt x="409" y="31"/>
                  </a:lnTo>
                  <a:lnTo>
                    <a:pt x="409" y="32"/>
                  </a:lnTo>
                  <a:lnTo>
                    <a:pt x="408" y="32"/>
                  </a:lnTo>
                  <a:lnTo>
                    <a:pt x="407" y="34"/>
                  </a:lnTo>
                  <a:lnTo>
                    <a:pt x="407" y="35"/>
                  </a:lnTo>
                  <a:lnTo>
                    <a:pt x="407" y="36"/>
                  </a:lnTo>
                  <a:lnTo>
                    <a:pt x="407" y="37"/>
                  </a:lnTo>
                  <a:lnTo>
                    <a:pt x="407" y="39"/>
                  </a:lnTo>
                  <a:lnTo>
                    <a:pt x="407" y="40"/>
                  </a:lnTo>
                  <a:lnTo>
                    <a:pt x="406" y="41"/>
                  </a:lnTo>
                  <a:lnTo>
                    <a:pt x="404" y="41"/>
                  </a:lnTo>
                  <a:lnTo>
                    <a:pt x="404" y="42"/>
                  </a:lnTo>
                  <a:lnTo>
                    <a:pt x="404" y="44"/>
                  </a:lnTo>
                  <a:lnTo>
                    <a:pt x="403" y="44"/>
                  </a:lnTo>
                  <a:lnTo>
                    <a:pt x="403" y="45"/>
                  </a:lnTo>
                  <a:lnTo>
                    <a:pt x="403" y="46"/>
                  </a:lnTo>
                  <a:lnTo>
                    <a:pt x="403" y="47"/>
                  </a:lnTo>
                  <a:lnTo>
                    <a:pt x="403" y="49"/>
                  </a:lnTo>
                  <a:lnTo>
                    <a:pt x="403" y="50"/>
                  </a:lnTo>
                  <a:lnTo>
                    <a:pt x="403" y="51"/>
                  </a:lnTo>
                  <a:lnTo>
                    <a:pt x="403" y="52"/>
                  </a:lnTo>
                  <a:lnTo>
                    <a:pt x="402" y="54"/>
                  </a:lnTo>
                  <a:lnTo>
                    <a:pt x="403" y="54"/>
                  </a:lnTo>
                  <a:lnTo>
                    <a:pt x="403" y="55"/>
                  </a:lnTo>
                  <a:lnTo>
                    <a:pt x="403" y="56"/>
                  </a:lnTo>
                  <a:lnTo>
                    <a:pt x="403" y="57"/>
                  </a:lnTo>
                  <a:lnTo>
                    <a:pt x="403" y="59"/>
                  </a:lnTo>
                  <a:lnTo>
                    <a:pt x="403" y="60"/>
                  </a:lnTo>
                  <a:lnTo>
                    <a:pt x="403" y="61"/>
                  </a:lnTo>
                  <a:lnTo>
                    <a:pt x="403" y="62"/>
                  </a:lnTo>
                  <a:lnTo>
                    <a:pt x="403" y="64"/>
                  </a:lnTo>
                  <a:lnTo>
                    <a:pt x="403" y="65"/>
                  </a:lnTo>
                  <a:lnTo>
                    <a:pt x="403" y="66"/>
                  </a:lnTo>
                  <a:lnTo>
                    <a:pt x="403" y="67"/>
                  </a:lnTo>
                  <a:lnTo>
                    <a:pt x="403" y="69"/>
                  </a:lnTo>
                  <a:lnTo>
                    <a:pt x="403" y="70"/>
                  </a:lnTo>
                  <a:lnTo>
                    <a:pt x="403" y="71"/>
                  </a:lnTo>
                  <a:lnTo>
                    <a:pt x="403" y="72"/>
                  </a:lnTo>
                  <a:lnTo>
                    <a:pt x="404" y="72"/>
                  </a:lnTo>
                  <a:lnTo>
                    <a:pt x="404" y="74"/>
                  </a:lnTo>
                  <a:lnTo>
                    <a:pt x="406" y="74"/>
                  </a:lnTo>
                  <a:lnTo>
                    <a:pt x="407" y="72"/>
                  </a:lnTo>
                  <a:lnTo>
                    <a:pt x="408" y="74"/>
                  </a:lnTo>
                  <a:lnTo>
                    <a:pt x="409" y="74"/>
                  </a:lnTo>
                  <a:lnTo>
                    <a:pt x="411" y="72"/>
                  </a:lnTo>
                  <a:lnTo>
                    <a:pt x="412" y="74"/>
                  </a:lnTo>
                  <a:lnTo>
                    <a:pt x="413" y="74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7" y="75"/>
                  </a:lnTo>
                  <a:lnTo>
                    <a:pt x="418" y="75"/>
                  </a:lnTo>
                  <a:lnTo>
                    <a:pt x="419" y="76"/>
                  </a:lnTo>
                  <a:lnTo>
                    <a:pt x="421" y="76"/>
                  </a:lnTo>
                  <a:lnTo>
                    <a:pt x="422" y="77"/>
                  </a:lnTo>
                  <a:lnTo>
                    <a:pt x="423" y="79"/>
                  </a:lnTo>
                  <a:lnTo>
                    <a:pt x="425" y="79"/>
                  </a:lnTo>
                  <a:lnTo>
                    <a:pt x="425" y="80"/>
                  </a:lnTo>
                  <a:lnTo>
                    <a:pt x="425" y="81"/>
                  </a:lnTo>
                  <a:lnTo>
                    <a:pt x="423" y="82"/>
                  </a:lnTo>
                  <a:lnTo>
                    <a:pt x="422" y="84"/>
                  </a:lnTo>
                  <a:lnTo>
                    <a:pt x="422" y="85"/>
                  </a:lnTo>
                  <a:lnTo>
                    <a:pt x="422" y="86"/>
                  </a:lnTo>
                  <a:lnTo>
                    <a:pt x="422" y="90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3" y="96"/>
                  </a:lnTo>
                  <a:lnTo>
                    <a:pt x="423" y="97"/>
                  </a:lnTo>
                  <a:lnTo>
                    <a:pt x="425" y="97"/>
                  </a:lnTo>
                  <a:lnTo>
                    <a:pt x="425" y="99"/>
                  </a:lnTo>
                  <a:lnTo>
                    <a:pt x="425" y="100"/>
                  </a:lnTo>
                  <a:lnTo>
                    <a:pt x="425" y="101"/>
                  </a:lnTo>
                  <a:lnTo>
                    <a:pt x="426" y="104"/>
                  </a:lnTo>
                  <a:lnTo>
                    <a:pt x="426" y="105"/>
                  </a:lnTo>
                  <a:lnTo>
                    <a:pt x="426" y="106"/>
                  </a:lnTo>
                  <a:lnTo>
                    <a:pt x="427" y="107"/>
                  </a:lnTo>
                  <a:lnTo>
                    <a:pt x="427" y="109"/>
                  </a:lnTo>
                  <a:lnTo>
                    <a:pt x="427" y="110"/>
                  </a:lnTo>
                  <a:lnTo>
                    <a:pt x="428" y="111"/>
                  </a:lnTo>
                  <a:lnTo>
                    <a:pt x="428" y="112"/>
                  </a:lnTo>
                  <a:lnTo>
                    <a:pt x="428" y="114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30" y="117"/>
                  </a:lnTo>
                  <a:lnTo>
                    <a:pt x="431" y="117"/>
                  </a:lnTo>
                  <a:lnTo>
                    <a:pt x="431" y="119"/>
                  </a:lnTo>
                  <a:lnTo>
                    <a:pt x="431" y="120"/>
                  </a:lnTo>
                  <a:lnTo>
                    <a:pt x="431" y="121"/>
                  </a:lnTo>
                  <a:lnTo>
                    <a:pt x="431" y="122"/>
                  </a:lnTo>
                  <a:lnTo>
                    <a:pt x="431" y="124"/>
                  </a:lnTo>
                  <a:lnTo>
                    <a:pt x="431" y="125"/>
                  </a:lnTo>
                  <a:lnTo>
                    <a:pt x="432" y="126"/>
                  </a:lnTo>
                  <a:lnTo>
                    <a:pt x="432" y="127"/>
                  </a:lnTo>
                  <a:lnTo>
                    <a:pt x="432" y="129"/>
                  </a:lnTo>
                  <a:lnTo>
                    <a:pt x="431" y="130"/>
                  </a:lnTo>
                  <a:lnTo>
                    <a:pt x="431" y="131"/>
                  </a:lnTo>
                  <a:lnTo>
                    <a:pt x="431" y="132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8" y="135"/>
                  </a:lnTo>
                  <a:lnTo>
                    <a:pt x="427" y="136"/>
                  </a:lnTo>
                  <a:lnTo>
                    <a:pt x="426" y="137"/>
                  </a:lnTo>
                  <a:lnTo>
                    <a:pt x="425" y="139"/>
                  </a:lnTo>
                  <a:lnTo>
                    <a:pt x="423" y="140"/>
                  </a:lnTo>
                  <a:lnTo>
                    <a:pt x="423" y="141"/>
                  </a:lnTo>
                  <a:lnTo>
                    <a:pt x="423" y="142"/>
                  </a:lnTo>
                  <a:lnTo>
                    <a:pt x="422" y="144"/>
                  </a:lnTo>
                  <a:lnTo>
                    <a:pt x="422" y="145"/>
                  </a:lnTo>
                  <a:lnTo>
                    <a:pt x="421" y="146"/>
                  </a:lnTo>
                  <a:lnTo>
                    <a:pt x="421" y="147"/>
                  </a:lnTo>
                  <a:lnTo>
                    <a:pt x="419" y="147"/>
                  </a:lnTo>
                  <a:lnTo>
                    <a:pt x="418" y="149"/>
                  </a:lnTo>
                  <a:lnTo>
                    <a:pt x="417" y="149"/>
                  </a:lnTo>
                  <a:lnTo>
                    <a:pt x="417" y="150"/>
                  </a:lnTo>
                  <a:lnTo>
                    <a:pt x="416" y="151"/>
                  </a:lnTo>
                  <a:lnTo>
                    <a:pt x="416" y="152"/>
                  </a:lnTo>
                  <a:lnTo>
                    <a:pt x="416" y="154"/>
                  </a:lnTo>
                  <a:lnTo>
                    <a:pt x="414" y="155"/>
                  </a:lnTo>
                  <a:lnTo>
                    <a:pt x="414" y="156"/>
                  </a:lnTo>
                  <a:lnTo>
                    <a:pt x="413" y="156"/>
                  </a:lnTo>
                  <a:lnTo>
                    <a:pt x="413" y="157"/>
                  </a:lnTo>
                  <a:lnTo>
                    <a:pt x="412" y="157"/>
                  </a:lnTo>
                  <a:lnTo>
                    <a:pt x="412" y="156"/>
                  </a:lnTo>
                  <a:lnTo>
                    <a:pt x="411" y="156"/>
                  </a:lnTo>
                  <a:lnTo>
                    <a:pt x="409" y="156"/>
                  </a:lnTo>
                  <a:lnTo>
                    <a:pt x="408" y="156"/>
                  </a:lnTo>
                  <a:lnTo>
                    <a:pt x="407" y="156"/>
                  </a:lnTo>
                  <a:lnTo>
                    <a:pt x="406" y="156"/>
                  </a:lnTo>
                  <a:lnTo>
                    <a:pt x="404" y="155"/>
                  </a:lnTo>
                  <a:lnTo>
                    <a:pt x="403" y="155"/>
                  </a:lnTo>
                  <a:lnTo>
                    <a:pt x="402" y="155"/>
                  </a:lnTo>
                  <a:lnTo>
                    <a:pt x="401" y="155"/>
                  </a:lnTo>
                  <a:lnTo>
                    <a:pt x="399" y="155"/>
                  </a:lnTo>
                  <a:lnTo>
                    <a:pt x="398" y="155"/>
                  </a:lnTo>
                  <a:lnTo>
                    <a:pt x="398" y="154"/>
                  </a:lnTo>
                  <a:lnTo>
                    <a:pt x="397" y="154"/>
                  </a:lnTo>
                  <a:lnTo>
                    <a:pt x="397" y="155"/>
                  </a:lnTo>
                  <a:lnTo>
                    <a:pt x="396" y="155"/>
                  </a:lnTo>
                  <a:lnTo>
                    <a:pt x="394" y="155"/>
                  </a:lnTo>
                  <a:lnTo>
                    <a:pt x="393" y="155"/>
                  </a:lnTo>
                  <a:lnTo>
                    <a:pt x="393" y="156"/>
                  </a:lnTo>
                  <a:lnTo>
                    <a:pt x="392" y="156"/>
                  </a:lnTo>
                  <a:lnTo>
                    <a:pt x="391" y="156"/>
                  </a:lnTo>
                  <a:lnTo>
                    <a:pt x="389" y="156"/>
                  </a:lnTo>
                  <a:lnTo>
                    <a:pt x="388" y="157"/>
                  </a:lnTo>
                  <a:lnTo>
                    <a:pt x="387" y="157"/>
                  </a:lnTo>
                  <a:lnTo>
                    <a:pt x="386" y="159"/>
                  </a:lnTo>
                  <a:lnTo>
                    <a:pt x="384" y="159"/>
                  </a:lnTo>
                  <a:lnTo>
                    <a:pt x="383" y="159"/>
                  </a:lnTo>
                  <a:lnTo>
                    <a:pt x="382" y="159"/>
                  </a:lnTo>
                  <a:lnTo>
                    <a:pt x="382" y="160"/>
                  </a:lnTo>
                  <a:lnTo>
                    <a:pt x="381" y="160"/>
                  </a:lnTo>
                  <a:lnTo>
                    <a:pt x="378" y="161"/>
                  </a:lnTo>
                  <a:lnTo>
                    <a:pt x="378" y="162"/>
                  </a:lnTo>
                  <a:lnTo>
                    <a:pt x="377" y="162"/>
                  </a:lnTo>
                  <a:lnTo>
                    <a:pt x="376" y="162"/>
                  </a:lnTo>
                  <a:lnTo>
                    <a:pt x="374" y="164"/>
                  </a:lnTo>
                  <a:lnTo>
                    <a:pt x="373" y="164"/>
                  </a:lnTo>
                  <a:lnTo>
                    <a:pt x="373" y="165"/>
                  </a:lnTo>
                  <a:lnTo>
                    <a:pt x="372" y="165"/>
                  </a:lnTo>
                  <a:lnTo>
                    <a:pt x="372" y="166"/>
                  </a:lnTo>
                  <a:lnTo>
                    <a:pt x="371" y="166"/>
                  </a:lnTo>
                  <a:lnTo>
                    <a:pt x="369" y="166"/>
                  </a:lnTo>
                  <a:lnTo>
                    <a:pt x="369" y="168"/>
                  </a:lnTo>
                  <a:lnTo>
                    <a:pt x="368" y="169"/>
                  </a:lnTo>
                  <a:lnTo>
                    <a:pt x="367" y="170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7" y="174"/>
                  </a:lnTo>
                  <a:lnTo>
                    <a:pt x="366" y="175"/>
                  </a:lnTo>
                  <a:lnTo>
                    <a:pt x="366" y="176"/>
                  </a:lnTo>
                  <a:lnTo>
                    <a:pt x="366" y="178"/>
                  </a:lnTo>
                  <a:lnTo>
                    <a:pt x="364" y="178"/>
                  </a:lnTo>
                  <a:lnTo>
                    <a:pt x="364" y="179"/>
                  </a:lnTo>
                  <a:lnTo>
                    <a:pt x="364" y="180"/>
                  </a:lnTo>
                  <a:lnTo>
                    <a:pt x="364" y="181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7" y="191"/>
                  </a:lnTo>
                  <a:lnTo>
                    <a:pt x="367" y="193"/>
                  </a:lnTo>
                  <a:lnTo>
                    <a:pt x="368" y="194"/>
                  </a:lnTo>
                  <a:lnTo>
                    <a:pt x="368" y="195"/>
                  </a:lnTo>
                  <a:lnTo>
                    <a:pt x="369" y="195"/>
                  </a:lnTo>
                  <a:lnTo>
                    <a:pt x="369" y="196"/>
                  </a:lnTo>
                  <a:lnTo>
                    <a:pt x="371" y="196"/>
                  </a:lnTo>
                  <a:lnTo>
                    <a:pt x="371" y="198"/>
                  </a:lnTo>
                  <a:lnTo>
                    <a:pt x="371" y="199"/>
                  </a:lnTo>
                  <a:lnTo>
                    <a:pt x="371" y="200"/>
                  </a:lnTo>
                  <a:lnTo>
                    <a:pt x="372" y="200"/>
                  </a:lnTo>
                  <a:lnTo>
                    <a:pt x="372" y="201"/>
                  </a:lnTo>
                  <a:lnTo>
                    <a:pt x="371" y="203"/>
                  </a:lnTo>
                  <a:lnTo>
                    <a:pt x="371" y="204"/>
                  </a:lnTo>
                  <a:lnTo>
                    <a:pt x="371" y="205"/>
                  </a:lnTo>
                  <a:lnTo>
                    <a:pt x="371" y="206"/>
                  </a:lnTo>
                  <a:lnTo>
                    <a:pt x="371" y="208"/>
                  </a:lnTo>
                  <a:lnTo>
                    <a:pt x="371" y="210"/>
                  </a:lnTo>
                  <a:lnTo>
                    <a:pt x="369" y="211"/>
                  </a:lnTo>
                  <a:lnTo>
                    <a:pt x="369" y="213"/>
                  </a:lnTo>
                  <a:lnTo>
                    <a:pt x="369" y="215"/>
                  </a:lnTo>
                  <a:lnTo>
                    <a:pt x="368" y="216"/>
                  </a:lnTo>
                  <a:lnTo>
                    <a:pt x="368" y="218"/>
                  </a:lnTo>
                  <a:lnTo>
                    <a:pt x="368" y="219"/>
                  </a:lnTo>
                  <a:lnTo>
                    <a:pt x="368" y="220"/>
                  </a:lnTo>
                  <a:lnTo>
                    <a:pt x="368" y="221"/>
                  </a:lnTo>
                  <a:lnTo>
                    <a:pt x="368" y="223"/>
                  </a:lnTo>
                  <a:lnTo>
                    <a:pt x="368" y="224"/>
                  </a:lnTo>
                  <a:lnTo>
                    <a:pt x="368" y="225"/>
                  </a:lnTo>
                  <a:lnTo>
                    <a:pt x="368" y="226"/>
                  </a:lnTo>
                  <a:lnTo>
                    <a:pt x="368" y="228"/>
                  </a:lnTo>
                  <a:lnTo>
                    <a:pt x="367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4" y="233"/>
                  </a:lnTo>
                  <a:lnTo>
                    <a:pt x="364" y="234"/>
                  </a:lnTo>
                  <a:lnTo>
                    <a:pt x="363" y="235"/>
                  </a:lnTo>
                  <a:lnTo>
                    <a:pt x="363" y="236"/>
                  </a:lnTo>
                  <a:lnTo>
                    <a:pt x="363" y="238"/>
                  </a:lnTo>
                  <a:lnTo>
                    <a:pt x="362" y="239"/>
                  </a:lnTo>
                  <a:lnTo>
                    <a:pt x="362" y="240"/>
                  </a:lnTo>
                  <a:lnTo>
                    <a:pt x="362" y="241"/>
                  </a:lnTo>
                  <a:lnTo>
                    <a:pt x="362" y="243"/>
                  </a:lnTo>
                  <a:lnTo>
                    <a:pt x="362" y="244"/>
                  </a:lnTo>
                  <a:lnTo>
                    <a:pt x="362" y="245"/>
                  </a:lnTo>
                  <a:lnTo>
                    <a:pt x="362" y="246"/>
                  </a:lnTo>
                  <a:lnTo>
                    <a:pt x="362" y="248"/>
                  </a:lnTo>
                  <a:lnTo>
                    <a:pt x="362" y="250"/>
                  </a:lnTo>
                  <a:lnTo>
                    <a:pt x="362" y="251"/>
                  </a:lnTo>
                  <a:lnTo>
                    <a:pt x="362" y="253"/>
                  </a:lnTo>
                  <a:lnTo>
                    <a:pt x="362" y="254"/>
                  </a:lnTo>
                  <a:lnTo>
                    <a:pt x="362" y="255"/>
                  </a:lnTo>
                  <a:lnTo>
                    <a:pt x="362" y="256"/>
                  </a:lnTo>
                  <a:lnTo>
                    <a:pt x="363" y="256"/>
                  </a:lnTo>
                  <a:lnTo>
                    <a:pt x="363" y="258"/>
                  </a:lnTo>
                  <a:lnTo>
                    <a:pt x="363" y="259"/>
                  </a:lnTo>
                  <a:lnTo>
                    <a:pt x="363" y="260"/>
                  </a:lnTo>
                  <a:lnTo>
                    <a:pt x="363" y="261"/>
                  </a:lnTo>
                  <a:lnTo>
                    <a:pt x="362" y="263"/>
                  </a:lnTo>
                  <a:lnTo>
                    <a:pt x="363" y="263"/>
                  </a:lnTo>
                  <a:lnTo>
                    <a:pt x="362" y="264"/>
                  </a:lnTo>
                  <a:lnTo>
                    <a:pt x="362" y="265"/>
                  </a:lnTo>
                  <a:lnTo>
                    <a:pt x="362" y="266"/>
                  </a:lnTo>
                  <a:lnTo>
                    <a:pt x="362" y="268"/>
                  </a:lnTo>
                  <a:lnTo>
                    <a:pt x="361" y="269"/>
                  </a:lnTo>
                  <a:lnTo>
                    <a:pt x="361" y="270"/>
                  </a:lnTo>
                  <a:lnTo>
                    <a:pt x="361" y="271"/>
                  </a:lnTo>
                  <a:lnTo>
                    <a:pt x="361" y="273"/>
                  </a:lnTo>
                  <a:lnTo>
                    <a:pt x="361" y="275"/>
                  </a:lnTo>
                  <a:lnTo>
                    <a:pt x="361" y="276"/>
                  </a:lnTo>
                  <a:lnTo>
                    <a:pt x="361" y="278"/>
                  </a:lnTo>
                  <a:lnTo>
                    <a:pt x="361" y="279"/>
                  </a:lnTo>
                  <a:lnTo>
                    <a:pt x="361" y="280"/>
                  </a:lnTo>
                  <a:lnTo>
                    <a:pt x="361" y="281"/>
                  </a:lnTo>
                  <a:lnTo>
                    <a:pt x="361" y="283"/>
                  </a:lnTo>
                  <a:lnTo>
                    <a:pt x="361" y="284"/>
                  </a:lnTo>
                  <a:lnTo>
                    <a:pt x="361" y="285"/>
                  </a:lnTo>
                  <a:lnTo>
                    <a:pt x="361" y="286"/>
                  </a:lnTo>
                  <a:lnTo>
                    <a:pt x="361" y="288"/>
                  </a:lnTo>
                  <a:lnTo>
                    <a:pt x="359" y="290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9" y="294"/>
                  </a:lnTo>
                  <a:lnTo>
                    <a:pt x="359" y="295"/>
                  </a:lnTo>
                  <a:lnTo>
                    <a:pt x="358" y="295"/>
                  </a:lnTo>
                  <a:lnTo>
                    <a:pt x="358" y="298"/>
                  </a:lnTo>
                  <a:lnTo>
                    <a:pt x="358" y="299"/>
                  </a:lnTo>
                  <a:lnTo>
                    <a:pt x="357" y="300"/>
                  </a:lnTo>
                  <a:lnTo>
                    <a:pt x="357" y="301"/>
                  </a:lnTo>
                  <a:lnTo>
                    <a:pt x="356" y="303"/>
                  </a:lnTo>
                  <a:lnTo>
                    <a:pt x="356" y="304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6"/>
                  </a:lnTo>
                  <a:lnTo>
                    <a:pt x="353" y="308"/>
                  </a:lnTo>
                  <a:lnTo>
                    <a:pt x="352" y="309"/>
                  </a:lnTo>
                  <a:lnTo>
                    <a:pt x="352" y="310"/>
                  </a:lnTo>
                  <a:lnTo>
                    <a:pt x="351" y="311"/>
                  </a:lnTo>
                  <a:lnTo>
                    <a:pt x="349" y="313"/>
                  </a:lnTo>
                  <a:lnTo>
                    <a:pt x="348" y="314"/>
                  </a:lnTo>
                  <a:lnTo>
                    <a:pt x="347" y="315"/>
                  </a:lnTo>
                  <a:lnTo>
                    <a:pt x="347" y="316"/>
                  </a:lnTo>
                  <a:lnTo>
                    <a:pt x="346" y="318"/>
                  </a:lnTo>
                  <a:lnTo>
                    <a:pt x="344" y="319"/>
                  </a:lnTo>
                  <a:lnTo>
                    <a:pt x="343" y="320"/>
                  </a:lnTo>
                  <a:lnTo>
                    <a:pt x="343" y="321"/>
                  </a:lnTo>
                  <a:lnTo>
                    <a:pt x="342" y="323"/>
                  </a:lnTo>
                  <a:lnTo>
                    <a:pt x="341" y="325"/>
                  </a:lnTo>
                  <a:lnTo>
                    <a:pt x="341" y="328"/>
                  </a:lnTo>
                  <a:lnTo>
                    <a:pt x="341" y="330"/>
                  </a:lnTo>
                  <a:lnTo>
                    <a:pt x="341" y="331"/>
                  </a:lnTo>
                  <a:lnTo>
                    <a:pt x="341" y="333"/>
                  </a:lnTo>
                  <a:lnTo>
                    <a:pt x="341" y="335"/>
                  </a:lnTo>
                  <a:lnTo>
                    <a:pt x="339" y="335"/>
                  </a:lnTo>
                  <a:lnTo>
                    <a:pt x="338" y="335"/>
                  </a:lnTo>
                  <a:lnTo>
                    <a:pt x="337" y="336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3" y="338"/>
                  </a:lnTo>
                  <a:lnTo>
                    <a:pt x="332" y="338"/>
                  </a:lnTo>
                  <a:lnTo>
                    <a:pt x="333" y="339"/>
                  </a:lnTo>
                  <a:lnTo>
                    <a:pt x="333" y="340"/>
                  </a:lnTo>
                  <a:lnTo>
                    <a:pt x="332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9" y="340"/>
                  </a:lnTo>
                  <a:lnTo>
                    <a:pt x="329" y="339"/>
                  </a:lnTo>
                  <a:lnTo>
                    <a:pt x="328" y="338"/>
                  </a:lnTo>
                  <a:lnTo>
                    <a:pt x="328" y="336"/>
                  </a:lnTo>
                  <a:lnTo>
                    <a:pt x="328" y="335"/>
                  </a:lnTo>
                  <a:lnTo>
                    <a:pt x="327" y="335"/>
                  </a:lnTo>
                  <a:lnTo>
                    <a:pt x="326" y="334"/>
                  </a:lnTo>
                  <a:lnTo>
                    <a:pt x="324" y="334"/>
                  </a:lnTo>
                  <a:lnTo>
                    <a:pt x="324" y="333"/>
                  </a:lnTo>
                  <a:lnTo>
                    <a:pt x="324" y="331"/>
                  </a:lnTo>
                  <a:lnTo>
                    <a:pt x="324" y="330"/>
                  </a:lnTo>
                  <a:lnTo>
                    <a:pt x="326" y="330"/>
                  </a:lnTo>
                  <a:lnTo>
                    <a:pt x="326" y="329"/>
                  </a:lnTo>
                  <a:lnTo>
                    <a:pt x="327" y="326"/>
                  </a:lnTo>
                  <a:lnTo>
                    <a:pt x="327" y="325"/>
                  </a:lnTo>
                  <a:lnTo>
                    <a:pt x="327" y="324"/>
                  </a:lnTo>
                  <a:lnTo>
                    <a:pt x="326" y="325"/>
                  </a:lnTo>
                  <a:lnTo>
                    <a:pt x="324" y="325"/>
                  </a:lnTo>
                  <a:lnTo>
                    <a:pt x="323" y="325"/>
                  </a:lnTo>
                  <a:lnTo>
                    <a:pt x="323" y="324"/>
                  </a:lnTo>
                  <a:lnTo>
                    <a:pt x="323" y="323"/>
                  </a:lnTo>
                  <a:lnTo>
                    <a:pt x="324" y="321"/>
                  </a:lnTo>
                  <a:lnTo>
                    <a:pt x="323" y="321"/>
                  </a:lnTo>
                  <a:lnTo>
                    <a:pt x="322" y="321"/>
                  </a:lnTo>
                  <a:lnTo>
                    <a:pt x="321" y="323"/>
                  </a:lnTo>
                  <a:lnTo>
                    <a:pt x="319" y="323"/>
                  </a:lnTo>
                  <a:lnTo>
                    <a:pt x="319" y="321"/>
                  </a:lnTo>
                  <a:lnTo>
                    <a:pt x="318" y="321"/>
                  </a:lnTo>
                  <a:lnTo>
                    <a:pt x="318" y="320"/>
                  </a:lnTo>
                  <a:lnTo>
                    <a:pt x="318" y="319"/>
                  </a:lnTo>
                  <a:lnTo>
                    <a:pt x="319" y="318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6" y="316"/>
                  </a:lnTo>
                  <a:lnTo>
                    <a:pt x="316" y="315"/>
                  </a:lnTo>
                  <a:lnTo>
                    <a:pt x="316" y="314"/>
                  </a:lnTo>
                  <a:lnTo>
                    <a:pt x="316" y="313"/>
                  </a:lnTo>
                  <a:lnTo>
                    <a:pt x="317" y="313"/>
                  </a:lnTo>
                  <a:lnTo>
                    <a:pt x="317" y="311"/>
                  </a:lnTo>
                  <a:lnTo>
                    <a:pt x="317" y="310"/>
                  </a:lnTo>
                  <a:lnTo>
                    <a:pt x="316" y="310"/>
                  </a:lnTo>
                  <a:lnTo>
                    <a:pt x="314" y="311"/>
                  </a:lnTo>
                  <a:lnTo>
                    <a:pt x="314" y="313"/>
                  </a:lnTo>
                  <a:lnTo>
                    <a:pt x="313" y="314"/>
                  </a:lnTo>
                  <a:lnTo>
                    <a:pt x="312" y="315"/>
                  </a:lnTo>
                  <a:lnTo>
                    <a:pt x="311" y="316"/>
                  </a:lnTo>
                  <a:lnTo>
                    <a:pt x="309" y="315"/>
                  </a:lnTo>
                  <a:lnTo>
                    <a:pt x="308" y="315"/>
                  </a:lnTo>
                  <a:lnTo>
                    <a:pt x="307" y="314"/>
                  </a:lnTo>
                  <a:lnTo>
                    <a:pt x="307" y="313"/>
                  </a:lnTo>
                  <a:lnTo>
                    <a:pt x="307" y="311"/>
                  </a:lnTo>
                  <a:lnTo>
                    <a:pt x="307" y="310"/>
                  </a:lnTo>
                  <a:lnTo>
                    <a:pt x="306" y="310"/>
                  </a:lnTo>
                  <a:lnTo>
                    <a:pt x="306" y="309"/>
                  </a:lnTo>
                  <a:lnTo>
                    <a:pt x="304" y="308"/>
                  </a:lnTo>
                  <a:lnTo>
                    <a:pt x="304" y="306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8" y="304"/>
                  </a:lnTo>
                  <a:lnTo>
                    <a:pt x="308" y="303"/>
                  </a:lnTo>
                  <a:lnTo>
                    <a:pt x="307" y="303"/>
                  </a:lnTo>
                  <a:lnTo>
                    <a:pt x="306" y="303"/>
                  </a:lnTo>
                  <a:lnTo>
                    <a:pt x="306" y="301"/>
                  </a:lnTo>
                  <a:lnTo>
                    <a:pt x="306" y="300"/>
                  </a:lnTo>
                  <a:lnTo>
                    <a:pt x="304" y="299"/>
                  </a:lnTo>
                  <a:lnTo>
                    <a:pt x="304" y="298"/>
                  </a:lnTo>
                  <a:lnTo>
                    <a:pt x="304" y="296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3" y="294"/>
                  </a:lnTo>
                  <a:lnTo>
                    <a:pt x="303" y="293"/>
                  </a:lnTo>
                  <a:lnTo>
                    <a:pt x="302" y="293"/>
                  </a:lnTo>
                  <a:lnTo>
                    <a:pt x="301" y="291"/>
                  </a:lnTo>
                  <a:lnTo>
                    <a:pt x="301" y="290"/>
                  </a:lnTo>
                  <a:lnTo>
                    <a:pt x="302" y="290"/>
                  </a:lnTo>
                  <a:lnTo>
                    <a:pt x="302" y="289"/>
                  </a:lnTo>
                  <a:lnTo>
                    <a:pt x="303" y="289"/>
                  </a:lnTo>
                  <a:lnTo>
                    <a:pt x="302" y="288"/>
                  </a:lnTo>
                  <a:lnTo>
                    <a:pt x="301" y="288"/>
                  </a:lnTo>
                  <a:lnTo>
                    <a:pt x="299" y="286"/>
                  </a:lnTo>
                  <a:lnTo>
                    <a:pt x="298" y="285"/>
                  </a:lnTo>
                  <a:lnTo>
                    <a:pt x="298" y="284"/>
                  </a:lnTo>
                  <a:lnTo>
                    <a:pt x="298" y="283"/>
                  </a:lnTo>
                  <a:lnTo>
                    <a:pt x="297" y="283"/>
                  </a:lnTo>
                  <a:lnTo>
                    <a:pt x="296" y="283"/>
                  </a:lnTo>
                  <a:lnTo>
                    <a:pt x="294" y="281"/>
                  </a:lnTo>
                  <a:lnTo>
                    <a:pt x="294" y="283"/>
                  </a:lnTo>
                  <a:lnTo>
                    <a:pt x="293" y="283"/>
                  </a:lnTo>
                  <a:lnTo>
                    <a:pt x="293" y="281"/>
                  </a:lnTo>
                  <a:lnTo>
                    <a:pt x="292" y="280"/>
                  </a:lnTo>
                  <a:lnTo>
                    <a:pt x="293" y="279"/>
                  </a:lnTo>
                  <a:lnTo>
                    <a:pt x="292" y="278"/>
                  </a:lnTo>
                  <a:lnTo>
                    <a:pt x="291" y="276"/>
                  </a:lnTo>
                  <a:lnTo>
                    <a:pt x="289" y="276"/>
                  </a:lnTo>
                  <a:lnTo>
                    <a:pt x="289" y="275"/>
                  </a:lnTo>
                  <a:lnTo>
                    <a:pt x="288" y="275"/>
                  </a:lnTo>
                  <a:lnTo>
                    <a:pt x="288" y="276"/>
                  </a:lnTo>
                  <a:lnTo>
                    <a:pt x="287" y="278"/>
                  </a:lnTo>
                  <a:lnTo>
                    <a:pt x="287" y="279"/>
                  </a:lnTo>
                  <a:lnTo>
                    <a:pt x="286" y="279"/>
                  </a:lnTo>
                  <a:lnTo>
                    <a:pt x="284" y="279"/>
                  </a:lnTo>
                  <a:lnTo>
                    <a:pt x="283" y="278"/>
                  </a:lnTo>
                  <a:lnTo>
                    <a:pt x="282" y="278"/>
                  </a:lnTo>
                  <a:lnTo>
                    <a:pt x="282" y="276"/>
                  </a:lnTo>
                  <a:lnTo>
                    <a:pt x="281" y="276"/>
                  </a:lnTo>
                  <a:lnTo>
                    <a:pt x="281" y="275"/>
                  </a:lnTo>
                  <a:lnTo>
                    <a:pt x="282" y="275"/>
                  </a:lnTo>
                  <a:lnTo>
                    <a:pt x="283" y="274"/>
                  </a:lnTo>
                  <a:lnTo>
                    <a:pt x="282" y="274"/>
                  </a:lnTo>
                  <a:lnTo>
                    <a:pt x="281" y="274"/>
                  </a:lnTo>
                  <a:lnTo>
                    <a:pt x="281" y="273"/>
                  </a:lnTo>
                  <a:lnTo>
                    <a:pt x="281" y="271"/>
                  </a:lnTo>
                  <a:lnTo>
                    <a:pt x="281" y="270"/>
                  </a:lnTo>
                  <a:lnTo>
                    <a:pt x="279" y="269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7" y="269"/>
                  </a:lnTo>
                  <a:lnTo>
                    <a:pt x="277" y="270"/>
                  </a:lnTo>
                  <a:lnTo>
                    <a:pt x="278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1"/>
                  </a:lnTo>
                  <a:lnTo>
                    <a:pt x="276" y="271"/>
                  </a:lnTo>
                  <a:lnTo>
                    <a:pt x="274" y="271"/>
                  </a:lnTo>
                  <a:lnTo>
                    <a:pt x="273" y="270"/>
                  </a:lnTo>
                  <a:lnTo>
                    <a:pt x="272" y="270"/>
                  </a:lnTo>
                  <a:lnTo>
                    <a:pt x="271" y="270"/>
                  </a:lnTo>
                  <a:lnTo>
                    <a:pt x="269" y="270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8" y="274"/>
                  </a:lnTo>
                  <a:lnTo>
                    <a:pt x="267" y="274"/>
                  </a:lnTo>
                  <a:lnTo>
                    <a:pt x="266" y="274"/>
                  </a:lnTo>
                  <a:lnTo>
                    <a:pt x="266" y="273"/>
                  </a:lnTo>
                  <a:lnTo>
                    <a:pt x="264" y="271"/>
                  </a:lnTo>
                  <a:lnTo>
                    <a:pt x="264" y="270"/>
                  </a:lnTo>
                  <a:lnTo>
                    <a:pt x="266" y="269"/>
                  </a:lnTo>
                  <a:lnTo>
                    <a:pt x="264" y="269"/>
                  </a:lnTo>
                  <a:lnTo>
                    <a:pt x="263" y="269"/>
                  </a:lnTo>
                  <a:lnTo>
                    <a:pt x="262" y="268"/>
                  </a:lnTo>
                  <a:lnTo>
                    <a:pt x="262" y="269"/>
                  </a:lnTo>
                  <a:lnTo>
                    <a:pt x="263" y="270"/>
                  </a:lnTo>
                  <a:lnTo>
                    <a:pt x="263" y="271"/>
                  </a:lnTo>
                  <a:lnTo>
                    <a:pt x="263" y="273"/>
                  </a:lnTo>
                  <a:lnTo>
                    <a:pt x="262" y="273"/>
                  </a:lnTo>
                  <a:lnTo>
                    <a:pt x="261" y="273"/>
                  </a:lnTo>
                  <a:lnTo>
                    <a:pt x="259" y="271"/>
                  </a:lnTo>
                  <a:lnTo>
                    <a:pt x="258" y="271"/>
                  </a:lnTo>
                  <a:lnTo>
                    <a:pt x="258" y="270"/>
                  </a:lnTo>
                  <a:lnTo>
                    <a:pt x="257" y="271"/>
                  </a:lnTo>
                  <a:lnTo>
                    <a:pt x="257" y="273"/>
                  </a:lnTo>
                  <a:lnTo>
                    <a:pt x="257" y="274"/>
                  </a:lnTo>
                  <a:lnTo>
                    <a:pt x="257" y="275"/>
                  </a:lnTo>
                  <a:lnTo>
                    <a:pt x="257" y="276"/>
                  </a:lnTo>
                  <a:lnTo>
                    <a:pt x="257" y="278"/>
                  </a:lnTo>
                  <a:lnTo>
                    <a:pt x="256" y="278"/>
                  </a:lnTo>
                  <a:lnTo>
                    <a:pt x="254" y="278"/>
                  </a:lnTo>
                  <a:lnTo>
                    <a:pt x="253" y="278"/>
                  </a:lnTo>
                  <a:lnTo>
                    <a:pt x="252" y="276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8" y="276"/>
                  </a:lnTo>
                  <a:lnTo>
                    <a:pt x="248" y="278"/>
                  </a:lnTo>
                  <a:lnTo>
                    <a:pt x="247" y="279"/>
                  </a:lnTo>
                  <a:lnTo>
                    <a:pt x="247" y="280"/>
                  </a:lnTo>
                  <a:lnTo>
                    <a:pt x="246" y="280"/>
                  </a:lnTo>
                  <a:lnTo>
                    <a:pt x="244" y="281"/>
                  </a:lnTo>
                  <a:lnTo>
                    <a:pt x="243" y="283"/>
                  </a:lnTo>
                  <a:lnTo>
                    <a:pt x="243" y="284"/>
                  </a:lnTo>
                  <a:lnTo>
                    <a:pt x="242" y="284"/>
                  </a:lnTo>
                  <a:lnTo>
                    <a:pt x="242" y="285"/>
                  </a:lnTo>
                  <a:lnTo>
                    <a:pt x="241" y="285"/>
                  </a:lnTo>
                  <a:lnTo>
                    <a:pt x="241" y="284"/>
                  </a:lnTo>
                  <a:lnTo>
                    <a:pt x="239" y="283"/>
                  </a:lnTo>
                  <a:lnTo>
                    <a:pt x="238" y="284"/>
                  </a:lnTo>
                  <a:lnTo>
                    <a:pt x="237" y="285"/>
                  </a:lnTo>
                  <a:lnTo>
                    <a:pt x="236" y="285"/>
                  </a:lnTo>
                  <a:lnTo>
                    <a:pt x="234" y="285"/>
                  </a:lnTo>
                  <a:lnTo>
                    <a:pt x="234" y="284"/>
                  </a:lnTo>
                  <a:lnTo>
                    <a:pt x="234" y="283"/>
                  </a:lnTo>
                  <a:lnTo>
                    <a:pt x="233" y="283"/>
                  </a:lnTo>
                  <a:lnTo>
                    <a:pt x="233" y="281"/>
                  </a:lnTo>
                  <a:lnTo>
                    <a:pt x="232" y="283"/>
                  </a:lnTo>
                  <a:lnTo>
                    <a:pt x="232" y="284"/>
                  </a:lnTo>
                  <a:lnTo>
                    <a:pt x="231" y="284"/>
                  </a:lnTo>
                  <a:lnTo>
                    <a:pt x="231" y="285"/>
                  </a:lnTo>
                  <a:lnTo>
                    <a:pt x="229" y="285"/>
                  </a:lnTo>
                  <a:lnTo>
                    <a:pt x="228" y="284"/>
                  </a:lnTo>
                  <a:lnTo>
                    <a:pt x="227" y="283"/>
                  </a:lnTo>
                  <a:lnTo>
                    <a:pt x="226" y="284"/>
                  </a:lnTo>
                  <a:lnTo>
                    <a:pt x="227" y="285"/>
                  </a:lnTo>
                  <a:lnTo>
                    <a:pt x="227" y="286"/>
                  </a:lnTo>
                  <a:lnTo>
                    <a:pt x="228" y="288"/>
                  </a:lnTo>
                  <a:lnTo>
                    <a:pt x="228" y="289"/>
                  </a:lnTo>
                  <a:lnTo>
                    <a:pt x="227" y="290"/>
                  </a:lnTo>
                  <a:lnTo>
                    <a:pt x="227" y="289"/>
                  </a:lnTo>
                  <a:lnTo>
                    <a:pt x="226" y="289"/>
                  </a:lnTo>
                  <a:lnTo>
                    <a:pt x="224" y="288"/>
                  </a:lnTo>
                  <a:lnTo>
                    <a:pt x="223" y="288"/>
                  </a:lnTo>
                  <a:lnTo>
                    <a:pt x="223" y="289"/>
                  </a:lnTo>
                  <a:lnTo>
                    <a:pt x="223" y="290"/>
                  </a:lnTo>
                  <a:lnTo>
                    <a:pt x="224" y="290"/>
                  </a:lnTo>
                  <a:lnTo>
                    <a:pt x="226" y="291"/>
                  </a:lnTo>
                  <a:lnTo>
                    <a:pt x="227" y="293"/>
                  </a:lnTo>
                  <a:lnTo>
                    <a:pt x="226" y="294"/>
                  </a:lnTo>
                  <a:lnTo>
                    <a:pt x="224" y="294"/>
                  </a:lnTo>
                  <a:lnTo>
                    <a:pt x="223" y="295"/>
                  </a:lnTo>
                  <a:lnTo>
                    <a:pt x="222" y="294"/>
                  </a:lnTo>
                  <a:lnTo>
                    <a:pt x="222" y="293"/>
                  </a:lnTo>
                  <a:lnTo>
                    <a:pt x="222" y="291"/>
                  </a:lnTo>
                  <a:lnTo>
                    <a:pt x="222" y="290"/>
                  </a:lnTo>
                  <a:lnTo>
                    <a:pt x="221" y="290"/>
                  </a:lnTo>
                  <a:lnTo>
                    <a:pt x="219" y="290"/>
                  </a:lnTo>
                  <a:lnTo>
                    <a:pt x="218" y="291"/>
                  </a:lnTo>
                  <a:lnTo>
                    <a:pt x="218" y="293"/>
                  </a:lnTo>
                  <a:lnTo>
                    <a:pt x="217" y="293"/>
                  </a:lnTo>
                  <a:lnTo>
                    <a:pt x="217" y="294"/>
                  </a:lnTo>
                  <a:lnTo>
                    <a:pt x="216" y="295"/>
                  </a:lnTo>
                  <a:lnTo>
                    <a:pt x="214" y="296"/>
                  </a:lnTo>
                  <a:lnTo>
                    <a:pt x="214" y="298"/>
                  </a:lnTo>
                  <a:lnTo>
                    <a:pt x="216" y="298"/>
                  </a:lnTo>
                  <a:lnTo>
                    <a:pt x="216" y="299"/>
                  </a:lnTo>
                  <a:lnTo>
                    <a:pt x="214" y="300"/>
                  </a:lnTo>
                  <a:lnTo>
                    <a:pt x="213" y="301"/>
                  </a:lnTo>
                  <a:lnTo>
                    <a:pt x="213" y="303"/>
                  </a:lnTo>
                  <a:lnTo>
                    <a:pt x="212" y="303"/>
                  </a:lnTo>
                  <a:lnTo>
                    <a:pt x="212" y="301"/>
                  </a:lnTo>
                  <a:lnTo>
                    <a:pt x="211" y="299"/>
                  </a:lnTo>
                  <a:lnTo>
                    <a:pt x="209" y="299"/>
                  </a:lnTo>
                  <a:lnTo>
                    <a:pt x="208" y="299"/>
                  </a:lnTo>
                  <a:lnTo>
                    <a:pt x="207" y="299"/>
                  </a:lnTo>
                  <a:lnTo>
                    <a:pt x="206" y="301"/>
                  </a:lnTo>
                  <a:lnTo>
                    <a:pt x="206" y="303"/>
                  </a:lnTo>
                  <a:lnTo>
                    <a:pt x="207" y="304"/>
                  </a:lnTo>
                  <a:lnTo>
                    <a:pt x="207" y="305"/>
                  </a:lnTo>
                  <a:lnTo>
                    <a:pt x="208" y="306"/>
                  </a:lnTo>
                  <a:lnTo>
                    <a:pt x="209" y="306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8"/>
                  </a:lnTo>
                  <a:lnTo>
                    <a:pt x="204" y="308"/>
                  </a:lnTo>
                  <a:lnTo>
                    <a:pt x="203" y="308"/>
                  </a:lnTo>
                  <a:lnTo>
                    <a:pt x="202" y="309"/>
                  </a:lnTo>
                  <a:lnTo>
                    <a:pt x="201" y="310"/>
                  </a:lnTo>
                  <a:lnTo>
                    <a:pt x="201" y="311"/>
                  </a:lnTo>
                  <a:lnTo>
                    <a:pt x="201" y="313"/>
                  </a:lnTo>
                  <a:lnTo>
                    <a:pt x="199" y="313"/>
                  </a:lnTo>
                  <a:lnTo>
                    <a:pt x="198" y="311"/>
                  </a:lnTo>
                  <a:lnTo>
                    <a:pt x="198" y="310"/>
                  </a:lnTo>
                  <a:lnTo>
                    <a:pt x="199" y="310"/>
                  </a:lnTo>
                  <a:lnTo>
                    <a:pt x="199" y="309"/>
                  </a:lnTo>
                  <a:lnTo>
                    <a:pt x="199" y="306"/>
                  </a:lnTo>
                  <a:lnTo>
                    <a:pt x="198" y="306"/>
                  </a:lnTo>
                  <a:lnTo>
                    <a:pt x="197" y="308"/>
                  </a:lnTo>
                  <a:lnTo>
                    <a:pt x="197" y="309"/>
                  </a:lnTo>
                  <a:lnTo>
                    <a:pt x="197" y="310"/>
                  </a:lnTo>
                  <a:lnTo>
                    <a:pt x="195" y="311"/>
                  </a:lnTo>
                  <a:lnTo>
                    <a:pt x="194" y="311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9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9" y="309"/>
                  </a:lnTo>
                  <a:lnTo>
                    <a:pt x="188" y="309"/>
                  </a:lnTo>
                  <a:lnTo>
                    <a:pt x="187" y="308"/>
                  </a:lnTo>
                  <a:lnTo>
                    <a:pt x="185" y="310"/>
                  </a:lnTo>
                  <a:lnTo>
                    <a:pt x="185" y="311"/>
                  </a:lnTo>
                  <a:lnTo>
                    <a:pt x="184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0" y="310"/>
                  </a:lnTo>
                  <a:lnTo>
                    <a:pt x="179" y="310"/>
                  </a:lnTo>
                  <a:lnTo>
                    <a:pt x="179" y="313"/>
                  </a:lnTo>
                  <a:lnTo>
                    <a:pt x="178" y="313"/>
                  </a:lnTo>
                  <a:lnTo>
                    <a:pt x="178" y="311"/>
                  </a:lnTo>
                  <a:lnTo>
                    <a:pt x="178" y="310"/>
                  </a:lnTo>
                  <a:lnTo>
                    <a:pt x="178" y="309"/>
                  </a:lnTo>
                  <a:lnTo>
                    <a:pt x="178" y="308"/>
                  </a:lnTo>
                  <a:lnTo>
                    <a:pt x="177" y="308"/>
                  </a:lnTo>
                  <a:lnTo>
                    <a:pt x="175" y="308"/>
                  </a:lnTo>
                  <a:lnTo>
                    <a:pt x="174" y="308"/>
                  </a:lnTo>
                  <a:lnTo>
                    <a:pt x="174" y="309"/>
                  </a:lnTo>
                  <a:lnTo>
                    <a:pt x="174" y="310"/>
                  </a:lnTo>
                  <a:lnTo>
                    <a:pt x="173" y="310"/>
                  </a:lnTo>
                  <a:lnTo>
                    <a:pt x="172" y="310"/>
                  </a:lnTo>
                  <a:lnTo>
                    <a:pt x="170" y="310"/>
                  </a:lnTo>
                  <a:lnTo>
                    <a:pt x="170" y="313"/>
                  </a:lnTo>
                  <a:lnTo>
                    <a:pt x="169" y="315"/>
                  </a:lnTo>
                  <a:lnTo>
                    <a:pt x="169" y="316"/>
                  </a:lnTo>
                  <a:lnTo>
                    <a:pt x="168" y="318"/>
                  </a:lnTo>
                  <a:lnTo>
                    <a:pt x="167" y="319"/>
                  </a:lnTo>
                  <a:lnTo>
                    <a:pt x="165" y="320"/>
                  </a:lnTo>
                  <a:lnTo>
                    <a:pt x="165" y="319"/>
                  </a:lnTo>
                  <a:lnTo>
                    <a:pt x="165" y="318"/>
                  </a:lnTo>
                  <a:lnTo>
                    <a:pt x="165" y="316"/>
                  </a:lnTo>
                  <a:lnTo>
                    <a:pt x="165" y="315"/>
                  </a:lnTo>
                  <a:lnTo>
                    <a:pt x="164" y="315"/>
                  </a:lnTo>
                  <a:lnTo>
                    <a:pt x="163" y="315"/>
                  </a:lnTo>
                  <a:lnTo>
                    <a:pt x="164" y="316"/>
                  </a:lnTo>
                  <a:lnTo>
                    <a:pt x="164" y="318"/>
                  </a:lnTo>
                  <a:lnTo>
                    <a:pt x="163" y="319"/>
                  </a:lnTo>
                  <a:lnTo>
                    <a:pt x="162" y="319"/>
                  </a:lnTo>
                  <a:lnTo>
                    <a:pt x="160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0" y="315"/>
                  </a:lnTo>
                  <a:lnTo>
                    <a:pt x="160" y="314"/>
                  </a:lnTo>
                  <a:lnTo>
                    <a:pt x="159" y="313"/>
                  </a:lnTo>
                  <a:lnTo>
                    <a:pt x="158" y="313"/>
                  </a:lnTo>
                  <a:lnTo>
                    <a:pt x="157" y="314"/>
                  </a:lnTo>
                  <a:lnTo>
                    <a:pt x="155" y="314"/>
                  </a:lnTo>
                  <a:lnTo>
                    <a:pt x="154" y="315"/>
                  </a:lnTo>
                  <a:lnTo>
                    <a:pt x="153" y="315"/>
                  </a:lnTo>
                  <a:lnTo>
                    <a:pt x="153" y="316"/>
                  </a:lnTo>
                  <a:lnTo>
                    <a:pt x="152" y="316"/>
                  </a:lnTo>
                  <a:lnTo>
                    <a:pt x="150" y="316"/>
                  </a:lnTo>
                  <a:lnTo>
                    <a:pt x="149" y="318"/>
                  </a:lnTo>
                  <a:lnTo>
                    <a:pt x="149" y="319"/>
                  </a:lnTo>
                  <a:lnTo>
                    <a:pt x="150" y="319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1"/>
                  </a:lnTo>
                  <a:lnTo>
                    <a:pt x="152" y="323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8" y="324"/>
                  </a:lnTo>
                  <a:lnTo>
                    <a:pt x="147" y="324"/>
                  </a:lnTo>
                  <a:lnTo>
                    <a:pt x="145" y="324"/>
                  </a:lnTo>
                  <a:lnTo>
                    <a:pt x="144" y="324"/>
                  </a:lnTo>
                  <a:lnTo>
                    <a:pt x="143" y="324"/>
                  </a:lnTo>
                  <a:lnTo>
                    <a:pt x="143" y="323"/>
                  </a:lnTo>
                  <a:lnTo>
                    <a:pt x="142" y="323"/>
                  </a:lnTo>
                  <a:lnTo>
                    <a:pt x="142" y="321"/>
                  </a:lnTo>
                  <a:lnTo>
                    <a:pt x="143" y="320"/>
                  </a:lnTo>
                  <a:lnTo>
                    <a:pt x="144" y="320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3" y="318"/>
                  </a:lnTo>
                  <a:lnTo>
                    <a:pt x="142" y="318"/>
                  </a:lnTo>
                  <a:lnTo>
                    <a:pt x="140" y="318"/>
                  </a:lnTo>
                  <a:lnTo>
                    <a:pt x="140" y="316"/>
                  </a:lnTo>
                  <a:lnTo>
                    <a:pt x="139" y="316"/>
                  </a:lnTo>
                  <a:lnTo>
                    <a:pt x="139" y="318"/>
                  </a:lnTo>
                  <a:lnTo>
                    <a:pt x="139" y="319"/>
                  </a:lnTo>
                  <a:lnTo>
                    <a:pt x="140" y="319"/>
                  </a:lnTo>
                  <a:lnTo>
                    <a:pt x="140" y="320"/>
                  </a:lnTo>
                  <a:lnTo>
                    <a:pt x="139" y="320"/>
                  </a:lnTo>
                  <a:lnTo>
                    <a:pt x="139" y="321"/>
                  </a:lnTo>
                  <a:lnTo>
                    <a:pt x="138" y="321"/>
                  </a:lnTo>
                  <a:lnTo>
                    <a:pt x="139" y="323"/>
                  </a:lnTo>
                  <a:lnTo>
                    <a:pt x="139" y="324"/>
                  </a:lnTo>
                  <a:lnTo>
                    <a:pt x="138" y="324"/>
                  </a:lnTo>
                  <a:lnTo>
                    <a:pt x="138" y="325"/>
                  </a:lnTo>
                  <a:lnTo>
                    <a:pt x="138" y="326"/>
                  </a:lnTo>
                  <a:lnTo>
                    <a:pt x="137" y="326"/>
                  </a:lnTo>
                  <a:lnTo>
                    <a:pt x="135" y="326"/>
                  </a:lnTo>
                  <a:lnTo>
                    <a:pt x="135" y="325"/>
                  </a:lnTo>
                  <a:lnTo>
                    <a:pt x="134" y="325"/>
                  </a:lnTo>
                  <a:lnTo>
                    <a:pt x="134" y="324"/>
                  </a:lnTo>
                  <a:lnTo>
                    <a:pt x="134" y="323"/>
                  </a:lnTo>
                  <a:lnTo>
                    <a:pt x="134" y="321"/>
                  </a:lnTo>
                  <a:lnTo>
                    <a:pt x="134" y="320"/>
                  </a:lnTo>
                  <a:lnTo>
                    <a:pt x="134" y="319"/>
                  </a:lnTo>
                  <a:lnTo>
                    <a:pt x="133" y="319"/>
                  </a:lnTo>
                  <a:lnTo>
                    <a:pt x="132" y="319"/>
                  </a:lnTo>
                  <a:lnTo>
                    <a:pt x="132" y="320"/>
                  </a:lnTo>
                  <a:lnTo>
                    <a:pt x="130" y="320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4"/>
                  </a:lnTo>
                  <a:lnTo>
                    <a:pt x="130" y="325"/>
                  </a:lnTo>
                  <a:lnTo>
                    <a:pt x="129" y="325"/>
                  </a:lnTo>
                  <a:lnTo>
                    <a:pt x="128" y="325"/>
                  </a:lnTo>
                  <a:lnTo>
                    <a:pt x="127" y="325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4" y="328"/>
                  </a:lnTo>
                  <a:lnTo>
                    <a:pt x="123" y="328"/>
                  </a:lnTo>
                  <a:lnTo>
                    <a:pt x="122" y="328"/>
                  </a:lnTo>
                  <a:lnTo>
                    <a:pt x="120" y="328"/>
                  </a:lnTo>
                  <a:lnTo>
                    <a:pt x="119" y="329"/>
                  </a:lnTo>
                  <a:lnTo>
                    <a:pt x="118" y="329"/>
                  </a:lnTo>
                  <a:lnTo>
                    <a:pt x="118" y="328"/>
                  </a:lnTo>
                  <a:lnTo>
                    <a:pt x="117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3"/>
                  </a:lnTo>
                  <a:lnTo>
                    <a:pt x="114" y="321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10" y="321"/>
                  </a:lnTo>
                  <a:lnTo>
                    <a:pt x="109" y="321"/>
                  </a:lnTo>
                  <a:lnTo>
                    <a:pt x="108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5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3" y="318"/>
                  </a:lnTo>
                  <a:lnTo>
                    <a:pt x="103" y="316"/>
                  </a:lnTo>
                  <a:lnTo>
                    <a:pt x="103" y="315"/>
                  </a:lnTo>
                  <a:lnTo>
                    <a:pt x="104" y="315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5" y="315"/>
                  </a:lnTo>
                  <a:lnTo>
                    <a:pt x="107" y="315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08" y="313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09" y="310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9" y="306"/>
                  </a:lnTo>
                  <a:lnTo>
                    <a:pt x="108" y="306"/>
                  </a:lnTo>
                  <a:lnTo>
                    <a:pt x="108" y="305"/>
                  </a:lnTo>
                  <a:lnTo>
                    <a:pt x="107" y="305"/>
                  </a:lnTo>
                  <a:lnTo>
                    <a:pt x="107" y="306"/>
                  </a:lnTo>
                  <a:lnTo>
                    <a:pt x="107" y="308"/>
                  </a:lnTo>
                  <a:lnTo>
                    <a:pt x="105" y="308"/>
                  </a:lnTo>
                  <a:lnTo>
                    <a:pt x="105" y="309"/>
                  </a:lnTo>
                  <a:lnTo>
                    <a:pt x="104" y="308"/>
                  </a:lnTo>
                  <a:lnTo>
                    <a:pt x="104" y="306"/>
                  </a:lnTo>
                  <a:lnTo>
                    <a:pt x="104" y="305"/>
                  </a:lnTo>
                  <a:lnTo>
                    <a:pt x="103" y="305"/>
                  </a:lnTo>
                  <a:lnTo>
                    <a:pt x="102" y="305"/>
                  </a:lnTo>
                  <a:lnTo>
                    <a:pt x="100" y="306"/>
                  </a:lnTo>
                  <a:lnTo>
                    <a:pt x="99" y="306"/>
                  </a:lnTo>
                  <a:lnTo>
                    <a:pt x="98" y="306"/>
                  </a:lnTo>
                  <a:lnTo>
                    <a:pt x="98" y="305"/>
                  </a:lnTo>
                  <a:lnTo>
                    <a:pt x="97" y="305"/>
                  </a:lnTo>
                  <a:lnTo>
                    <a:pt x="95" y="305"/>
                  </a:lnTo>
                  <a:lnTo>
                    <a:pt x="94" y="305"/>
                  </a:lnTo>
                  <a:lnTo>
                    <a:pt x="93" y="305"/>
                  </a:lnTo>
                  <a:lnTo>
                    <a:pt x="93" y="306"/>
                  </a:lnTo>
                  <a:lnTo>
                    <a:pt x="92" y="306"/>
                  </a:lnTo>
                  <a:lnTo>
                    <a:pt x="92" y="308"/>
                  </a:lnTo>
                  <a:lnTo>
                    <a:pt x="90" y="308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2" y="310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1"/>
                  </a:lnTo>
                  <a:lnTo>
                    <a:pt x="89" y="311"/>
                  </a:lnTo>
                  <a:lnTo>
                    <a:pt x="88" y="310"/>
                  </a:lnTo>
                  <a:lnTo>
                    <a:pt x="87" y="310"/>
                  </a:lnTo>
                  <a:lnTo>
                    <a:pt x="85" y="310"/>
                  </a:lnTo>
                  <a:lnTo>
                    <a:pt x="84" y="310"/>
                  </a:lnTo>
                  <a:lnTo>
                    <a:pt x="83" y="311"/>
                  </a:lnTo>
                  <a:lnTo>
                    <a:pt x="83" y="313"/>
                  </a:lnTo>
                  <a:lnTo>
                    <a:pt x="82" y="314"/>
                  </a:lnTo>
                  <a:lnTo>
                    <a:pt x="82" y="315"/>
                  </a:lnTo>
                  <a:lnTo>
                    <a:pt x="83" y="315"/>
                  </a:lnTo>
                  <a:lnTo>
                    <a:pt x="83" y="316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2" y="319"/>
                  </a:lnTo>
                  <a:lnTo>
                    <a:pt x="80" y="319"/>
                  </a:lnTo>
                  <a:lnTo>
                    <a:pt x="80" y="320"/>
                  </a:lnTo>
                  <a:lnTo>
                    <a:pt x="82" y="320"/>
                  </a:lnTo>
                  <a:lnTo>
                    <a:pt x="83" y="320"/>
                  </a:lnTo>
                  <a:lnTo>
                    <a:pt x="84" y="320"/>
                  </a:lnTo>
                  <a:lnTo>
                    <a:pt x="85" y="320"/>
                  </a:lnTo>
                  <a:lnTo>
                    <a:pt x="85" y="321"/>
                  </a:lnTo>
                  <a:lnTo>
                    <a:pt x="85" y="323"/>
                  </a:lnTo>
                  <a:lnTo>
                    <a:pt x="84" y="323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5"/>
                  </a:lnTo>
                  <a:lnTo>
                    <a:pt x="80" y="324"/>
                  </a:lnTo>
                  <a:lnTo>
                    <a:pt x="79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5" y="323"/>
                  </a:lnTo>
                  <a:lnTo>
                    <a:pt x="74" y="323"/>
                  </a:lnTo>
                  <a:lnTo>
                    <a:pt x="73" y="323"/>
                  </a:lnTo>
                  <a:lnTo>
                    <a:pt x="73" y="321"/>
                  </a:lnTo>
                  <a:lnTo>
                    <a:pt x="72" y="321"/>
                  </a:lnTo>
                  <a:lnTo>
                    <a:pt x="70" y="321"/>
                  </a:lnTo>
                  <a:lnTo>
                    <a:pt x="69" y="320"/>
                  </a:lnTo>
                  <a:lnTo>
                    <a:pt x="68" y="320"/>
                  </a:lnTo>
                  <a:lnTo>
                    <a:pt x="67" y="320"/>
                  </a:lnTo>
                  <a:lnTo>
                    <a:pt x="65" y="320"/>
                  </a:lnTo>
                  <a:lnTo>
                    <a:pt x="65" y="321"/>
                  </a:lnTo>
                  <a:lnTo>
                    <a:pt x="64" y="321"/>
                  </a:lnTo>
                  <a:lnTo>
                    <a:pt x="64" y="323"/>
                  </a:lnTo>
                  <a:lnTo>
                    <a:pt x="65" y="324"/>
                  </a:lnTo>
                  <a:lnTo>
                    <a:pt x="65" y="325"/>
                  </a:lnTo>
                  <a:lnTo>
                    <a:pt x="65" y="326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5"/>
                  </a:lnTo>
                  <a:lnTo>
                    <a:pt x="62" y="325"/>
                  </a:lnTo>
                  <a:lnTo>
                    <a:pt x="60" y="326"/>
                  </a:lnTo>
                  <a:lnTo>
                    <a:pt x="60" y="328"/>
                  </a:lnTo>
                  <a:lnTo>
                    <a:pt x="59" y="328"/>
                  </a:lnTo>
                  <a:lnTo>
                    <a:pt x="59" y="329"/>
                  </a:lnTo>
                  <a:lnTo>
                    <a:pt x="58" y="330"/>
                  </a:lnTo>
                  <a:lnTo>
                    <a:pt x="57" y="331"/>
                  </a:lnTo>
                  <a:lnTo>
                    <a:pt x="55" y="333"/>
                  </a:lnTo>
                  <a:lnTo>
                    <a:pt x="54" y="334"/>
                  </a:lnTo>
                  <a:lnTo>
                    <a:pt x="53" y="335"/>
                  </a:lnTo>
                  <a:lnTo>
                    <a:pt x="53" y="334"/>
                  </a:lnTo>
                  <a:lnTo>
                    <a:pt x="52" y="333"/>
                  </a:lnTo>
                  <a:lnTo>
                    <a:pt x="50" y="333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3"/>
                  </a:lnTo>
                  <a:lnTo>
                    <a:pt x="48" y="331"/>
                  </a:lnTo>
                  <a:lnTo>
                    <a:pt x="49" y="331"/>
                  </a:lnTo>
                  <a:lnTo>
                    <a:pt x="49" y="330"/>
                  </a:lnTo>
                  <a:lnTo>
                    <a:pt x="49" y="329"/>
                  </a:lnTo>
                  <a:lnTo>
                    <a:pt x="48" y="328"/>
                  </a:lnTo>
                  <a:lnTo>
                    <a:pt x="47" y="329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4" y="330"/>
                  </a:lnTo>
                  <a:lnTo>
                    <a:pt x="43" y="331"/>
                  </a:lnTo>
                  <a:lnTo>
                    <a:pt x="42" y="333"/>
                  </a:lnTo>
                  <a:lnTo>
                    <a:pt x="40" y="333"/>
                  </a:lnTo>
                  <a:lnTo>
                    <a:pt x="40" y="331"/>
                  </a:lnTo>
                  <a:lnTo>
                    <a:pt x="40" y="330"/>
                  </a:lnTo>
                  <a:lnTo>
                    <a:pt x="42" y="330"/>
                  </a:lnTo>
                  <a:lnTo>
                    <a:pt x="40" y="329"/>
                  </a:lnTo>
                  <a:lnTo>
                    <a:pt x="39" y="329"/>
                  </a:lnTo>
                  <a:lnTo>
                    <a:pt x="38" y="329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30"/>
                  </a:lnTo>
                  <a:lnTo>
                    <a:pt x="35" y="331"/>
                  </a:lnTo>
                  <a:lnTo>
                    <a:pt x="34" y="331"/>
                  </a:lnTo>
                  <a:lnTo>
                    <a:pt x="34" y="330"/>
                  </a:lnTo>
                  <a:lnTo>
                    <a:pt x="33" y="330"/>
                  </a:lnTo>
                  <a:lnTo>
                    <a:pt x="32" y="329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5"/>
                  </a:lnTo>
                  <a:lnTo>
                    <a:pt x="33" y="324"/>
                  </a:lnTo>
                  <a:lnTo>
                    <a:pt x="32" y="324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23"/>
                  </a:lnTo>
                  <a:lnTo>
                    <a:pt x="28" y="323"/>
                  </a:lnTo>
                  <a:lnTo>
                    <a:pt x="28" y="324"/>
                  </a:lnTo>
                  <a:lnTo>
                    <a:pt x="28" y="325"/>
                  </a:lnTo>
                  <a:lnTo>
                    <a:pt x="27" y="325"/>
                  </a:lnTo>
                  <a:lnTo>
                    <a:pt x="27" y="326"/>
                  </a:lnTo>
                  <a:lnTo>
                    <a:pt x="27" y="328"/>
                  </a:lnTo>
                  <a:lnTo>
                    <a:pt x="25" y="328"/>
                  </a:lnTo>
                  <a:lnTo>
                    <a:pt x="25" y="326"/>
                  </a:lnTo>
                  <a:lnTo>
                    <a:pt x="24" y="326"/>
                  </a:lnTo>
                  <a:lnTo>
                    <a:pt x="23" y="325"/>
                  </a:lnTo>
                  <a:lnTo>
                    <a:pt x="23" y="324"/>
                  </a:lnTo>
                  <a:lnTo>
                    <a:pt x="22" y="324"/>
                  </a:lnTo>
                  <a:lnTo>
                    <a:pt x="20" y="323"/>
                  </a:lnTo>
                  <a:lnTo>
                    <a:pt x="19" y="323"/>
                  </a:lnTo>
                  <a:lnTo>
                    <a:pt x="19" y="324"/>
                  </a:lnTo>
                  <a:lnTo>
                    <a:pt x="20" y="325"/>
                  </a:lnTo>
                  <a:lnTo>
                    <a:pt x="19" y="326"/>
                  </a:lnTo>
                  <a:lnTo>
                    <a:pt x="18" y="326"/>
                  </a:lnTo>
                  <a:lnTo>
                    <a:pt x="18" y="325"/>
                  </a:lnTo>
                  <a:lnTo>
                    <a:pt x="17" y="325"/>
                  </a:lnTo>
                  <a:lnTo>
                    <a:pt x="18" y="324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17" y="321"/>
                  </a:lnTo>
                  <a:lnTo>
                    <a:pt x="17" y="323"/>
                  </a:lnTo>
                  <a:lnTo>
                    <a:pt x="15" y="323"/>
                  </a:lnTo>
                  <a:lnTo>
                    <a:pt x="14" y="321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3" y="318"/>
                  </a:lnTo>
                  <a:lnTo>
                    <a:pt x="12" y="318"/>
                  </a:lnTo>
                  <a:lnTo>
                    <a:pt x="12" y="316"/>
                  </a:lnTo>
                  <a:lnTo>
                    <a:pt x="12" y="315"/>
                  </a:lnTo>
                  <a:lnTo>
                    <a:pt x="13" y="315"/>
                  </a:lnTo>
                  <a:lnTo>
                    <a:pt x="13" y="314"/>
                  </a:lnTo>
                  <a:lnTo>
                    <a:pt x="12" y="314"/>
                  </a:lnTo>
                  <a:lnTo>
                    <a:pt x="12" y="315"/>
                  </a:lnTo>
                  <a:lnTo>
                    <a:pt x="10" y="315"/>
                  </a:lnTo>
                  <a:lnTo>
                    <a:pt x="9" y="315"/>
                  </a:lnTo>
                  <a:lnTo>
                    <a:pt x="9" y="314"/>
                  </a:lnTo>
                  <a:lnTo>
                    <a:pt x="9" y="313"/>
                  </a:lnTo>
                  <a:lnTo>
                    <a:pt x="9" y="311"/>
                  </a:lnTo>
                  <a:lnTo>
                    <a:pt x="9" y="310"/>
                  </a:lnTo>
                  <a:lnTo>
                    <a:pt x="8" y="309"/>
                  </a:lnTo>
                  <a:lnTo>
                    <a:pt x="7" y="309"/>
                  </a:lnTo>
                  <a:lnTo>
                    <a:pt x="5" y="310"/>
                  </a:lnTo>
                  <a:lnTo>
                    <a:pt x="5" y="311"/>
                  </a:lnTo>
                  <a:lnTo>
                    <a:pt x="5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9"/>
                  </a:lnTo>
                  <a:lnTo>
                    <a:pt x="3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2" y="305"/>
                  </a:lnTo>
                  <a:lnTo>
                    <a:pt x="2" y="304"/>
                  </a:lnTo>
                  <a:lnTo>
                    <a:pt x="3" y="304"/>
                  </a:lnTo>
                  <a:lnTo>
                    <a:pt x="3" y="305"/>
                  </a:lnTo>
                  <a:lnTo>
                    <a:pt x="4" y="306"/>
                  </a:lnTo>
                  <a:lnTo>
                    <a:pt x="5" y="306"/>
                  </a:lnTo>
                  <a:lnTo>
                    <a:pt x="7" y="306"/>
                  </a:lnTo>
                  <a:lnTo>
                    <a:pt x="7" y="305"/>
                  </a:lnTo>
                  <a:lnTo>
                    <a:pt x="8" y="304"/>
                  </a:lnTo>
                  <a:lnTo>
                    <a:pt x="7" y="303"/>
                  </a:lnTo>
                  <a:lnTo>
                    <a:pt x="5" y="303"/>
                  </a:lnTo>
                  <a:lnTo>
                    <a:pt x="5" y="301"/>
                  </a:lnTo>
                  <a:lnTo>
                    <a:pt x="4" y="301"/>
                  </a:lnTo>
                  <a:lnTo>
                    <a:pt x="5" y="301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6"/>
                  </a:lnTo>
                  <a:lnTo>
                    <a:pt x="5" y="295"/>
                  </a:lnTo>
                  <a:lnTo>
                    <a:pt x="4" y="295"/>
                  </a:lnTo>
                  <a:lnTo>
                    <a:pt x="3" y="294"/>
                  </a:lnTo>
                  <a:lnTo>
                    <a:pt x="4" y="294"/>
                  </a:lnTo>
                  <a:lnTo>
                    <a:pt x="4" y="293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3" y="289"/>
                  </a:lnTo>
                  <a:lnTo>
                    <a:pt x="3" y="288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8"/>
                  </a:lnTo>
                  <a:lnTo>
                    <a:pt x="8" y="289"/>
                  </a:lnTo>
                  <a:lnTo>
                    <a:pt x="8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9" y="286"/>
                  </a:lnTo>
                  <a:lnTo>
                    <a:pt x="9" y="285"/>
                  </a:lnTo>
                  <a:lnTo>
                    <a:pt x="8" y="285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81"/>
                  </a:lnTo>
                  <a:lnTo>
                    <a:pt x="9" y="281"/>
                  </a:lnTo>
                  <a:lnTo>
                    <a:pt x="9" y="283"/>
                  </a:lnTo>
                  <a:lnTo>
                    <a:pt x="10" y="283"/>
                  </a:lnTo>
                  <a:lnTo>
                    <a:pt x="12" y="281"/>
                  </a:lnTo>
                  <a:lnTo>
                    <a:pt x="12" y="280"/>
                  </a:lnTo>
                  <a:lnTo>
                    <a:pt x="12" y="279"/>
                  </a:lnTo>
                  <a:lnTo>
                    <a:pt x="10" y="279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2" y="276"/>
                  </a:lnTo>
                  <a:lnTo>
                    <a:pt x="12" y="278"/>
                  </a:lnTo>
                  <a:lnTo>
                    <a:pt x="13" y="279"/>
                  </a:lnTo>
                  <a:lnTo>
                    <a:pt x="14" y="278"/>
                  </a:lnTo>
                  <a:lnTo>
                    <a:pt x="13" y="276"/>
                  </a:lnTo>
                  <a:lnTo>
                    <a:pt x="14" y="275"/>
                  </a:lnTo>
                  <a:lnTo>
                    <a:pt x="15" y="274"/>
                  </a:lnTo>
                  <a:lnTo>
                    <a:pt x="17" y="274"/>
                  </a:lnTo>
                  <a:lnTo>
                    <a:pt x="17" y="273"/>
                  </a:lnTo>
                  <a:lnTo>
                    <a:pt x="18" y="273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3026" y="2198"/>
              <a:ext cx="395" cy="372"/>
            </a:xfrm>
            <a:custGeom>
              <a:avLst/>
              <a:gdLst/>
              <a:ahLst/>
              <a:cxnLst>
                <a:cxn ang="0">
                  <a:pos x="39" y="366"/>
                </a:cxn>
                <a:cxn ang="0">
                  <a:pos x="45" y="367"/>
                </a:cxn>
                <a:cxn ang="0">
                  <a:pos x="41" y="354"/>
                </a:cxn>
                <a:cxn ang="0">
                  <a:pos x="46" y="349"/>
                </a:cxn>
                <a:cxn ang="0">
                  <a:pos x="54" y="342"/>
                </a:cxn>
                <a:cxn ang="0">
                  <a:pos x="44" y="334"/>
                </a:cxn>
                <a:cxn ang="0">
                  <a:pos x="37" y="327"/>
                </a:cxn>
                <a:cxn ang="0">
                  <a:pos x="29" y="319"/>
                </a:cxn>
                <a:cxn ang="0">
                  <a:pos x="24" y="312"/>
                </a:cxn>
                <a:cxn ang="0">
                  <a:pos x="25" y="301"/>
                </a:cxn>
                <a:cxn ang="0">
                  <a:pos x="35" y="299"/>
                </a:cxn>
                <a:cxn ang="0">
                  <a:pos x="32" y="286"/>
                </a:cxn>
                <a:cxn ang="0">
                  <a:pos x="37" y="279"/>
                </a:cxn>
                <a:cxn ang="0">
                  <a:pos x="32" y="271"/>
                </a:cxn>
                <a:cxn ang="0">
                  <a:pos x="37" y="268"/>
                </a:cxn>
                <a:cxn ang="0">
                  <a:pos x="32" y="262"/>
                </a:cxn>
                <a:cxn ang="0">
                  <a:pos x="29" y="248"/>
                </a:cxn>
                <a:cxn ang="0">
                  <a:pos x="27" y="238"/>
                </a:cxn>
                <a:cxn ang="0">
                  <a:pos x="17" y="230"/>
                </a:cxn>
                <a:cxn ang="0">
                  <a:pos x="16" y="227"/>
                </a:cxn>
                <a:cxn ang="0">
                  <a:pos x="12" y="219"/>
                </a:cxn>
                <a:cxn ang="0">
                  <a:pos x="12" y="209"/>
                </a:cxn>
                <a:cxn ang="0">
                  <a:pos x="9" y="200"/>
                </a:cxn>
                <a:cxn ang="0">
                  <a:pos x="12" y="194"/>
                </a:cxn>
                <a:cxn ang="0">
                  <a:pos x="19" y="184"/>
                </a:cxn>
                <a:cxn ang="0">
                  <a:pos x="7" y="169"/>
                </a:cxn>
                <a:cxn ang="0">
                  <a:pos x="1" y="153"/>
                </a:cxn>
                <a:cxn ang="0">
                  <a:pos x="2" y="137"/>
                </a:cxn>
                <a:cxn ang="0">
                  <a:pos x="17" y="127"/>
                </a:cxn>
                <a:cxn ang="0">
                  <a:pos x="21" y="110"/>
                </a:cxn>
                <a:cxn ang="0">
                  <a:pos x="26" y="98"/>
                </a:cxn>
                <a:cxn ang="0">
                  <a:pos x="46" y="88"/>
                </a:cxn>
                <a:cxn ang="0">
                  <a:pos x="60" y="90"/>
                </a:cxn>
                <a:cxn ang="0">
                  <a:pos x="64" y="103"/>
                </a:cxn>
                <a:cxn ang="0">
                  <a:pos x="72" y="114"/>
                </a:cxn>
                <a:cxn ang="0">
                  <a:pos x="77" y="124"/>
                </a:cxn>
                <a:cxn ang="0">
                  <a:pos x="95" y="112"/>
                </a:cxn>
                <a:cxn ang="0">
                  <a:pos x="105" y="99"/>
                </a:cxn>
                <a:cxn ang="0">
                  <a:pos x="115" y="92"/>
                </a:cxn>
                <a:cxn ang="0">
                  <a:pos x="121" y="77"/>
                </a:cxn>
                <a:cxn ang="0">
                  <a:pos x="137" y="70"/>
                </a:cxn>
                <a:cxn ang="0">
                  <a:pos x="155" y="68"/>
                </a:cxn>
                <a:cxn ang="0">
                  <a:pos x="169" y="62"/>
                </a:cxn>
                <a:cxn ang="0">
                  <a:pos x="177" y="50"/>
                </a:cxn>
                <a:cxn ang="0">
                  <a:pos x="192" y="57"/>
                </a:cxn>
                <a:cxn ang="0">
                  <a:pos x="208" y="58"/>
                </a:cxn>
                <a:cxn ang="0">
                  <a:pos x="218" y="48"/>
                </a:cxn>
                <a:cxn ang="0">
                  <a:pos x="224" y="31"/>
                </a:cxn>
                <a:cxn ang="0">
                  <a:pos x="225" y="13"/>
                </a:cxn>
                <a:cxn ang="0">
                  <a:pos x="235" y="1"/>
                </a:cxn>
                <a:cxn ang="0">
                  <a:pos x="246" y="14"/>
                </a:cxn>
                <a:cxn ang="0">
                  <a:pos x="258" y="19"/>
                </a:cxn>
                <a:cxn ang="0">
                  <a:pos x="276" y="20"/>
                </a:cxn>
                <a:cxn ang="0">
                  <a:pos x="289" y="34"/>
                </a:cxn>
                <a:cxn ang="0">
                  <a:pos x="304" y="44"/>
                </a:cxn>
                <a:cxn ang="0">
                  <a:pos x="314" y="58"/>
                </a:cxn>
                <a:cxn ang="0">
                  <a:pos x="328" y="70"/>
                </a:cxn>
                <a:cxn ang="0">
                  <a:pos x="339" y="80"/>
                </a:cxn>
                <a:cxn ang="0">
                  <a:pos x="354" y="92"/>
                </a:cxn>
                <a:cxn ang="0">
                  <a:pos x="369" y="95"/>
                </a:cxn>
                <a:cxn ang="0">
                  <a:pos x="385" y="99"/>
                </a:cxn>
              </a:cxnLst>
              <a:rect l="0" t="0" r="r" b="b"/>
              <a:pathLst>
                <a:path w="395" h="372">
                  <a:moveTo>
                    <a:pt x="25" y="371"/>
                  </a:move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002" y="1138"/>
              <a:ext cx="1365" cy="2013"/>
            </a:xfrm>
            <a:custGeom>
              <a:avLst/>
              <a:gdLst/>
              <a:ahLst/>
              <a:cxnLst>
                <a:cxn ang="0">
                  <a:pos x="796" y="152"/>
                </a:cxn>
                <a:cxn ang="0">
                  <a:pos x="914" y="423"/>
                </a:cxn>
                <a:cxn ang="0">
                  <a:pos x="1201" y="762"/>
                </a:cxn>
                <a:cxn ang="0">
                  <a:pos x="1270" y="1129"/>
                </a:cxn>
                <a:cxn ang="0">
                  <a:pos x="1345" y="1464"/>
                </a:cxn>
                <a:cxn ang="0">
                  <a:pos x="1296" y="1757"/>
                </a:cxn>
                <a:cxn ang="0">
                  <a:pos x="1131" y="1911"/>
                </a:cxn>
                <a:cxn ang="0">
                  <a:pos x="870" y="1966"/>
                </a:cxn>
                <a:cxn ang="0">
                  <a:pos x="646" y="1826"/>
                </a:cxn>
                <a:cxn ang="0">
                  <a:pos x="387" y="1879"/>
                </a:cxn>
                <a:cxn ang="0">
                  <a:pos x="184" y="1971"/>
                </a:cxn>
                <a:cxn ang="0">
                  <a:pos x="1" y="1816"/>
                </a:cxn>
                <a:cxn ang="0">
                  <a:pos x="20" y="1777"/>
                </a:cxn>
                <a:cxn ang="0">
                  <a:pos x="34" y="1733"/>
                </a:cxn>
                <a:cxn ang="0">
                  <a:pos x="40" y="1690"/>
                </a:cxn>
                <a:cxn ang="0">
                  <a:pos x="34" y="1648"/>
                </a:cxn>
                <a:cxn ang="0">
                  <a:pos x="35" y="1606"/>
                </a:cxn>
                <a:cxn ang="0">
                  <a:pos x="69" y="1580"/>
                </a:cxn>
                <a:cxn ang="0">
                  <a:pos x="81" y="1540"/>
                </a:cxn>
                <a:cxn ang="0">
                  <a:pos x="88" y="1489"/>
                </a:cxn>
                <a:cxn ang="0">
                  <a:pos x="113" y="1478"/>
                </a:cxn>
                <a:cxn ang="0">
                  <a:pos x="136" y="1467"/>
                </a:cxn>
                <a:cxn ang="0">
                  <a:pos x="149" y="1487"/>
                </a:cxn>
                <a:cxn ang="0">
                  <a:pos x="170" y="1477"/>
                </a:cxn>
                <a:cxn ang="0">
                  <a:pos x="190" y="1477"/>
                </a:cxn>
                <a:cxn ang="0">
                  <a:pos x="219" y="1467"/>
                </a:cxn>
                <a:cxn ang="0">
                  <a:pos x="243" y="1461"/>
                </a:cxn>
                <a:cxn ang="0">
                  <a:pos x="262" y="1443"/>
                </a:cxn>
                <a:cxn ang="0">
                  <a:pos x="292" y="1431"/>
                </a:cxn>
                <a:cxn ang="0">
                  <a:pos x="312" y="1433"/>
                </a:cxn>
                <a:cxn ang="0">
                  <a:pos x="335" y="1456"/>
                </a:cxn>
                <a:cxn ang="0">
                  <a:pos x="350" y="1481"/>
                </a:cxn>
                <a:cxn ang="0">
                  <a:pos x="372" y="1491"/>
                </a:cxn>
                <a:cxn ang="0">
                  <a:pos x="392" y="1437"/>
                </a:cxn>
                <a:cxn ang="0">
                  <a:pos x="398" y="1387"/>
                </a:cxn>
                <a:cxn ang="0">
                  <a:pos x="395" y="1339"/>
                </a:cxn>
                <a:cxn ang="0">
                  <a:pos x="428" y="1312"/>
                </a:cxn>
                <a:cxn ang="0">
                  <a:pos x="462" y="1289"/>
                </a:cxn>
                <a:cxn ang="0">
                  <a:pos x="456" y="1238"/>
                </a:cxn>
                <a:cxn ang="0">
                  <a:pos x="434" y="1205"/>
                </a:cxn>
                <a:cxn ang="0">
                  <a:pos x="423" y="1174"/>
                </a:cxn>
                <a:cxn ang="0">
                  <a:pos x="434" y="1138"/>
                </a:cxn>
                <a:cxn ang="0">
                  <a:pos x="454" y="1118"/>
                </a:cxn>
                <a:cxn ang="0">
                  <a:pos x="454" y="1080"/>
                </a:cxn>
                <a:cxn ang="0">
                  <a:pos x="430" y="1034"/>
                </a:cxn>
                <a:cxn ang="0">
                  <a:pos x="423" y="981"/>
                </a:cxn>
                <a:cxn ang="0">
                  <a:pos x="429" y="938"/>
                </a:cxn>
                <a:cxn ang="0">
                  <a:pos x="389" y="899"/>
                </a:cxn>
                <a:cxn ang="0">
                  <a:pos x="370" y="861"/>
                </a:cxn>
                <a:cxn ang="0">
                  <a:pos x="349" y="835"/>
                </a:cxn>
                <a:cxn ang="0">
                  <a:pos x="325" y="807"/>
                </a:cxn>
                <a:cxn ang="0">
                  <a:pos x="307" y="771"/>
                </a:cxn>
                <a:cxn ang="0">
                  <a:pos x="297" y="731"/>
                </a:cxn>
                <a:cxn ang="0">
                  <a:pos x="313" y="701"/>
                </a:cxn>
                <a:cxn ang="0">
                  <a:pos x="308" y="678"/>
                </a:cxn>
                <a:cxn ang="0">
                  <a:pos x="270" y="693"/>
                </a:cxn>
                <a:cxn ang="0">
                  <a:pos x="270" y="671"/>
                </a:cxn>
                <a:cxn ang="0">
                  <a:pos x="252" y="632"/>
                </a:cxn>
                <a:cxn ang="0">
                  <a:pos x="229" y="586"/>
                </a:cxn>
                <a:cxn ang="0">
                  <a:pos x="196" y="543"/>
                </a:cxn>
                <a:cxn ang="0">
                  <a:pos x="216" y="458"/>
                </a:cxn>
                <a:cxn ang="0">
                  <a:pos x="419" y="277"/>
                </a:cxn>
                <a:cxn ang="0">
                  <a:pos x="572" y="46"/>
                </a:cxn>
              </a:cxnLst>
              <a:rect l="0" t="0" r="r" b="b"/>
              <a:pathLst>
                <a:path w="1365" h="2013">
                  <a:moveTo>
                    <a:pt x="713" y="1"/>
                  </a:moveTo>
                  <a:lnTo>
                    <a:pt x="722" y="3"/>
                  </a:lnTo>
                  <a:lnTo>
                    <a:pt x="731" y="1"/>
                  </a:lnTo>
                  <a:lnTo>
                    <a:pt x="740" y="3"/>
                  </a:lnTo>
                  <a:lnTo>
                    <a:pt x="747" y="5"/>
                  </a:lnTo>
                  <a:lnTo>
                    <a:pt x="755" y="8"/>
                  </a:lnTo>
                  <a:lnTo>
                    <a:pt x="761" y="10"/>
                  </a:lnTo>
                  <a:lnTo>
                    <a:pt x="762" y="14"/>
                  </a:lnTo>
                  <a:lnTo>
                    <a:pt x="757" y="18"/>
                  </a:lnTo>
                  <a:lnTo>
                    <a:pt x="750" y="20"/>
                  </a:lnTo>
                  <a:lnTo>
                    <a:pt x="743" y="24"/>
                  </a:lnTo>
                  <a:lnTo>
                    <a:pt x="738" y="29"/>
                  </a:lnTo>
                  <a:lnTo>
                    <a:pt x="735" y="35"/>
                  </a:lnTo>
                  <a:lnTo>
                    <a:pt x="731" y="41"/>
                  </a:lnTo>
                  <a:lnTo>
                    <a:pt x="727" y="48"/>
                  </a:lnTo>
                  <a:lnTo>
                    <a:pt x="723" y="54"/>
                  </a:lnTo>
                  <a:lnTo>
                    <a:pt x="720" y="60"/>
                  </a:lnTo>
                  <a:lnTo>
                    <a:pt x="721" y="70"/>
                  </a:lnTo>
                  <a:lnTo>
                    <a:pt x="723" y="78"/>
                  </a:lnTo>
                  <a:lnTo>
                    <a:pt x="727" y="84"/>
                  </a:lnTo>
                  <a:lnTo>
                    <a:pt x="733" y="88"/>
                  </a:lnTo>
                  <a:lnTo>
                    <a:pt x="740" y="92"/>
                  </a:lnTo>
                  <a:lnTo>
                    <a:pt x="746" y="94"/>
                  </a:lnTo>
                  <a:lnTo>
                    <a:pt x="751" y="100"/>
                  </a:lnTo>
                  <a:lnTo>
                    <a:pt x="753" y="107"/>
                  </a:lnTo>
                  <a:lnTo>
                    <a:pt x="753" y="117"/>
                  </a:lnTo>
                  <a:lnTo>
                    <a:pt x="750" y="123"/>
                  </a:lnTo>
                  <a:lnTo>
                    <a:pt x="745" y="129"/>
                  </a:lnTo>
                  <a:lnTo>
                    <a:pt x="742" y="135"/>
                  </a:lnTo>
                  <a:lnTo>
                    <a:pt x="742" y="144"/>
                  </a:lnTo>
                  <a:lnTo>
                    <a:pt x="743" y="153"/>
                  </a:lnTo>
                  <a:lnTo>
                    <a:pt x="747" y="159"/>
                  </a:lnTo>
                  <a:lnTo>
                    <a:pt x="752" y="164"/>
                  </a:lnTo>
                  <a:lnTo>
                    <a:pt x="760" y="167"/>
                  </a:lnTo>
                  <a:lnTo>
                    <a:pt x="768" y="164"/>
                  </a:lnTo>
                  <a:lnTo>
                    <a:pt x="773" y="159"/>
                  </a:lnTo>
                  <a:lnTo>
                    <a:pt x="778" y="155"/>
                  </a:lnTo>
                  <a:lnTo>
                    <a:pt x="786" y="152"/>
                  </a:lnTo>
                  <a:lnTo>
                    <a:pt x="788" y="152"/>
                  </a:lnTo>
                  <a:lnTo>
                    <a:pt x="796" y="152"/>
                  </a:lnTo>
                  <a:lnTo>
                    <a:pt x="802" y="155"/>
                  </a:lnTo>
                  <a:lnTo>
                    <a:pt x="806" y="162"/>
                  </a:lnTo>
                  <a:lnTo>
                    <a:pt x="808" y="169"/>
                  </a:lnTo>
                  <a:lnTo>
                    <a:pt x="807" y="179"/>
                  </a:lnTo>
                  <a:lnTo>
                    <a:pt x="807" y="187"/>
                  </a:lnTo>
                  <a:lnTo>
                    <a:pt x="808" y="195"/>
                  </a:lnTo>
                  <a:lnTo>
                    <a:pt x="811" y="204"/>
                  </a:lnTo>
                  <a:lnTo>
                    <a:pt x="811" y="213"/>
                  </a:lnTo>
                  <a:lnTo>
                    <a:pt x="813" y="222"/>
                  </a:lnTo>
                  <a:lnTo>
                    <a:pt x="813" y="232"/>
                  </a:lnTo>
                  <a:lnTo>
                    <a:pt x="816" y="239"/>
                  </a:lnTo>
                  <a:lnTo>
                    <a:pt x="818" y="247"/>
                  </a:lnTo>
                  <a:lnTo>
                    <a:pt x="822" y="254"/>
                  </a:lnTo>
                  <a:lnTo>
                    <a:pt x="826" y="259"/>
                  </a:lnTo>
                  <a:lnTo>
                    <a:pt x="831" y="264"/>
                  </a:lnTo>
                  <a:lnTo>
                    <a:pt x="836" y="269"/>
                  </a:lnTo>
                  <a:lnTo>
                    <a:pt x="841" y="274"/>
                  </a:lnTo>
                  <a:lnTo>
                    <a:pt x="843" y="282"/>
                  </a:lnTo>
                  <a:lnTo>
                    <a:pt x="846" y="289"/>
                  </a:lnTo>
                  <a:lnTo>
                    <a:pt x="848" y="297"/>
                  </a:lnTo>
                  <a:lnTo>
                    <a:pt x="852" y="304"/>
                  </a:lnTo>
                  <a:lnTo>
                    <a:pt x="856" y="311"/>
                  </a:lnTo>
                  <a:lnTo>
                    <a:pt x="861" y="316"/>
                  </a:lnTo>
                  <a:lnTo>
                    <a:pt x="865" y="321"/>
                  </a:lnTo>
                  <a:lnTo>
                    <a:pt x="866" y="331"/>
                  </a:lnTo>
                  <a:lnTo>
                    <a:pt x="865" y="339"/>
                  </a:lnTo>
                  <a:lnTo>
                    <a:pt x="862" y="347"/>
                  </a:lnTo>
                  <a:lnTo>
                    <a:pt x="861" y="356"/>
                  </a:lnTo>
                  <a:lnTo>
                    <a:pt x="862" y="366"/>
                  </a:lnTo>
                  <a:lnTo>
                    <a:pt x="865" y="372"/>
                  </a:lnTo>
                  <a:lnTo>
                    <a:pt x="868" y="378"/>
                  </a:lnTo>
                  <a:lnTo>
                    <a:pt x="872" y="384"/>
                  </a:lnTo>
                  <a:lnTo>
                    <a:pt x="875" y="392"/>
                  </a:lnTo>
                  <a:lnTo>
                    <a:pt x="878" y="399"/>
                  </a:lnTo>
                  <a:lnTo>
                    <a:pt x="882" y="404"/>
                  </a:lnTo>
                  <a:lnTo>
                    <a:pt x="887" y="411"/>
                  </a:lnTo>
                  <a:lnTo>
                    <a:pt x="893" y="413"/>
                  </a:lnTo>
                  <a:lnTo>
                    <a:pt x="901" y="417"/>
                  </a:lnTo>
                  <a:lnTo>
                    <a:pt x="907" y="421"/>
                  </a:lnTo>
                  <a:lnTo>
                    <a:pt x="914" y="423"/>
                  </a:lnTo>
                  <a:lnTo>
                    <a:pt x="922" y="423"/>
                  </a:lnTo>
                  <a:lnTo>
                    <a:pt x="931" y="422"/>
                  </a:lnTo>
                  <a:lnTo>
                    <a:pt x="939" y="424"/>
                  </a:lnTo>
                  <a:lnTo>
                    <a:pt x="945" y="428"/>
                  </a:lnTo>
                  <a:lnTo>
                    <a:pt x="950" y="433"/>
                  </a:lnTo>
                  <a:lnTo>
                    <a:pt x="955" y="439"/>
                  </a:lnTo>
                  <a:lnTo>
                    <a:pt x="957" y="446"/>
                  </a:lnTo>
                  <a:lnTo>
                    <a:pt x="961" y="452"/>
                  </a:lnTo>
                  <a:lnTo>
                    <a:pt x="966" y="458"/>
                  </a:lnTo>
                  <a:lnTo>
                    <a:pt x="972" y="462"/>
                  </a:lnTo>
                  <a:lnTo>
                    <a:pt x="977" y="466"/>
                  </a:lnTo>
                  <a:lnTo>
                    <a:pt x="979" y="467"/>
                  </a:lnTo>
                  <a:lnTo>
                    <a:pt x="981" y="467"/>
                  </a:lnTo>
                  <a:lnTo>
                    <a:pt x="990" y="491"/>
                  </a:lnTo>
                  <a:lnTo>
                    <a:pt x="1059" y="487"/>
                  </a:lnTo>
                  <a:lnTo>
                    <a:pt x="1138" y="560"/>
                  </a:lnTo>
                  <a:lnTo>
                    <a:pt x="1139" y="562"/>
                  </a:lnTo>
                  <a:lnTo>
                    <a:pt x="1140" y="572"/>
                  </a:lnTo>
                  <a:lnTo>
                    <a:pt x="1141" y="582"/>
                  </a:lnTo>
                  <a:lnTo>
                    <a:pt x="1143" y="592"/>
                  </a:lnTo>
                  <a:lnTo>
                    <a:pt x="1144" y="602"/>
                  </a:lnTo>
                  <a:lnTo>
                    <a:pt x="1145" y="612"/>
                  </a:lnTo>
                  <a:lnTo>
                    <a:pt x="1146" y="622"/>
                  </a:lnTo>
                  <a:lnTo>
                    <a:pt x="1148" y="632"/>
                  </a:lnTo>
                  <a:lnTo>
                    <a:pt x="1149" y="642"/>
                  </a:lnTo>
                  <a:lnTo>
                    <a:pt x="1150" y="652"/>
                  </a:lnTo>
                  <a:lnTo>
                    <a:pt x="1151" y="662"/>
                  </a:lnTo>
                  <a:lnTo>
                    <a:pt x="1151" y="666"/>
                  </a:lnTo>
                  <a:lnTo>
                    <a:pt x="1153" y="672"/>
                  </a:lnTo>
                  <a:lnTo>
                    <a:pt x="1153" y="682"/>
                  </a:lnTo>
                  <a:lnTo>
                    <a:pt x="1154" y="683"/>
                  </a:lnTo>
                  <a:lnTo>
                    <a:pt x="1160" y="693"/>
                  </a:lnTo>
                  <a:lnTo>
                    <a:pt x="1165" y="704"/>
                  </a:lnTo>
                  <a:lnTo>
                    <a:pt x="1171" y="714"/>
                  </a:lnTo>
                  <a:lnTo>
                    <a:pt x="1178" y="722"/>
                  </a:lnTo>
                  <a:lnTo>
                    <a:pt x="1184" y="734"/>
                  </a:lnTo>
                  <a:lnTo>
                    <a:pt x="1188" y="740"/>
                  </a:lnTo>
                  <a:lnTo>
                    <a:pt x="1190" y="742"/>
                  </a:lnTo>
                  <a:lnTo>
                    <a:pt x="1195" y="752"/>
                  </a:lnTo>
                  <a:lnTo>
                    <a:pt x="1201" y="762"/>
                  </a:lnTo>
                  <a:lnTo>
                    <a:pt x="1209" y="772"/>
                  </a:lnTo>
                  <a:lnTo>
                    <a:pt x="1213" y="782"/>
                  </a:lnTo>
                  <a:lnTo>
                    <a:pt x="1219" y="791"/>
                  </a:lnTo>
                  <a:lnTo>
                    <a:pt x="1220" y="792"/>
                  </a:lnTo>
                  <a:lnTo>
                    <a:pt x="1226" y="802"/>
                  </a:lnTo>
                  <a:lnTo>
                    <a:pt x="1231" y="812"/>
                  </a:lnTo>
                  <a:lnTo>
                    <a:pt x="1238" y="822"/>
                  </a:lnTo>
                  <a:lnTo>
                    <a:pt x="1244" y="832"/>
                  </a:lnTo>
                  <a:lnTo>
                    <a:pt x="1250" y="842"/>
                  </a:lnTo>
                  <a:lnTo>
                    <a:pt x="1256" y="852"/>
                  </a:lnTo>
                  <a:lnTo>
                    <a:pt x="1261" y="861"/>
                  </a:lnTo>
                  <a:lnTo>
                    <a:pt x="1263" y="864"/>
                  </a:lnTo>
                  <a:lnTo>
                    <a:pt x="1268" y="872"/>
                  </a:lnTo>
                  <a:lnTo>
                    <a:pt x="1273" y="879"/>
                  </a:lnTo>
                  <a:lnTo>
                    <a:pt x="1274" y="881"/>
                  </a:lnTo>
                  <a:lnTo>
                    <a:pt x="1280" y="892"/>
                  </a:lnTo>
                  <a:lnTo>
                    <a:pt x="1286" y="901"/>
                  </a:lnTo>
                  <a:lnTo>
                    <a:pt x="1266" y="921"/>
                  </a:lnTo>
                  <a:lnTo>
                    <a:pt x="1243" y="945"/>
                  </a:lnTo>
                  <a:lnTo>
                    <a:pt x="1245" y="951"/>
                  </a:lnTo>
                  <a:lnTo>
                    <a:pt x="1248" y="961"/>
                  </a:lnTo>
                  <a:lnTo>
                    <a:pt x="1250" y="971"/>
                  </a:lnTo>
                  <a:lnTo>
                    <a:pt x="1253" y="981"/>
                  </a:lnTo>
                  <a:lnTo>
                    <a:pt x="1255" y="991"/>
                  </a:lnTo>
                  <a:lnTo>
                    <a:pt x="1258" y="1001"/>
                  </a:lnTo>
                  <a:lnTo>
                    <a:pt x="1259" y="1011"/>
                  </a:lnTo>
                  <a:lnTo>
                    <a:pt x="1261" y="1021"/>
                  </a:lnTo>
                  <a:lnTo>
                    <a:pt x="1264" y="1031"/>
                  </a:lnTo>
                  <a:lnTo>
                    <a:pt x="1268" y="1041"/>
                  </a:lnTo>
                  <a:lnTo>
                    <a:pt x="1269" y="1051"/>
                  </a:lnTo>
                  <a:lnTo>
                    <a:pt x="1270" y="1053"/>
                  </a:lnTo>
                  <a:lnTo>
                    <a:pt x="1271" y="1061"/>
                  </a:lnTo>
                  <a:lnTo>
                    <a:pt x="1274" y="1071"/>
                  </a:lnTo>
                  <a:lnTo>
                    <a:pt x="1276" y="1081"/>
                  </a:lnTo>
                  <a:lnTo>
                    <a:pt x="1278" y="1091"/>
                  </a:lnTo>
                  <a:lnTo>
                    <a:pt x="1276" y="1099"/>
                  </a:lnTo>
                  <a:lnTo>
                    <a:pt x="1274" y="1109"/>
                  </a:lnTo>
                  <a:lnTo>
                    <a:pt x="1271" y="1119"/>
                  </a:lnTo>
                  <a:lnTo>
                    <a:pt x="1270" y="1127"/>
                  </a:lnTo>
                  <a:lnTo>
                    <a:pt x="1270" y="1129"/>
                  </a:lnTo>
                  <a:lnTo>
                    <a:pt x="1268" y="1139"/>
                  </a:lnTo>
                  <a:lnTo>
                    <a:pt x="1266" y="1149"/>
                  </a:lnTo>
                  <a:lnTo>
                    <a:pt x="1263" y="1159"/>
                  </a:lnTo>
                  <a:lnTo>
                    <a:pt x="1261" y="1169"/>
                  </a:lnTo>
                  <a:lnTo>
                    <a:pt x="1259" y="1179"/>
                  </a:lnTo>
                  <a:lnTo>
                    <a:pt x="1258" y="1189"/>
                  </a:lnTo>
                  <a:lnTo>
                    <a:pt x="1255" y="1199"/>
                  </a:lnTo>
                  <a:lnTo>
                    <a:pt x="1253" y="1209"/>
                  </a:lnTo>
                  <a:lnTo>
                    <a:pt x="1251" y="1219"/>
                  </a:lnTo>
                  <a:lnTo>
                    <a:pt x="1249" y="1230"/>
                  </a:lnTo>
                  <a:lnTo>
                    <a:pt x="1246" y="1240"/>
                  </a:lnTo>
                  <a:lnTo>
                    <a:pt x="1245" y="1249"/>
                  </a:lnTo>
                  <a:lnTo>
                    <a:pt x="1243" y="1258"/>
                  </a:lnTo>
                  <a:lnTo>
                    <a:pt x="1243" y="1260"/>
                  </a:lnTo>
                  <a:lnTo>
                    <a:pt x="1241" y="1270"/>
                  </a:lnTo>
                  <a:lnTo>
                    <a:pt x="1239" y="1280"/>
                  </a:lnTo>
                  <a:lnTo>
                    <a:pt x="1240" y="1282"/>
                  </a:lnTo>
                  <a:lnTo>
                    <a:pt x="1241" y="1283"/>
                  </a:lnTo>
                  <a:lnTo>
                    <a:pt x="1248" y="1293"/>
                  </a:lnTo>
                  <a:lnTo>
                    <a:pt x="1253" y="1303"/>
                  </a:lnTo>
                  <a:lnTo>
                    <a:pt x="1259" y="1313"/>
                  </a:lnTo>
                  <a:lnTo>
                    <a:pt x="1264" y="1323"/>
                  </a:lnTo>
                  <a:lnTo>
                    <a:pt x="1270" y="1332"/>
                  </a:lnTo>
                  <a:lnTo>
                    <a:pt x="1270" y="1333"/>
                  </a:lnTo>
                  <a:lnTo>
                    <a:pt x="1275" y="1343"/>
                  </a:lnTo>
                  <a:lnTo>
                    <a:pt x="1281" y="1353"/>
                  </a:lnTo>
                  <a:lnTo>
                    <a:pt x="1288" y="1363"/>
                  </a:lnTo>
                  <a:lnTo>
                    <a:pt x="1293" y="1373"/>
                  </a:lnTo>
                  <a:lnTo>
                    <a:pt x="1299" y="1383"/>
                  </a:lnTo>
                  <a:lnTo>
                    <a:pt x="1300" y="1383"/>
                  </a:lnTo>
                  <a:lnTo>
                    <a:pt x="1304" y="1392"/>
                  </a:lnTo>
                  <a:lnTo>
                    <a:pt x="1310" y="1403"/>
                  </a:lnTo>
                  <a:lnTo>
                    <a:pt x="1316" y="1412"/>
                  </a:lnTo>
                  <a:lnTo>
                    <a:pt x="1323" y="1422"/>
                  </a:lnTo>
                  <a:lnTo>
                    <a:pt x="1328" y="1432"/>
                  </a:lnTo>
                  <a:lnTo>
                    <a:pt x="1334" y="1442"/>
                  </a:lnTo>
                  <a:lnTo>
                    <a:pt x="1339" y="1452"/>
                  </a:lnTo>
                  <a:lnTo>
                    <a:pt x="1340" y="1457"/>
                  </a:lnTo>
                  <a:lnTo>
                    <a:pt x="1343" y="1461"/>
                  </a:lnTo>
                  <a:lnTo>
                    <a:pt x="1345" y="1464"/>
                  </a:lnTo>
                  <a:lnTo>
                    <a:pt x="1349" y="1469"/>
                  </a:lnTo>
                  <a:lnTo>
                    <a:pt x="1353" y="1476"/>
                  </a:lnTo>
                  <a:lnTo>
                    <a:pt x="1358" y="1482"/>
                  </a:lnTo>
                  <a:lnTo>
                    <a:pt x="1362" y="1488"/>
                  </a:lnTo>
                  <a:lnTo>
                    <a:pt x="1365" y="1494"/>
                  </a:lnTo>
                  <a:lnTo>
                    <a:pt x="1365" y="1504"/>
                  </a:lnTo>
                  <a:lnTo>
                    <a:pt x="1363" y="1513"/>
                  </a:lnTo>
                  <a:lnTo>
                    <a:pt x="1359" y="1519"/>
                  </a:lnTo>
                  <a:lnTo>
                    <a:pt x="1354" y="1526"/>
                  </a:lnTo>
                  <a:lnTo>
                    <a:pt x="1349" y="1530"/>
                  </a:lnTo>
                  <a:lnTo>
                    <a:pt x="1345" y="1535"/>
                  </a:lnTo>
                  <a:lnTo>
                    <a:pt x="1341" y="1541"/>
                  </a:lnTo>
                  <a:lnTo>
                    <a:pt x="1339" y="1547"/>
                  </a:lnTo>
                  <a:lnTo>
                    <a:pt x="1336" y="1556"/>
                  </a:lnTo>
                  <a:lnTo>
                    <a:pt x="1335" y="1565"/>
                  </a:lnTo>
                  <a:lnTo>
                    <a:pt x="1335" y="1573"/>
                  </a:lnTo>
                  <a:lnTo>
                    <a:pt x="1334" y="1583"/>
                  </a:lnTo>
                  <a:lnTo>
                    <a:pt x="1330" y="1590"/>
                  </a:lnTo>
                  <a:lnTo>
                    <a:pt x="1325" y="1593"/>
                  </a:lnTo>
                  <a:lnTo>
                    <a:pt x="1321" y="1600"/>
                  </a:lnTo>
                  <a:lnTo>
                    <a:pt x="1318" y="1606"/>
                  </a:lnTo>
                  <a:lnTo>
                    <a:pt x="1315" y="1615"/>
                  </a:lnTo>
                  <a:lnTo>
                    <a:pt x="1314" y="1622"/>
                  </a:lnTo>
                  <a:lnTo>
                    <a:pt x="1313" y="1631"/>
                  </a:lnTo>
                  <a:lnTo>
                    <a:pt x="1309" y="1637"/>
                  </a:lnTo>
                  <a:lnTo>
                    <a:pt x="1306" y="1645"/>
                  </a:lnTo>
                  <a:lnTo>
                    <a:pt x="1303" y="1651"/>
                  </a:lnTo>
                  <a:lnTo>
                    <a:pt x="1299" y="1657"/>
                  </a:lnTo>
                  <a:lnTo>
                    <a:pt x="1296" y="1665"/>
                  </a:lnTo>
                  <a:lnTo>
                    <a:pt x="1295" y="1673"/>
                  </a:lnTo>
                  <a:lnTo>
                    <a:pt x="1295" y="1683"/>
                  </a:lnTo>
                  <a:lnTo>
                    <a:pt x="1291" y="1690"/>
                  </a:lnTo>
                  <a:lnTo>
                    <a:pt x="1290" y="1698"/>
                  </a:lnTo>
                  <a:lnTo>
                    <a:pt x="1290" y="1708"/>
                  </a:lnTo>
                  <a:lnTo>
                    <a:pt x="1290" y="1716"/>
                  </a:lnTo>
                  <a:lnTo>
                    <a:pt x="1290" y="1725"/>
                  </a:lnTo>
                  <a:lnTo>
                    <a:pt x="1293" y="1732"/>
                  </a:lnTo>
                  <a:lnTo>
                    <a:pt x="1294" y="1741"/>
                  </a:lnTo>
                  <a:lnTo>
                    <a:pt x="1295" y="1750"/>
                  </a:lnTo>
                  <a:lnTo>
                    <a:pt x="1296" y="1757"/>
                  </a:lnTo>
                  <a:lnTo>
                    <a:pt x="1299" y="1765"/>
                  </a:lnTo>
                  <a:lnTo>
                    <a:pt x="1300" y="1774"/>
                  </a:lnTo>
                  <a:lnTo>
                    <a:pt x="1301" y="1782"/>
                  </a:lnTo>
                  <a:lnTo>
                    <a:pt x="1301" y="1791"/>
                  </a:lnTo>
                  <a:lnTo>
                    <a:pt x="1301" y="1800"/>
                  </a:lnTo>
                  <a:lnTo>
                    <a:pt x="1303" y="1810"/>
                  </a:lnTo>
                  <a:lnTo>
                    <a:pt x="1304" y="1820"/>
                  </a:lnTo>
                  <a:lnTo>
                    <a:pt x="1303" y="1829"/>
                  </a:lnTo>
                  <a:lnTo>
                    <a:pt x="1300" y="1837"/>
                  </a:lnTo>
                  <a:lnTo>
                    <a:pt x="1299" y="1845"/>
                  </a:lnTo>
                  <a:lnTo>
                    <a:pt x="1296" y="1852"/>
                  </a:lnTo>
                  <a:lnTo>
                    <a:pt x="1294" y="1860"/>
                  </a:lnTo>
                  <a:lnTo>
                    <a:pt x="1291" y="1867"/>
                  </a:lnTo>
                  <a:lnTo>
                    <a:pt x="1288" y="1872"/>
                  </a:lnTo>
                  <a:lnTo>
                    <a:pt x="1283" y="1879"/>
                  </a:lnTo>
                  <a:lnTo>
                    <a:pt x="1280" y="1886"/>
                  </a:lnTo>
                  <a:lnTo>
                    <a:pt x="1278" y="1895"/>
                  </a:lnTo>
                  <a:lnTo>
                    <a:pt x="1274" y="1901"/>
                  </a:lnTo>
                  <a:lnTo>
                    <a:pt x="1270" y="1906"/>
                  </a:lnTo>
                  <a:lnTo>
                    <a:pt x="1264" y="1911"/>
                  </a:lnTo>
                  <a:lnTo>
                    <a:pt x="1256" y="1912"/>
                  </a:lnTo>
                  <a:lnTo>
                    <a:pt x="1246" y="1914"/>
                  </a:lnTo>
                  <a:lnTo>
                    <a:pt x="1239" y="1916"/>
                  </a:lnTo>
                  <a:lnTo>
                    <a:pt x="1230" y="1919"/>
                  </a:lnTo>
                  <a:lnTo>
                    <a:pt x="1225" y="1922"/>
                  </a:lnTo>
                  <a:lnTo>
                    <a:pt x="1219" y="1926"/>
                  </a:lnTo>
                  <a:lnTo>
                    <a:pt x="1213" y="1931"/>
                  </a:lnTo>
                  <a:lnTo>
                    <a:pt x="1211" y="1932"/>
                  </a:lnTo>
                  <a:lnTo>
                    <a:pt x="1206" y="1936"/>
                  </a:lnTo>
                  <a:lnTo>
                    <a:pt x="1201" y="1940"/>
                  </a:lnTo>
                  <a:lnTo>
                    <a:pt x="1195" y="1937"/>
                  </a:lnTo>
                  <a:lnTo>
                    <a:pt x="1189" y="1932"/>
                  </a:lnTo>
                  <a:lnTo>
                    <a:pt x="1181" y="1930"/>
                  </a:lnTo>
                  <a:lnTo>
                    <a:pt x="1175" y="1927"/>
                  </a:lnTo>
                  <a:lnTo>
                    <a:pt x="1169" y="1924"/>
                  </a:lnTo>
                  <a:lnTo>
                    <a:pt x="1161" y="1920"/>
                  </a:lnTo>
                  <a:lnTo>
                    <a:pt x="1153" y="1919"/>
                  </a:lnTo>
                  <a:lnTo>
                    <a:pt x="1145" y="1916"/>
                  </a:lnTo>
                  <a:lnTo>
                    <a:pt x="1138" y="1914"/>
                  </a:lnTo>
                  <a:lnTo>
                    <a:pt x="1131" y="1911"/>
                  </a:lnTo>
                  <a:lnTo>
                    <a:pt x="1125" y="1907"/>
                  </a:lnTo>
                  <a:lnTo>
                    <a:pt x="1119" y="1902"/>
                  </a:lnTo>
                  <a:lnTo>
                    <a:pt x="1114" y="1899"/>
                  </a:lnTo>
                  <a:lnTo>
                    <a:pt x="1107" y="1895"/>
                  </a:lnTo>
                  <a:lnTo>
                    <a:pt x="1100" y="1892"/>
                  </a:lnTo>
                  <a:lnTo>
                    <a:pt x="1090" y="1891"/>
                  </a:lnTo>
                  <a:lnTo>
                    <a:pt x="1080" y="1891"/>
                  </a:lnTo>
                  <a:lnTo>
                    <a:pt x="1072" y="1894"/>
                  </a:lnTo>
                  <a:lnTo>
                    <a:pt x="1065" y="1897"/>
                  </a:lnTo>
                  <a:lnTo>
                    <a:pt x="1059" y="1901"/>
                  </a:lnTo>
                  <a:lnTo>
                    <a:pt x="1055" y="1907"/>
                  </a:lnTo>
                  <a:lnTo>
                    <a:pt x="1051" y="1914"/>
                  </a:lnTo>
                  <a:lnTo>
                    <a:pt x="1047" y="1920"/>
                  </a:lnTo>
                  <a:lnTo>
                    <a:pt x="1045" y="1926"/>
                  </a:lnTo>
                  <a:lnTo>
                    <a:pt x="1041" y="1934"/>
                  </a:lnTo>
                  <a:lnTo>
                    <a:pt x="1037" y="1940"/>
                  </a:lnTo>
                  <a:lnTo>
                    <a:pt x="1034" y="1946"/>
                  </a:lnTo>
                  <a:lnTo>
                    <a:pt x="1029" y="1951"/>
                  </a:lnTo>
                  <a:lnTo>
                    <a:pt x="1024" y="1955"/>
                  </a:lnTo>
                  <a:lnTo>
                    <a:pt x="1019" y="1960"/>
                  </a:lnTo>
                  <a:lnTo>
                    <a:pt x="1011" y="1964"/>
                  </a:lnTo>
                  <a:lnTo>
                    <a:pt x="1001" y="1964"/>
                  </a:lnTo>
                  <a:lnTo>
                    <a:pt x="994" y="1961"/>
                  </a:lnTo>
                  <a:lnTo>
                    <a:pt x="987" y="1958"/>
                  </a:lnTo>
                  <a:lnTo>
                    <a:pt x="980" y="1955"/>
                  </a:lnTo>
                  <a:lnTo>
                    <a:pt x="972" y="1953"/>
                  </a:lnTo>
                  <a:lnTo>
                    <a:pt x="964" y="1951"/>
                  </a:lnTo>
                  <a:lnTo>
                    <a:pt x="955" y="1953"/>
                  </a:lnTo>
                  <a:lnTo>
                    <a:pt x="945" y="1953"/>
                  </a:lnTo>
                  <a:lnTo>
                    <a:pt x="935" y="1951"/>
                  </a:lnTo>
                  <a:lnTo>
                    <a:pt x="929" y="1949"/>
                  </a:lnTo>
                  <a:lnTo>
                    <a:pt x="920" y="1948"/>
                  </a:lnTo>
                  <a:lnTo>
                    <a:pt x="912" y="1951"/>
                  </a:lnTo>
                  <a:lnTo>
                    <a:pt x="906" y="1955"/>
                  </a:lnTo>
                  <a:lnTo>
                    <a:pt x="901" y="1960"/>
                  </a:lnTo>
                  <a:lnTo>
                    <a:pt x="896" y="1965"/>
                  </a:lnTo>
                  <a:lnTo>
                    <a:pt x="890" y="1969"/>
                  </a:lnTo>
                  <a:lnTo>
                    <a:pt x="886" y="1970"/>
                  </a:lnTo>
                  <a:lnTo>
                    <a:pt x="877" y="1969"/>
                  </a:lnTo>
                  <a:lnTo>
                    <a:pt x="870" y="1966"/>
                  </a:lnTo>
                  <a:lnTo>
                    <a:pt x="862" y="1964"/>
                  </a:lnTo>
                  <a:lnTo>
                    <a:pt x="856" y="1960"/>
                  </a:lnTo>
                  <a:lnTo>
                    <a:pt x="850" y="1958"/>
                  </a:lnTo>
                  <a:lnTo>
                    <a:pt x="842" y="1954"/>
                  </a:lnTo>
                  <a:lnTo>
                    <a:pt x="833" y="1953"/>
                  </a:lnTo>
                  <a:lnTo>
                    <a:pt x="826" y="1950"/>
                  </a:lnTo>
                  <a:lnTo>
                    <a:pt x="817" y="1950"/>
                  </a:lnTo>
                  <a:lnTo>
                    <a:pt x="808" y="1948"/>
                  </a:lnTo>
                  <a:lnTo>
                    <a:pt x="802" y="1945"/>
                  </a:lnTo>
                  <a:lnTo>
                    <a:pt x="796" y="1941"/>
                  </a:lnTo>
                  <a:lnTo>
                    <a:pt x="791" y="1936"/>
                  </a:lnTo>
                  <a:lnTo>
                    <a:pt x="788" y="1934"/>
                  </a:lnTo>
                  <a:lnTo>
                    <a:pt x="786" y="1931"/>
                  </a:lnTo>
                  <a:lnTo>
                    <a:pt x="781" y="1925"/>
                  </a:lnTo>
                  <a:lnTo>
                    <a:pt x="777" y="1919"/>
                  </a:lnTo>
                  <a:lnTo>
                    <a:pt x="771" y="1915"/>
                  </a:lnTo>
                  <a:lnTo>
                    <a:pt x="763" y="1912"/>
                  </a:lnTo>
                  <a:lnTo>
                    <a:pt x="757" y="1910"/>
                  </a:lnTo>
                  <a:lnTo>
                    <a:pt x="750" y="1906"/>
                  </a:lnTo>
                  <a:lnTo>
                    <a:pt x="742" y="1904"/>
                  </a:lnTo>
                  <a:lnTo>
                    <a:pt x="737" y="1899"/>
                  </a:lnTo>
                  <a:lnTo>
                    <a:pt x="732" y="1894"/>
                  </a:lnTo>
                  <a:lnTo>
                    <a:pt x="728" y="1887"/>
                  </a:lnTo>
                  <a:lnTo>
                    <a:pt x="725" y="1882"/>
                  </a:lnTo>
                  <a:lnTo>
                    <a:pt x="720" y="1876"/>
                  </a:lnTo>
                  <a:lnTo>
                    <a:pt x="715" y="1872"/>
                  </a:lnTo>
                  <a:lnTo>
                    <a:pt x="710" y="1866"/>
                  </a:lnTo>
                  <a:lnTo>
                    <a:pt x="707" y="1859"/>
                  </a:lnTo>
                  <a:lnTo>
                    <a:pt x="708" y="1849"/>
                  </a:lnTo>
                  <a:lnTo>
                    <a:pt x="708" y="1839"/>
                  </a:lnTo>
                  <a:lnTo>
                    <a:pt x="703" y="1834"/>
                  </a:lnTo>
                  <a:lnTo>
                    <a:pt x="697" y="1836"/>
                  </a:lnTo>
                  <a:lnTo>
                    <a:pt x="691" y="1840"/>
                  </a:lnTo>
                  <a:lnTo>
                    <a:pt x="685" y="1845"/>
                  </a:lnTo>
                  <a:lnTo>
                    <a:pt x="678" y="1844"/>
                  </a:lnTo>
                  <a:lnTo>
                    <a:pt x="669" y="1841"/>
                  </a:lnTo>
                  <a:lnTo>
                    <a:pt x="664" y="1837"/>
                  </a:lnTo>
                  <a:lnTo>
                    <a:pt x="658" y="1834"/>
                  </a:lnTo>
                  <a:lnTo>
                    <a:pt x="652" y="1830"/>
                  </a:lnTo>
                  <a:lnTo>
                    <a:pt x="646" y="1826"/>
                  </a:lnTo>
                  <a:lnTo>
                    <a:pt x="638" y="1824"/>
                  </a:lnTo>
                  <a:lnTo>
                    <a:pt x="632" y="1820"/>
                  </a:lnTo>
                  <a:lnTo>
                    <a:pt x="622" y="1820"/>
                  </a:lnTo>
                  <a:lnTo>
                    <a:pt x="614" y="1821"/>
                  </a:lnTo>
                  <a:lnTo>
                    <a:pt x="609" y="1826"/>
                  </a:lnTo>
                  <a:lnTo>
                    <a:pt x="604" y="1831"/>
                  </a:lnTo>
                  <a:lnTo>
                    <a:pt x="602" y="1839"/>
                  </a:lnTo>
                  <a:lnTo>
                    <a:pt x="598" y="1846"/>
                  </a:lnTo>
                  <a:lnTo>
                    <a:pt x="596" y="1854"/>
                  </a:lnTo>
                  <a:lnTo>
                    <a:pt x="592" y="1859"/>
                  </a:lnTo>
                  <a:lnTo>
                    <a:pt x="587" y="1864"/>
                  </a:lnTo>
                  <a:lnTo>
                    <a:pt x="582" y="1870"/>
                  </a:lnTo>
                  <a:lnTo>
                    <a:pt x="578" y="1875"/>
                  </a:lnTo>
                  <a:lnTo>
                    <a:pt x="574" y="1876"/>
                  </a:lnTo>
                  <a:lnTo>
                    <a:pt x="569" y="1877"/>
                  </a:lnTo>
                  <a:lnTo>
                    <a:pt x="562" y="1881"/>
                  </a:lnTo>
                  <a:lnTo>
                    <a:pt x="554" y="1882"/>
                  </a:lnTo>
                  <a:lnTo>
                    <a:pt x="547" y="1886"/>
                  </a:lnTo>
                  <a:lnTo>
                    <a:pt x="539" y="1887"/>
                  </a:lnTo>
                  <a:lnTo>
                    <a:pt x="531" y="1890"/>
                  </a:lnTo>
                  <a:lnTo>
                    <a:pt x="524" y="1894"/>
                  </a:lnTo>
                  <a:lnTo>
                    <a:pt x="516" y="1896"/>
                  </a:lnTo>
                  <a:lnTo>
                    <a:pt x="508" y="1897"/>
                  </a:lnTo>
                  <a:lnTo>
                    <a:pt x="499" y="1899"/>
                  </a:lnTo>
                  <a:lnTo>
                    <a:pt x="491" y="1901"/>
                  </a:lnTo>
                  <a:lnTo>
                    <a:pt x="483" y="1902"/>
                  </a:lnTo>
                  <a:lnTo>
                    <a:pt x="476" y="1904"/>
                  </a:lnTo>
                  <a:lnTo>
                    <a:pt x="474" y="1904"/>
                  </a:lnTo>
                  <a:lnTo>
                    <a:pt x="466" y="1904"/>
                  </a:lnTo>
                  <a:lnTo>
                    <a:pt x="456" y="1902"/>
                  </a:lnTo>
                  <a:lnTo>
                    <a:pt x="448" y="1901"/>
                  </a:lnTo>
                  <a:lnTo>
                    <a:pt x="439" y="1899"/>
                  </a:lnTo>
                  <a:lnTo>
                    <a:pt x="433" y="1896"/>
                  </a:lnTo>
                  <a:lnTo>
                    <a:pt x="427" y="1892"/>
                  </a:lnTo>
                  <a:lnTo>
                    <a:pt x="422" y="1887"/>
                  </a:lnTo>
                  <a:lnTo>
                    <a:pt x="415" y="1884"/>
                  </a:lnTo>
                  <a:lnTo>
                    <a:pt x="409" y="1879"/>
                  </a:lnTo>
                  <a:lnTo>
                    <a:pt x="402" y="1876"/>
                  </a:lnTo>
                  <a:lnTo>
                    <a:pt x="393" y="1875"/>
                  </a:lnTo>
                  <a:lnTo>
                    <a:pt x="387" y="1879"/>
                  </a:lnTo>
                  <a:lnTo>
                    <a:pt x="382" y="1884"/>
                  </a:lnTo>
                  <a:lnTo>
                    <a:pt x="378" y="1891"/>
                  </a:lnTo>
                  <a:lnTo>
                    <a:pt x="378" y="1901"/>
                  </a:lnTo>
                  <a:lnTo>
                    <a:pt x="379" y="1910"/>
                  </a:lnTo>
                  <a:lnTo>
                    <a:pt x="378" y="1917"/>
                  </a:lnTo>
                  <a:lnTo>
                    <a:pt x="373" y="1922"/>
                  </a:lnTo>
                  <a:lnTo>
                    <a:pt x="365" y="1926"/>
                  </a:lnTo>
                  <a:lnTo>
                    <a:pt x="360" y="1927"/>
                  </a:lnTo>
                  <a:lnTo>
                    <a:pt x="358" y="1929"/>
                  </a:lnTo>
                  <a:lnTo>
                    <a:pt x="350" y="1931"/>
                  </a:lnTo>
                  <a:lnTo>
                    <a:pt x="344" y="1935"/>
                  </a:lnTo>
                  <a:lnTo>
                    <a:pt x="340" y="1941"/>
                  </a:lnTo>
                  <a:lnTo>
                    <a:pt x="337" y="1948"/>
                  </a:lnTo>
                  <a:lnTo>
                    <a:pt x="335" y="1956"/>
                  </a:lnTo>
                  <a:lnTo>
                    <a:pt x="332" y="1963"/>
                  </a:lnTo>
                  <a:lnTo>
                    <a:pt x="329" y="1970"/>
                  </a:lnTo>
                  <a:lnTo>
                    <a:pt x="325" y="1976"/>
                  </a:lnTo>
                  <a:lnTo>
                    <a:pt x="320" y="1981"/>
                  </a:lnTo>
                  <a:lnTo>
                    <a:pt x="315" y="1986"/>
                  </a:lnTo>
                  <a:lnTo>
                    <a:pt x="310" y="1991"/>
                  </a:lnTo>
                  <a:lnTo>
                    <a:pt x="305" y="1996"/>
                  </a:lnTo>
                  <a:lnTo>
                    <a:pt x="300" y="2001"/>
                  </a:lnTo>
                  <a:lnTo>
                    <a:pt x="295" y="2006"/>
                  </a:lnTo>
                  <a:lnTo>
                    <a:pt x="289" y="2010"/>
                  </a:lnTo>
                  <a:lnTo>
                    <a:pt x="282" y="2013"/>
                  </a:lnTo>
                  <a:lnTo>
                    <a:pt x="275" y="2011"/>
                  </a:lnTo>
                  <a:lnTo>
                    <a:pt x="274" y="2011"/>
                  </a:lnTo>
                  <a:lnTo>
                    <a:pt x="265" y="2010"/>
                  </a:lnTo>
                  <a:lnTo>
                    <a:pt x="258" y="2008"/>
                  </a:lnTo>
                  <a:lnTo>
                    <a:pt x="249" y="2005"/>
                  </a:lnTo>
                  <a:lnTo>
                    <a:pt x="242" y="2004"/>
                  </a:lnTo>
                  <a:lnTo>
                    <a:pt x="233" y="2001"/>
                  </a:lnTo>
                  <a:lnTo>
                    <a:pt x="225" y="2000"/>
                  </a:lnTo>
                  <a:lnTo>
                    <a:pt x="218" y="1996"/>
                  </a:lnTo>
                  <a:lnTo>
                    <a:pt x="211" y="1994"/>
                  </a:lnTo>
                  <a:lnTo>
                    <a:pt x="205" y="1989"/>
                  </a:lnTo>
                  <a:lnTo>
                    <a:pt x="199" y="1986"/>
                  </a:lnTo>
                  <a:lnTo>
                    <a:pt x="194" y="1981"/>
                  </a:lnTo>
                  <a:lnTo>
                    <a:pt x="188" y="1978"/>
                  </a:lnTo>
                  <a:lnTo>
                    <a:pt x="184" y="1971"/>
                  </a:lnTo>
                  <a:lnTo>
                    <a:pt x="178" y="1966"/>
                  </a:lnTo>
                  <a:lnTo>
                    <a:pt x="174" y="1960"/>
                  </a:lnTo>
                  <a:lnTo>
                    <a:pt x="168" y="1956"/>
                  </a:lnTo>
                  <a:lnTo>
                    <a:pt x="163" y="1951"/>
                  </a:lnTo>
                  <a:lnTo>
                    <a:pt x="158" y="1946"/>
                  </a:lnTo>
                  <a:lnTo>
                    <a:pt x="153" y="1941"/>
                  </a:lnTo>
                  <a:lnTo>
                    <a:pt x="148" y="1936"/>
                  </a:lnTo>
                  <a:lnTo>
                    <a:pt x="144" y="1931"/>
                  </a:lnTo>
                  <a:lnTo>
                    <a:pt x="140" y="1925"/>
                  </a:lnTo>
                  <a:lnTo>
                    <a:pt x="135" y="1919"/>
                  </a:lnTo>
                  <a:lnTo>
                    <a:pt x="130" y="1914"/>
                  </a:lnTo>
                  <a:lnTo>
                    <a:pt x="126" y="1907"/>
                  </a:lnTo>
                  <a:lnTo>
                    <a:pt x="121" y="1902"/>
                  </a:lnTo>
                  <a:lnTo>
                    <a:pt x="115" y="1899"/>
                  </a:lnTo>
                  <a:lnTo>
                    <a:pt x="110" y="1894"/>
                  </a:lnTo>
                  <a:lnTo>
                    <a:pt x="105" y="1889"/>
                  </a:lnTo>
                  <a:lnTo>
                    <a:pt x="99" y="1886"/>
                  </a:lnTo>
                  <a:lnTo>
                    <a:pt x="93" y="1881"/>
                  </a:lnTo>
                  <a:lnTo>
                    <a:pt x="88" y="1876"/>
                  </a:lnTo>
                  <a:lnTo>
                    <a:pt x="80" y="1874"/>
                  </a:lnTo>
                  <a:lnTo>
                    <a:pt x="71" y="1872"/>
                  </a:lnTo>
                  <a:lnTo>
                    <a:pt x="63" y="1875"/>
                  </a:lnTo>
                  <a:lnTo>
                    <a:pt x="58" y="1879"/>
                  </a:lnTo>
                  <a:lnTo>
                    <a:pt x="50" y="1882"/>
                  </a:lnTo>
                  <a:lnTo>
                    <a:pt x="49" y="1884"/>
                  </a:lnTo>
                  <a:lnTo>
                    <a:pt x="23" y="1870"/>
                  </a:lnTo>
                  <a:lnTo>
                    <a:pt x="13" y="1865"/>
                  </a:lnTo>
                  <a:lnTo>
                    <a:pt x="2" y="1830"/>
                  </a:lnTo>
                  <a:lnTo>
                    <a:pt x="1" y="1829"/>
                  </a:lnTo>
                  <a:lnTo>
                    <a:pt x="1" y="1827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0" y="1824"/>
                  </a:lnTo>
                  <a:lnTo>
                    <a:pt x="0" y="1822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7"/>
                  </a:lnTo>
                  <a:lnTo>
                    <a:pt x="0" y="1816"/>
                  </a:lnTo>
                  <a:lnTo>
                    <a:pt x="1" y="1816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0" y="1812"/>
                  </a:lnTo>
                  <a:lnTo>
                    <a:pt x="1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7"/>
                  </a:lnTo>
                  <a:lnTo>
                    <a:pt x="1" y="1806"/>
                  </a:lnTo>
                  <a:lnTo>
                    <a:pt x="2" y="1806"/>
                  </a:lnTo>
                  <a:lnTo>
                    <a:pt x="2" y="1805"/>
                  </a:lnTo>
                  <a:lnTo>
                    <a:pt x="4" y="1806"/>
                  </a:lnTo>
                  <a:lnTo>
                    <a:pt x="5" y="1806"/>
                  </a:lnTo>
                  <a:lnTo>
                    <a:pt x="5" y="1805"/>
                  </a:lnTo>
                  <a:lnTo>
                    <a:pt x="6" y="1805"/>
                  </a:lnTo>
                  <a:lnTo>
                    <a:pt x="8" y="1804"/>
                  </a:lnTo>
                  <a:lnTo>
                    <a:pt x="9" y="1804"/>
                  </a:lnTo>
                  <a:lnTo>
                    <a:pt x="10" y="1804"/>
                  </a:lnTo>
                  <a:lnTo>
                    <a:pt x="9" y="1802"/>
                  </a:lnTo>
                  <a:lnTo>
                    <a:pt x="9" y="1801"/>
                  </a:lnTo>
                  <a:lnTo>
                    <a:pt x="10" y="1800"/>
                  </a:lnTo>
                  <a:lnTo>
                    <a:pt x="11" y="1799"/>
                  </a:lnTo>
                  <a:lnTo>
                    <a:pt x="11" y="1797"/>
                  </a:lnTo>
                  <a:lnTo>
                    <a:pt x="13" y="1796"/>
                  </a:lnTo>
                  <a:lnTo>
                    <a:pt x="13" y="1795"/>
                  </a:lnTo>
                  <a:lnTo>
                    <a:pt x="14" y="1795"/>
                  </a:lnTo>
                  <a:lnTo>
                    <a:pt x="14" y="1794"/>
                  </a:lnTo>
                  <a:lnTo>
                    <a:pt x="14" y="1792"/>
                  </a:lnTo>
                  <a:lnTo>
                    <a:pt x="15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7"/>
                  </a:lnTo>
                  <a:lnTo>
                    <a:pt x="16" y="1787"/>
                  </a:lnTo>
                  <a:lnTo>
                    <a:pt x="18" y="1786"/>
                  </a:lnTo>
                  <a:lnTo>
                    <a:pt x="19" y="1785"/>
                  </a:lnTo>
                  <a:lnTo>
                    <a:pt x="18" y="1784"/>
                  </a:lnTo>
                  <a:lnTo>
                    <a:pt x="19" y="1782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20" y="1779"/>
                  </a:lnTo>
                  <a:lnTo>
                    <a:pt x="20" y="1777"/>
                  </a:lnTo>
                  <a:lnTo>
                    <a:pt x="19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2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20" y="1767"/>
                  </a:lnTo>
                  <a:lnTo>
                    <a:pt x="20" y="1766"/>
                  </a:lnTo>
                  <a:lnTo>
                    <a:pt x="21" y="1765"/>
                  </a:lnTo>
                  <a:lnTo>
                    <a:pt x="21" y="1764"/>
                  </a:lnTo>
                  <a:lnTo>
                    <a:pt x="23" y="1762"/>
                  </a:lnTo>
                  <a:lnTo>
                    <a:pt x="23" y="1760"/>
                  </a:lnTo>
                  <a:lnTo>
                    <a:pt x="25" y="1760"/>
                  </a:lnTo>
                  <a:lnTo>
                    <a:pt x="25" y="1759"/>
                  </a:lnTo>
                  <a:lnTo>
                    <a:pt x="26" y="1759"/>
                  </a:lnTo>
                  <a:lnTo>
                    <a:pt x="26" y="1757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5" y="1755"/>
                  </a:lnTo>
                  <a:lnTo>
                    <a:pt x="25" y="1754"/>
                  </a:lnTo>
                  <a:lnTo>
                    <a:pt x="25" y="1752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6" y="1749"/>
                  </a:lnTo>
                  <a:lnTo>
                    <a:pt x="26" y="1747"/>
                  </a:lnTo>
                  <a:lnTo>
                    <a:pt x="28" y="1746"/>
                  </a:lnTo>
                  <a:lnTo>
                    <a:pt x="29" y="1745"/>
                  </a:lnTo>
                  <a:lnTo>
                    <a:pt x="30" y="1745"/>
                  </a:lnTo>
                  <a:lnTo>
                    <a:pt x="30" y="1744"/>
                  </a:lnTo>
                  <a:lnTo>
                    <a:pt x="30" y="1742"/>
                  </a:lnTo>
                  <a:lnTo>
                    <a:pt x="31" y="1741"/>
                  </a:lnTo>
                  <a:lnTo>
                    <a:pt x="33" y="1741"/>
                  </a:lnTo>
                  <a:lnTo>
                    <a:pt x="34" y="1740"/>
                  </a:lnTo>
                  <a:lnTo>
                    <a:pt x="35" y="1740"/>
                  </a:lnTo>
                  <a:lnTo>
                    <a:pt x="35" y="1739"/>
                  </a:lnTo>
                  <a:lnTo>
                    <a:pt x="34" y="1737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3"/>
                  </a:lnTo>
                  <a:lnTo>
                    <a:pt x="34" y="1732"/>
                  </a:lnTo>
                  <a:lnTo>
                    <a:pt x="35" y="1731"/>
                  </a:lnTo>
                  <a:lnTo>
                    <a:pt x="35" y="1730"/>
                  </a:lnTo>
                  <a:lnTo>
                    <a:pt x="35" y="1728"/>
                  </a:lnTo>
                  <a:lnTo>
                    <a:pt x="35" y="1727"/>
                  </a:lnTo>
                  <a:lnTo>
                    <a:pt x="34" y="1727"/>
                  </a:lnTo>
                  <a:lnTo>
                    <a:pt x="34" y="1726"/>
                  </a:lnTo>
                  <a:lnTo>
                    <a:pt x="33" y="1725"/>
                  </a:lnTo>
                  <a:lnTo>
                    <a:pt x="33" y="1723"/>
                  </a:lnTo>
                  <a:lnTo>
                    <a:pt x="34" y="1723"/>
                  </a:lnTo>
                  <a:lnTo>
                    <a:pt x="34" y="1722"/>
                  </a:lnTo>
                  <a:lnTo>
                    <a:pt x="33" y="1721"/>
                  </a:lnTo>
                  <a:lnTo>
                    <a:pt x="34" y="1720"/>
                  </a:lnTo>
                  <a:lnTo>
                    <a:pt x="34" y="1718"/>
                  </a:lnTo>
                  <a:lnTo>
                    <a:pt x="36" y="1718"/>
                  </a:lnTo>
                  <a:lnTo>
                    <a:pt x="36" y="1717"/>
                  </a:lnTo>
                  <a:lnTo>
                    <a:pt x="38" y="1717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9" y="1712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40" y="1708"/>
                  </a:lnTo>
                  <a:lnTo>
                    <a:pt x="41" y="1708"/>
                  </a:lnTo>
                  <a:lnTo>
                    <a:pt x="43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3"/>
                  </a:lnTo>
                  <a:lnTo>
                    <a:pt x="43" y="1702"/>
                  </a:lnTo>
                  <a:lnTo>
                    <a:pt x="43" y="1700"/>
                  </a:lnTo>
                  <a:lnTo>
                    <a:pt x="44" y="1698"/>
                  </a:lnTo>
                  <a:lnTo>
                    <a:pt x="43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3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1" y="1691"/>
                  </a:lnTo>
                  <a:lnTo>
                    <a:pt x="41" y="1690"/>
                  </a:lnTo>
                  <a:lnTo>
                    <a:pt x="40" y="1690"/>
                  </a:lnTo>
                  <a:lnTo>
                    <a:pt x="40" y="1688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3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8"/>
                  </a:lnTo>
                  <a:lnTo>
                    <a:pt x="39" y="1678"/>
                  </a:lnTo>
                  <a:lnTo>
                    <a:pt x="38" y="1677"/>
                  </a:lnTo>
                  <a:lnTo>
                    <a:pt x="36" y="1677"/>
                  </a:lnTo>
                  <a:lnTo>
                    <a:pt x="35" y="1677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4" y="1673"/>
                  </a:lnTo>
                  <a:lnTo>
                    <a:pt x="34" y="1672"/>
                  </a:lnTo>
                  <a:lnTo>
                    <a:pt x="35" y="1671"/>
                  </a:lnTo>
                  <a:lnTo>
                    <a:pt x="36" y="1671"/>
                  </a:lnTo>
                  <a:lnTo>
                    <a:pt x="36" y="1670"/>
                  </a:lnTo>
                  <a:lnTo>
                    <a:pt x="35" y="1670"/>
                  </a:lnTo>
                  <a:lnTo>
                    <a:pt x="35" y="1668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6" y="1663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5" y="1658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6" y="1656"/>
                  </a:lnTo>
                  <a:lnTo>
                    <a:pt x="36" y="1655"/>
                  </a:lnTo>
                  <a:lnTo>
                    <a:pt x="35" y="1653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4" y="1650"/>
                  </a:lnTo>
                  <a:lnTo>
                    <a:pt x="34" y="1648"/>
                  </a:lnTo>
                  <a:lnTo>
                    <a:pt x="33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1" y="1643"/>
                  </a:lnTo>
                  <a:lnTo>
                    <a:pt x="31" y="1642"/>
                  </a:lnTo>
                  <a:lnTo>
                    <a:pt x="33" y="1641"/>
                  </a:lnTo>
                  <a:lnTo>
                    <a:pt x="33" y="1640"/>
                  </a:lnTo>
                  <a:lnTo>
                    <a:pt x="33" y="1638"/>
                  </a:lnTo>
                  <a:lnTo>
                    <a:pt x="31" y="1637"/>
                  </a:lnTo>
                  <a:lnTo>
                    <a:pt x="31" y="1636"/>
                  </a:lnTo>
                  <a:lnTo>
                    <a:pt x="30" y="1635"/>
                  </a:lnTo>
                  <a:lnTo>
                    <a:pt x="30" y="1633"/>
                  </a:lnTo>
                  <a:lnTo>
                    <a:pt x="31" y="1633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3" y="1630"/>
                  </a:lnTo>
                  <a:lnTo>
                    <a:pt x="31" y="1630"/>
                  </a:lnTo>
                  <a:lnTo>
                    <a:pt x="33" y="1628"/>
                  </a:lnTo>
                  <a:lnTo>
                    <a:pt x="33" y="1627"/>
                  </a:lnTo>
                  <a:lnTo>
                    <a:pt x="34" y="1627"/>
                  </a:lnTo>
                  <a:lnTo>
                    <a:pt x="34" y="1626"/>
                  </a:lnTo>
                  <a:lnTo>
                    <a:pt x="33" y="1625"/>
                  </a:lnTo>
                  <a:lnTo>
                    <a:pt x="34" y="1625"/>
                  </a:lnTo>
                  <a:lnTo>
                    <a:pt x="34" y="1623"/>
                  </a:lnTo>
                  <a:lnTo>
                    <a:pt x="34" y="1622"/>
                  </a:lnTo>
                  <a:lnTo>
                    <a:pt x="33" y="1621"/>
                  </a:lnTo>
                  <a:lnTo>
                    <a:pt x="33" y="1620"/>
                  </a:lnTo>
                  <a:lnTo>
                    <a:pt x="33" y="1618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3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4" y="1610"/>
                  </a:lnTo>
                  <a:lnTo>
                    <a:pt x="35" y="1610"/>
                  </a:lnTo>
                  <a:lnTo>
                    <a:pt x="35" y="1608"/>
                  </a:lnTo>
                  <a:lnTo>
                    <a:pt x="36" y="1608"/>
                  </a:lnTo>
                  <a:lnTo>
                    <a:pt x="36" y="1607"/>
                  </a:lnTo>
                  <a:lnTo>
                    <a:pt x="35" y="1606"/>
                  </a:lnTo>
                  <a:lnTo>
                    <a:pt x="35" y="1605"/>
                  </a:lnTo>
                  <a:lnTo>
                    <a:pt x="35" y="1603"/>
                  </a:lnTo>
                  <a:lnTo>
                    <a:pt x="36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8"/>
                  </a:lnTo>
                  <a:lnTo>
                    <a:pt x="38" y="1597"/>
                  </a:lnTo>
                  <a:lnTo>
                    <a:pt x="39" y="1597"/>
                  </a:lnTo>
                  <a:lnTo>
                    <a:pt x="39" y="1596"/>
                  </a:lnTo>
                  <a:lnTo>
                    <a:pt x="40" y="1596"/>
                  </a:lnTo>
                  <a:lnTo>
                    <a:pt x="40" y="1595"/>
                  </a:lnTo>
                  <a:lnTo>
                    <a:pt x="41" y="1595"/>
                  </a:lnTo>
                  <a:lnTo>
                    <a:pt x="43" y="1595"/>
                  </a:lnTo>
                  <a:lnTo>
                    <a:pt x="44" y="1595"/>
                  </a:lnTo>
                  <a:lnTo>
                    <a:pt x="45" y="1595"/>
                  </a:lnTo>
                  <a:lnTo>
                    <a:pt x="46" y="1596"/>
                  </a:lnTo>
                  <a:lnTo>
                    <a:pt x="48" y="1596"/>
                  </a:lnTo>
                  <a:lnTo>
                    <a:pt x="48" y="1597"/>
                  </a:lnTo>
                  <a:lnTo>
                    <a:pt x="49" y="1596"/>
                  </a:lnTo>
                  <a:lnTo>
                    <a:pt x="49" y="1595"/>
                  </a:lnTo>
                  <a:lnTo>
                    <a:pt x="50" y="1593"/>
                  </a:lnTo>
                  <a:lnTo>
                    <a:pt x="51" y="1593"/>
                  </a:lnTo>
                  <a:lnTo>
                    <a:pt x="53" y="1592"/>
                  </a:lnTo>
                  <a:lnTo>
                    <a:pt x="54" y="1591"/>
                  </a:lnTo>
                  <a:lnTo>
                    <a:pt x="54" y="1590"/>
                  </a:lnTo>
                  <a:lnTo>
                    <a:pt x="55" y="1590"/>
                  </a:lnTo>
                  <a:lnTo>
                    <a:pt x="56" y="1590"/>
                  </a:lnTo>
                  <a:lnTo>
                    <a:pt x="58" y="1590"/>
                  </a:lnTo>
                  <a:lnTo>
                    <a:pt x="59" y="1590"/>
                  </a:lnTo>
                  <a:lnTo>
                    <a:pt x="59" y="1588"/>
                  </a:lnTo>
                  <a:lnTo>
                    <a:pt x="60" y="1587"/>
                  </a:lnTo>
                  <a:lnTo>
                    <a:pt x="61" y="1587"/>
                  </a:lnTo>
                  <a:lnTo>
                    <a:pt x="63" y="1587"/>
                  </a:lnTo>
                  <a:lnTo>
                    <a:pt x="63" y="1586"/>
                  </a:lnTo>
                  <a:lnTo>
                    <a:pt x="64" y="1585"/>
                  </a:lnTo>
                  <a:lnTo>
                    <a:pt x="65" y="1583"/>
                  </a:lnTo>
                  <a:lnTo>
                    <a:pt x="66" y="1582"/>
                  </a:lnTo>
                  <a:lnTo>
                    <a:pt x="68" y="1581"/>
                  </a:lnTo>
                  <a:lnTo>
                    <a:pt x="68" y="1580"/>
                  </a:lnTo>
                  <a:lnTo>
                    <a:pt x="69" y="1580"/>
                  </a:lnTo>
                  <a:lnTo>
                    <a:pt x="69" y="1578"/>
                  </a:lnTo>
                  <a:lnTo>
                    <a:pt x="70" y="1578"/>
                  </a:lnTo>
                  <a:lnTo>
                    <a:pt x="70" y="1577"/>
                  </a:lnTo>
                  <a:lnTo>
                    <a:pt x="71" y="1576"/>
                  </a:lnTo>
                  <a:lnTo>
                    <a:pt x="71" y="1575"/>
                  </a:lnTo>
                  <a:lnTo>
                    <a:pt x="70" y="1573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1" y="1568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3" y="1563"/>
                  </a:lnTo>
                  <a:lnTo>
                    <a:pt x="73" y="1562"/>
                  </a:lnTo>
                  <a:lnTo>
                    <a:pt x="74" y="1561"/>
                  </a:lnTo>
                  <a:lnTo>
                    <a:pt x="75" y="1560"/>
                  </a:lnTo>
                  <a:lnTo>
                    <a:pt x="76" y="1558"/>
                  </a:lnTo>
                  <a:lnTo>
                    <a:pt x="78" y="1557"/>
                  </a:lnTo>
                  <a:lnTo>
                    <a:pt x="79" y="1557"/>
                  </a:lnTo>
                  <a:lnTo>
                    <a:pt x="80" y="1557"/>
                  </a:lnTo>
                  <a:lnTo>
                    <a:pt x="81" y="1557"/>
                  </a:lnTo>
                  <a:lnTo>
                    <a:pt x="83" y="1557"/>
                  </a:lnTo>
                  <a:lnTo>
                    <a:pt x="84" y="1556"/>
                  </a:lnTo>
                  <a:lnTo>
                    <a:pt x="84" y="1555"/>
                  </a:lnTo>
                  <a:lnTo>
                    <a:pt x="84" y="1553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5" y="1550"/>
                  </a:lnTo>
                  <a:lnTo>
                    <a:pt x="86" y="1548"/>
                  </a:lnTo>
                  <a:lnTo>
                    <a:pt x="88" y="1547"/>
                  </a:lnTo>
                  <a:lnTo>
                    <a:pt x="86" y="1546"/>
                  </a:lnTo>
                  <a:lnTo>
                    <a:pt x="86" y="1545"/>
                  </a:lnTo>
                  <a:lnTo>
                    <a:pt x="86" y="1543"/>
                  </a:lnTo>
                  <a:lnTo>
                    <a:pt x="86" y="1542"/>
                  </a:lnTo>
                  <a:lnTo>
                    <a:pt x="85" y="1542"/>
                  </a:lnTo>
                  <a:lnTo>
                    <a:pt x="85" y="1541"/>
                  </a:lnTo>
                  <a:lnTo>
                    <a:pt x="84" y="1541"/>
                  </a:lnTo>
                  <a:lnTo>
                    <a:pt x="83" y="1541"/>
                  </a:lnTo>
                  <a:lnTo>
                    <a:pt x="81" y="1540"/>
                  </a:lnTo>
                  <a:lnTo>
                    <a:pt x="81" y="1538"/>
                  </a:lnTo>
                  <a:lnTo>
                    <a:pt x="81" y="1537"/>
                  </a:lnTo>
                  <a:lnTo>
                    <a:pt x="80" y="1537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79" y="1532"/>
                  </a:lnTo>
                  <a:lnTo>
                    <a:pt x="80" y="1531"/>
                  </a:lnTo>
                  <a:lnTo>
                    <a:pt x="80" y="1530"/>
                  </a:lnTo>
                  <a:lnTo>
                    <a:pt x="81" y="1530"/>
                  </a:lnTo>
                  <a:lnTo>
                    <a:pt x="81" y="1528"/>
                  </a:lnTo>
                  <a:lnTo>
                    <a:pt x="83" y="1527"/>
                  </a:lnTo>
                  <a:lnTo>
                    <a:pt x="83" y="1526"/>
                  </a:lnTo>
                  <a:lnTo>
                    <a:pt x="81" y="1524"/>
                  </a:lnTo>
                  <a:lnTo>
                    <a:pt x="80" y="1523"/>
                  </a:lnTo>
                  <a:lnTo>
                    <a:pt x="79" y="1522"/>
                  </a:lnTo>
                  <a:lnTo>
                    <a:pt x="79" y="1521"/>
                  </a:lnTo>
                  <a:lnTo>
                    <a:pt x="79" y="1519"/>
                  </a:lnTo>
                  <a:lnTo>
                    <a:pt x="79" y="1518"/>
                  </a:lnTo>
                  <a:lnTo>
                    <a:pt x="80" y="1517"/>
                  </a:lnTo>
                  <a:lnTo>
                    <a:pt x="80" y="1516"/>
                  </a:lnTo>
                  <a:lnTo>
                    <a:pt x="81" y="1514"/>
                  </a:lnTo>
                  <a:lnTo>
                    <a:pt x="83" y="1513"/>
                  </a:lnTo>
                  <a:lnTo>
                    <a:pt x="83" y="1512"/>
                  </a:lnTo>
                  <a:lnTo>
                    <a:pt x="84" y="1511"/>
                  </a:lnTo>
                  <a:lnTo>
                    <a:pt x="83" y="1509"/>
                  </a:lnTo>
                  <a:lnTo>
                    <a:pt x="83" y="1507"/>
                  </a:lnTo>
                  <a:lnTo>
                    <a:pt x="83" y="1506"/>
                  </a:lnTo>
                  <a:lnTo>
                    <a:pt x="83" y="1504"/>
                  </a:lnTo>
                  <a:lnTo>
                    <a:pt x="83" y="1503"/>
                  </a:lnTo>
                  <a:lnTo>
                    <a:pt x="84" y="1502"/>
                  </a:lnTo>
                  <a:lnTo>
                    <a:pt x="84" y="1501"/>
                  </a:lnTo>
                  <a:lnTo>
                    <a:pt x="84" y="1499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4"/>
                  </a:lnTo>
                  <a:lnTo>
                    <a:pt x="84" y="1493"/>
                  </a:lnTo>
                  <a:lnTo>
                    <a:pt x="85" y="1492"/>
                  </a:lnTo>
                  <a:lnTo>
                    <a:pt x="86" y="1491"/>
                  </a:lnTo>
                  <a:lnTo>
                    <a:pt x="88" y="1489"/>
                  </a:lnTo>
                  <a:lnTo>
                    <a:pt x="89" y="1488"/>
                  </a:lnTo>
                  <a:lnTo>
                    <a:pt x="90" y="1487"/>
                  </a:lnTo>
                  <a:lnTo>
                    <a:pt x="90" y="1486"/>
                  </a:lnTo>
                  <a:lnTo>
                    <a:pt x="91" y="1486"/>
                  </a:lnTo>
                  <a:lnTo>
                    <a:pt x="91" y="1484"/>
                  </a:lnTo>
                  <a:lnTo>
                    <a:pt x="93" y="1483"/>
                  </a:lnTo>
                  <a:lnTo>
                    <a:pt x="94" y="1483"/>
                  </a:lnTo>
                  <a:lnTo>
                    <a:pt x="95" y="1483"/>
                  </a:lnTo>
                  <a:lnTo>
                    <a:pt x="95" y="1484"/>
                  </a:lnTo>
                  <a:lnTo>
                    <a:pt x="96" y="1484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5" y="1481"/>
                  </a:lnTo>
                  <a:lnTo>
                    <a:pt x="95" y="1479"/>
                  </a:lnTo>
                  <a:lnTo>
                    <a:pt x="96" y="1479"/>
                  </a:lnTo>
                  <a:lnTo>
                    <a:pt x="96" y="1478"/>
                  </a:lnTo>
                  <a:lnTo>
                    <a:pt x="98" y="1478"/>
                  </a:lnTo>
                  <a:lnTo>
                    <a:pt x="99" y="1478"/>
                  </a:lnTo>
                  <a:lnTo>
                    <a:pt x="100" y="1478"/>
                  </a:lnTo>
                  <a:lnTo>
                    <a:pt x="101" y="1479"/>
                  </a:lnTo>
                  <a:lnTo>
                    <a:pt x="103" y="1479"/>
                  </a:lnTo>
                  <a:lnTo>
                    <a:pt x="104" y="1479"/>
                  </a:lnTo>
                  <a:lnTo>
                    <a:pt x="104" y="1481"/>
                  </a:lnTo>
                  <a:lnTo>
                    <a:pt x="105" y="1481"/>
                  </a:lnTo>
                  <a:lnTo>
                    <a:pt x="106" y="1481"/>
                  </a:lnTo>
                  <a:lnTo>
                    <a:pt x="108" y="1481"/>
                  </a:lnTo>
                  <a:lnTo>
                    <a:pt x="109" y="1481"/>
                  </a:lnTo>
                  <a:lnTo>
                    <a:pt x="110" y="1482"/>
                  </a:lnTo>
                  <a:lnTo>
                    <a:pt x="111" y="1482"/>
                  </a:lnTo>
                  <a:lnTo>
                    <a:pt x="113" y="1483"/>
                  </a:lnTo>
                  <a:lnTo>
                    <a:pt x="114" y="1483"/>
                  </a:lnTo>
                  <a:lnTo>
                    <a:pt x="115" y="1483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6" y="1481"/>
                  </a:lnTo>
                  <a:lnTo>
                    <a:pt x="116" y="1479"/>
                  </a:lnTo>
                  <a:lnTo>
                    <a:pt x="116" y="1478"/>
                  </a:lnTo>
                  <a:lnTo>
                    <a:pt x="115" y="1478"/>
                  </a:lnTo>
                  <a:lnTo>
                    <a:pt x="114" y="1478"/>
                  </a:lnTo>
                  <a:lnTo>
                    <a:pt x="113" y="1478"/>
                  </a:lnTo>
                  <a:lnTo>
                    <a:pt x="111" y="1478"/>
                  </a:lnTo>
                  <a:lnTo>
                    <a:pt x="111" y="1477"/>
                  </a:lnTo>
                  <a:lnTo>
                    <a:pt x="113" y="1477"/>
                  </a:lnTo>
                  <a:lnTo>
                    <a:pt x="113" y="1476"/>
                  </a:lnTo>
                  <a:lnTo>
                    <a:pt x="114" y="1476"/>
                  </a:lnTo>
                  <a:lnTo>
                    <a:pt x="114" y="1474"/>
                  </a:lnTo>
                  <a:lnTo>
                    <a:pt x="114" y="1473"/>
                  </a:lnTo>
                  <a:lnTo>
                    <a:pt x="113" y="1473"/>
                  </a:lnTo>
                  <a:lnTo>
                    <a:pt x="113" y="1472"/>
                  </a:lnTo>
                  <a:lnTo>
                    <a:pt x="114" y="1471"/>
                  </a:lnTo>
                  <a:lnTo>
                    <a:pt x="114" y="1469"/>
                  </a:lnTo>
                  <a:lnTo>
                    <a:pt x="115" y="1468"/>
                  </a:lnTo>
                  <a:lnTo>
                    <a:pt x="116" y="1468"/>
                  </a:lnTo>
                  <a:lnTo>
                    <a:pt x="118" y="1468"/>
                  </a:lnTo>
                  <a:lnTo>
                    <a:pt x="119" y="1468"/>
                  </a:lnTo>
                  <a:lnTo>
                    <a:pt x="120" y="1469"/>
                  </a:lnTo>
                  <a:lnTo>
                    <a:pt x="121" y="1469"/>
                  </a:lnTo>
                  <a:lnTo>
                    <a:pt x="123" y="1471"/>
                  </a:lnTo>
                  <a:lnTo>
                    <a:pt x="123" y="1469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1" y="1467"/>
                  </a:lnTo>
                  <a:lnTo>
                    <a:pt x="121" y="1466"/>
                  </a:lnTo>
                  <a:lnTo>
                    <a:pt x="123" y="1466"/>
                  </a:lnTo>
                  <a:lnTo>
                    <a:pt x="123" y="1464"/>
                  </a:lnTo>
                  <a:lnTo>
                    <a:pt x="124" y="1464"/>
                  </a:lnTo>
                  <a:lnTo>
                    <a:pt x="124" y="1463"/>
                  </a:lnTo>
                  <a:lnTo>
                    <a:pt x="125" y="1463"/>
                  </a:lnTo>
                  <a:lnTo>
                    <a:pt x="126" y="1463"/>
                  </a:lnTo>
                  <a:lnTo>
                    <a:pt x="128" y="1463"/>
                  </a:lnTo>
                  <a:lnTo>
                    <a:pt x="129" y="1463"/>
                  </a:lnTo>
                  <a:lnTo>
                    <a:pt x="129" y="1464"/>
                  </a:lnTo>
                  <a:lnTo>
                    <a:pt x="130" y="1464"/>
                  </a:lnTo>
                  <a:lnTo>
                    <a:pt x="131" y="1464"/>
                  </a:lnTo>
                  <a:lnTo>
                    <a:pt x="133" y="1463"/>
                  </a:lnTo>
                  <a:lnTo>
                    <a:pt x="134" y="1463"/>
                  </a:lnTo>
                  <a:lnTo>
                    <a:pt x="135" y="1463"/>
                  </a:lnTo>
                  <a:lnTo>
                    <a:pt x="135" y="1464"/>
                  </a:lnTo>
                  <a:lnTo>
                    <a:pt x="135" y="1466"/>
                  </a:lnTo>
                  <a:lnTo>
                    <a:pt x="136" y="1467"/>
                  </a:lnTo>
                  <a:lnTo>
                    <a:pt x="136" y="1466"/>
                  </a:lnTo>
                  <a:lnTo>
                    <a:pt x="138" y="1466"/>
                  </a:lnTo>
                  <a:lnTo>
                    <a:pt x="138" y="1464"/>
                  </a:lnTo>
                  <a:lnTo>
                    <a:pt x="138" y="1463"/>
                  </a:lnTo>
                  <a:lnTo>
                    <a:pt x="139" y="1463"/>
                  </a:lnTo>
                  <a:lnTo>
                    <a:pt x="139" y="1464"/>
                  </a:lnTo>
                  <a:lnTo>
                    <a:pt x="140" y="1464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40" y="1469"/>
                  </a:lnTo>
                  <a:lnTo>
                    <a:pt x="139" y="1469"/>
                  </a:lnTo>
                  <a:lnTo>
                    <a:pt x="139" y="1471"/>
                  </a:lnTo>
                  <a:lnTo>
                    <a:pt x="139" y="1472"/>
                  </a:lnTo>
                  <a:lnTo>
                    <a:pt x="138" y="1472"/>
                  </a:lnTo>
                  <a:lnTo>
                    <a:pt x="138" y="1473"/>
                  </a:lnTo>
                  <a:lnTo>
                    <a:pt x="136" y="1473"/>
                  </a:lnTo>
                  <a:lnTo>
                    <a:pt x="136" y="1472"/>
                  </a:lnTo>
                  <a:lnTo>
                    <a:pt x="135" y="1472"/>
                  </a:lnTo>
                  <a:lnTo>
                    <a:pt x="135" y="1473"/>
                  </a:lnTo>
                  <a:lnTo>
                    <a:pt x="134" y="1473"/>
                  </a:lnTo>
                  <a:lnTo>
                    <a:pt x="134" y="1474"/>
                  </a:lnTo>
                  <a:lnTo>
                    <a:pt x="134" y="1476"/>
                  </a:lnTo>
                  <a:lnTo>
                    <a:pt x="135" y="1477"/>
                  </a:lnTo>
                  <a:lnTo>
                    <a:pt x="135" y="1478"/>
                  </a:lnTo>
                  <a:lnTo>
                    <a:pt x="136" y="1478"/>
                  </a:lnTo>
                  <a:lnTo>
                    <a:pt x="136" y="1479"/>
                  </a:lnTo>
                  <a:lnTo>
                    <a:pt x="138" y="1479"/>
                  </a:lnTo>
                  <a:lnTo>
                    <a:pt x="139" y="1479"/>
                  </a:lnTo>
                  <a:lnTo>
                    <a:pt x="140" y="1479"/>
                  </a:lnTo>
                  <a:lnTo>
                    <a:pt x="141" y="1479"/>
                  </a:lnTo>
                  <a:lnTo>
                    <a:pt x="143" y="1479"/>
                  </a:lnTo>
                  <a:lnTo>
                    <a:pt x="144" y="1479"/>
                  </a:lnTo>
                  <a:lnTo>
                    <a:pt x="145" y="1479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6" y="1483"/>
                  </a:lnTo>
                  <a:lnTo>
                    <a:pt x="148" y="1484"/>
                  </a:lnTo>
                  <a:lnTo>
                    <a:pt x="149" y="1486"/>
                  </a:lnTo>
                  <a:lnTo>
                    <a:pt x="149" y="1487"/>
                  </a:lnTo>
                  <a:lnTo>
                    <a:pt x="150" y="1487"/>
                  </a:lnTo>
                  <a:lnTo>
                    <a:pt x="151" y="1486"/>
                  </a:lnTo>
                  <a:lnTo>
                    <a:pt x="153" y="1486"/>
                  </a:lnTo>
                  <a:lnTo>
                    <a:pt x="154" y="1486"/>
                  </a:lnTo>
                  <a:lnTo>
                    <a:pt x="155" y="1486"/>
                  </a:lnTo>
                  <a:lnTo>
                    <a:pt x="155" y="1484"/>
                  </a:lnTo>
                  <a:lnTo>
                    <a:pt x="156" y="1484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8" y="1483"/>
                  </a:lnTo>
                  <a:lnTo>
                    <a:pt x="159" y="1483"/>
                  </a:lnTo>
                  <a:lnTo>
                    <a:pt x="160" y="1483"/>
                  </a:lnTo>
                  <a:lnTo>
                    <a:pt x="161" y="1483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79"/>
                  </a:lnTo>
                  <a:lnTo>
                    <a:pt x="161" y="1478"/>
                  </a:lnTo>
                  <a:lnTo>
                    <a:pt x="163" y="1478"/>
                  </a:lnTo>
                  <a:lnTo>
                    <a:pt x="163" y="1477"/>
                  </a:lnTo>
                  <a:lnTo>
                    <a:pt x="164" y="1477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79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5" y="1483"/>
                  </a:lnTo>
                  <a:lnTo>
                    <a:pt x="166" y="1483"/>
                  </a:lnTo>
                  <a:lnTo>
                    <a:pt x="166" y="1484"/>
                  </a:lnTo>
                  <a:lnTo>
                    <a:pt x="168" y="1484"/>
                  </a:lnTo>
                  <a:lnTo>
                    <a:pt x="169" y="1484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70" y="1482"/>
                  </a:lnTo>
                  <a:lnTo>
                    <a:pt x="170" y="1481"/>
                  </a:lnTo>
                  <a:lnTo>
                    <a:pt x="169" y="1479"/>
                  </a:lnTo>
                  <a:lnTo>
                    <a:pt x="170" y="1479"/>
                  </a:lnTo>
                  <a:lnTo>
                    <a:pt x="170" y="1478"/>
                  </a:lnTo>
                  <a:lnTo>
                    <a:pt x="171" y="1478"/>
                  </a:lnTo>
                  <a:lnTo>
                    <a:pt x="171" y="1477"/>
                  </a:lnTo>
                  <a:lnTo>
                    <a:pt x="170" y="1477"/>
                  </a:lnTo>
                  <a:lnTo>
                    <a:pt x="170" y="1476"/>
                  </a:lnTo>
                  <a:lnTo>
                    <a:pt x="170" y="1474"/>
                  </a:lnTo>
                  <a:lnTo>
                    <a:pt x="171" y="1474"/>
                  </a:lnTo>
                  <a:lnTo>
                    <a:pt x="171" y="1476"/>
                  </a:lnTo>
                  <a:lnTo>
                    <a:pt x="173" y="1476"/>
                  </a:lnTo>
                  <a:lnTo>
                    <a:pt x="174" y="1476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5" y="1478"/>
                  </a:lnTo>
                  <a:lnTo>
                    <a:pt x="174" y="1478"/>
                  </a:lnTo>
                  <a:lnTo>
                    <a:pt x="173" y="1479"/>
                  </a:lnTo>
                  <a:lnTo>
                    <a:pt x="173" y="1481"/>
                  </a:lnTo>
                  <a:lnTo>
                    <a:pt x="174" y="1481"/>
                  </a:lnTo>
                  <a:lnTo>
                    <a:pt x="174" y="1482"/>
                  </a:lnTo>
                  <a:lnTo>
                    <a:pt x="175" y="1482"/>
                  </a:lnTo>
                  <a:lnTo>
                    <a:pt x="176" y="1482"/>
                  </a:lnTo>
                  <a:lnTo>
                    <a:pt x="178" y="1482"/>
                  </a:lnTo>
                  <a:lnTo>
                    <a:pt x="179" y="1482"/>
                  </a:lnTo>
                  <a:lnTo>
                    <a:pt x="180" y="1481"/>
                  </a:lnTo>
                  <a:lnTo>
                    <a:pt x="181" y="1481"/>
                  </a:lnTo>
                  <a:lnTo>
                    <a:pt x="183" y="1481"/>
                  </a:lnTo>
                  <a:lnTo>
                    <a:pt x="183" y="1479"/>
                  </a:lnTo>
                  <a:lnTo>
                    <a:pt x="183" y="1478"/>
                  </a:lnTo>
                  <a:lnTo>
                    <a:pt x="181" y="1478"/>
                  </a:lnTo>
                  <a:lnTo>
                    <a:pt x="181" y="1477"/>
                  </a:lnTo>
                  <a:lnTo>
                    <a:pt x="180" y="1477"/>
                  </a:lnTo>
                  <a:lnTo>
                    <a:pt x="180" y="1476"/>
                  </a:lnTo>
                  <a:lnTo>
                    <a:pt x="181" y="1474"/>
                  </a:lnTo>
                  <a:lnTo>
                    <a:pt x="183" y="1474"/>
                  </a:lnTo>
                  <a:lnTo>
                    <a:pt x="184" y="1474"/>
                  </a:lnTo>
                  <a:lnTo>
                    <a:pt x="184" y="1473"/>
                  </a:lnTo>
                  <a:lnTo>
                    <a:pt x="185" y="1473"/>
                  </a:lnTo>
                  <a:lnTo>
                    <a:pt x="186" y="1472"/>
                  </a:lnTo>
                  <a:lnTo>
                    <a:pt x="188" y="1472"/>
                  </a:lnTo>
                  <a:lnTo>
                    <a:pt x="189" y="1471"/>
                  </a:lnTo>
                  <a:lnTo>
                    <a:pt x="190" y="1471"/>
                  </a:lnTo>
                  <a:lnTo>
                    <a:pt x="191" y="1472"/>
                  </a:lnTo>
                  <a:lnTo>
                    <a:pt x="191" y="1473"/>
                  </a:lnTo>
                  <a:lnTo>
                    <a:pt x="190" y="1476"/>
                  </a:lnTo>
                  <a:lnTo>
                    <a:pt x="190" y="1477"/>
                  </a:lnTo>
                  <a:lnTo>
                    <a:pt x="191" y="1477"/>
                  </a:lnTo>
                  <a:lnTo>
                    <a:pt x="193" y="1477"/>
                  </a:lnTo>
                  <a:lnTo>
                    <a:pt x="194" y="1477"/>
                  </a:lnTo>
                  <a:lnTo>
                    <a:pt x="195" y="1476"/>
                  </a:lnTo>
                  <a:lnTo>
                    <a:pt x="195" y="1474"/>
                  </a:lnTo>
                  <a:lnTo>
                    <a:pt x="194" y="1473"/>
                  </a:lnTo>
                  <a:lnTo>
                    <a:pt x="195" y="1473"/>
                  </a:lnTo>
                  <a:lnTo>
                    <a:pt x="196" y="1473"/>
                  </a:lnTo>
                  <a:lnTo>
                    <a:pt x="196" y="1474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6" y="1478"/>
                  </a:lnTo>
                  <a:lnTo>
                    <a:pt x="198" y="1477"/>
                  </a:lnTo>
                  <a:lnTo>
                    <a:pt x="199" y="1476"/>
                  </a:lnTo>
                  <a:lnTo>
                    <a:pt x="200" y="1474"/>
                  </a:lnTo>
                  <a:lnTo>
                    <a:pt x="200" y="1473"/>
                  </a:lnTo>
                  <a:lnTo>
                    <a:pt x="201" y="1471"/>
                  </a:lnTo>
                  <a:lnTo>
                    <a:pt x="201" y="1468"/>
                  </a:lnTo>
                  <a:lnTo>
                    <a:pt x="203" y="1468"/>
                  </a:lnTo>
                  <a:lnTo>
                    <a:pt x="204" y="1468"/>
                  </a:lnTo>
                  <a:lnTo>
                    <a:pt x="205" y="1468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6" y="1466"/>
                  </a:lnTo>
                  <a:lnTo>
                    <a:pt x="208" y="1466"/>
                  </a:lnTo>
                  <a:lnTo>
                    <a:pt x="209" y="1466"/>
                  </a:lnTo>
                  <a:lnTo>
                    <a:pt x="209" y="1467"/>
                  </a:lnTo>
                  <a:lnTo>
                    <a:pt x="209" y="1468"/>
                  </a:lnTo>
                  <a:lnTo>
                    <a:pt x="209" y="1469"/>
                  </a:lnTo>
                  <a:lnTo>
                    <a:pt x="209" y="1471"/>
                  </a:lnTo>
                  <a:lnTo>
                    <a:pt x="210" y="1471"/>
                  </a:lnTo>
                  <a:lnTo>
                    <a:pt x="210" y="1468"/>
                  </a:lnTo>
                  <a:lnTo>
                    <a:pt x="211" y="1468"/>
                  </a:lnTo>
                  <a:lnTo>
                    <a:pt x="213" y="1468"/>
                  </a:lnTo>
                  <a:lnTo>
                    <a:pt x="214" y="1468"/>
                  </a:lnTo>
                  <a:lnTo>
                    <a:pt x="215" y="1469"/>
                  </a:lnTo>
                  <a:lnTo>
                    <a:pt x="216" y="1469"/>
                  </a:lnTo>
                  <a:lnTo>
                    <a:pt x="216" y="1468"/>
                  </a:lnTo>
                  <a:lnTo>
                    <a:pt x="218" y="1466"/>
                  </a:lnTo>
                  <a:lnTo>
                    <a:pt x="219" y="1467"/>
                  </a:lnTo>
                  <a:lnTo>
                    <a:pt x="220" y="1467"/>
                  </a:lnTo>
                  <a:lnTo>
                    <a:pt x="219" y="1469"/>
                  </a:lnTo>
                  <a:lnTo>
                    <a:pt x="219" y="1471"/>
                  </a:lnTo>
                  <a:lnTo>
                    <a:pt x="220" y="1471"/>
                  </a:lnTo>
                  <a:lnTo>
                    <a:pt x="221" y="1469"/>
                  </a:lnTo>
                  <a:lnTo>
                    <a:pt x="221" y="1471"/>
                  </a:lnTo>
                  <a:lnTo>
                    <a:pt x="224" y="1471"/>
                  </a:lnTo>
                  <a:lnTo>
                    <a:pt x="225" y="1469"/>
                  </a:lnTo>
                  <a:lnTo>
                    <a:pt x="226" y="1469"/>
                  </a:lnTo>
                  <a:lnTo>
                    <a:pt x="228" y="1468"/>
                  </a:lnTo>
                  <a:lnTo>
                    <a:pt x="228" y="1467"/>
                  </a:lnTo>
                  <a:lnTo>
                    <a:pt x="228" y="1466"/>
                  </a:lnTo>
                  <a:lnTo>
                    <a:pt x="229" y="1464"/>
                  </a:lnTo>
                  <a:lnTo>
                    <a:pt x="230" y="1464"/>
                  </a:lnTo>
                  <a:lnTo>
                    <a:pt x="230" y="1467"/>
                  </a:lnTo>
                  <a:lnTo>
                    <a:pt x="230" y="1468"/>
                  </a:lnTo>
                  <a:lnTo>
                    <a:pt x="229" y="1468"/>
                  </a:lnTo>
                  <a:lnTo>
                    <a:pt x="229" y="1469"/>
                  </a:lnTo>
                  <a:lnTo>
                    <a:pt x="230" y="1471"/>
                  </a:lnTo>
                  <a:lnTo>
                    <a:pt x="232" y="1471"/>
                  </a:lnTo>
                  <a:lnTo>
                    <a:pt x="232" y="1469"/>
                  </a:lnTo>
                  <a:lnTo>
                    <a:pt x="232" y="1468"/>
                  </a:lnTo>
                  <a:lnTo>
                    <a:pt x="233" y="1467"/>
                  </a:lnTo>
                  <a:lnTo>
                    <a:pt x="234" y="1466"/>
                  </a:lnTo>
                  <a:lnTo>
                    <a:pt x="235" y="1466"/>
                  </a:lnTo>
                  <a:lnTo>
                    <a:pt x="237" y="1466"/>
                  </a:lnTo>
                  <a:lnTo>
                    <a:pt x="238" y="1466"/>
                  </a:lnTo>
                  <a:lnTo>
                    <a:pt x="239" y="1466"/>
                  </a:lnTo>
                  <a:lnTo>
                    <a:pt x="240" y="1464"/>
                  </a:lnTo>
                  <a:lnTo>
                    <a:pt x="239" y="1464"/>
                  </a:lnTo>
                  <a:lnTo>
                    <a:pt x="238" y="1463"/>
                  </a:lnTo>
                  <a:lnTo>
                    <a:pt x="238" y="1462"/>
                  </a:lnTo>
                  <a:lnTo>
                    <a:pt x="237" y="1461"/>
                  </a:lnTo>
                  <a:lnTo>
                    <a:pt x="237" y="1459"/>
                  </a:lnTo>
                  <a:lnTo>
                    <a:pt x="238" y="1457"/>
                  </a:lnTo>
                  <a:lnTo>
                    <a:pt x="239" y="1457"/>
                  </a:lnTo>
                  <a:lnTo>
                    <a:pt x="240" y="1457"/>
                  </a:lnTo>
                  <a:lnTo>
                    <a:pt x="242" y="1457"/>
                  </a:lnTo>
                  <a:lnTo>
                    <a:pt x="243" y="1459"/>
                  </a:lnTo>
                  <a:lnTo>
                    <a:pt x="243" y="1461"/>
                  </a:lnTo>
                  <a:lnTo>
                    <a:pt x="244" y="1461"/>
                  </a:lnTo>
                  <a:lnTo>
                    <a:pt x="244" y="1459"/>
                  </a:lnTo>
                  <a:lnTo>
                    <a:pt x="245" y="1458"/>
                  </a:lnTo>
                  <a:lnTo>
                    <a:pt x="247" y="1457"/>
                  </a:lnTo>
                  <a:lnTo>
                    <a:pt x="247" y="1456"/>
                  </a:lnTo>
                  <a:lnTo>
                    <a:pt x="245" y="1456"/>
                  </a:lnTo>
                  <a:lnTo>
                    <a:pt x="245" y="1454"/>
                  </a:lnTo>
                  <a:lnTo>
                    <a:pt x="247" y="1453"/>
                  </a:lnTo>
                  <a:lnTo>
                    <a:pt x="248" y="1452"/>
                  </a:lnTo>
                  <a:lnTo>
                    <a:pt x="248" y="1451"/>
                  </a:lnTo>
                  <a:lnTo>
                    <a:pt x="249" y="1451"/>
                  </a:lnTo>
                  <a:lnTo>
                    <a:pt x="249" y="1449"/>
                  </a:lnTo>
                  <a:lnTo>
                    <a:pt x="250" y="1448"/>
                  </a:lnTo>
                  <a:lnTo>
                    <a:pt x="252" y="1448"/>
                  </a:lnTo>
                  <a:lnTo>
                    <a:pt x="253" y="1448"/>
                  </a:lnTo>
                  <a:lnTo>
                    <a:pt x="253" y="1449"/>
                  </a:lnTo>
                  <a:lnTo>
                    <a:pt x="253" y="1451"/>
                  </a:lnTo>
                  <a:lnTo>
                    <a:pt x="253" y="1452"/>
                  </a:lnTo>
                  <a:lnTo>
                    <a:pt x="254" y="1453"/>
                  </a:lnTo>
                  <a:lnTo>
                    <a:pt x="255" y="1452"/>
                  </a:lnTo>
                  <a:lnTo>
                    <a:pt x="257" y="1452"/>
                  </a:lnTo>
                  <a:lnTo>
                    <a:pt x="258" y="1451"/>
                  </a:lnTo>
                  <a:lnTo>
                    <a:pt x="257" y="1449"/>
                  </a:lnTo>
                  <a:lnTo>
                    <a:pt x="255" y="1448"/>
                  </a:lnTo>
                  <a:lnTo>
                    <a:pt x="254" y="1448"/>
                  </a:lnTo>
                  <a:lnTo>
                    <a:pt x="254" y="1447"/>
                  </a:lnTo>
                  <a:lnTo>
                    <a:pt x="254" y="1446"/>
                  </a:lnTo>
                  <a:lnTo>
                    <a:pt x="255" y="1446"/>
                  </a:lnTo>
                  <a:lnTo>
                    <a:pt x="257" y="1447"/>
                  </a:lnTo>
                  <a:lnTo>
                    <a:pt x="258" y="1447"/>
                  </a:lnTo>
                  <a:lnTo>
                    <a:pt x="258" y="1448"/>
                  </a:lnTo>
                  <a:lnTo>
                    <a:pt x="259" y="1447"/>
                  </a:lnTo>
                  <a:lnTo>
                    <a:pt x="259" y="1446"/>
                  </a:lnTo>
                  <a:lnTo>
                    <a:pt x="258" y="1444"/>
                  </a:lnTo>
                  <a:lnTo>
                    <a:pt x="258" y="1443"/>
                  </a:lnTo>
                  <a:lnTo>
                    <a:pt x="257" y="1442"/>
                  </a:lnTo>
                  <a:lnTo>
                    <a:pt x="258" y="1441"/>
                  </a:lnTo>
                  <a:lnTo>
                    <a:pt x="259" y="1442"/>
                  </a:lnTo>
                  <a:lnTo>
                    <a:pt x="260" y="1443"/>
                  </a:lnTo>
                  <a:lnTo>
                    <a:pt x="262" y="1443"/>
                  </a:lnTo>
                  <a:lnTo>
                    <a:pt x="262" y="1442"/>
                  </a:lnTo>
                  <a:lnTo>
                    <a:pt x="263" y="1442"/>
                  </a:lnTo>
                  <a:lnTo>
                    <a:pt x="263" y="1441"/>
                  </a:lnTo>
                  <a:lnTo>
                    <a:pt x="264" y="1439"/>
                  </a:lnTo>
                  <a:lnTo>
                    <a:pt x="264" y="1441"/>
                  </a:lnTo>
                  <a:lnTo>
                    <a:pt x="265" y="1441"/>
                  </a:lnTo>
                  <a:lnTo>
                    <a:pt x="265" y="1442"/>
                  </a:lnTo>
                  <a:lnTo>
                    <a:pt x="265" y="1443"/>
                  </a:lnTo>
                  <a:lnTo>
                    <a:pt x="267" y="1443"/>
                  </a:lnTo>
                  <a:lnTo>
                    <a:pt x="268" y="1443"/>
                  </a:lnTo>
                  <a:lnTo>
                    <a:pt x="269" y="1442"/>
                  </a:lnTo>
                  <a:lnTo>
                    <a:pt x="270" y="1441"/>
                  </a:lnTo>
                  <a:lnTo>
                    <a:pt x="272" y="1442"/>
                  </a:lnTo>
                  <a:lnTo>
                    <a:pt x="272" y="1443"/>
                  </a:lnTo>
                  <a:lnTo>
                    <a:pt x="273" y="1443"/>
                  </a:lnTo>
                  <a:lnTo>
                    <a:pt x="273" y="1442"/>
                  </a:lnTo>
                  <a:lnTo>
                    <a:pt x="274" y="1442"/>
                  </a:lnTo>
                  <a:lnTo>
                    <a:pt x="274" y="1441"/>
                  </a:lnTo>
                  <a:lnTo>
                    <a:pt x="275" y="1439"/>
                  </a:lnTo>
                  <a:lnTo>
                    <a:pt x="277" y="1438"/>
                  </a:lnTo>
                  <a:lnTo>
                    <a:pt x="278" y="1438"/>
                  </a:lnTo>
                  <a:lnTo>
                    <a:pt x="278" y="1437"/>
                  </a:lnTo>
                  <a:lnTo>
                    <a:pt x="279" y="1436"/>
                  </a:lnTo>
                  <a:lnTo>
                    <a:pt x="279" y="1434"/>
                  </a:lnTo>
                  <a:lnTo>
                    <a:pt x="280" y="1433"/>
                  </a:lnTo>
                  <a:lnTo>
                    <a:pt x="282" y="1433"/>
                  </a:lnTo>
                  <a:lnTo>
                    <a:pt x="283" y="1434"/>
                  </a:lnTo>
                  <a:lnTo>
                    <a:pt x="284" y="1436"/>
                  </a:lnTo>
                  <a:lnTo>
                    <a:pt x="285" y="1436"/>
                  </a:lnTo>
                  <a:lnTo>
                    <a:pt x="287" y="1436"/>
                  </a:lnTo>
                  <a:lnTo>
                    <a:pt x="288" y="1436"/>
                  </a:lnTo>
                  <a:lnTo>
                    <a:pt x="288" y="1434"/>
                  </a:lnTo>
                  <a:lnTo>
                    <a:pt x="288" y="1433"/>
                  </a:lnTo>
                  <a:lnTo>
                    <a:pt x="288" y="1432"/>
                  </a:lnTo>
                  <a:lnTo>
                    <a:pt x="288" y="1431"/>
                  </a:lnTo>
                  <a:lnTo>
                    <a:pt x="288" y="1429"/>
                  </a:lnTo>
                  <a:lnTo>
                    <a:pt x="289" y="1428"/>
                  </a:lnTo>
                  <a:lnTo>
                    <a:pt x="289" y="1429"/>
                  </a:lnTo>
                  <a:lnTo>
                    <a:pt x="290" y="1429"/>
                  </a:lnTo>
                  <a:lnTo>
                    <a:pt x="292" y="1431"/>
                  </a:lnTo>
                  <a:lnTo>
                    <a:pt x="293" y="1431"/>
                  </a:lnTo>
                  <a:lnTo>
                    <a:pt x="294" y="1431"/>
                  </a:lnTo>
                  <a:lnTo>
                    <a:pt x="294" y="1429"/>
                  </a:lnTo>
                  <a:lnTo>
                    <a:pt x="294" y="1428"/>
                  </a:lnTo>
                  <a:lnTo>
                    <a:pt x="293" y="1427"/>
                  </a:lnTo>
                  <a:lnTo>
                    <a:pt x="293" y="1426"/>
                  </a:lnTo>
                  <a:lnTo>
                    <a:pt x="294" y="1427"/>
                  </a:lnTo>
                  <a:lnTo>
                    <a:pt x="295" y="1427"/>
                  </a:lnTo>
                  <a:lnTo>
                    <a:pt x="297" y="1427"/>
                  </a:lnTo>
                  <a:lnTo>
                    <a:pt x="295" y="1428"/>
                  </a:lnTo>
                  <a:lnTo>
                    <a:pt x="295" y="1429"/>
                  </a:lnTo>
                  <a:lnTo>
                    <a:pt x="297" y="1431"/>
                  </a:lnTo>
                  <a:lnTo>
                    <a:pt x="297" y="1432"/>
                  </a:lnTo>
                  <a:lnTo>
                    <a:pt x="298" y="1432"/>
                  </a:lnTo>
                  <a:lnTo>
                    <a:pt x="299" y="1432"/>
                  </a:lnTo>
                  <a:lnTo>
                    <a:pt x="300" y="1432"/>
                  </a:lnTo>
                  <a:lnTo>
                    <a:pt x="300" y="1431"/>
                  </a:lnTo>
                  <a:lnTo>
                    <a:pt x="300" y="1428"/>
                  </a:lnTo>
                  <a:lnTo>
                    <a:pt x="302" y="1428"/>
                  </a:lnTo>
                  <a:lnTo>
                    <a:pt x="303" y="1428"/>
                  </a:lnTo>
                  <a:lnTo>
                    <a:pt x="304" y="1428"/>
                  </a:lnTo>
                  <a:lnTo>
                    <a:pt x="305" y="1429"/>
                  </a:lnTo>
                  <a:lnTo>
                    <a:pt x="307" y="1429"/>
                  </a:lnTo>
                  <a:lnTo>
                    <a:pt x="308" y="1429"/>
                  </a:lnTo>
                  <a:lnTo>
                    <a:pt x="308" y="1431"/>
                  </a:lnTo>
                  <a:lnTo>
                    <a:pt x="308" y="1429"/>
                  </a:lnTo>
                  <a:lnTo>
                    <a:pt x="309" y="1429"/>
                  </a:lnTo>
                  <a:lnTo>
                    <a:pt x="308" y="1428"/>
                  </a:lnTo>
                  <a:lnTo>
                    <a:pt x="308" y="1427"/>
                  </a:lnTo>
                  <a:lnTo>
                    <a:pt x="309" y="1426"/>
                  </a:lnTo>
                  <a:lnTo>
                    <a:pt x="310" y="1426"/>
                  </a:lnTo>
                  <a:lnTo>
                    <a:pt x="310" y="1427"/>
                  </a:lnTo>
                  <a:lnTo>
                    <a:pt x="312" y="1428"/>
                  </a:lnTo>
                  <a:lnTo>
                    <a:pt x="312" y="1429"/>
                  </a:lnTo>
                  <a:lnTo>
                    <a:pt x="312" y="1431"/>
                  </a:lnTo>
                  <a:lnTo>
                    <a:pt x="312" y="1432"/>
                  </a:lnTo>
                  <a:lnTo>
                    <a:pt x="313" y="1432"/>
                  </a:lnTo>
                  <a:lnTo>
                    <a:pt x="314" y="1432"/>
                  </a:lnTo>
                  <a:lnTo>
                    <a:pt x="313" y="1433"/>
                  </a:lnTo>
                  <a:lnTo>
                    <a:pt x="312" y="1433"/>
                  </a:lnTo>
                  <a:lnTo>
                    <a:pt x="312" y="1434"/>
                  </a:lnTo>
                  <a:lnTo>
                    <a:pt x="313" y="1434"/>
                  </a:lnTo>
                  <a:lnTo>
                    <a:pt x="313" y="1436"/>
                  </a:lnTo>
                  <a:lnTo>
                    <a:pt x="314" y="1436"/>
                  </a:lnTo>
                  <a:lnTo>
                    <a:pt x="315" y="1437"/>
                  </a:lnTo>
                  <a:lnTo>
                    <a:pt x="317" y="1437"/>
                  </a:lnTo>
                  <a:lnTo>
                    <a:pt x="318" y="1437"/>
                  </a:lnTo>
                  <a:lnTo>
                    <a:pt x="318" y="1436"/>
                  </a:lnTo>
                  <a:lnTo>
                    <a:pt x="319" y="1434"/>
                  </a:lnTo>
                  <a:lnTo>
                    <a:pt x="319" y="1433"/>
                  </a:lnTo>
                  <a:lnTo>
                    <a:pt x="320" y="1433"/>
                  </a:lnTo>
                  <a:lnTo>
                    <a:pt x="320" y="1434"/>
                  </a:lnTo>
                  <a:lnTo>
                    <a:pt x="322" y="1434"/>
                  </a:lnTo>
                  <a:lnTo>
                    <a:pt x="323" y="1436"/>
                  </a:lnTo>
                  <a:lnTo>
                    <a:pt x="324" y="1437"/>
                  </a:lnTo>
                  <a:lnTo>
                    <a:pt x="323" y="1438"/>
                  </a:lnTo>
                  <a:lnTo>
                    <a:pt x="324" y="1439"/>
                  </a:lnTo>
                  <a:lnTo>
                    <a:pt x="324" y="1441"/>
                  </a:lnTo>
                  <a:lnTo>
                    <a:pt x="325" y="1441"/>
                  </a:lnTo>
                  <a:lnTo>
                    <a:pt x="325" y="1439"/>
                  </a:lnTo>
                  <a:lnTo>
                    <a:pt x="327" y="1441"/>
                  </a:lnTo>
                  <a:lnTo>
                    <a:pt x="328" y="1441"/>
                  </a:lnTo>
                  <a:lnTo>
                    <a:pt x="329" y="1441"/>
                  </a:lnTo>
                  <a:lnTo>
                    <a:pt x="329" y="1442"/>
                  </a:lnTo>
                  <a:lnTo>
                    <a:pt x="329" y="1443"/>
                  </a:lnTo>
                  <a:lnTo>
                    <a:pt x="330" y="1444"/>
                  </a:lnTo>
                  <a:lnTo>
                    <a:pt x="332" y="1446"/>
                  </a:lnTo>
                  <a:lnTo>
                    <a:pt x="333" y="1446"/>
                  </a:lnTo>
                  <a:lnTo>
                    <a:pt x="334" y="1447"/>
                  </a:lnTo>
                  <a:lnTo>
                    <a:pt x="333" y="1447"/>
                  </a:lnTo>
                  <a:lnTo>
                    <a:pt x="333" y="1448"/>
                  </a:lnTo>
                  <a:lnTo>
                    <a:pt x="332" y="1448"/>
                  </a:lnTo>
                  <a:lnTo>
                    <a:pt x="332" y="1449"/>
                  </a:lnTo>
                  <a:lnTo>
                    <a:pt x="333" y="1451"/>
                  </a:lnTo>
                  <a:lnTo>
                    <a:pt x="334" y="1451"/>
                  </a:lnTo>
                  <a:lnTo>
                    <a:pt x="334" y="1452"/>
                  </a:lnTo>
                  <a:lnTo>
                    <a:pt x="335" y="1452"/>
                  </a:lnTo>
                  <a:lnTo>
                    <a:pt x="335" y="1453"/>
                  </a:lnTo>
                  <a:lnTo>
                    <a:pt x="335" y="1454"/>
                  </a:lnTo>
                  <a:lnTo>
                    <a:pt x="335" y="1456"/>
                  </a:lnTo>
                  <a:lnTo>
                    <a:pt x="335" y="1457"/>
                  </a:lnTo>
                  <a:lnTo>
                    <a:pt x="337" y="1458"/>
                  </a:lnTo>
                  <a:lnTo>
                    <a:pt x="337" y="1459"/>
                  </a:lnTo>
                  <a:lnTo>
                    <a:pt x="337" y="1461"/>
                  </a:lnTo>
                  <a:lnTo>
                    <a:pt x="338" y="1461"/>
                  </a:lnTo>
                  <a:lnTo>
                    <a:pt x="339" y="1461"/>
                  </a:lnTo>
                  <a:lnTo>
                    <a:pt x="339" y="1462"/>
                  </a:lnTo>
                  <a:lnTo>
                    <a:pt x="338" y="1463"/>
                  </a:lnTo>
                  <a:lnTo>
                    <a:pt x="337" y="1463"/>
                  </a:lnTo>
                  <a:lnTo>
                    <a:pt x="335" y="1464"/>
                  </a:lnTo>
                  <a:lnTo>
                    <a:pt x="335" y="1466"/>
                  </a:lnTo>
                  <a:lnTo>
                    <a:pt x="337" y="1467"/>
                  </a:lnTo>
                  <a:lnTo>
                    <a:pt x="337" y="1468"/>
                  </a:lnTo>
                  <a:lnTo>
                    <a:pt x="338" y="1468"/>
                  </a:lnTo>
                  <a:lnTo>
                    <a:pt x="338" y="1469"/>
                  </a:lnTo>
                  <a:lnTo>
                    <a:pt x="338" y="1471"/>
                  </a:lnTo>
                  <a:lnTo>
                    <a:pt x="338" y="1472"/>
                  </a:lnTo>
                  <a:lnTo>
                    <a:pt x="339" y="1473"/>
                  </a:lnTo>
                  <a:lnTo>
                    <a:pt x="340" y="1473"/>
                  </a:lnTo>
                  <a:lnTo>
                    <a:pt x="342" y="1474"/>
                  </a:lnTo>
                  <a:lnTo>
                    <a:pt x="343" y="1473"/>
                  </a:lnTo>
                  <a:lnTo>
                    <a:pt x="344" y="1472"/>
                  </a:lnTo>
                  <a:lnTo>
                    <a:pt x="345" y="1471"/>
                  </a:lnTo>
                  <a:lnTo>
                    <a:pt x="345" y="1469"/>
                  </a:lnTo>
                  <a:lnTo>
                    <a:pt x="347" y="1468"/>
                  </a:lnTo>
                  <a:lnTo>
                    <a:pt x="348" y="1468"/>
                  </a:lnTo>
                  <a:lnTo>
                    <a:pt x="348" y="1469"/>
                  </a:lnTo>
                  <a:lnTo>
                    <a:pt x="348" y="1471"/>
                  </a:lnTo>
                  <a:lnTo>
                    <a:pt x="347" y="1471"/>
                  </a:lnTo>
                  <a:lnTo>
                    <a:pt x="347" y="1472"/>
                  </a:lnTo>
                  <a:lnTo>
                    <a:pt x="347" y="1473"/>
                  </a:lnTo>
                  <a:lnTo>
                    <a:pt x="347" y="1474"/>
                  </a:lnTo>
                  <a:lnTo>
                    <a:pt x="348" y="1474"/>
                  </a:lnTo>
                  <a:lnTo>
                    <a:pt x="349" y="1474"/>
                  </a:lnTo>
                  <a:lnTo>
                    <a:pt x="350" y="1476"/>
                  </a:lnTo>
                  <a:lnTo>
                    <a:pt x="349" y="1477"/>
                  </a:lnTo>
                  <a:lnTo>
                    <a:pt x="349" y="1478"/>
                  </a:lnTo>
                  <a:lnTo>
                    <a:pt x="349" y="1479"/>
                  </a:lnTo>
                  <a:lnTo>
                    <a:pt x="350" y="1479"/>
                  </a:lnTo>
                  <a:lnTo>
                    <a:pt x="350" y="1481"/>
                  </a:lnTo>
                  <a:lnTo>
                    <a:pt x="352" y="1481"/>
                  </a:lnTo>
                  <a:lnTo>
                    <a:pt x="353" y="1479"/>
                  </a:lnTo>
                  <a:lnTo>
                    <a:pt x="354" y="1479"/>
                  </a:lnTo>
                  <a:lnTo>
                    <a:pt x="355" y="1479"/>
                  </a:lnTo>
                  <a:lnTo>
                    <a:pt x="354" y="1481"/>
                  </a:lnTo>
                  <a:lnTo>
                    <a:pt x="354" y="1482"/>
                  </a:lnTo>
                  <a:lnTo>
                    <a:pt x="354" y="1483"/>
                  </a:lnTo>
                  <a:lnTo>
                    <a:pt x="355" y="1483"/>
                  </a:lnTo>
                  <a:lnTo>
                    <a:pt x="357" y="1483"/>
                  </a:lnTo>
                  <a:lnTo>
                    <a:pt x="358" y="1482"/>
                  </a:lnTo>
                  <a:lnTo>
                    <a:pt x="358" y="1483"/>
                  </a:lnTo>
                  <a:lnTo>
                    <a:pt x="358" y="1484"/>
                  </a:lnTo>
                  <a:lnTo>
                    <a:pt x="357" y="1487"/>
                  </a:lnTo>
                  <a:lnTo>
                    <a:pt x="357" y="1488"/>
                  </a:lnTo>
                  <a:lnTo>
                    <a:pt x="355" y="1488"/>
                  </a:lnTo>
                  <a:lnTo>
                    <a:pt x="355" y="1489"/>
                  </a:lnTo>
                  <a:lnTo>
                    <a:pt x="355" y="1491"/>
                  </a:lnTo>
                  <a:lnTo>
                    <a:pt x="355" y="1492"/>
                  </a:lnTo>
                  <a:lnTo>
                    <a:pt x="357" y="1492"/>
                  </a:lnTo>
                  <a:lnTo>
                    <a:pt x="358" y="1493"/>
                  </a:lnTo>
                  <a:lnTo>
                    <a:pt x="359" y="1493"/>
                  </a:lnTo>
                  <a:lnTo>
                    <a:pt x="359" y="1494"/>
                  </a:lnTo>
                  <a:lnTo>
                    <a:pt x="359" y="1496"/>
                  </a:lnTo>
                  <a:lnTo>
                    <a:pt x="360" y="1497"/>
                  </a:lnTo>
                  <a:lnTo>
                    <a:pt x="360" y="1498"/>
                  </a:lnTo>
                  <a:lnTo>
                    <a:pt x="360" y="1499"/>
                  </a:lnTo>
                  <a:lnTo>
                    <a:pt x="362" y="1499"/>
                  </a:lnTo>
                  <a:lnTo>
                    <a:pt x="363" y="1498"/>
                  </a:lnTo>
                  <a:lnTo>
                    <a:pt x="364" y="1498"/>
                  </a:lnTo>
                  <a:lnTo>
                    <a:pt x="364" y="1497"/>
                  </a:lnTo>
                  <a:lnTo>
                    <a:pt x="363" y="1496"/>
                  </a:lnTo>
                  <a:lnTo>
                    <a:pt x="364" y="1496"/>
                  </a:lnTo>
                  <a:lnTo>
                    <a:pt x="365" y="1496"/>
                  </a:lnTo>
                  <a:lnTo>
                    <a:pt x="367" y="1496"/>
                  </a:lnTo>
                  <a:lnTo>
                    <a:pt x="367" y="1494"/>
                  </a:lnTo>
                  <a:lnTo>
                    <a:pt x="368" y="1494"/>
                  </a:lnTo>
                  <a:lnTo>
                    <a:pt x="369" y="1493"/>
                  </a:lnTo>
                  <a:lnTo>
                    <a:pt x="370" y="1493"/>
                  </a:lnTo>
                  <a:lnTo>
                    <a:pt x="372" y="1493"/>
                  </a:lnTo>
                  <a:lnTo>
                    <a:pt x="372" y="1491"/>
                  </a:lnTo>
                  <a:lnTo>
                    <a:pt x="372" y="1489"/>
                  </a:lnTo>
                  <a:lnTo>
                    <a:pt x="372" y="1488"/>
                  </a:lnTo>
                  <a:lnTo>
                    <a:pt x="372" y="1486"/>
                  </a:lnTo>
                  <a:lnTo>
                    <a:pt x="372" y="1483"/>
                  </a:lnTo>
                  <a:lnTo>
                    <a:pt x="373" y="1481"/>
                  </a:lnTo>
                  <a:lnTo>
                    <a:pt x="374" y="1479"/>
                  </a:lnTo>
                  <a:lnTo>
                    <a:pt x="374" y="1478"/>
                  </a:lnTo>
                  <a:lnTo>
                    <a:pt x="375" y="1477"/>
                  </a:lnTo>
                  <a:lnTo>
                    <a:pt x="377" y="1476"/>
                  </a:lnTo>
                  <a:lnTo>
                    <a:pt x="378" y="1474"/>
                  </a:lnTo>
                  <a:lnTo>
                    <a:pt x="378" y="1473"/>
                  </a:lnTo>
                  <a:lnTo>
                    <a:pt x="379" y="1472"/>
                  </a:lnTo>
                  <a:lnTo>
                    <a:pt x="380" y="1471"/>
                  </a:lnTo>
                  <a:lnTo>
                    <a:pt x="382" y="1469"/>
                  </a:lnTo>
                  <a:lnTo>
                    <a:pt x="383" y="1468"/>
                  </a:lnTo>
                  <a:lnTo>
                    <a:pt x="383" y="1467"/>
                  </a:lnTo>
                  <a:lnTo>
                    <a:pt x="384" y="1466"/>
                  </a:lnTo>
                  <a:lnTo>
                    <a:pt x="385" y="1464"/>
                  </a:lnTo>
                  <a:lnTo>
                    <a:pt x="385" y="1463"/>
                  </a:lnTo>
                  <a:lnTo>
                    <a:pt x="385" y="1462"/>
                  </a:lnTo>
                  <a:lnTo>
                    <a:pt x="387" y="1462"/>
                  </a:lnTo>
                  <a:lnTo>
                    <a:pt x="387" y="1461"/>
                  </a:lnTo>
                  <a:lnTo>
                    <a:pt x="388" y="1459"/>
                  </a:lnTo>
                  <a:lnTo>
                    <a:pt x="388" y="1458"/>
                  </a:lnTo>
                  <a:lnTo>
                    <a:pt x="389" y="1457"/>
                  </a:lnTo>
                  <a:lnTo>
                    <a:pt x="389" y="1456"/>
                  </a:lnTo>
                  <a:lnTo>
                    <a:pt x="389" y="1453"/>
                  </a:lnTo>
                  <a:lnTo>
                    <a:pt x="390" y="1453"/>
                  </a:lnTo>
                  <a:lnTo>
                    <a:pt x="390" y="1452"/>
                  </a:lnTo>
                  <a:lnTo>
                    <a:pt x="390" y="1451"/>
                  </a:lnTo>
                  <a:lnTo>
                    <a:pt x="390" y="1449"/>
                  </a:lnTo>
                  <a:lnTo>
                    <a:pt x="390" y="1448"/>
                  </a:lnTo>
                  <a:lnTo>
                    <a:pt x="392" y="1446"/>
                  </a:lnTo>
                  <a:lnTo>
                    <a:pt x="392" y="1444"/>
                  </a:lnTo>
                  <a:lnTo>
                    <a:pt x="392" y="1443"/>
                  </a:lnTo>
                  <a:lnTo>
                    <a:pt x="392" y="1442"/>
                  </a:lnTo>
                  <a:lnTo>
                    <a:pt x="392" y="1441"/>
                  </a:lnTo>
                  <a:lnTo>
                    <a:pt x="392" y="1439"/>
                  </a:lnTo>
                  <a:lnTo>
                    <a:pt x="392" y="1438"/>
                  </a:lnTo>
                  <a:lnTo>
                    <a:pt x="392" y="1437"/>
                  </a:lnTo>
                  <a:lnTo>
                    <a:pt x="392" y="1436"/>
                  </a:lnTo>
                  <a:lnTo>
                    <a:pt x="392" y="1434"/>
                  </a:lnTo>
                  <a:lnTo>
                    <a:pt x="392" y="1433"/>
                  </a:lnTo>
                  <a:lnTo>
                    <a:pt x="392" y="1431"/>
                  </a:lnTo>
                  <a:lnTo>
                    <a:pt x="392" y="1429"/>
                  </a:lnTo>
                  <a:lnTo>
                    <a:pt x="392" y="1428"/>
                  </a:lnTo>
                  <a:lnTo>
                    <a:pt x="392" y="1427"/>
                  </a:lnTo>
                  <a:lnTo>
                    <a:pt x="393" y="1426"/>
                  </a:lnTo>
                  <a:lnTo>
                    <a:pt x="393" y="1424"/>
                  </a:lnTo>
                  <a:lnTo>
                    <a:pt x="393" y="1423"/>
                  </a:lnTo>
                  <a:lnTo>
                    <a:pt x="393" y="1422"/>
                  </a:lnTo>
                  <a:lnTo>
                    <a:pt x="394" y="1421"/>
                  </a:lnTo>
                  <a:lnTo>
                    <a:pt x="393" y="1421"/>
                  </a:lnTo>
                  <a:lnTo>
                    <a:pt x="394" y="1419"/>
                  </a:lnTo>
                  <a:lnTo>
                    <a:pt x="394" y="1418"/>
                  </a:lnTo>
                  <a:lnTo>
                    <a:pt x="394" y="1417"/>
                  </a:lnTo>
                  <a:lnTo>
                    <a:pt x="394" y="1416"/>
                  </a:lnTo>
                  <a:lnTo>
                    <a:pt x="394" y="1414"/>
                  </a:lnTo>
                  <a:lnTo>
                    <a:pt x="393" y="1414"/>
                  </a:lnTo>
                  <a:lnTo>
                    <a:pt x="393" y="1413"/>
                  </a:lnTo>
                  <a:lnTo>
                    <a:pt x="393" y="1412"/>
                  </a:lnTo>
                  <a:lnTo>
                    <a:pt x="393" y="1411"/>
                  </a:lnTo>
                  <a:lnTo>
                    <a:pt x="393" y="1409"/>
                  </a:lnTo>
                  <a:lnTo>
                    <a:pt x="393" y="1408"/>
                  </a:lnTo>
                  <a:lnTo>
                    <a:pt x="393" y="1406"/>
                  </a:lnTo>
                  <a:lnTo>
                    <a:pt x="393" y="1404"/>
                  </a:lnTo>
                  <a:lnTo>
                    <a:pt x="393" y="1403"/>
                  </a:lnTo>
                  <a:lnTo>
                    <a:pt x="393" y="1402"/>
                  </a:lnTo>
                  <a:lnTo>
                    <a:pt x="393" y="1401"/>
                  </a:lnTo>
                  <a:lnTo>
                    <a:pt x="393" y="1399"/>
                  </a:lnTo>
                  <a:lnTo>
                    <a:pt x="393" y="1398"/>
                  </a:lnTo>
                  <a:lnTo>
                    <a:pt x="393" y="1397"/>
                  </a:lnTo>
                  <a:lnTo>
                    <a:pt x="394" y="1396"/>
                  </a:lnTo>
                  <a:lnTo>
                    <a:pt x="394" y="1394"/>
                  </a:lnTo>
                  <a:lnTo>
                    <a:pt x="394" y="1393"/>
                  </a:lnTo>
                  <a:lnTo>
                    <a:pt x="395" y="1392"/>
                  </a:lnTo>
                  <a:lnTo>
                    <a:pt x="395" y="1391"/>
                  </a:lnTo>
                  <a:lnTo>
                    <a:pt x="397" y="1389"/>
                  </a:lnTo>
                  <a:lnTo>
                    <a:pt x="397" y="1388"/>
                  </a:lnTo>
                  <a:lnTo>
                    <a:pt x="398" y="1387"/>
                  </a:lnTo>
                  <a:lnTo>
                    <a:pt x="399" y="1386"/>
                  </a:lnTo>
                  <a:lnTo>
                    <a:pt x="399" y="1384"/>
                  </a:lnTo>
                  <a:lnTo>
                    <a:pt x="399" y="1383"/>
                  </a:lnTo>
                  <a:lnTo>
                    <a:pt x="399" y="1382"/>
                  </a:lnTo>
                  <a:lnTo>
                    <a:pt x="399" y="1381"/>
                  </a:lnTo>
                  <a:lnTo>
                    <a:pt x="399" y="1379"/>
                  </a:lnTo>
                  <a:lnTo>
                    <a:pt x="399" y="1378"/>
                  </a:lnTo>
                  <a:lnTo>
                    <a:pt x="399" y="1377"/>
                  </a:lnTo>
                  <a:lnTo>
                    <a:pt x="399" y="1376"/>
                  </a:lnTo>
                  <a:lnTo>
                    <a:pt x="399" y="1374"/>
                  </a:lnTo>
                  <a:lnTo>
                    <a:pt x="400" y="1373"/>
                  </a:lnTo>
                  <a:lnTo>
                    <a:pt x="400" y="1371"/>
                  </a:lnTo>
                  <a:lnTo>
                    <a:pt x="400" y="1369"/>
                  </a:lnTo>
                  <a:lnTo>
                    <a:pt x="402" y="1368"/>
                  </a:lnTo>
                  <a:lnTo>
                    <a:pt x="402" y="1366"/>
                  </a:lnTo>
                  <a:lnTo>
                    <a:pt x="402" y="1364"/>
                  </a:lnTo>
                  <a:lnTo>
                    <a:pt x="402" y="1363"/>
                  </a:lnTo>
                  <a:lnTo>
                    <a:pt x="402" y="1362"/>
                  </a:lnTo>
                  <a:lnTo>
                    <a:pt x="402" y="1361"/>
                  </a:lnTo>
                  <a:lnTo>
                    <a:pt x="403" y="1359"/>
                  </a:lnTo>
                  <a:lnTo>
                    <a:pt x="403" y="1358"/>
                  </a:lnTo>
                  <a:lnTo>
                    <a:pt x="402" y="1358"/>
                  </a:lnTo>
                  <a:lnTo>
                    <a:pt x="402" y="1357"/>
                  </a:lnTo>
                  <a:lnTo>
                    <a:pt x="402" y="1356"/>
                  </a:lnTo>
                  <a:lnTo>
                    <a:pt x="402" y="1354"/>
                  </a:lnTo>
                  <a:lnTo>
                    <a:pt x="400" y="1354"/>
                  </a:lnTo>
                  <a:lnTo>
                    <a:pt x="400" y="1353"/>
                  </a:lnTo>
                  <a:lnTo>
                    <a:pt x="399" y="1353"/>
                  </a:lnTo>
                  <a:lnTo>
                    <a:pt x="399" y="1352"/>
                  </a:lnTo>
                  <a:lnTo>
                    <a:pt x="398" y="1351"/>
                  </a:lnTo>
                  <a:lnTo>
                    <a:pt x="398" y="1349"/>
                  </a:lnTo>
                  <a:lnTo>
                    <a:pt x="397" y="1349"/>
                  </a:lnTo>
                  <a:lnTo>
                    <a:pt x="397" y="1348"/>
                  </a:lnTo>
                  <a:lnTo>
                    <a:pt x="397" y="1347"/>
                  </a:lnTo>
                  <a:lnTo>
                    <a:pt x="397" y="1346"/>
                  </a:lnTo>
                  <a:lnTo>
                    <a:pt x="397" y="1344"/>
                  </a:lnTo>
                  <a:lnTo>
                    <a:pt x="397" y="1343"/>
                  </a:lnTo>
                  <a:lnTo>
                    <a:pt x="397" y="1342"/>
                  </a:lnTo>
                  <a:lnTo>
                    <a:pt x="397" y="1341"/>
                  </a:lnTo>
                  <a:lnTo>
                    <a:pt x="395" y="1339"/>
                  </a:lnTo>
                  <a:lnTo>
                    <a:pt x="395" y="1338"/>
                  </a:lnTo>
                  <a:lnTo>
                    <a:pt x="395" y="1337"/>
                  </a:lnTo>
                  <a:lnTo>
                    <a:pt x="395" y="1336"/>
                  </a:lnTo>
                  <a:lnTo>
                    <a:pt x="397" y="1336"/>
                  </a:lnTo>
                  <a:lnTo>
                    <a:pt x="397" y="1334"/>
                  </a:lnTo>
                  <a:lnTo>
                    <a:pt x="397" y="1333"/>
                  </a:lnTo>
                  <a:lnTo>
                    <a:pt x="398" y="1332"/>
                  </a:lnTo>
                  <a:lnTo>
                    <a:pt x="398" y="1331"/>
                  </a:lnTo>
                  <a:lnTo>
                    <a:pt x="398" y="1329"/>
                  </a:lnTo>
                  <a:lnTo>
                    <a:pt x="398" y="1328"/>
                  </a:lnTo>
                  <a:lnTo>
                    <a:pt x="399" y="1327"/>
                  </a:lnTo>
                  <a:lnTo>
                    <a:pt x="400" y="1326"/>
                  </a:lnTo>
                  <a:lnTo>
                    <a:pt x="400" y="1324"/>
                  </a:lnTo>
                  <a:lnTo>
                    <a:pt x="402" y="1324"/>
                  </a:lnTo>
                  <a:lnTo>
                    <a:pt x="403" y="1324"/>
                  </a:lnTo>
                  <a:lnTo>
                    <a:pt x="403" y="1323"/>
                  </a:lnTo>
                  <a:lnTo>
                    <a:pt x="404" y="1323"/>
                  </a:lnTo>
                  <a:lnTo>
                    <a:pt x="404" y="1322"/>
                  </a:lnTo>
                  <a:lnTo>
                    <a:pt x="405" y="1322"/>
                  </a:lnTo>
                  <a:lnTo>
                    <a:pt x="407" y="1320"/>
                  </a:lnTo>
                  <a:lnTo>
                    <a:pt x="408" y="1320"/>
                  </a:lnTo>
                  <a:lnTo>
                    <a:pt x="409" y="1320"/>
                  </a:lnTo>
                  <a:lnTo>
                    <a:pt x="409" y="1319"/>
                  </a:lnTo>
                  <a:lnTo>
                    <a:pt x="412" y="1318"/>
                  </a:lnTo>
                  <a:lnTo>
                    <a:pt x="413" y="1318"/>
                  </a:lnTo>
                  <a:lnTo>
                    <a:pt x="413" y="1317"/>
                  </a:lnTo>
                  <a:lnTo>
                    <a:pt x="414" y="1317"/>
                  </a:lnTo>
                  <a:lnTo>
                    <a:pt x="415" y="1317"/>
                  </a:lnTo>
                  <a:lnTo>
                    <a:pt x="417" y="1317"/>
                  </a:lnTo>
                  <a:lnTo>
                    <a:pt x="418" y="1315"/>
                  </a:lnTo>
                  <a:lnTo>
                    <a:pt x="419" y="1315"/>
                  </a:lnTo>
                  <a:lnTo>
                    <a:pt x="420" y="1314"/>
                  </a:lnTo>
                  <a:lnTo>
                    <a:pt x="422" y="1314"/>
                  </a:lnTo>
                  <a:lnTo>
                    <a:pt x="423" y="1314"/>
                  </a:lnTo>
                  <a:lnTo>
                    <a:pt x="424" y="1314"/>
                  </a:lnTo>
                  <a:lnTo>
                    <a:pt x="424" y="1313"/>
                  </a:lnTo>
                  <a:lnTo>
                    <a:pt x="425" y="1313"/>
                  </a:lnTo>
                  <a:lnTo>
                    <a:pt x="427" y="1313"/>
                  </a:lnTo>
                  <a:lnTo>
                    <a:pt x="428" y="1313"/>
                  </a:lnTo>
                  <a:lnTo>
                    <a:pt x="428" y="1312"/>
                  </a:lnTo>
                  <a:lnTo>
                    <a:pt x="429" y="1312"/>
                  </a:lnTo>
                  <a:lnTo>
                    <a:pt x="429" y="1313"/>
                  </a:lnTo>
                  <a:lnTo>
                    <a:pt x="430" y="1313"/>
                  </a:lnTo>
                  <a:lnTo>
                    <a:pt x="432" y="1313"/>
                  </a:lnTo>
                  <a:lnTo>
                    <a:pt x="433" y="1313"/>
                  </a:lnTo>
                  <a:lnTo>
                    <a:pt x="434" y="1313"/>
                  </a:lnTo>
                  <a:lnTo>
                    <a:pt x="435" y="1313"/>
                  </a:lnTo>
                  <a:lnTo>
                    <a:pt x="437" y="1314"/>
                  </a:lnTo>
                  <a:lnTo>
                    <a:pt x="438" y="1314"/>
                  </a:lnTo>
                  <a:lnTo>
                    <a:pt x="439" y="1314"/>
                  </a:lnTo>
                  <a:lnTo>
                    <a:pt x="440" y="1314"/>
                  </a:lnTo>
                  <a:lnTo>
                    <a:pt x="442" y="1314"/>
                  </a:lnTo>
                  <a:lnTo>
                    <a:pt x="443" y="1314"/>
                  </a:lnTo>
                  <a:lnTo>
                    <a:pt x="443" y="1315"/>
                  </a:lnTo>
                  <a:lnTo>
                    <a:pt x="444" y="1315"/>
                  </a:lnTo>
                  <a:lnTo>
                    <a:pt x="444" y="1314"/>
                  </a:lnTo>
                  <a:lnTo>
                    <a:pt x="445" y="1314"/>
                  </a:lnTo>
                  <a:lnTo>
                    <a:pt x="445" y="1313"/>
                  </a:lnTo>
                  <a:lnTo>
                    <a:pt x="447" y="1312"/>
                  </a:lnTo>
                  <a:lnTo>
                    <a:pt x="447" y="1310"/>
                  </a:lnTo>
                  <a:lnTo>
                    <a:pt x="447" y="1309"/>
                  </a:lnTo>
                  <a:lnTo>
                    <a:pt x="448" y="1308"/>
                  </a:lnTo>
                  <a:lnTo>
                    <a:pt x="448" y="1307"/>
                  </a:lnTo>
                  <a:lnTo>
                    <a:pt x="449" y="1307"/>
                  </a:lnTo>
                  <a:lnTo>
                    <a:pt x="450" y="1305"/>
                  </a:lnTo>
                  <a:lnTo>
                    <a:pt x="452" y="1305"/>
                  </a:lnTo>
                  <a:lnTo>
                    <a:pt x="452" y="1304"/>
                  </a:lnTo>
                  <a:lnTo>
                    <a:pt x="453" y="1303"/>
                  </a:lnTo>
                  <a:lnTo>
                    <a:pt x="453" y="1302"/>
                  </a:lnTo>
                  <a:lnTo>
                    <a:pt x="454" y="1300"/>
                  </a:lnTo>
                  <a:lnTo>
                    <a:pt x="454" y="1299"/>
                  </a:lnTo>
                  <a:lnTo>
                    <a:pt x="454" y="1298"/>
                  </a:lnTo>
                  <a:lnTo>
                    <a:pt x="456" y="1297"/>
                  </a:lnTo>
                  <a:lnTo>
                    <a:pt x="457" y="1295"/>
                  </a:lnTo>
                  <a:lnTo>
                    <a:pt x="458" y="1294"/>
                  </a:lnTo>
                  <a:lnTo>
                    <a:pt x="459" y="1293"/>
                  </a:lnTo>
                  <a:lnTo>
                    <a:pt x="459" y="1292"/>
                  </a:lnTo>
                  <a:lnTo>
                    <a:pt x="461" y="1292"/>
                  </a:lnTo>
                  <a:lnTo>
                    <a:pt x="462" y="1290"/>
                  </a:lnTo>
                  <a:lnTo>
                    <a:pt x="462" y="1289"/>
                  </a:lnTo>
                  <a:lnTo>
                    <a:pt x="462" y="1288"/>
                  </a:lnTo>
                  <a:lnTo>
                    <a:pt x="463" y="1287"/>
                  </a:lnTo>
                  <a:lnTo>
                    <a:pt x="463" y="1285"/>
                  </a:lnTo>
                  <a:lnTo>
                    <a:pt x="463" y="1284"/>
                  </a:lnTo>
                  <a:lnTo>
                    <a:pt x="462" y="1283"/>
                  </a:lnTo>
                  <a:lnTo>
                    <a:pt x="462" y="1282"/>
                  </a:lnTo>
                  <a:lnTo>
                    <a:pt x="462" y="1280"/>
                  </a:lnTo>
                  <a:lnTo>
                    <a:pt x="462" y="1279"/>
                  </a:lnTo>
                  <a:lnTo>
                    <a:pt x="462" y="1278"/>
                  </a:lnTo>
                  <a:lnTo>
                    <a:pt x="462" y="1277"/>
                  </a:lnTo>
                  <a:lnTo>
                    <a:pt x="462" y="1275"/>
                  </a:lnTo>
                  <a:lnTo>
                    <a:pt x="461" y="1275"/>
                  </a:lnTo>
                  <a:lnTo>
                    <a:pt x="461" y="1274"/>
                  </a:lnTo>
                  <a:lnTo>
                    <a:pt x="461" y="1273"/>
                  </a:lnTo>
                  <a:lnTo>
                    <a:pt x="459" y="1272"/>
                  </a:lnTo>
                  <a:lnTo>
                    <a:pt x="459" y="1270"/>
                  </a:lnTo>
                  <a:lnTo>
                    <a:pt x="459" y="1269"/>
                  </a:lnTo>
                  <a:lnTo>
                    <a:pt x="458" y="1268"/>
                  </a:lnTo>
                  <a:lnTo>
                    <a:pt x="458" y="1267"/>
                  </a:lnTo>
                  <a:lnTo>
                    <a:pt x="458" y="1265"/>
                  </a:lnTo>
                  <a:lnTo>
                    <a:pt x="457" y="1264"/>
                  </a:lnTo>
                  <a:lnTo>
                    <a:pt x="457" y="1263"/>
                  </a:lnTo>
                  <a:lnTo>
                    <a:pt x="457" y="1262"/>
                  </a:lnTo>
                  <a:lnTo>
                    <a:pt x="456" y="1259"/>
                  </a:lnTo>
                  <a:lnTo>
                    <a:pt x="456" y="1258"/>
                  </a:lnTo>
                  <a:lnTo>
                    <a:pt x="456" y="1257"/>
                  </a:lnTo>
                  <a:lnTo>
                    <a:pt x="456" y="1255"/>
                  </a:lnTo>
                  <a:lnTo>
                    <a:pt x="454" y="1255"/>
                  </a:lnTo>
                  <a:lnTo>
                    <a:pt x="454" y="1254"/>
                  </a:lnTo>
                  <a:lnTo>
                    <a:pt x="453" y="1253"/>
                  </a:lnTo>
                  <a:lnTo>
                    <a:pt x="453" y="1252"/>
                  </a:lnTo>
                  <a:lnTo>
                    <a:pt x="453" y="1250"/>
                  </a:lnTo>
                  <a:lnTo>
                    <a:pt x="453" y="1249"/>
                  </a:lnTo>
                  <a:lnTo>
                    <a:pt x="453" y="1248"/>
                  </a:lnTo>
                  <a:lnTo>
                    <a:pt x="453" y="1244"/>
                  </a:lnTo>
                  <a:lnTo>
                    <a:pt x="453" y="1243"/>
                  </a:lnTo>
                  <a:lnTo>
                    <a:pt x="453" y="1242"/>
                  </a:lnTo>
                  <a:lnTo>
                    <a:pt x="454" y="1240"/>
                  </a:lnTo>
                  <a:lnTo>
                    <a:pt x="456" y="1239"/>
                  </a:lnTo>
                  <a:lnTo>
                    <a:pt x="456" y="1238"/>
                  </a:lnTo>
                  <a:lnTo>
                    <a:pt x="456" y="1237"/>
                  </a:lnTo>
                  <a:lnTo>
                    <a:pt x="454" y="1237"/>
                  </a:lnTo>
                  <a:lnTo>
                    <a:pt x="453" y="1235"/>
                  </a:lnTo>
                  <a:lnTo>
                    <a:pt x="452" y="1234"/>
                  </a:lnTo>
                  <a:lnTo>
                    <a:pt x="450" y="1234"/>
                  </a:lnTo>
                  <a:lnTo>
                    <a:pt x="449" y="1233"/>
                  </a:lnTo>
                  <a:lnTo>
                    <a:pt x="448" y="1233"/>
                  </a:lnTo>
                  <a:lnTo>
                    <a:pt x="447" y="1232"/>
                  </a:lnTo>
                  <a:lnTo>
                    <a:pt x="445" y="1232"/>
                  </a:lnTo>
                  <a:lnTo>
                    <a:pt x="444" y="1232"/>
                  </a:lnTo>
                  <a:lnTo>
                    <a:pt x="443" y="1232"/>
                  </a:lnTo>
                  <a:lnTo>
                    <a:pt x="442" y="1230"/>
                  </a:lnTo>
                  <a:lnTo>
                    <a:pt x="440" y="1232"/>
                  </a:lnTo>
                  <a:lnTo>
                    <a:pt x="439" y="1232"/>
                  </a:lnTo>
                  <a:lnTo>
                    <a:pt x="438" y="1230"/>
                  </a:lnTo>
                  <a:lnTo>
                    <a:pt x="437" y="1232"/>
                  </a:lnTo>
                  <a:lnTo>
                    <a:pt x="435" y="1232"/>
                  </a:lnTo>
                  <a:lnTo>
                    <a:pt x="435" y="1230"/>
                  </a:lnTo>
                  <a:lnTo>
                    <a:pt x="434" y="1230"/>
                  </a:lnTo>
                  <a:lnTo>
                    <a:pt x="434" y="1229"/>
                  </a:lnTo>
                  <a:lnTo>
                    <a:pt x="434" y="1228"/>
                  </a:lnTo>
                  <a:lnTo>
                    <a:pt x="434" y="1227"/>
                  </a:lnTo>
                  <a:lnTo>
                    <a:pt x="434" y="1225"/>
                  </a:lnTo>
                  <a:lnTo>
                    <a:pt x="434" y="1224"/>
                  </a:lnTo>
                  <a:lnTo>
                    <a:pt x="434" y="1223"/>
                  </a:lnTo>
                  <a:lnTo>
                    <a:pt x="434" y="1222"/>
                  </a:lnTo>
                  <a:lnTo>
                    <a:pt x="434" y="1220"/>
                  </a:lnTo>
                  <a:lnTo>
                    <a:pt x="434" y="1219"/>
                  </a:lnTo>
                  <a:lnTo>
                    <a:pt x="434" y="1218"/>
                  </a:lnTo>
                  <a:lnTo>
                    <a:pt x="434" y="1217"/>
                  </a:lnTo>
                  <a:lnTo>
                    <a:pt x="434" y="1215"/>
                  </a:lnTo>
                  <a:lnTo>
                    <a:pt x="434" y="1214"/>
                  </a:lnTo>
                  <a:lnTo>
                    <a:pt x="434" y="1213"/>
                  </a:lnTo>
                  <a:lnTo>
                    <a:pt x="434" y="1212"/>
                  </a:lnTo>
                  <a:lnTo>
                    <a:pt x="433" y="1212"/>
                  </a:lnTo>
                  <a:lnTo>
                    <a:pt x="434" y="1210"/>
                  </a:lnTo>
                  <a:lnTo>
                    <a:pt x="434" y="1209"/>
                  </a:lnTo>
                  <a:lnTo>
                    <a:pt x="434" y="1208"/>
                  </a:lnTo>
                  <a:lnTo>
                    <a:pt x="434" y="1207"/>
                  </a:lnTo>
                  <a:lnTo>
                    <a:pt x="434" y="1205"/>
                  </a:lnTo>
                  <a:lnTo>
                    <a:pt x="434" y="1204"/>
                  </a:lnTo>
                  <a:lnTo>
                    <a:pt x="434" y="1203"/>
                  </a:lnTo>
                  <a:lnTo>
                    <a:pt x="434" y="1202"/>
                  </a:lnTo>
                  <a:lnTo>
                    <a:pt x="435" y="1202"/>
                  </a:lnTo>
                  <a:lnTo>
                    <a:pt x="435" y="1200"/>
                  </a:lnTo>
                  <a:lnTo>
                    <a:pt x="435" y="1199"/>
                  </a:lnTo>
                  <a:lnTo>
                    <a:pt x="437" y="1199"/>
                  </a:lnTo>
                  <a:lnTo>
                    <a:pt x="438" y="1198"/>
                  </a:lnTo>
                  <a:lnTo>
                    <a:pt x="438" y="1197"/>
                  </a:lnTo>
                  <a:lnTo>
                    <a:pt x="438" y="1195"/>
                  </a:lnTo>
                  <a:lnTo>
                    <a:pt x="438" y="1194"/>
                  </a:lnTo>
                  <a:lnTo>
                    <a:pt x="438" y="1193"/>
                  </a:lnTo>
                  <a:lnTo>
                    <a:pt x="438" y="1192"/>
                  </a:lnTo>
                  <a:lnTo>
                    <a:pt x="439" y="1190"/>
                  </a:lnTo>
                  <a:lnTo>
                    <a:pt x="440" y="1190"/>
                  </a:lnTo>
                  <a:lnTo>
                    <a:pt x="440" y="1189"/>
                  </a:lnTo>
                  <a:lnTo>
                    <a:pt x="442" y="1189"/>
                  </a:lnTo>
                  <a:lnTo>
                    <a:pt x="442" y="1188"/>
                  </a:lnTo>
                  <a:lnTo>
                    <a:pt x="443" y="1188"/>
                  </a:lnTo>
                  <a:lnTo>
                    <a:pt x="443" y="1187"/>
                  </a:lnTo>
                  <a:lnTo>
                    <a:pt x="444" y="1187"/>
                  </a:lnTo>
                  <a:lnTo>
                    <a:pt x="444" y="1185"/>
                  </a:lnTo>
                  <a:lnTo>
                    <a:pt x="444" y="1184"/>
                  </a:lnTo>
                  <a:lnTo>
                    <a:pt x="443" y="1184"/>
                  </a:lnTo>
                  <a:lnTo>
                    <a:pt x="443" y="1183"/>
                  </a:lnTo>
                  <a:lnTo>
                    <a:pt x="442" y="1183"/>
                  </a:lnTo>
                  <a:lnTo>
                    <a:pt x="440" y="1182"/>
                  </a:lnTo>
                  <a:lnTo>
                    <a:pt x="439" y="1182"/>
                  </a:lnTo>
                  <a:lnTo>
                    <a:pt x="438" y="1180"/>
                  </a:lnTo>
                  <a:lnTo>
                    <a:pt x="437" y="1180"/>
                  </a:lnTo>
                  <a:lnTo>
                    <a:pt x="435" y="1180"/>
                  </a:lnTo>
                  <a:lnTo>
                    <a:pt x="434" y="1179"/>
                  </a:lnTo>
                  <a:lnTo>
                    <a:pt x="432" y="1179"/>
                  </a:lnTo>
                  <a:lnTo>
                    <a:pt x="430" y="1178"/>
                  </a:lnTo>
                  <a:lnTo>
                    <a:pt x="429" y="1178"/>
                  </a:lnTo>
                  <a:lnTo>
                    <a:pt x="428" y="1177"/>
                  </a:lnTo>
                  <a:lnTo>
                    <a:pt x="427" y="1177"/>
                  </a:lnTo>
                  <a:lnTo>
                    <a:pt x="425" y="1175"/>
                  </a:lnTo>
                  <a:lnTo>
                    <a:pt x="424" y="1174"/>
                  </a:lnTo>
                  <a:lnTo>
                    <a:pt x="423" y="1174"/>
                  </a:lnTo>
                  <a:lnTo>
                    <a:pt x="422" y="1174"/>
                  </a:lnTo>
                  <a:lnTo>
                    <a:pt x="420" y="1174"/>
                  </a:lnTo>
                  <a:lnTo>
                    <a:pt x="419" y="1174"/>
                  </a:lnTo>
                  <a:lnTo>
                    <a:pt x="419" y="1173"/>
                  </a:lnTo>
                  <a:lnTo>
                    <a:pt x="420" y="1173"/>
                  </a:lnTo>
                  <a:lnTo>
                    <a:pt x="420" y="1172"/>
                  </a:lnTo>
                  <a:lnTo>
                    <a:pt x="420" y="1170"/>
                  </a:lnTo>
                  <a:lnTo>
                    <a:pt x="420" y="1169"/>
                  </a:lnTo>
                  <a:lnTo>
                    <a:pt x="422" y="1168"/>
                  </a:lnTo>
                  <a:lnTo>
                    <a:pt x="420" y="1167"/>
                  </a:lnTo>
                  <a:lnTo>
                    <a:pt x="420" y="1165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2"/>
                  </a:lnTo>
                  <a:lnTo>
                    <a:pt x="419" y="1160"/>
                  </a:lnTo>
                  <a:lnTo>
                    <a:pt x="419" y="1158"/>
                  </a:lnTo>
                  <a:lnTo>
                    <a:pt x="420" y="1158"/>
                  </a:lnTo>
                  <a:lnTo>
                    <a:pt x="422" y="1157"/>
                  </a:lnTo>
                  <a:lnTo>
                    <a:pt x="423" y="1157"/>
                  </a:lnTo>
                  <a:lnTo>
                    <a:pt x="424" y="1157"/>
                  </a:lnTo>
                  <a:lnTo>
                    <a:pt x="424" y="1155"/>
                  </a:lnTo>
                  <a:lnTo>
                    <a:pt x="425" y="1155"/>
                  </a:lnTo>
                  <a:lnTo>
                    <a:pt x="427" y="1155"/>
                  </a:lnTo>
                  <a:lnTo>
                    <a:pt x="427" y="1154"/>
                  </a:lnTo>
                  <a:lnTo>
                    <a:pt x="428" y="1154"/>
                  </a:lnTo>
                  <a:lnTo>
                    <a:pt x="429" y="1153"/>
                  </a:lnTo>
                  <a:lnTo>
                    <a:pt x="430" y="1153"/>
                  </a:lnTo>
                  <a:lnTo>
                    <a:pt x="430" y="1152"/>
                  </a:lnTo>
                  <a:lnTo>
                    <a:pt x="432" y="1152"/>
                  </a:lnTo>
                  <a:lnTo>
                    <a:pt x="432" y="1150"/>
                  </a:lnTo>
                  <a:lnTo>
                    <a:pt x="433" y="1149"/>
                  </a:lnTo>
                  <a:lnTo>
                    <a:pt x="433" y="1148"/>
                  </a:lnTo>
                  <a:lnTo>
                    <a:pt x="433" y="1147"/>
                  </a:lnTo>
                  <a:lnTo>
                    <a:pt x="433" y="1145"/>
                  </a:lnTo>
                  <a:lnTo>
                    <a:pt x="433" y="1144"/>
                  </a:lnTo>
                  <a:lnTo>
                    <a:pt x="433" y="1143"/>
                  </a:lnTo>
                  <a:lnTo>
                    <a:pt x="434" y="1142"/>
                  </a:lnTo>
                  <a:lnTo>
                    <a:pt x="434" y="1140"/>
                  </a:lnTo>
                  <a:lnTo>
                    <a:pt x="434" y="1139"/>
                  </a:lnTo>
                  <a:lnTo>
                    <a:pt x="434" y="1138"/>
                  </a:lnTo>
                  <a:lnTo>
                    <a:pt x="435" y="1137"/>
                  </a:lnTo>
                  <a:lnTo>
                    <a:pt x="435" y="1135"/>
                  </a:lnTo>
                  <a:lnTo>
                    <a:pt x="435" y="1134"/>
                  </a:lnTo>
                  <a:lnTo>
                    <a:pt x="437" y="1134"/>
                  </a:lnTo>
                  <a:lnTo>
                    <a:pt x="438" y="1133"/>
                  </a:lnTo>
                  <a:lnTo>
                    <a:pt x="439" y="1133"/>
                  </a:lnTo>
                  <a:lnTo>
                    <a:pt x="440" y="1132"/>
                  </a:lnTo>
                  <a:lnTo>
                    <a:pt x="442" y="1132"/>
                  </a:lnTo>
                  <a:lnTo>
                    <a:pt x="443" y="1132"/>
                  </a:lnTo>
                  <a:lnTo>
                    <a:pt x="444" y="1133"/>
                  </a:lnTo>
                  <a:lnTo>
                    <a:pt x="445" y="1133"/>
                  </a:lnTo>
                  <a:lnTo>
                    <a:pt x="447" y="1134"/>
                  </a:lnTo>
                  <a:lnTo>
                    <a:pt x="448" y="1135"/>
                  </a:lnTo>
                  <a:lnTo>
                    <a:pt x="449" y="1135"/>
                  </a:lnTo>
                  <a:lnTo>
                    <a:pt x="450" y="1137"/>
                  </a:lnTo>
                  <a:lnTo>
                    <a:pt x="452" y="1137"/>
                  </a:lnTo>
                  <a:lnTo>
                    <a:pt x="453" y="1137"/>
                  </a:lnTo>
                  <a:lnTo>
                    <a:pt x="454" y="1137"/>
                  </a:lnTo>
                  <a:lnTo>
                    <a:pt x="456" y="1138"/>
                  </a:lnTo>
                  <a:lnTo>
                    <a:pt x="457" y="1137"/>
                  </a:lnTo>
                  <a:lnTo>
                    <a:pt x="458" y="1137"/>
                  </a:lnTo>
                  <a:lnTo>
                    <a:pt x="459" y="1137"/>
                  </a:lnTo>
                  <a:lnTo>
                    <a:pt x="459" y="1135"/>
                  </a:lnTo>
                  <a:lnTo>
                    <a:pt x="461" y="1135"/>
                  </a:lnTo>
                  <a:lnTo>
                    <a:pt x="459" y="1135"/>
                  </a:lnTo>
                  <a:lnTo>
                    <a:pt x="459" y="1134"/>
                  </a:lnTo>
                  <a:lnTo>
                    <a:pt x="459" y="1133"/>
                  </a:lnTo>
                  <a:lnTo>
                    <a:pt x="458" y="1132"/>
                  </a:lnTo>
                  <a:lnTo>
                    <a:pt x="458" y="1130"/>
                  </a:lnTo>
                  <a:lnTo>
                    <a:pt x="457" y="1129"/>
                  </a:lnTo>
                  <a:lnTo>
                    <a:pt x="457" y="1128"/>
                  </a:lnTo>
                  <a:lnTo>
                    <a:pt x="457" y="1127"/>
                  </a:lnTo>
                  <a:lnTo>
                    <a:pt x="457" y="1125"/>
                  </a:lnTo>
                  <a:lnTo>
                    <a:pt x="456" y="1124"/>
                  </a:lnTo>
                  <a:lnTo>
                    <a:pt x="456" y="1123"/>
                  </a:lnTo>
                  <a:lnTo>
                    <a:pt x="456" y="1122"/>
                  </a:lnTo>
                  <a:lnTo>
                    <a:pt x="456" y="1120"/>
                  </a:lnTo>
                  <a:lnTo>
                    <a:pt x="454" y="1120"/>
                  </a:lnTo>
                  <a:lnTo>
                    <a:pt x="454" y="1119"/>
                  </a:lnTo>
                  <a:lnTo>
                    <a:pt x="454" y="1118"/>
                  </a:lnTo>
                  <a:lnTo>
                    <a:pt x="454" y="1117"/>
                  </a:lnTo>
                  <a:lnTo>
                    <a:pt x="454" y="1115"/>
                  </a:lnTo>
                  <a:lnTo>
                    <a:pt x="454" y="1114"/>
                  </a:lnTo>
                  <a:lnTo>
                    <a:pt x="454" y="1113"/>
                  </a:lnTo>
                  <a:lnTo>
                    <a:pt x="456" y="1111"/>
                  </a:lnTo>
                  <a:lnTo>
                    <a:pt x="456" y="1110"/>
                  </a:lnTo>
                  <a:lnTo>
                    <a:pt x="456" y="1109"/>
                  </a:lnTo>
                  <a:lnTo>
                    <a:pt x="457" y="1109"/>
                  </a:lnTo>
                  <a:lnTo>
                    <a:pt x="457" y="1108"/>
                  </a:lnTo>
                  <a:lnTo>
                    <a:pt x="457" y="1106"/>
                  </a:lnTo>
                  <a:lnTo>
                    <a:pt x="458" y="1106"/>
                  </a:lnTo>
                  <a:lnTo>
                    <a:pt x="458" y="1105"/>
                  </a:lnTo>
                  <a:lnTo>
                    <a:pt x="458" y="1104"/>
                  </a:lnTo>
                  <a:lnTo>
                    <a:pt x="458" y="1103"/>
                  </a:lnTo>
                  <a:lnTo>
                    <a:pt x="459" y="1103"/>
                  </a:lnTo>
                  <a:lnTo>
                    <a:pt x="459" y="1101"/>
                  </a:lnTo>
                  <a:lnTo>
                    <a:pt x="459" y="1100"/>
                  </a:lnTo>
                  <a:lnTo>
                    <a:pt x="459" y="1099"/>
                  </a:lnTo>
                  <a:lnTo>
                    <a:pt x="461" y="1099"/>
                  </a:lnTo>
                  <a:lnTo>
                    <a:pt x="461" y="1098"/>
                  </a:lnTo>
                  <a:lnTo>
                    <a:pt x="461" y="1096"/>
                  </a:lnTo>
                  <a:lnTo>
                    <a:pt x="461" y="1095"/>
                  </a:lnTo>
                  <a:lnTo>
                    <a:pt x="461" y="1094"/>
                  </a:lnTo>
                  <a:lnTo>
                    <a:pt x="461" y="1093"/>
                  </a:lnTo>
                  <a:lnTo>
                    <a:pt x="459" y="1093"/>
                  </a:lnTo>
                  <a:lnTo>
                    <a:pt x="459" y="1091"/>
                  </a:lnTo>
                  <a:lnTo>
                    <a:pt x="459" y="1090"/>
                  </a:lnTo>
                  <a:lnTo>
                    <a:pt x="459" y="1089"/>
                  </a:lnTo>
                  <a:lnTo>
                    <a:pt x="458" y="1089"/>
                  </a:lnTo>
                  <a:lnTo>
                    <a:pt x="458" y="1088"/>
                  </a:lnTo>
                  <a:lnTo>
                    <a:pt x="458" y="1086"/>
                  </a:lnTo>
                  <a:lnTo>
                    <a:pt x="458" y="1085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3"/>
                  </a:lnTo>
                  <a:lnTo>
                    <a:pt x="456" y="1083"/>
                  </a:lnTo>
                  <a:lnTo>
                    <a:pt x="456" y="1081"/>
                  </a:lnTo>
                  <a:lnTo>
                    <a:pt x="454" y="1080"/>
                  </a:lnTo>
                  <a:lnTo>
                    <a:pt x="453" y="1079"/>
                  </a:lnTo>
                  <a:lnTo>
                    <a:pt x="453" y="1078"/>
                  </a:lnTo>
                  <a:lnTo>
                    <a:pt x="452" y="1078"/>
                  </a:lnTo>
                  <a:lnTo>
                    <a:pt x="452" y="1076"/>
                  </a:lnTo>
                  <a:lnTo>
                    <a:pt x="450" y="1075"/>
                  </a:lnTo>
                  <a:lnTo>
                    <a:pt x="449" y="1074"/>
                  </a:lnTo>
                  <a:lnTo>
                    <a:pt x="448" y="1073"/>
                  </a:lnTo>
                  <a:lnTo>
                    <a:pt x="448" y="1071"/>
                  </a:lnTo>
                  <a:lnTo>
                    <a:pt x="447" y="1071"/>
                  </a:lnTo>
                  <a:lnTo>
                    <a:pt x="447" y="1070"/>
                  </a:lnTo>
                  <a:lnTo>
                    <a:pt x="445" y="1069"/>
                  </a:lnTo>
                  <a:lnTo>
                    <a:pt x="444" y="1068"/>
                  </a:lnTo>
                  <a:lnTo>
                    <a:pt x="443" y="1066"/>
                  </a:lnTo>
                  <a:lnTo>
                    <a:pt x="443" y="1065"/>
                  </a:lnTo>
                  <a:lnTo>
                    <a:pt x="443" y="1064"/>
                  </a:lnTo>
                  <a:lnTo>
                    <a:pt x="442" y="1064"/>
                  </a:lnTo>
                  <a:lnTo>
                    <a:pt x="442" y="1063"/>
                  </a:lnTo>
                  <a:lnTo>
                    <a:pt x="442" y="1061"/>
                  </a:lnTo>
                  <a:lnTo>
                    <a:pt x="442" y="1060"/>
                  </a:lnTo>
                  <a:lnTo>
                    <a:pt x="440" y="1060"/>
                  </a:lnTo>
                  <a:lnTo>
                    <a:pt x="442" y="1059"/>
                  </a:lnTo>
                  <a:lnTo>
                    <a:pt x="440" y="1058"/>
                  </a:lnTo>
                  <a:lnTo>
                    <a:pt x="439" y="1055"/>
                  </a:lnTo>
                  <a:lnTo>
                    <a:pt x="438" y="1054"/>
                  </a:lnTo>
                  <a:lnTo>
                    <a:pt x="438" y="1053"/>
                  </a:lnTo>
                  <a:lnTo>
                    <a:pt x="437" y="1051"/>
                  </a:lnTo>
                  <a:lnTo>
                    <a:pt x="437" y="1050"/>
                  </a:lnTo>
                  <a:lnTo>
                    <a:pt x="435" y="1049"/>
                  </a:lnTo>
                  <a:lnTo>
                    <a:pt x="435" y="1048"/>
                  </a:lnTo>
                  <a:lnTo>
                    <a:pt x="435" y="1046"/>
                  </a:lnTo>
                  <a:lnTo>
                    <a:pt x="434" y="1045"/>
                  </a:lnTo>
                  <a:lnTo>
                    <a:pt x="434" y="1044"/>
                  </a:lnTo>
                  <a:lnTo>
                    <a:pt x="434" y="1043"/>
                  </a:lnTo>
                  <a:lnTo>
                    <a:pt x="433" y="1041"/>
                  </a:lnTo>
                  <a:lnTo>
                    <a:pt x="433" y="1040"/>
                  </a:lnTo>
                  <a:lnTo>
                    <a:pt x="432" y="1039"/>
                  </a:lnTo>
                  <a:lnTo>
                    <a:pt x="432" y="1038"/>
                  </a:lnTo>
                  <a:lnTo>
                    <a:pt x="430" y="1036"/>
                  </a:lnTo>
                  <a:lnTo>
                    <a:pt x="430" y="1035"/>
                  </a:lnTo>
                  <a:lnTo>
                    <a:pt x="430" y="1034"/>
                  </a:lnTo>
                  <a:lnTo>
                    <a:pt x="430" y="1033"/>
                  </a:lnTo>
                  <a:lnTo>
                    <a:pt x="429" y="1031"/>
                  </a:lnTo>
                  <a:lnTo>
                    <a:pt x="429" y="1030"/>
                  </a:lnTo>
                  <a:lnTo>
                    <a:pt x="429" y="1029"/>
                  </a:lnTo>
                  <a:lnTo>
                    <a:pt x="429" y="1028"/>
                  </a:lnTo>
                  <a:lnTo>
                    <a:pt x="429" y="1026"/>
                  </a:lnTo>
                  <a:lnTo>
                    <a:pt x="429" y="1025"/>
                  </a:lnTo>
                  <a:lnTo>
                    <a:pt x="428" y="1024"/>
                  </a:lnTo>
                  <a:lnTo>
                    <a:pt x="428" y="1023"/>
                  </a:lnTo>
                  <a:lnTo>
                    <a:pt x="429" y="1018"/>
                  </a:lnTo>
                  <a:lnTo>
                    <a:pt x="428" y="1016"/>
                  </a:lnTo>
                  <a:lnTo>
                    <a:pt x="428" y="1015"/>
                  </a:lnTo>
                  <a:lnTo>
                    <a:pt x="428" y="1014"/>
                  </a:lnTo>
                  <a:lnTo>
                    <a:pt x="428" y="1013"/>
                  </a:lnTo>
                  <a:lnTo>
                    <a:pt x="428" y="1011"/>
                  </a:lnTo>
                  <a:lnTo>
                    <a:pt x="428" y="1010"/>
                  </a:lnTo>
                  <a:lnTo>
                    <a:pt x="429" y="1010"/>
                  </a:lnTo>
                  <a:lnTo>
                    <a:pt x="429" y="1009"/>
                  </a:lnTo>
                  <a:lnTo>
                    <a:pt x="429" y="1008"/>
                  </a:lnTo>
                  <a:lnTo>
                    <a:pt x="429" y="1006"/>
                  </a:lnTo>
                  <a:lnTo>
                    <a:pt x="429" y="1005"/>
                  </a:lnTo>
                  <a:lnTo>
                    <a:pt x="430" y="1004"/>
                  </a:lnTo>
                  <a:lnTo>
                    <a:pt x="430" y="1003"/>
                  </a:lnTo>
                  <a:lnTo>
                    <a:pt x="430" y="1001"/>
                  </a:lnTo>
                  <a:lnTo>
                    <a:pt x="430" y="1000"/>
                  </a:lnTo>
                  <a:lnTo>
                    <a:pt x="429" y="999"/>
                  </a:lnTo>
                  <a:lnTo>
                    <a:pt x="429" y="998"/>
                  </a:lnTo>
                  <a:lnTo>
                    <a:pt x="428" y="996"/>
                  </a:lnTo>
                  <a:lnTo>
                    <a:pt x="428" y="995"/>
                  </a:lnTo>
                  <a:lnTo>
                    <a:pt x="428" y="994"/>
                  </a:lnTo>
                  <a:lnTo>
                    <a:pt x="427" y="993"/>
                  </a:lnTo>
                  <a:lnTo>
                    <a:pt x="427" y="990"/>
                  </a:lnTo>
                  <a:lnTo>
                    <a:pt x="427" y="989"/>
                  </a:lnTo>
                  <a:lnTo>
                    <a:pt x="427" y="988"/>
                  </a:lnTo>
                  <a:lnTo>
                    <a:pt x="427" y="986"/>
                  </a:lnTo>
                  <a:lnTo>
                    <a:pt x="427" y="984"/>
                  </a:lnTo>
                  <a:lnTo>
                    <a:pt x="425" y="984"/>
                  </a:lnTo>
                  <a:lnTo>
                    <a:pt x="424" y="983"/>
                  </a:lnTo>
                  <a:lnTo>
                    <a:pt x="424" y="981"/>
                  </a:lnTo>
                  <a:lnTo>
                    <a:pt x="423" y="981"/>
                  </a:lnTo>
                  <a:lnTo>
                    <a:pt x="422" y="980"/>
                  </a:lnTo>
                  <a:lnTo>
                    <a:pt x="422" y="979"/>
                  </a:lnTo>
                  <a:lnTo>
                    <a:pt x="419" y="976"/>
                  </a:lnTo>
                  <a:lnTo>
                    <a:pt x="419" y="974"/>
                  </a:lnTo>
                  <a:lnTo>
                    <a:pt x="419" y="973"/>
                  </a:lnTo>
                  <a:lnTo>
                    <a:pt x="419" y="971"/>
                  </a:lnTo>
                  <a:lnTo>
                    <a:pt x="420" y="971"/>
                  </a:lnTo>
                  <a:lnTo>
                    <a:pt x="422" y="970"/>
                  </a:lnTo>
                  <a:lnTo>
                    <a:pt x="423" y="969"/>
                  </a:lnTo>
                  <a:lnTo>
                    <a:pt x="425" y="969"/>
                  </a:lnTo>
                  <a:lnTo>
                    <a:pt x="427" y="969"/>
                  </a:lnTo>
                  <a:lnTo>
                    <a:pt x="427" y="968"/>
                  </a:lnTo>
                  <a:lnTo>
                    <a:pt x="428" y="966"/>
                  </a:lnTo>
                  <a:lnTo>
                    <a:pt x="429" y="965"/>
                  </a:lnTo>
                  <a:lnTo>
                    <a:pt x="432" y="964"/>
                  </a:lnTo>
                  <a:lnTo>
                    <a:pt x="433" y="964"/>
                  </a:lnTo>
                  <a:lnTo>
                    <a:pt x="434" y="963"/>
                  </a:lnTo>
                  <a:lnTo>
                    <a:pt x="435" y="963"/>
                  </a:lnTo>
                  <a:lnTo>
                    <a:pt x="435" y="961"/>
                  </a:lnTo>
                  <a:lnTo>
                    <a:pt x="437" y="961"/>
                  </a:lnTo>
                  <a:lnTo>
                    <a:pt x="438" y="960"/>
                  </a:lnTo>
                  <a:lnTo>
                    <a:pt x="439" y="959"/>
                  </a:lnTo>
                  <a:lnTo>
                    <a:pt x="440" y="958"/>
                  </a:lnTo>
                  <a:lnTo>
                    <a:pt x="442" y="958"/>
                  </a:lnTo>
                  <a:lnTo>
                    <a:pt x="440" y="956"/>
                  </a:lnTo>
                  <a:lnTo>
                    <a:pt x="439" y="955"/>
                  </a:lnTo>
                  <a:lnTo>
                    <a:pt x="439" y="954"/>
                  </a:lnTo>
                  <a:lnTo>
                    <a:pt x="438" y="953"/>
                  </a:lnTo>
                  <a:lnTo>
                    <a:pt x="437" y="951"/>
                  </a:lnTo>
                  <a:lnTo>
                    <a:pt x="437" y="950"/>
                  </a:lnTo>
                  <a:lnTo>
                    <a:pt x="437" y="949"/>
                  </a:lnTo>
                  <a:lnTo>
                    <a:pt x="435" y="948"/>
                  </a:lnTo>
                  <a:lnTo>
                    <a:pt x="434" y="946"/>
                  </a:lnTo>
                  <a:lnTo>
                    <a:pt x="434" y="945"/>
                  </a:lnTo>
                  <a:lnTo>
                    <a:pt x="433" y="944"/>
                  </a:lnTo>
                  <a:lnTo>
                    <a:pt x="433" y="943"/>
                  </a:lnTo>
                  <a:lnTo>
                    <a:pt x="433" y="941"/>
                  </a:lnTo>
                  <a:lnTo>
                    <a:pt x="432" y="940"/>
                  </a:lnTo>
                  <a:lnTo>
                    <a:pt x="430" y="938"/>
                  </a:lnTo>
                  <a:lnTo>
                    <a:pt x="429" y="938"/>
                  </a:lnTo>
                  <a:lnTo>
                    <a:pt x="427" y="935"/>
                  </a:lnTo>
                  <a:lnTo>
                    <a:pt x="427" y="933"/>
                  </a:lnTo>
                  <a:lnTo>
                    <a:pt x="425" y="931"/>
                  </a:lnTo>
                  <a:lnTo>
                    <a:pt x="425" y="930"/>
                  </a:lnTo>
                  <a:lnTo>
                    <a:pt x="425" y="929"/>
                  </a:lnTo>
                  <a:lnTo>
                    <a:pt x="425" y="928"/>
                  </a:lnTo>
                  <a:lnTo>
                    <a:pt x="425" y="926"/>
                  </a:lnTo>
                  <a:lnTo>
                    <a:pt x="427" y="925"/>
                  </a:lnTo>
                  <a:lnTo>
                    <a:pt x="425" y="925"/>
                  </a:lnTo>
                  <a:lnTo>
                    <a:pt x="424" y="924"/>
                  </a:lnTo>
                  <a:lnTo>
                    <a:pt x="424" y="923"/>
                  </a:lnTo>
                  <a:lnTo>
                    <a:pt x="423" y="923"/>
                  </a:lnTo>
                  <a:lnTo>
                    <a:pt x="422" y="921"/>
                  </a:lnTo>
                  <a:lnTo>
                    <a:pt x="422" y="920"/>
                  </a:lnTo>
                  <a:lnTo>
                    <a:pt x="420" y="919"/>
                  </a:lnTo>
                  <a:lnTo>
                    <a:pt x="419" y="919"/>
                  </a:lnTo>
                  <a:lnTo>
                    <a:pt x="419" y="918"/>
                  </a:lnTo>
                  <a:lnTo>
                    <a:pt x="418" y="916"/>
                  </a:lnTo>
                  <a:lnTo>
                    <a:pt x="417" y="916"/>
                  </a:lnTo>
                  <a:lnTo>
                    <a:pt x="415" y="915"/>
                  </a:lnTo>
                  <a:lnTo>
                    <a:pt x="415" y="914"/>
                  </a:lnTo>
                  <a:lnTo>
                    <a:pt x="414" y="913"/>
                  </a:lnTo>
                  <a:lnTo>
                    <a:pt x="413" y="910"/>
                  </a:lnTo>
                  <a:lnTo>
                    <a:pt x="413" y="909"/>
                  </a:lnTo>
                  <a:lnTo>
                    <a:pt x="412" y="908"/>
                  </a:lnTo>
                  <a:lnTo>
                    <a:pt x="410" y="906"/>
                  </a:lnTo>
                  <a:lnTo>
                    <a:pt x="408" y="905"/>
                  </a:lnTo>
                  <a:lnTo>
                    <a:pt x="407" y="905"/>
                  </a:lnTo>
                  <a:lnTo>
                    <a:pt x="405" y="904"/>
                  </a:lnTo>
                  <a:lnTo>
                    <a:pt x="403" y="904"/>
                  </a:lnTo>
                  <a:lnTo>
                    <a:pt x="402" y="904"/>
                  </a:lnTo>
                  <a:lnTo>
                    <a:pt x="400" y="904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7" y="901"/>
                  </a:lnTo>
                  <a:lnTo>
                    <a:pt x="394" y="901"/>
                  </a:lnTo>
                  <a:lnTo>
                    <a:pt x="393" y="900"/>
                  </a:lnTo>
                  <a:lnTo>
                    <a:pt x="392" y="900"/>
                  </a:lnTo>
                  <a:lnTo>
                    <a:pt x="390" y="900"/>
                  </a:lnTo>
                  <a:lnTo>
                    <a:pt x="389" y="899"/>
                  </a:lnTo>
                  <a:lnTo>
                    <a:pt x="389" y="897"/>
                  </a:lnTo>
                  <a:lnTo>
                    <a:pt x="389" y="896"/>
                  </a:lnTo>
                  <a:lnTo>
                    <a:pt x="389" y="895"/>
                  </a:lnTo>
                  <a:lnTo>
                    <a:pt x="388" y="894"/>
                  </a:lnTo>
                  <a:lnTo>
                    <a:pt x="388" y="891"/>
                  </a:lnTo>
                  <a:lnTo>
                    <a:pt x="389" y="890"/>
                  </a:lnTo>
                  <a:lnTo>
                    <a:pt x="388" y="889"/>
                  </a:lnTo>
                  <a:lnTo>
                    <a:pt x="388" y="887"/>
                  </a:lnTo>
                  <a:lnTo>
                    <a:pt x="387" y="886"/>
                  </a:lnTo>
                  <a:lnTo>
                    <a:pt x="387" y="885"/>
                  </a:lnTo>
                  <a:lnTo>
                    <a:pt x="385" y="884"/>
                  </a:lnTo>
                  <a:lnTo>
                    <a:pt x="384" y="882"/>
                  </a:lnTo>
                  <a:lnTo>
                    <a:pt x="384" y="881"/>
                  </a:lnTo>
                  <a:lnTo>
                    <a:pt x="384" y="880"/>
                  </a:lnTo>
                  <a:lnTo>
                    <a:pt x="384" y="879"/>
                  </a:lnTo>
                  <a:lnTo>
                    <a:pt x="383" y="877"/>
                  </a:lnTo>
                  <a:lnTo>
                    <a:pt x="383" y="876"/>
                  </a:lnTo>
                  <a:lnTo>
                    <a:pt x="383" y="875"/>
                  </a:lnTo>
                  <a:lnTo>
                    <a:pt x="384" y="874"/>
                  </a:lnTo>
                  <a:lnTo>
                    <a:pt x="383" y="874"/>
                  </a:lnTo>
                  <a:lnTo>
                    <a:pt x="382" y="875"/>
                  </a:lnTo>
                  <a:lnTo>
                    <a:pt x="380" y="875"/>
                  </a:lnTo>
                  <a:lnTo>
                    <a:pt x="379" y="875"/>
                  </a:lnTo>
                  <a:lnTo>
                    <a:pt x="378" y="875"/>
                  </a:lnTo>
                  <a:lnTo>
                    <a:pt x="377" y="875"/>
                  </a:lnTo>
                  <a:lnTo>
                    <a:pt x="375" y="874"/>
                  </a:lnTo>
                  <a:lnTo>
                    <a:pt x="374" y="872"/>
                  </a:lnTo>
                  <a:lnTo>
                    <a:pt x="373" y="872"/>
                  </a:lnTo>
                  <a:lnTo>
                    <a:pt x="373" y="871"/>
                  </a:lnTo>
                  <a:lnTo>
                    <a:pt x="374" y="870"/>
                  </a:lnTo>
                  <a:lnTo>
                    <a:pt x="374" y="869"/>
                  </a:lnTo>
                  <a:lnTo>
                    <a:pt x="373" y="869"/>
                  </a:lnTo>
                  <a:lnTo>
                    <a:pt x="373" y="867"/>
                  </a:lnTo>
                  <a:lnTo>
                    <a:pt x="373" y="866"/>
                  </a:lnTo>
                  <a:lnTo>
                    <a:pt x="373" y="865"/>
                  </a:lnTo>
                  <a:lnTo>
                    <a:pt x="373" y="864"/>
                  </a:lnTo>
                  <a:lnTo>
                    <a:pt x="372" y="864"/>
                  </a:lnTo>
                  <a:lnTo>
                    <a:pt x="372" y="862"/>
                  </a:lnTo>
                  <a:lnTo>
                    <a:pt x="370" y="862"/>
                  </a:lnTo>
                  <a:lnTo>
                    <a:pt x="370" y="861"/>
                  </a:lnTo>
                  <a:lnTo>
                    <a:pt x="369" y="861"/>
                  </a:lnTo>
                  <a:lnTo>
                    <a:pt x="368" y="861"/>
                  </a:lnTo>
                  <a:lnTo>
                    <a:pt x="368" y="860"/>
                  </a:lnTo>
                  <a:lnTo>
                    <a:pt x="368" y="859"/>
                  </a:lnTo>
                  <a:lnTo>
                    <a:pt x="367" y="857"/>
                  </a:lnTo>
                  <a:lnTo>
                    <a:pt x="367" y="856"/>
                  </a:lnTo>
                  <a:lnTo>
                    <a:pt x="365" y="856"/>
                  </a:lnTo>
                  <a:lnTo>
                    <a:pt x="365" y="855"/>
                  </a:lnTo>
                  <a:lnTo>
                    <a:pt x="365" y="854"/>
                  </a:lnTo>
                  <a:lnTo>
                    <a:pt x="365" y="852"/>
                  </a:lnTo>
                  <a:lnTo>
                    <a:pt x="365" y="851"/>
                  </a:lnTo>
                  <a:lnTo>
                    <a:pt x="367" y="851"/>
                  </a:lnTo>
                  <a:lnTo>
                    <a:pt x="367" y="850"/>
                  </a:lnTo>
                  <a:lnTo>
                    <a:pt x="365" y="850"/>
                  </a:lnTo>
                  <a:lnTo>
                    <a:pt x="365" y="849"/>
                  </a:lnTo>
                  <a:lnTo>
                    <a:pt x="365" y="847"/>
                  </a:lnTo>
                  <a:lnTo>
                    <a:pt x="365" y="846"/>
                  </a:lnTo>
                  <a:lnTo>
                    <a:pt x="364" y="845"/>
                  </a:lnTo>
                  <a:lnTo>
                    <a:pt x="364" y="844"/>
                  </a:lnTo>
                  <a:lnTo>
                    <a:pt x="364" y="842"/>
                  </a:lnTo>
                  <a:lnTo>
                    <a:pt x="364" y="841"/>
                  </a:lnTo>
                  <a:lnTo>
                    <a:pt x="363" y="841"/>
                  </a:lnTo>
                  <a:lnTo>
                    <a:pt x="363" y="840"/>
                  </a:lnTo>
                  <a:lnTo>
                    <a:pt x="362" y="840"/>
                  </a:lnTo>
                  <a:lnTo>
                    <a:pt x="362" y="839"/>
                  </a:lnTo>
                  <a:lnTo>
                    <a:pt x="360" y="839"/>
                  </a:lnTo>
                  <a:lnTo>
                    <a:pt x="360" y="837"/>
                  </a:lnTo>
                  <a:lnTo>
                    <a:pt x="359" y="837"/>
                  </a:lnTo>
                  <a:lnTo>
                    <a:pt x="358" y="837"/>
                  </a:lnTo>
                  <a:lnTo>
                    <a:pt x="357" y="837"/>
                  </a:lnTo>
                  <a:lnTo>
                    <a:pt x="357" y="839"/>
                  </a:lnTo>
                  <a:lnTo>
                    <a:pt x="355" y="839"/>
                  </a:lnTo>
                  <a:lnTo>
                    <a:pt x="354" y="839"/>
                  </a:lnTo>
                  <a:lnTo>
                    <a:pt x="353" y="839"/>
                  </a:lnTo>
                  <a:lnTo>
                    <a:pt x="352" y="839"/>
                  </a:lnTo>
                  <a:lnTo>
                    <a:pt x="352" y="837"/>
                  </a:lnTo>
                  <a:lnTo>
                    <a:pt x="350" y="837"/>
                  </a:lnTo>
                  <a:lnTo>
                    <a:pt x="350" y="836"/>
                  </a:lnTo>
                  <a:lnTo>
                    <a:pt x="349" y="836"/>
                  </a:lnTo>
                  <a:lnTo>
                    <a:pt x="349" y="835"/>
                  </a:lnTo>
                  <a:lnTo>
                    <a:pt x="348" y="835"/>
                  </a:lnTo>
                  <a:lnTo>
                    <a:pt x="347" y="835"/>
                  </a:lnTo>
                  <a:lnTo>
                    <a:pt x="347" y="834"/>
                  </a:lnTo>
                  <a:lnTo>
                    <a:pt x="345" y="834"/>
                  </a:lnTo>
                  <a:lnTo>
                    <a:pt x="344" y="834"/>
                  </a:lnTo>
                  <a:lnTo>
                    <a:pt x="343" y="834"/>
                  </a:lnTo>
                  <a:lnTo>
                    <a:pt x="343" y="835"/>
                  </a:lnTo>
                  <a:lnTo>
                    <a:pt x="342" y="835"/>
                  </a:lnTo>
                  <a:lnTo>
                    <a:pt x="340" y="835"/>
                  </a:lnTo>
                  <a:lnTo>
                    <a:pt x="340" y="834"/>
                  </a:lnTo>
                  <a:lnTo>
                    <a:pt x="339" y="834"/>
                  </a:lnTo>
                  <a:lnTo>
                    <a:pt x="339" y="832"/>
                  </a:lnTo>
                  <a:lnTo>
                    <a:pt x="339" y="831"/>
                  </a:lnTo>
                  <a:lnTo>
                    <a:pt x="339" y="830"/>
                  </a:lnTo>
                  <a:lnTo>
                    <a:pt x="338" y="830"/>
                  </a:lnTo>
                  <a:lnTo>
                    <a:pt x="338" y="829"/>
                  </a:lnTo>
                  <a:lnTo>
                    <a:pt x="338" y="827"/>
                  </a:lnTo>
                  <a:lnTo>
                    <a:pt x="338" y="826"/>
                  </a:lnTo>
                  <a:lnTo>
                    <a:pt x="337" y="826"/>
                  </a:lnTo>
                  <a:lnTo>
                    <a:pt x="337" y="825"/>
                  </a:lnTo>
                  <a:lnTo>
                    <a:pt x="337" y="824"/>
                  </a:lnTo>
                  <a:lnTo>
                    <a:pt x="335" y="824"/>
                  </a:lnTo>
                  <a:lnTo>
                    <a:pt x="335" y="822"/>
                  </a:lnTo>
                  <a:lnTo>
                    <a:pt x="335" y="821"/>
                  </a:lnTo>
                  <a:lnTo>
                    <a:pt x="334" y="821"/>
                  </a:lnTo>
                  <a:lnTo>
                    <a:pt x="334" y="820"/>
                  </a:lnTo>
                  <a:lnTo>
                    <a:pt x="334" y="819"/>
                  </a:lnTo>
                  <a:lnTo>
                    <a:pt x="334" y="817"/>
                  </a:lnTo>
                  <a:lnTo>
                    <a:pt x="333" y="816"/>
                  </a:lnTo>
                  <a:lnTo>
                    <a:pt x="332" y="816"/>
                  </a:lnTo>
                  <a:lnTo>
                    <a:pt x="332" y="815"/>
                  </a:lnTo>
                  <a:lnTo>
                    <a:pt x="330" y="815"/>
                  </a:lnTo>
                  <a:lnTo>
                    <a:pt x="330" y="814"/>
                  </a:lnTo>
                  <a:lnTo>
                    <a:pt x="329" y="814"/>
                  </a:lnTo>
                  <a:lnTo>
                    <a:pt x="329" y="812"/>
                  </a:lnTo>
                  <a:lnTo>
                    <a:pt x="329" y="811"/>
                  </a:lnTo>
                  <a:lnTo>
                    <a:pt x="328" y="811"/>
                  </a:lnTo>
                  <a:lnTo>
                    <a:pt x="327" y="810"/>
                  </a:lnTo>
                  <a:lnTo>
                    <a:pt x="325" y="809"/>
                  </a:lnTo>
                  <a:lnTo>
                    <a:pt x="325" y="807"/>
                  </a:lnTo>
                  <a:lnTo>
                    <a:pt x="324" y="806"/>
                  </a:lnTo>
                  <a:lnTo>
                    <a:pt x="324" y="805"/>
                  </a:lnTo>
                  <a:lnTo>
                    <a:pt x="323" y="805"/>
                  </a:lnTo>
                  <a:lnTo>
                    <a:pt x="323" y="804"/>
                  </a:lnTo>
                  <a:lnTo>
                    <a:pt x="323" y="802"/>
                  </a:lnTo>
                  <a:lnTo>
                    <a:pt x="322" y="802"/>
                  </a:lnTo>
                  <a:lnTo>
                    <a:pt x="322" y="801"/>
                  </a:lnTo>
                  <a:lnTo>
                    <a:pt x="322" y="800"/>
                  </a:lnTo>
                  <a:lnTo>
                    <a:pt x="322" y="799"/>
                  </a:lnTo>
                  <a:lnTo>
                    <a:pt x="320" y="799"/>
                  </a:lnTo>
                  <a:lnTo>
                    <a:pt x="320" y="797"/>
                  </a:lnTo>
                  <a:lnTo>
                    <a:pt x="319" y="796"/>
                  </a:lnTo>
                  <a:lnTo>
                    <a:pt x="319" y="795"/>
                  </a:lnTo>
                  <a:lnTo>
                    <a:pt x="318" y="795"/>
                  </a:lnTo>
                  <a:lnTo>
                    <a:pt x="318" y="794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1"/>
                  </a:lnTo>
                  <a:lnTo>
                    <a:pt x="315" y="790"/>
                  </a:lnTo>
                  <a:lnTo>
                    <a:pt x="315" y="789"/>
                  </a:lnTo>
                  <a:lnTo>
                    <a:pt x="315" y="787"/>
                  </a:lnTo>
                  <a:lnTo>
                    <a:pt x="315" y="786"/>
                  </a:lnTo>
                  <a:lnTo>
                    <a:pt x="314" y="786"/>
                  </a:lnTo>
                  <a:lnTo>
                    <a:pt x="314" y="785"/>
                  </a:lnTo>
                  <a:lnTo>
                    <a:pt x="313" y="785"/>
                  </a:lnTo>
                  <a:lnTo>
                    <a:pt x="313" y="784"/>
                  </a:lnTo>
                  <a:lnTo>
                    <a:pt x="312" y="784"/>
                  </a:lnTo>
                  <a:lnTo>
                    <a:pt x="312" y="782"/>
                  </a:lnTo>
                  <a:lnTo>
                    <a:pt x="312" y="781"/>
                  </a:lnTo>
                  <a:lnTo>
                    <a:pt x="310" y="781"/>
                  </a:lnTo>
                  <a:lnTo>
                    <a:pt x="310" y="780"/>
                  </a:lnTo>
                  <a:lnTo>
                    <a:pt x="309" y="779"/>
                  </a:lnTo>
                  <a:lnTo>
                    <a:pt x="309" y="777"/>
                  </a:lnTo>
                  <a:lnTo>
                    <a:pt x="308" y="777"/>
                  </a:lnTo>
                  <a:lnTo>
                    <a:pt x="308" y="776"/>
                  </a:lnTo>
                  <a:lnTo>
                    <a:pt x="307" y="776"/>
                  </a:lnTo>
                  <a:lnTo>
                    <a:pt x="307" y="775"/>
                  </a:lnTo>
                  <a:lnTo>
                    <a:pt x="307" y="774"/>
                  </a:lnTo>
                  <a:lnTo>
                    <a:pt x="307" y="772"/>
                  </a:lnTo>
                  <a:lnTo>
                    <a:pt x="307" y="771"/>
                  </a:lnTo>
                  <a:lnTo>
                    <a:pt x="308" y="771"/>
                  </a:lnTo>
                  <a:lnTo>
                    <a:pt x="307" y="770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5" y="767"/>
                  </a:lnTo>
                  <a:lnTo>
                    <a:pt x="305" y="766"/>
                  </a:lnTo>
                  <a:lnTo>
                    <a:pt x="305" y="765"/>
                  </a:lnTo>
                  <a:lnTo>
                    <a:pt x="305" y="764"/>
                  </a:lnTo>
                  <a:lnTo>
                    <a:pt x="305" y="762"/>
                  </a:lnTo>
                  <a:lnTo>
                    <a:pt x="305" y="761"/>
                  </a:lnTo>
                  <a:lnTo>
                    <a:pt x="305" y="760"/>
                  </a:lnTo>
                  <a:lnTo>
                    <a:pt x="305" y="759"/>
                  </a:lnTo>
                  <a:lnTo>
                    <a:pt x="305" y="757"/>
                  </a:lnTo>
                  <a:lnTo>
                    <a:pt x="305" y="756"/>
                  </a:lnTo>
                  <a:lnTo>
                    <a:pt x="305" y="755"/>
                  </a:lnTo>
                  <a:lnTo>
                    <a:pt x="305" y="754"/>
                  </a:lnTo>
                  <a:lnTo>
                    <a:pt x="305" y="752"/>
                  </a:lnTo>
                  <a:lnTo>
                    <a:pt x="305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9"/>
                  </a:lnTo>
                  <a:lnTo>
                    <a:pt x="303" y="749"/>
                  </a:lnTo>
                  <a:lnTo>
                    <a:pt x="303" y="747"/>
                  </a:lnTo>
                  <a:lnTo>
                    <a:pt x="303" y="746"/>
                  </a:lnTo>
                  <a:lnTo>
                    <a:pt x="303" y="745"/>
                  </a:lnTo>
                  <a:lnTo>
                    <a:pt x="302" y="745"/>
                  </a:lnTo>
                  <a:lnTo>
                    <a:pt x="302" y="744"/>
                  </a:lnTo>
                  <a:lnTo>
                    <a:pt x="302" y="742"/>
                  </a:lnTo>
                  <a:lnTo>
                    <a:pt x="300" y="742"/>
                  </a:lnTo>
                  <a:lnTo>
                    <a:pt x="300" y="741"/>
                  </a:lnTo>
                  <a:lnTo>
                    <a:pt x="299" y="741"/>
                  </a:lnTo>
                  <a:lnTo>
                    <a:pt x="298" y="740"/>
                  </a:lnTo>
                  <a:lnTo>
                    <a:pt x="298" y="739"/>
                  </a:lnTo>
                  <a:lnTo>
                    <a:pt x="298" y="737"/>
                  </a:lnTo>
                  <a:lnTo>
                    <a:pt x="297" y="737"/>
                  </a:lnTo>
                  <a:lnTo>
                    <a:pt x="297" y="736"/>
                  </a:lnTo>
                  <a:lnTo>
                    <a:pt x="297" y="735"/>
                  </a:lnTo>
                  <a:lnTo>
                    <a:pt x="297" y="734"/>
                  </a:lnTo>
                  <a:lnTo>
                    <a:pt x="297" y="732"/>
                  </a:lnTo>
                  <a:lnTo>
                    <a:pt x="297" y="731"/>
                  </a:lnTo>
                  <a:lnTo>
                    <a:pt x="297" y="730"/>
                  </a:lnTo>
                  <a:lnTo>
                    <a:pt x="297" y="729"/>
                  </a:lnTo>
                  <a:lnTo>
                    <a:pt x="297" y="727"/>
                  </a:lnTo>
                  <a:lnTo>
                    <a:pt x="297" y="726"/>
                  </a:lnTo>
                  <a:lnTo>
                    <a:pt x="297" y="725"/>
                  </a:lnTo>
                  <a:lnTo>
                    <a:pt x="297" y="724"/>
                  </a:lnTo>
                  <a:lnTo>
                    <a:pt x="297" y="722"/>
                  </a:lnTo>
                  <a:lnTo>
                    <a:pt x="297" y="721"/>
                  </a:lnTo>
                  <a:lnTo>
                    <a:pt x="298" y="720"/>
                  </a:lnTo>
                  <a:lnTo>
                    <a:pt x="298" y="719"/>
                  </a:lnTo>
                  <a:lnTo>
                    <a:pt x="297" y="719"/>
                  </a:lnTo>
                  <a:lnTo>
                    <a:pt x="297" y="717"/>
                  </a:lnTo>
                  <a:lnTo>
                    <a:pt x="295" y="717"/>
                  </a:lnTo>
                  <a:lnTo>
                    <a:pt x="295" y="716"/>
                  </a:lnTo>
                  <a:lnTo>
                    <a:pt x="295" y="715"/>
                  </a:lnTo>
                  <a:lnTo>
                    <a:pt x="297" y="714"/>
                  </a:lnTo>
                  <a:lnTo>
                    <a:pt x="295" y="714"/>
                  </a:lnTo>
                  <a:lnTo>
                    <a:pt x="295" y="712"/>
                  </a:lnTo>
                  <a:lnTo>
                    <a:pt x="297" y="712"/>
                  </a:lnTo>
                  <a:lnTo>
                    <a:pt x="297" y="711"/>
                  </a:lnTo>
                  <a:lnTo>
                    <a:pt x="297" y="710"/>
                  </a:lnTo>
                  <a:lnTo>
                    <a:pt x="297" y="709"/>
                  </a:lnTo>
                  <a:lnTo>
                    <a:pt x="298" y="709"/>
                  </a:lnTo>
                  <a:lnTo>
                    <a:pt x="298" y="707"/>
                  </a:lnTo>
                  <a:lnTo>
                    <a:pt x="298" y="706"/>
                  </a:lnTo>
                  <a:lnTo>
                    <a:pt x="299" y="706"/>
                  </a:lnTo>
                  <a:lnTo>
                    <a:pt x="300" y="705"/>
                  </a:lnTo>
                  <a:lnTo>
                    <a:pt x="300" y="704"/>
                  </a:lnTo>
                  <a:lnTo>
                    <a:pt x="302" y="704"/>
                  </a:lnTo>
                  <a:lnTo>
                    <a:pt x="303" y="704"/>
                  </a:lnTo>
                  <a:lnTo>
                    <a:pt x="304" y="704"/>
                  </a:lnTo>
                  <a:lnTo>
                    <a:pt x="304" y="702"/>
                  </a:lnTo>
                  <a:lnTo>
                    <a:pt x="305" y="702"/>
                  </a:lnTo>
                  <a:lnTo>
                    <a:pt x="305" y="701"/>
                  </a:lnTo>
                  <a:lnTo>
                    <a:pt x="307" y="701"/>
                  </a:lnTo>
                  <a:lnTo>
                    <a:pt x="308" y="701"/>
                  </a:lnTo>
                  <a:lnTo>
                    <a:pt x="309" y="701"/>
                  </a:lnTo>
                  <a:lnTo>
                    <a:pt x="310" y="701"/>
                  </a:lnTo>
                  <a:lnTo>
                    <a:pt x="312" y="701"/>
                  </a:lnTo>
                  <a:lnTo>
                    <a:pt x="313" y="701"/>
                  </a:lnTo>
                  <a:lnTo>
                    <a:pt x="313" y="700"/>
                  </a:lnTo>
                  <a:lnTo>
                    <a:pt x="314" y="700"/>
                  </a:lnTo>
                  <a:lnTo>
                    <a:pt x="315" y="700"/>
                  </a:lnTo>
                  <a:lnTo>
                    <a:pt x="315" y="698"/>
                  </a:lnTo>
                  <a:lnTo>
                    <a:pt x="317" y="698"/>
                  </a:lnTo>
                  <a:lnTo>
                    <a:pt x="318" y="698"/>
                  </a:lnTo>
                  <a:lnTo>
                    <a:pt x="318" y="697"/>
                  </a:lnTo>
                  <a:lnTo>
                    <a:pt x="319" y="697"/>
                  </a:lnTo>
                  <a:lnTo>
                    <a:pt x="319" y="696"/>
                  </a:lnTo>
                  <a:lnTo>
                    <a:pt x="319" y="695"/>
                  </a:lnTo>
                  <a:lnTo>
                    <a:pt x="319" y="693"/>
                  </a:lnTo>
                  <a:lnTo>
                    <a:pt x="320" y="693"/>
                  </a:lnTo>
                  <a:lnTo>
                    <a:pt x="320" y="692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2" y="690"/>
                  </a:lnTo>
                  <a:lnTo>
                    <a:pt x="320" y="690"/>
                  </a:lnTo>
                  <a:lnTo>
                    <a:pt x="320" y="688"/>
                  </a:lnTo>
                  <a:lnTo>
                    <a:pt x="320" y="687"/>
                  </a:lnTo>
                  <a:lnTo>
                    <a:pt x="320" y="686"/>
                  </a:lnTo>
                  <a:lnTo>
                    <a:pt x="320" y="685"/>
                  </a:lnTo>
                  <a:lnTo>
                    <a:pt x="320" y="683"/>
                  </a:lnTo>
                  <a:lnTo>
                    <a:pt x="322" y="683"/>
                  </a:lnTo>
                  <a:lnTo>
                    <a:pt x="322" y="682"/>
                  </a:lnTo>
                  <a:lnTo>
                    <a:pt x="322" y="681"/>
                  </a:lnTo>
                  <a:lnTo>
                    <a:pt x="323" y="680"/>
                  </a:lnTo>
                  <a:lnTo>
                    <a:pt x="324" y="680"/>
                  </a:lnTo>
                  <a:lnTo>
                    <a:pt x="323" y="680"/>
                  </a:lnTo>
                  <a:lnTo>
                    <a:pt x="322" y="680"/>
                  </a:lnTo>
                  <a:lnTo>
                    <a:pt x="320" y="678"/>
                  </a:lnTo>
                  <a:lnTo>
                    <a:pt x="319" y="678"/>
                  </a:lnTo>
                  <a:lnTo>
                    <a:pt x="318" y="678"/>
                  </a:lnTo>
                  <a:lnTo>
                    <a:pt x="317" y="678"/>
                  </a:lnTo>
                  <a:lnTo>
                    <a:pt x="315" y="678"/>
                  </a:lnTo>
                  <a:lnTo>
                    <a:pt x="314" y="678"/>
                  </a:lnTo>
                  <a:lnTo>
                    <a:pt x="313" y="678"/>
                  </a:lnTo>
                  <a:lnTo>
                    <a:pt x="312" y="678"/>
                  </a:lnTo>
                  <a:lnTo>
                    <a:pt x="310" y="678"/>
                  </a:lnTo>
                  <a:lnTo>
                    <a:pt x="309" y="678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5" y="678"/>
                  </a:lnTo>
                  <a:lnTo>
                    <a:pt x="304" y="678"/>
                  </a:lnTo>
                  <a:lnTo>
                    <a:pt x="303" y="678"/>
                  </a:lnTo>
                  <a:lnTo>
                    <a:pt x="303" y="680"/>
                  </a:lnTo>
                  <a:lnTo>
                    <a:pt x="302" y="680"/>
                  </a:lnTo>
                  <a:lnTo>
                    <a:pt x="300" y="680"/>
                  </a:lnTo>
                  <a:lnTo>
                    <a:pt x="299" y="680"/>
                  </a:lnTo>
                  <a:lnTo>
                    <a:pt x="298" y="680"/>
                  </a:lnTo>
                  <a:lnTo>
                    <a:pt x="297" y="681"/>
                  </a:lnTo>
                  <a:lnTo>
                    <a:pt x="295" y="680"/>
                  </a:lnTo>
                  <a:lnTo>
                    <a:pt x="295" y="681"/>
                  </a:lnTo>
                  <a:lnTo>
                    <a:pt x="294" y="681"/>
                  </a:lnTo>
                  <a:lnTo>
                    <a:pt x="293" y="681"/>
                  </a:lnTo>
                  <a:lnTo>
                    <a:pt x="292" y="681"/>
                  </a:lnTo>
                  <a:lnTo>
                    <a:pt x="290" y="681"/>
                  </a:lnTo>
                  <a:lnTo>
                    <a:pt x="289" y="681"/>
                  </a:lnTo>
                  <a:lnTo>
                    <a:pt x="288" y="680"/>
                  </a:lnTo>
                  <a:lnTo>
                    <a:pt x="288" y="681"/>
                  </a:lnTo>
                  <a:lnTo>
                    <a:pt x="287" y="681"/>
                  </a:lnTo>
                  <a:lnTo>
                    <a:pt x="285" y="681"/>
                  </a:lnTo>
                  <a:lnTo>
                    <a:pt x="284" y="681"/>
                  </a:lnTo>
                  <a:lnTo>
                    <a:pt x="283" y="681"/>
                  </a:lnTo>
                  <a:lnTo>
                    <a:pt x="283" y="682"/>
                  </a:lnTo>
                  <a:lnTo>
                    <a:pt x="282" y="682"/>
                  </a:lnTo>
                  <a:lnTo>
                    <a:pt x="280" y="682"/>
                  </a:lnTo>
                  <a:lnTo>
                    <a:pt x="279" y="683"/>
                  </a:lnTo>
                  <a:lnTo>
                    <a:pt x="279" y="685"/>
                  </a:lnTo>
                  <a:lnTo>
                    <a:pt x="278" y="685"/>
                  </a:lnTo>
                  <a:lnTo>
                    <a:pt x="277" y="685"/>
                  </a:lnTo>
                  <a:lnTo>
                    <a:pt x="277" y="686"/>
                  </a:lnTo>
                  <a:lnTo>
                    <a:pt x="277" y="687"/>
                  </a:lnTo>
                  <a:lnTo>
                    <a:pt x="277" y="688"/>
                  </a:lnTo>
                  <a:lnTo>
                    <a:pt x="275" y="690"/>
                  </a:lnTo>
                  <a:lnTo>
                    <a:pt x="274" y="690"/>
                  </a:lnTo>
                  <a:lnTo>
                    <a:pt x="274" y="691"/>
                  </a:lnTo>
                  <a:lnTo>
                    <a:pt x="274" y="692"/>
                  </a:lnTo>
                  <a:lnTo>
                    <a:pt x="273" y="692"/>
                  </a:lnTo>
                  <a:lnTo>
                    <a:pt x="272" y="692"/>
                  </a:lnTo>
                  <a:lnTo>
                    <a:pt x="270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8" y="695"/>
                  </a:lnTo>
                  <a:lnTo>
                    <a:pt x="267" y="695"/>
                  </a:lnTo>
                  <a:lnTo>
                    <a:pt x="265" y="695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4" y="692"/>
                  </a:lnTo>
                  <a:lnTo>
                    <a:pt x="263" y="692"/>
                  </a:lnTo>
                  <a:lnTo>
                    <a:pt x="262" y="691"/>
                  </a:lnTo>
                  <a:lnTo>
                    <a:pt x="262" y="690"/>
                  </a:lnTo>
                  <a:lnTo>
                    <a:pt x="260" y="688"/>
                  </a:lnTo>
                  <a:lnTo>
                    <a:pt x="262" y="688"/>
                  </a:lnTo>
                  <a:lnTo>
                    <a:pt x="262" y="687"/>
                  </a:lnTo>
                  <a:lnTo>
                    <a:pt x="262" y="686"/>
                  </a:lnTo>
                  <a:lnTo>
                    <a:pt x="262" y="685"/>
                  </a:lnTo>
                  <a:lnTo>
                    <a:pt x="262" y="683"/>
                  </a:lnTo>
                  <a:lnTo>
                    <a:pt x="260" y="683"/>
                  </a:lnTo>
                  <a:lnTo>
                    <a:pt x="260" y="682"/>
                  </a:lnTo>
                  <a:lnTo>
                    <a:pt x="260" y="681"/>
                  </a:lnTo>
                  <a:lnTo>
                    <a:pt x="262" y="681"/>
                  </a:lnTo>
                  <a:lnTo>
                    <a:pt x="262" y="680"/>
                  </a:lnTo>
                  <a:lnTo>
                    <a:pt x="263" y="680"/>
                  </a:lnTo>
                  <a:lnTo>
                    <a:pt x="264" y="680"/>
                  </a:lnTo>
                  <a:lnTo>
                    <a:pt x="265" y="680"/>
                  </a:lnTo>
                  <a:lnTo>
                    <a:pt x="265" y="678"/>
                  </a:lnTo>
                  <a:lnTo>
                    <a:pt x="267" y="678"/>
                  </a:lnTo>
                  <a:lnTo>
                    <a:pt x="268" y="678"/>
                  </a:lnTo>
                  <a:lnTo>
                    <a:pt x="268" y="677"/>
                  </a:lnTo>
                  <a:lnTo>
                    <a:pt x="269" y="677"/>
                  </a:lnTo>
                  <a:lnTo>
                    <a:pt x="269" y="676"/>
                  </a:lnTo>
                  <a:lnTo>
                    <a:pt x="270" y="676"/>
                  </a:lnTo>
                  <a:lnTo>
                    <a:pt x="270" y="675"/>
                  </a:lnTo>
                  <a:lnTo>
                    <a:pt x="269" y="675"/>
                  </a:lnTo>
                  <a:lnTo>
                    <a:pt x="269" y="673"/>
                  </a:lnTo>
                  <a:lnTo>
                    <a:pt x="269" y="672"/>
                  </a:lnTo>
                  <a:lnTo>
                    <a:pt x="270" y="672"/>
                  </a:lnTo>
                  <a:lnTo>
                    <a:pt x="270" y="671"/>
                  </a:lnTo>
                  <a:lnTo>
                    <a:pt x="269" y="671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8" y="668"/>
                  </a:lnTo>
                  <a:lnTo>
                    <a:pt x="268" y="667"/>
                  </a:lnTo>
                  <a:lnTo>
                    <a:pt x="269" y="667"/>
                  </a:lnTo>
                  <a:lnTo>
                    <a:pt x="268" y="666"/>
                  </a:lnTo>
                  <a:lnTo>
                    <a:pt x="268" y="665"/>
                  </a:lnTo>
                  <a:lnTo>
                    <a:pt x="267" y="663"/>
                  </a:lnTo>
                  <a:lnTo>
                    <a:pt x="267" y="662"/>
                  </a:lnTo>
                  <a:lnTo>
                    <a:pt x="267" y="661"/>
                  </a:lnTo>
                  <a:lnTo>
                    <a:pt x="267" y="660"/>
                  </a:lnTo>
                  <a:lnTo>
                    <a:pt x="267" y="658"/>
                  </a:lnTo>
                  <a:lnTo>
                    <a:pt x="265" y="658"/>
                  </a:lnTo>
                  <a:lnTo>
                    <a:pt x="265" y="657"/>
                  </a:lnTo>
                  <a:lnTo>
                    <a:pt x="265" y="656"/>
                  </a:lnTo>
                  <a:lnTo>
                    <a:pt x="264" y="655"/>
                  </a:lnTo>
                  <a:lnTo>
                    <a:pt x="264" y="653"/>
                  </a:lnTo>
                  <a:lnTo>
                    <a:pt x="263" y="653"/>
                  </a:lnTo>
                  <a:lnTo>
                    <a:pt x="262" y="652"/>
                  </a:lnTo>
                  <a:lnTo>
                    <a:pt x="260" y="651"/>
                  </a:lnTo>
                  <a:lnTo>
                    <a:pt x="259" y="650"/>
                  </a:lnTo>
                  <a:lnTo>
                    <a:pt x="258" y="648"/>
                  </a:lnTo>
                  <a:lnTo>
                    <a:pt x="257" y="648"/>
                  </a:lnTo>
                  <a:lnTo>
                    <a:pt x="255" y="647"/>
                  </a:lnTo>
                  <a:lnTo>
                    <a:pt x="254" y="647"/>
                  </a:lnTo>
                  <a:lnTo>
                    <a:pt x="254" y="646"/>
                  </a:lnTo>
                  <a:lnTo>
                    <a:pt x="253" y="646"/>
                  </a:lnTo>
                  <a:lnTo>
                    <a:pt x="253" y="645"/>
                  </a:lnTo>
                  <a:lnTo>
                    <a:pt x="254" y="643"/>
                  </a:lnTo>
                  <a:lnTo>
                    <a:pt x="255" y="643"/>
                  </a:lnTo>
                  <a:lnTo>
                    <a:pt x="257" y="642"/>
                  </a:lnTo>
                  <a:lnTo>
                    <a:pt x="257" y="641"/>
                  </a:lnTo>
                  <a:lnTo>
                    <a:pt x="258" y="641"/>
                  </a:lnTo>
                  <a:lnTo>
                    <a:pt x="259" y="640"/>
                  </a:lnTo>
                  <a:lnTo>
                    <a:pt x="254" y="640"/>
                  </a:lnTo>
                  <a:lnTo>
                    <a:pt x="253" y="637"/>
                  </a:lnTo>
                  <a:lnTo>
                    <a:pt x="253" y="636"/>
                  </a:lnTo>
                  <a:lnTo>
                    <a:pt x="253" y="635"/>
                  </a:lnTo>
                  <a:lnTo>
                    <a:pt x="252" y="632"/>
                  </a:lnTo>
                  <a:lnTo>
                    <a:pt x="252" y="631"/>
                  </a:lnTo>
                  <a:lnTo>
                    <a:pt x="252" y="630"/>
                  </a:lnTo>
                  <a:lnTo>
                    <a:pt x="250" y="628"/>
                  </a:lnTo>
                  <a:lnTo>
                    <a:pt x="250" y="627"/>
                  </a:lnTo>
                  <a:lnTo>
                    <a:pt x="249" y="626"/>
                  </a:lnTo>
                  <a:lnTo>
                    <a:pt x="249" y="625"/>
                  </a:lnTo>
                  <a:lnTo>
                    <a:pt x="248" y="623"/>
                  </a:lnTo>
                  <a:lnTo>
                    <a:pt x="247" y="623"/>
                  </a:lnTo>
                  <a:lnTo>
                    <a:pt x="245" y="623"/>
                  </a:lnTo>
                  <a:lnTo>
                    <a:pt x="244" y="622"/>
                  </a:lnTo>
                  <a:lnTo>
                    <a:pt x="243" y="621"/>
                  </a:lnTo>
                  <a:lnTo>
                    <a:pt x="243" y="620"/>
                  </a:lnTo>
                  <a:lnTo>
                    <a:pt x="242" y="618"/>
                  </a:lnTo>
                  <a:lnTo>
                    <a:pt x="242" y="617"/>
                  </a:lnTo>
                  <a:lnTo>
                    <a:pt x="242" y="616"/>
                  </a:lnTo>
                  <a:lnTo>
                    <a:pt x="242" y="615"/>
                  </a:lnTo>
                  <a:lnTo>
                    <a:pt x="242" y="613"/>
                  </a:lnTo>
                  <a:lnTo>
                    <a:pt x="240" y="612"/>
                  </a:lnTo>
                  <a:lnTo>
                    <a:pt x="239" y="611"/>
                  </a:lnTo>
                  <a:lnTo>
                    <a:pt x="239" y="610"/>
                  </a:lnTo>
                  <a:lnTo>
                    <a:pt x="238" y="608"/>
                  </a:lnTo>
                  <a:lnTo>
                    <a:pt x="237" y="607"/>
                  </a:lnTo>
                  <a:lnTo>
                    <a:pt x="237" y="606"/>
                  </a:lnTo>
                  <a:lnTo>
                    <a:pt x="237" y="605"/>
                  </a:lnTo>
                  <a:lnTo>
                    <a:pt x="238" y="603"/>
                  </a:lnTo>
                  <a:lnTo>
                    <a:pt x="238" y="602"/>
                  </a:lnTo>
                  <a:lnTo>
                    <a:pt x="237" y="601"/>
                  </a:lnTo>
                  <a:lnTo>
                    <a:pt x="235" y="600"/>
                  </a:lnTo>
                  <a:lnTo>
                    <a:pt x="234" y="598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3" y="596"/>
                  </a:lnTo>
                  <a:lnTo>
                    <a:pt x="233" y="595"/>
                  </a:lnTo>
                  <a:lnTo>
                    <a:pt x="233" y="593"/>
                  </a:lnTo>
                  <a:lnTo>
                    <a:pt x="233" y="592"/>
                  </a:lnTo>
                  <a:lnTo>
                    <a:pt x="232" y="591"/>
                  </a:lnTo>
                  <a:lnTo>
                    <a:pt x="232" y="590"/>
                  </a:lnTo>
                  <a:lnTo>
                    <a:pt x="230" y="588"/>
                  </a:lnTo>
                  <a:lnTo>
                    <a:pt x="230" y="587"/>
                  </a:lnTo>
                  <a:lnTo>
                    <a:pt x="229" y="586"/>
                  </a:lnTo>
                  <a:lnTo>
                    <a:pt x="228" y="585"/>
                  </a:lnTo>
                  <a:lnTo>
                    <a:pt x="228" y="583"/>
                  </a:lnTo>
                  <a:lnTo>
                    <a:pt x="226" y="582"/>
                  </a:lnTo>
                  <a:lnTo>
                    <a:pt x="225" y="581"/>
                  </a:lnTo>
                  <a:lnTo>
                    <a:pt x="225" y="580"/>
                  </a:lnTo>
                  <a:lnTo>
                    <a:pt x="224" y="578"/>
                  </a:lnTo>
                  <a:lnTo>
                    <a:pt x="223" y="577"/>
                  </a:lnTo>
                  <a:lnTo>
                    <a:pt x="223" y="576"/>
                  </a:lnTo>
                  <a:lnTo>
                    <a:pt x="221" y="576"/>
                  </a:lnTo>
                  <a:lnTo>
                    <a:pt x="220" y="575"/>
                  </a:lnTo>
                  <a:lnTo>
                    <a:pt x="219" y="573"/>
                  </a:lnTo>
                  <a:lnTo>
                    <a:pt x="218" y="573"/>
                  </a:lnTo>
                  <a:lnTo>
                    <a:pt x="216" y="573"/>
                  </a:lnTo>
                  <a:lnTo>
                    <a:pt x="215" y="572"/>
                  </a:lnTo>
                  <a:lnTo>
                    <a:pt x="215" y="571"/>
                  </a:lnTo>
                  <a:lnTo>
                    <a:pt x="215" y="570"/>
                  </a:lnTo>
                  <a:lnTo>
                    <a:pt x="215" y="568"/>
                  </a:lnTo>
                  <a:lnTo>
                    <a:pt x="214" y="567"/>
                  </a:lnTo>
                  <a:lnTo>
                    <a:pt x="213" y="566"/>
                  </a:lnTo>
                  <a:lnTo>
                    <a:pt x="213" y="565"/>
                  </a:lnTo>
                  <a:lnTo>
                    <a:pt x="214" y="563"/>
                  </a:lnTo>
                  <a:lnTo>
                    <a:pt x="214" y="562"/>
                  </a:lnTo>
                  <a:lnTo>
                    <a:pt x="213" y="561"/>
                  </a:lnTo>
                  <a:lnTo>
                    <a:pt x="211" y="561"/>
                  </a:lnTo>
                  <a:lnTo>
                    <a:pt x="210" y="560"/>
                  </a:lnTo>
                  <a:lnTo>
                    <a:pt x="210" y="557"/>
                  </a:lnTo>
                  <a:lnTo>
                    <a:pt x="209" y="557"/>
                  </a:lnTo>
                  <a:lnTo>
                    <a:pt x="209" y="555"/>
                  </a:lnTo>
                  <a:lnTo>
                    <a:pt x="208" y="553"/>
                  </a:lnTo>
                  <a:lnTo>
                    <a:pt x="206" y="552"/>
                  </a:lnTo>
                  <a:lnTo>
                    <a:pt x="206" y="551"/>
                  </a:lnTo>
                  <a:lnTo>
                    <a:pt x="206" y="550"/>
                  </a:lnTo>
                  <a:lnTo>
                    <a:pt x="205" y="548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5"/>
                  </a:lnTo>
                  <a:lnTo>
                    <a:pt x="203" y="543"/>
                  </a:lnTo>
                  <a:lnTo>
                    <a:pt x="201" y="543"/>
                  </a:lnTo>
                  <a:lnTo>
                    <a:pt x="200" y="545"/>
                  </a:lnTo>
                  <a:lnTo>
                    <a:pt x="196" y="543"/>
                  </a:lnTo>
                  <a:lnTo>
                    <a:pt x="196" y="542"/>
                  </a:lnTo>
                  <a:lnTo>
                    <a:pt x="195" y="541"/>
                  </a:lnTo>
                  <a:lnTo>
                    <a:pt x="194" y="538"/>
                  </a:lnTo>
                  <a:lnTo>
                    <a:pt x="193" y="538"/>
                  </a:lnTo>
                  <a:lnTo>
                    <a:pt x="193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3" y="533"/>
                  </a:lnTo>
                  <a:lnTo>
                    <a:pt x="193" y="531"/>
                  </a:lnTo>
                  <a:lnTo>
                    <a:pt x="194" y="530"/>
                  </a:lnTo>
                  <a:lnTo>
                    <a:pt x="195" y="528"/>
                  </a:lnTo>
                  <a:lnTo>
                    <a:pt x="195" y="526"/>
                  </a:lnTo>
                  <a:lnTo>
                    <a:pt x="193" y="525"/>
                  </a:lnTo>
                  <a:lnTo>
                    <a:pt x="191" y="525"/>
                  </a:lnTo>
                  <a:lnTo>
                    <a:pt x="190" y="525"/>
                  </a:lnTo>
                  <a:lnTo>
                    <a:pt x="189" y="525"/>
                  </a:lnTo>
                  <a:lnTo>
                    <a:pt x="188" y="526"/>
                  </a:lnTo>
                  <a:lnTo>
                    <a:pt x="186" y="526"/>
                  </a:lnTo>
                  <a:lnTo>
                    <a:pt x="185" y="526"/>
                  </a:lnTo>
                  <a:lnTo>
                    <a:pt x="184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9" y="526"/>
                  </a:lnTo>
                  <a:lnTo>
                    <a:pt x="179" y="525"/>
                  </a:lnTo>
                  <a:lnTo>
                    <a:pt x="178" y="525"/>
                  </a:lnTo>
                  <a:lnTo>
                    <a:pt x="179" y="520"/>
                  </a:lnTo>
                  <a:lnTo>
                    <a:pt x="180" y="513"/>
                  </a:lnTo>
                  <a:lnTo>
                    <a:pt x="176" y="507"/>
                  </a:lnTo>
                  <a:lnTo>
                    <a:pt x="174" y="502"/>
                  </a:lnTo>
                  <a:lnTo>
                    <a:pt x="168" y="495"/>
                  </a:lnTo>
                  <a:lnTo>
                    <a:pt x="171" y="493"/>
                  </a:lnTo>
                  <a:lnTo>
                    <a:pt x="178" y="489"/>
                  </a:lnTo>
                  <a:lnTo>
                    <a:pt x="183" y="484"/>
                  </a:lnTo>
                  <a:lnTo>
                    <a:pt x="185" y="477"/>
                  </a:lnTo>
                  <a:lnTo>
                    <a:pt x="186" y="469"/>
                  </a:lnTo>
                  <a:lnTo>
                    <a:pt x="190" y="463"/>
                  </a:lnTo>
                  <a:lnTo>
                    <a:pt x="198" y="459"/>
                  </a:lnTo>
                  <a:lnTo>
                    <a:pt x="206" y="458"/>
                  </a:lnTo>
                  <a:lnTo>
                    <a:pt x="216" y="458"/>
                  </a:lnTo>
                  <a:lnTo>
                    <a:pt x="225" y="459"/>
                  </a:lnTo>
                  <a:lnTo>
                    <a:pt x="233" y="462"/>
                  </a:lnTo>
                  <a:lnTo>
                    <a:pt x="242" y="463"/>
                  </a:lnTo>
                  <a:lnTo>
                    <a:pt x="252" y="463"/>
                  </a:lnTo>
                  <a:lnTo>
                    <a:pt x="258" y="461"/>
                  </a:lnTo>
                  <a:lnTo>
                    <a:pt x="262" y="454"/>
                  </a:lnTo>
                  <a:lnTo>
                    <a:pt x="264" y="447"/>
                  </a:lnTo>
                  <a:lnTo>
                    <a:pt x="265" y="438"/>
                  </a:lnTo>
                  <a:lnTo>
                    <a:pt x="270" y="433"/>
                  </a:lnTo>
                  <a:lnTo>
                    <a:pt x="277" y="429"/>
                  </a:lnTo>
                  <a:lnTo>
                    <a:pt x="284" y="427"/>
                  </a:lnTo>
                  <a:lnTo>
                    <a:pt x="293" y="424"/>
                  </a:lnTo>
                  <a:lnTo>
                    <a:pt x="300" y="422"/>
                  </a:lnTo>
                  <a:lnTo>
                    <a:pt x="307" y="418"/>
                  </a:lnTo>
                  <a:lnTo>
                    <a:pt x="309" y="409"/>
                  </a:lnTo>
                  <a:lnTo>
                    <a:pt x="308" y="401"/>
                  </a:lnTo>
                  <a:lnTo>
                    <a:pt x="307" y="391"/>
                  </a:lnTo>
                  <a:lnTo>
                    <a:pt x="308" y="382"/>
                  </a:lnTo>
                  <a:lnTo>
                    <a:pt x="312" y="376"/>
                  </a:lnTo>
                  <a:lnTo>
                    <a:pt x="317" y="371"/>
                  </a:lnTo>
                  <a:lnTo>
                    <a:pt x="320" y="364"/>
                  </a:lnTo>
                  <a:lnTo>
                    <a:pt x="323" y="357"/>
                  </a:lnTo>
                  <a:lnTo>
                    <a:pt x="323" y="347"/>
                  </a:lnTo>
                  <a:lnTo>
                    <a:pt x="322" y="337"/>
                  </a:lnTo>
                  <a:lnTo>
                    <a:pt x="323" y="329"/>
                  </a:lnTo>
                  <a:lnTo>
                    <a:pt x="327" y="323"/>
                  </a:lnTo>
                  <a:lnTo>
                    <a:pt x="333" y="319"/>
                  </a:lnTo>
                  <a:lnTo>
                    <a:pt x="340" y="316"/>
                  </a:lnTo>
                  <a:lnTo>
                    <a:pt x="347" y="313"/>
                  </a:lnTo>
                  <a:lnTo>
                    <a:pt x="355" y="311"/>
                  </a:lnTo>
                  <a:lnTo>
                    <a:pt x="364" y="309"/>
                  </a:lnTo>
                  <a:lnTo>
                    <a:pt x="373" y="311"/>
                  </a:lnTo>
                  <a:lnTo>
                    <a:pt x="382" y="311"/>
                  </a:lnTo>
                  <a:lnTo>
                    <a:pt x="392" y="311"/>
                  </a:lnTo>
                  <a:lnTo>
                    <a:pt x="397" y="306"/>
                  </a:lnTo>
                  <a:lnTo>
                    <a:pt x="400" y="299"/>
                  </a:lnTo>
                  <a:lnTo>
                    <a:pt x="403" y="292"/>
                  </a:lnTo>
                  <a:lnTo>
                    <a:pt x="408" y="287"/>
                  </a:lnTo>
                  <a:lnTo>
                    <a:pt x="414" y="283"/>
                  </a:lnTo>
                  <a:lnTo>
                    <a:pt x="419" y="277"/>
                  </a:lnTo>
                  <a:lnTo>
                    <a:pt x="422" y="270"/>
                  </a:lnTo>
                  <a:lnTo>
                    <a:pt x="424" y="263"/>
                  </a:lnTo>
                  <a:lnTo>
                    <a:pt x="427" y="257"/>
                  </a:lnTo>
                  <a:lnTo>
                    <a:pt x="432" y="252"/>
                  </a:lnTo>
                  <a:lnTo>
                    <a:pt x="439" y="248"/>
                  </a:lnTo>
                  <a:lnTo>
                    <a:pt x="447" y="245"/>
                  </a:lnTo>
                  <a:lnTo>
                    <a:pt x="453" y="242"/>
                  </a:lnTo>
                  <a:lnTo>
                    <a:pt x="461" y="239"/>
                  </a:lnTo>
                  <a:lnTo>
                    <a:pt x="466" y="234"/>
                  </a:lnTo>
                  <a:lnTo>
                    <a:pt x="471" y="229"/>
                  </a:lnTo>
                  <a:lnTo>
                    <a:pt x="474" y="223"/>
                  </a:lnTo>
                  <a:lnTo>
                    <a:pt x="477" y="215"/>
                  </a:lnTo>
                  <a:lnTo>
                    <a:pt x="479" y="208"/>
                  </a:lnTo>
                  <a:lnTo>
                    <a:pt x="483" y="202"/>
                  </a:lnTo>
                  <a:lnTo>
                    <a:pt x="488" y="197"/>
                  </a:lnTo>
                  <a:lnTo>
                    <a:pt x="493" y="192"/>
                  </a:lnTo>
                  <a:lnTo>
                    <a:pt x="496" y="184"/>
                  </a:lnTo>
                  <a:lnTo>
                    <a:pt x="497" y="175"/>
                  </a:lnTo>
                  <a:lnTo>
                    <a:pt x="499" y="168"/>
                  </a:lnTo>
                  <a:lnTo>
                    <a:pt x="501" y="160"/>
                  </a:lnTo>
                  <a:lnTo>
                    <a:pt x="503" y="152"/>
                  </a:lnTo>
                  <a:lnTo>
                    <a:pt x="506" y="144"/>
                  </a:lnTo>
                  <a:lnTo>
                    <a:pt x="509" y="138"/>
                  </a:lnTo>
                  <a:lnTo>
                    <a:pt x="514" y="133"/>
                  </a:lnTo>
                  <a:lnTo>
                    <a:pt x="518" y="132"/>
                  </a:lnTo>
                  <a:lnTo>
                    <a:pt x="521" y="129"/>
                  </a:lnTo>
                  <a:lnTo>
                    <a:pt x="528" y="127"/>
                  </a:lnTo>
                  <a:lnTo>
                    <a:pt x="536" y="124"/>
                  </a:lnTo>
                  <a:lnTo>
                    <a:pt x="543" y="120"/>
                  </a:lnTo>
                  <a:lnTo>
                    <a:pt x="549" y="118"/>
                  </a:lnTo>
                  <a:lnTo>
                    <a:pt x="557" y="115"/>
                  </a:lnTo>
                  <a:lnTo>
                    <a:pt x="562" y="110"/>
                  </a:lnTo>
                  <a:lnTo>
                    <a:pt x="563" y="103"/>
                  </a:lnTo>
                  <a:lnTo>
                    <a:pt x="562" y="94"/>
                  </a:lnTo>
                  <a:lnTo>
                    <a:pt x="561" y="85"/>
                  </a:lnTo>
                  <a:lnTo>
                    <a:pt x="561" y="75"/>
                  </a:lnTo>
                  <a:lnTo>
                    <a:pt x="562" y="66"/>
                  </a:lnTo>
                  <a:lnTo>
                    <a:pt x="564" y="59"/>
                  </a:lnTo>
                  <a:lnTo>
                    <a:pt x="567" y="53"/>
                  </a:lnTo>
                  <a:lnTo>
                    <a:pt x="572" y="46"/>
                  </a:lnTo>
                  <a:lnTo>
                    <a:pt x="572" y="38"/>
                  </a:lnTo>
                  <a:lnTo>
                    <a:pt x="573" y="28"/>
                  </a:lnTo>
                  <a:lnTo>
                    <a:pt x="574" y="20"/>
                  </a:lnTo>
                  <a:lnTo>
                    <a:pt x="578" y="14"/>
                  </a:lnTo>
                  <a:lnTo>
                    <a:pt x="583" y="9"/>
                  </a:lnTo>
                  <a:lnTo>
                    <a:pt x="591" y="6"/>
                  </a:lnTo>
                  <a:lnTo>
                    <a:pt x="601" y="5"/>
                  </a:lnTo>
                  <a:lnTo>
                    <a:pt x="609" y="6"/>
                  </a:lnTo>
                  <a:lnTo>
                    <a:pt x="618" y="9"/>
                  </a:lnTo>
                  <a:lnTo>
                    <a:pt x="626" y="10"/>
                  </a:lnTo>
                  <a:lnTo>
                    <a:pt x="633" y="13"/>
                  </a:lnTo>
                  <a:lnTo>
                    <a:pt x="639" y="16"/>
                  </a:lnTo>
                  <a:lnTo>
                    <a:pt x="649" y="16"/>
                  </a:lnTo>
                  <a:lnTo>
                    <a:pt x="657" y="19"/>
                  </a:lnTo>
                  <a:lnTo>
                    <a:pt x="666" y="19"/>
                  </a:lnTo>
                  <a:lnTo>
                    <a:pt x="674" y="20"/>
                  </a:lnTo>
                  <a:lnTo>
                    <a:pt x="685" y="19"/>
                  </a:lnTo>
                  <a:lnTo>
                    <a:pt x="691" y="16"/>
                  </a:lnTo>
                  <a:lnTo>
                    <a:pt x="696" y="10"/>
                  </a:lnTo>
                  <a:lnTo>
                    <a:pt x="700" y="5"/>
                  </a:lnTo>
                  <a:lnTo>
                    <a:pt x="705" y="0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3002" y="1139"/>
              <a:ext cx="1365" cy="2012"/>
            </a:xfrm>
            <a:custGeom>
              <a:avLst/>
              <a:gdLst/>
              <a:ahLst/>
              <a:cxnLst>
                <a:cxn ang="0">
                  <a:pos x="720" y="59"/>
                </a:cxn>
                <a:cxn ang="0">
                  <a:pos x="760" y="166"/>
                </a:cxn>
                <a:cxn ang="0">
                  <a:pos x="816" y="238"/>
                </a:cxn>
                <a:cxn ang="0">
                  <a:pos x="861" y="355"/>
                </a:cxn>
                <a:cxn ang="0">
                  <a:pos x="950" y="432"/>
                </a:cxn>
                <a:cxn ang="0">
                  <a:pos x="1145" y="611"/>
                </a:cxn>
                <a:cxn ang="0">
                  <a:pos x="1195" y="751"/>
                </a:cxn>
                <a:cxn ang="0">
                  <a:pos x="1280" y="891"/>
                </a:cxn>
                <a:cxn ang="0">
                  <a:pos x="1274" y="1070"/>
                </a:cxn>
                <a:cxn ang="0">
                  <a:pos x="1249" y="1229"/>
                </a:cxn>
                <a:cxn ang="0">
                  <a:pos x="1288" y="1362"/>
                </a:cxn>
                <a:cxn ang="0">
                  <a:pos x="1362" y="1487"/>
                </a:cxn>
                <a:cxn ang="0">
                  <a:pos x="1318" y="1605"/>
                </a:cxn>
                <a:cxn ang="0">
                  <a:pos x="1294" y="1740"/>
                </a:cxn>
                <a:cxn ang="0">
                  <a:pos x="1283" y="1878"/>
                </a:cxn>
                <a:cxn ang="0">
                  <a:pos x="1189" y="1931"/>
                </a:cxn>
                <a:cxn ang="0">
                  <a:pos x="1065" y="1896"/>
                </a:cxn>
                <a:cxn ang="0">
                  <a:pos x="972" y="1952"/>
                </a:cxn>
                <a:cxn ang="0">
                  <a:pos x="850" y="1957"/>
                </a:cxn>
                <a:cxn ang="0">
                  <a:pos x="742" y="1903"/>
                </a:cxn>
                <a:cxn ang="0">
                  <a:pos x="664" y="1836"/>
                </a:cxn>
                <a:cxn ang="0">
                  <a:pos x="574" y="1875"/>
                </a:cxn>
                <a:cxn ang="0">
                  <a:pos x="448" y="1900"/>
                </a:cxn>
                <a:cxn ang="0">
                  <a:pos x="360" y="1926"/>
                </a:cxn>
                <a:cxn ang="0">
                  <a:pos x="282" y="2012"/>
                </a:cxn>
                <a:cxn ang="0">
                  <a:pos x="174" y="1959"/>
                </a:cxn>
                <a:cxn ang="0">
                  <a:pos x="88" y="1875"/>
                </a:cxn>
                <a:cxn ang="0">
                  <a:pos x="0" y="1819"/>
                </a:cxn>
                <a:cxn ang="0">
                  <a:pos x="5" y="1804"/>
                </a:cxn>
                <a:cxn ang="0">
                  <a:pos x="15" y="1788"/>
                </a:cxn>
                <a:cxn ang="0">
                  <a:pos x="19" y="1768"/>
                </a:cxn>
                <a:cxn ang="0">
                  <a:pos x="25" y="1749"/>
                </a:cxn>
                <a:cxn ang="0">
                  <a:pos x="34" y="1731"/>
                </a:cxn>
                <a:cxn ang="0">
                  <a:pos x="38" y="1715"/>
                </a:cxn>
                <a:cxn ang="0">
                  <a:pos x="43" y="1692"/>
                </a:cxn>
                <a:cxn ang="0">
                  <a:pos x="36" y="1676"/>
                </a:cxn>
                <a:cxn ang="0">
                  <a:pos x="36" y="1659"/>
                </a:cxn>
                <a:cxn ang="0">
                  <a:pos x="33" y="1640"/>
                </a:cxn>
                <a:cxn ang="0">
                  <a:pos x="34" y="1624"/>
                </a:cxn>
                <a:cxn ang="0">
                  <a:pos x="35" y="1605"/>
                </a:cxn>
                <a:cxn ang="0">
                  <a:pos x="48" y="1595"/>
                </a:cxn>
                <a:cxn ang="0">
                  <a:pos x="63" y="1585"/>
                </a:cxn>
                <a:cxn ang="0">
                  <a:pos x="71" y="1566"/>
                </a:cxn>
                <a:cxn ang="0">
                  <a:pos x="84" y="1550"/>
                </a:cxn>
                <a:cxn ang="0">
                  <a:pos x="80" y="1534"/>
                </a:cxn>
                <a:cxn ang="0">
                  <a:pos x="83" y="1512"/>
                </a:cxn>
                <a:cxn ang="0">
                  <a:pos x="86" y="1490"/>
                </a:cxn>
                <a:cxn ang="0">
                  <a:pos x="96" y="1477"/>
                </a:cxn>
                <a:cxn ang="0">
                  <a:pos x="115" y="1481"/>
                </a:cxn>
                <a:cxn ang="0">
                  <a:pos x="114" y="1470"/>
                </a:cxn>
                <a:cxn ang="0">
                  <a:pos x="124" y="1462"/>
                </a:cxn>
                <a:cxn ang="0">
                  <a:pos x="138" y="1462"/>
                </a:cxn>
                <a:cxn ang="0">
                  <a:pos x="134" y="1472"/>
                </a:cxn>
                <a:cxn ang="0">
                  <a:pos x="148" y="1483"/>
                </a:cxn>
                <a:cxn ang="0">
                  <a:pos x="161" y="1480"/>
                </a:cxn>
                <a:cxn ang="0">
                  <a:pos x="169" y="1481"/>
                </a:cxn>
                <a:cxn ang="0">
                  <a:pos x="175" y="1477"/>
                </a:cxn>
                <a:cxn ang="0">
                  <a:pos x="180" y="1476"/>
                </a:cxn>
                <a:cxn ang="0">
                  <a:pos x="194" y="1476"/>
                </a:cxn>
                <a:cxn ang="0">
                  <a:pos x="204" y="1467"/>
                </a:cxn>
              </a:cxnLst>
              <a:rect l="0" t="0" r="r" b="b"/>
              <a:pathLst>
                <a:path w="1365" h="2012">
                  <a:moveTo>
                    <a:pt x="713" y="0"/>
                  </a:moveTo>
                  <a:lnTo>
                    <a:pt x="722" y="2"/>
                  </a:lnTo>
                  <a:lnTo>
                    <a:pt x="731" y="0"/>
                  </a:lnTo>
                  <a:lnTo>
                    <a:pt x="740" y="2"/>
                  </a:lnTo>
                  <a:lnTo>
                    <a:pt x="747" y="4"/>
                  </a:lnTo>
                  <a:lnTo>
                    <a:pt x="755" y="7"/>
                  </a:lnTo>
                  <a:lnTo>
                    <a:pt x="761" y="9"/>
                  </a:lnTo>
                  <a:lnTo>
                    <a:pt x="762" y="13"/>
                  </a:lnTo>
                  <a:lnTo>
                    <a:pt x="757" y="17"/>
                  </a:lnTo>
                  <a:lnTo>
                    <a:pt x="750" y="19"/>
                  </a:lnTo>
                  <a:lnTo>
                    <a:pt x="743" y="23"/>
                  </a:lnTo>
                  <a:lnTo>
                    <a:pt x="738" y="28"/>
                  </a:lnTo>
                  <a:lnTo>
                    <a:pt x="735" y="34"/>
                  </a:lnTo>
                  <a:lnTo>
                    <a:pt x="731" y="40"/>
                  </a:lnTo>
                  <a:lnTo>
                    <a:pt x="727" y="47"/>
                  </a:lnTo>
                  <a:lnTo>
                    <a:pt x="723" y="53"/>
                  </a:lnTo>
                  <a:lnTo>
                    <a:pt x="720" y="59"/>
                  </a:lnTo>
                  <a:lnTo>
                    <a:pt x="721" y="69"/>
                  </a:lnTo>
                  <a:lnTo>
                    <a:pt x="723" y="77"/>
                  </a:lnTo>
                  <a:lnTo>
                    <a:pt x="727" y="83"/>
                  </a:lnTo>
                  <a:lnTo>
                    <a:pt x="733" y="87"/>
                  </a:lnTo>
                  <a:lnTo>
                    <a:pt x="740" y="91"/>
                  </a:lnTo>
                  <a:lnTo>
                    <a:pt x="746" y="93"/>
                  </a:lnTo>
                  <a:lnTo>
                    <a:pt x="751" y="99"/>
                  </a:lnTo>
                  <a:lnTo>
                    <a:pt x="753" y="106"/>
                  </a:lnTo>
                  <a:lnTo>
                    <a:pt x="753" y="116"/>
                  </a:lnTo>
                  <a:lnTo>
                    <a:pt x="750" y="122"/>
                  </a:lnTo>
                  <a:lnTo>
                    <a:pt x="745" y="128"/>
                  </a:lnTo>
                  <a:lnTo>
                    <a:pt x="742" y="134"/>
                  </a:lnTo>
                  <a:lnTo>
                    <a:pt x="742" y="143"/>
                  </a:lnTo>
                  <a:lnTo>
                    <a:pt x="743" y="152"/>
                  </a:lnTo>
                  <a:lnTo>
                    <a:pt x="747" y="158"/>
                  </a:lnTo>
                  <a:lnTo>
                    <a:pt x="752" y="163"/>
                  </a:lnTo>
                  <a:lnTo>
                    <a:pt x="760" y="166"/>
                  </a:lnTo>
                  <a:lnTo>
                    <a:pt x="768" y="163"/>
                  </a:lnTo>
                  <a:lnTo>
                    <a:pt x="773" y="158"/>
                  </a:lnTo>
                  <a:lnTo>
                    <a:pt x="778" y="154"/>
                  </a:lnTo>
                  <a:lnTo>
                    <a:pt x="786" y="151"/>
                  </a:lnTo>
                  <a:lnTo>
                    <a:pt x="788" y="151"/>
                  </a:lnTo>
                  <a:lnTo>
                    <a:pt x="796" y="151"/>
                  </a:lnTo>
                  <a:lnTo>
                    <a:pt x="802" y="154"/>
                  </a:lnTo>
                  <a:lnTo>
                    <a:pt x="806" y="161"/>
                  </a:lnTo>
                  <a:lnTo>
                    <a:pt x="808" y="168"/>
                  </a:lnTo>
                  <a:lnTo>
                    <a:pt x="807" y="178"/>
                  </a:lnTo>
                  <a:lnTo>
                    <a:pt x="807" y="186"/>
                  </a:lnTo>
                  <a:lnTo>
                    <a:pt x="808" y="194"/>
                  </a:lnTo>
                  <a:lnTo>
                    <a:pt x="811" y="203"/>
                  </a:lnTo>
                  <a:lnTo>
                    <a:pt x="811" y="212"/>
                  </a:lnTo>
                  <a:lnTo>
                    <a:pt x="813" y="221"/>
                  </a:lnTo>
                  <a:lnTo>
                    <a:pt x="813" y="231"/>
                  </a:lnTo>
                  <a:lnTo>
                    <a:pt x="816" y="238"/>
                  </a:lnTo>
                  <a:lnTo>
                    <a:pt x="818" y="246"/>
                  </a:lnTo>
                  <a:lnTo>
                    <a:pt x="822" y="253"/>
                  </a:lnTo>
                  <a:lnTo>
                    <a:pt x="826" y="258"/>
                  </a:lnTo>
                  <a:lnTo>
                    <a:pt x="831" y="263"/>
                  </a:lnTo>
                  <a:lnTo>
                    <a:pt x="836" y="268"/>
                  </a:lnTo>
                  <a:lnTo>
                    <a:pt x="841" y="273"/>
                  </a:lnTo>
                  <a:lnTo>
                    <a:pt x="843" y="281"/>
                  </a:lnTo>
                  <a:lnTo>
                    <a:pt x="846" y="288"/>
                  </a:lnTo>
                  <a:lnTo>
                    <a:pt x="848" y="296"/>
                  </a:lnTo>
                  <a:lnTo>
                    <a:pt x="852" y="303"/>
                  </a:lnTo>
                  <a:lnTo>
                    <a:pt x="856" y="310"/>
                  </a:lnTo>
                  <a:lnTo>
                    <a:pt x="861" y="315"/>
                  </a:lnTo>
                  <a:lnTo>
                    <a:pt x="865" y="320"/>
                  </a:lnTo>
                  <a:lnTo>
                    <a:pt x="866" y="330"/>
                  </a:lnTo>
                  <a:lnTo>
                    <a:pt x="865" y="338"/>
                  </a:lnTo>
                  <a:lnTo>
                    <a:pt x="862" y="346"/>
                  </a:lnTo>
                  <a:lnTo>
                    <a:pt x="861" y="355"/>
                  </a:lnTo>
                  <a:lnTo>
                    <a:pt x="862" y="365"/>
                  </a:lnTo>
                  <a:lnTo>
                    <a:pt x="865" y="371"/>
                  </a:lnTo>
                  <a:lnTo>
                    <a:pt x="868" y="377"/>
                  </a:lnTo>
                  <a:lnTo>
                    <a:pt x="872" y="383"/>
                  </a:lnTo>
                  <a:lnTo>
                    <a:pt x="875" y="391"/>
                  </a:lnTo>
                  <a:lnTo>
                    <a:pt x="878" y="398"/>
                  </a:lnTo>
                  <a:lnTo>
                    <a:pt x="882" y="403"/>
                  </a:lnTo>
                  <a:lnTo>
                    <a:pt x="887" y="410"/>
                  </a:lnTo>
                  <a:lnTo>
                    <a:pt x="893" y="412"/>
                  </a:lnTo>
                  <a:lnTo>
                    <a:pt x="901" y="416"/>
                  </a:lnTo>
                  <a:lnTo>
                    <a:pt x="907" y="420"/>
                  </a:lnTo>
                  <a:lnTo>
                    <a:pt x="914" y="422"/>
                  </a:lnTo>
                  <a:lnTo>
                    <a:pt x="922" y="422"/>
                  </a:lnTo>
                  <a:lnTo>
                    <a:pt x="931" y="421"/>
                  </a:lnTo>
                  <a:lnTo>
                    <a:pt x="939" y="423"/>
                  </a:lnTo>
                  <a:lnTo>
                    <a:pt x="945" y="427"/>
                  </a:lnTo>
                  <a:lnTo>
                    <a:pt x="950" y="432"/>
                  </a:lnTo>
                  <a:lnTo>
                    <a:pt x="955" y="438"/>
                  </a:lnTo>
                  <a:lnTo>
                    <a:pt x="957" y="445"/>
                  </a:lnTo>
                  <a:lnTo>
                    <a:pt x="961" y="451"/>
                  </a:lnTo>
                  <a:lnTo>
                    <a:pt x="966" y="457"/>
                  </a:lnTo>
                  <a:lnTo>
                    <a:pt x="972" y="461"/>
                  </a:lnTo>
                  <a:lnTo>
                    <a:pt x="977" y="465"/>
                  </a:lnTo>
                  <a:lnTo>
                    <a:pt x="979" y="466"/>
                  </a:lnTo>
                  <a:lnTo>
                    <a:pt x="981" y="466"/>
                  </a:lnTo>
                  <a:lnTo>
                    <a:pt x="990" y="490"/>
                  </a:lnTo>
                  <a:lnTo>
                    <a:pt x="1059" y="486"/>
                  </a:lnTo>
                  <a:lnTo>
                    <a:pt x="1138" y="559"/>
                  </a:lnTo>
                  <a:lnTo>
                    <a:pt x="1139" y="561"/>
                  </a:lnTo>
                  <a:lnTo>
                    <a:pt x="1140" y="571"/>
                  </a:lnTo>
                  <a:lnTo>
                    <a:pt x="1141" y="581"/>
                  </a:lnTo>
                  <a:lnTo>
                    <a:pt x="1143" y="591"/>
                  </a:lnTo>
                  <a:lnTo>
                    <a:pt x="1144" y="601"/>
                  </a:lnTo>
                  <a:lnTo>
                    <a:pt x="1145" y="611"/>
                  </a:lnTo>
                  <a:lnTo>
                    <a:pt x="1146" y="621"/>
                  </a:lnTo>
                  <a:lnTo>
                    <a:pt x="1148" y="631"/>
                  </a:lnTo>
                  <a:lnTo>
                    <a:pt x="1149" y="641"/>
                  </a:lnTo>
                  <a:lnTo>
                    <a:pt x="1150" y="651"/>
                  </a:lnTo>
                  <a:lnTo>
                    <a:pt x="1151" y="661"/>
                  </a:lnTo>
                  <a:lnTo>
                    <a:pt x="1151" y="665"/>
                  </a:lnTo>
                  <a:lnTo>
                    <a:pt x="1153" y="671"/>
                  </a:lnTo>
                  <a:lnTo>
                    <a:pt x="1153" y="681"/>
                  </a:lnTo>
                  <a:lnTo>
                    <a:pt x="1154" y="682"/>
                  </a:lnTo>
                  <a:lnTo>
                    <a:pt x="1160" y="692"/>
                  </a:lnTo>
                  <a:lnTo>
                    <a:pt x="1165" y="703"/>
                  </a:lnTo>
                  <a:lnTo>
                    <a:pt x="1171" y="713"/>
                  </a:lnTo>
                  <a:lnTo>
                    <a:pt x="1178" y="721"/>
                  </a:lnTo>
                  <a:lnTo>
                    <a:pt x="1184" y="733"/>
                  </a:lnTo>
                  <a:lnTo>
                    <a:pt x="1188" y="739"/>
                  </a:lnTo>
                  <a:lnTo>
                    <a:pt x="1190" y="741"/>
                  </a:lnTo>
                  <a:lnTo>
                    <a:pt x="1195" y="751"/>
                  </a:lnTo>
                  <a:lnTo>
                    <a:pt x="1201" y="761"/>
                  </a:lnTo>
                  <a:lnTo>
                    <a:pt x="1209" y="771"/>
                  </a:lnTo>
                  <a:lnTo>
                    <a:pt x="1213" y="781"/>
                  </a:lnTo>
                  <a:lnTo>
                    <a:pt x="1219" y="790"/>
                  </a:lnTo>
                  <a:lnTo>
                    <a:pt x="1220" y="791"/>
                  </a:lnTo>
                  <a:lnTo>
                    <a:pt x="1226" y="801"/>
                  </a:lnTo>
                  <a:lnTo>
                    <a:pt x="1231" y="811"/>
                  </a:lnTo>
                  <a:lnTo>
                    <a:pt x="1238" y="821"/>
                  </a:lnTo>
                  <a:lnTo>
                    <a:pt x="1244" y="831"/>
                  </a:lnTo>
                  <a:lnTo>
                    <a:pt x="1250" y="841"/>
                  </a:lnTo>
                  <a:lnTo>
                    <a:pt x="1256" y="851"/>
                  </a:lnTo>
                  <a:lnTo>
                    <a:pt x="1261" y="860"/>
                  </a:lnTo>
                  <a:lnTo>
                    <a:pt x="1263" y="863"/>
                  </a:lnTo>
                  <a:lnTo>
                    <a:pt x="1268" y="871"/>
                  </a:lnTo>
                  <a:lnTo>
                    <a:pt x="1273" y="878"/>
                  </a:lnTo>
                  <a:lnTo>
                    <a:pt x="1274" y="880"/>
                  </a:lnTo>
                  <a:lnTo>
                    <a:pt x="1280" y="891"/>
                  </a:lnTo>
                  <a:lnTo>
                    <a:pt x="1286" y="900"/>
                  </a:lnTo>
                  <a:lnTo>
                    <a:pt x="1266" y="920"/>
                  </a:lnTo>
                  <a:lnTo>
                    <a:pt x="1243" y="944"/>
                  </a:lnTo>
                  <a:lnTo>
                    <a:pt x="1245" y="950"/>
                  </a:lnTo>
                  <a:lnTo>
                    <a:pt x="1248" y="960"/>
                  </a:lnTo>
                  <a:lnTo>
                    <a:pt x="1250" y="970"/>
                  </a:lnTo>
                  <a:lnTo>
                    <a:pt x="1253" y="980"/>
                  </a:lnTo>
                  <a:lnTo>
                    <a:pt x="1255" y="990"/>
                  </a:lnTo>
                  <a:lnTo>
                    <a:pt x="1258" y="1000"/>
                  </a:lnTo>
                  <a:lnTo>
                    <a:pt x="1259" y="1010"/>
                  </a:lnTo>
                  <a:lnTo>
                    <a:pt x="1261" y="1020"/>
                  </a:lnTo>
                  <a:lnTo>
                    <a:pt x="1264" y="1030"/>
                  </a:lnTo>
                  <a:lnTo>
                    <a:pt x="1268" y="1040"/>
                  </a:lnTo>
                  <a:lnTo>
                    <a:pt x="1269" y="1050"/>
                  </a:lnTo>
                  <a:lnTo>
                    <a:pt x="1270" y="1052"/>
                  </a:lnTo>
                  <a:lnTo>
                    <a:pt x="1271" y="1060"/>
                  </a:lnTo>
                  <a:lnTo>
                    <a:pt x="1274" y="1070"/>
                  </a:lnTo>
                  <a:lnTo>
                    <a:pt x="1276" y="1080"/>
                  </a:lnTo>
                  <a:lnTo>
                    <a:pt x="1278" y="1090"/>
                  </a:lnTo>
                  <a:lnTo>
                    <a:pt x="1276" y="1098"/>
                  </a:lnTo>
                  <a:lnTo>
                    <a:pt x="1274" y="1108"/>
                  </a:lnTo>
                  <a:lnTo>
                    <a:pt x="1271" y="1118"/>
                  </a:lnTo>
                  <a:lnTo>
                    <a:pt x="1270" y="1126"/>
                  </a:lnTo>
                  <a:lnTo>
                    <a:pt x="1270" y="1128"/>
                  </a:lnTo>
                  <a:lnTo>
                    <a:pt x="1268" y="1138"/>
                  </a:lnTo>
                  <a:lnTo>
                    <a:pt x="1266" y="1148"/>
                  </a:lnTo>
                  <a:lnTo>
                    <a:pt x="1263" y="1158"/>
                  </a:lnTo>
                  <a:lnTo>
                    <a:pt x="1261" y="1168"/>
                  </a:lnTo>
                  <a:lnTo>
                    <a:pt x="1259" y="1178"/>
                  </a:lnTo>
                  <a:lnTo>
                    <a:pt x="1258" y="1188"/>
                  </a:lnTo>
                  <a:lnTo>
                    <a:pt x="1255" y="1198"/>
                  </a:lnTo>
                  <a:lnTo>
                    <a:pt x="1253" y="1208"/>
                  </a:lnTo>
                  <a:lnTo>
                    <a:pt x="1251" y="1218"/>
                  </a:lnTo>
                  <a:lnTo>
                    <a:pt x="1249" y="1229"/>
                  </a:lnTo>
                  <a:lnTo>
                    <a:pt x="1246" y="1239"/>
                  </a:lnTo>
                  <a:lnTo>
                    <a:pt x="1245" y="1248"/>
                  </a:lnTo>
                  <a:lnTo>
                    <a:pt x="1243" y="1257"/>
                  </a:lnTo>
                  <a:lnTo>
                    <a:pt x="1243" y="1259"/>
                  </a:lnTo>
                  <a:lnTo>
                    <a:pt x="1241" y="1269"/>
                  </a:lnTo>
                  <a:lnTo>
                    <a:pt x="1239" y="1279"/>
                  </a:lnTo>
                  <a:lnTo>
                    <a:pt x="1240" y="1281"/>
                  </a:lnTo>
                  <a:lnTo>
                    <a:pt x="1241" y="1282"/>
                  </a:lnTo>
                  <a:lnTo>
                    <a:pt x="1248" y="1292"/>
                  </a:lnTo>
                  <a:lnTo>
                    <a:pt x="1253" y="1302"/>
                  </a:lnTo>
                  <a:lnTo>
                    <a:pt x="1259" y="1312"/>
                  </a:lnTo>
                  <a:lnTo>
                    <a:pt x="1264" y="1322"/>
                  </a:lnTo>
                  <a:lnTo>
                    <a:pt x="1270" y="1331"/>
                  </a:lnTo>
                  <a:lnTo>
                    <a:pt x="1270" y="1332"/>
                  </a:lnTo>
                  <a:lnTo>
                    <a:pt x="1275" y="1342"/>
                  </a:lnTo>
                  <a:lnTo>
                    <a:pt x="1281" y="1352"/>
                  </a:lnTo>
                  <a:lnTo>
                    <a:pt x="1288" y="1362"/>
                  </a:lnTo>
                  <a:lnTo>
                    <a:pt x="1293" y="1372"/>
                  </a:lnTo>
                  <a:lnTo>
                    <a:pt x="1299" y="1382"/>
                  </a:lnTo>
                  <a:lnTo>
                    <a:pt x="1300" y="1382"/>
                  </a:lnTo>
                  <a:lnTo>
                    <a:pt x="1304" y="1391"/>
                  </a:lnTo>
                  <a:lnTo>
                    <a:pt x="1310" y="1402"/>
                  </a:lnTo>
                  <a:lnTo>
                    <a:pt x="1316" y="1411"/>
                  </a:lnTo>
                  <a:lnTo>
                    <a:pt x="1323" y="1421"/>
                  </a:lnTo>
                  <a:lnTo>
                    <a:pt x="1328" y="1431"/>
                  </a:lnTo>
                  <a:lnTo>
                    <a:pt x="1334" y="1441"/>
                  </a:lnTo>
                  <a:lnTo>
                    <a:pt x="1339" y="1451"/>
                  </a:lnTo>
                  <a:lnTo>
                    <a:pt x="1340" y="1456"/>
                  </a:lnTo>
                  <a:lnTo>
                    <a:pt x="1343" y="1460"/>
                  </a:lnTo>
                  <a:lnTo>
                    <a:pt x="1345" y="1463"/>
                  </a:lnTo>
                  <a:lnTo>
                    <a:pt x="1349" y="1468"/>
                  </a:lnTo>
                  <a:lnTo>
                    <a:pt x="1353" y="1475"/>
                  </a:lnTo>
                  <a:lnTo>
                    <a:pt x="1358" y="1481"/>
                  </a:lnTo>
                  <a:lnTo>
                    <a:pt x="1362" y="1487"/>
                  </a:lnTo>
                  <a:lnTo>
                    <a:pt x="1365" y="1493"/>
                  </a:lnTo>
                  <a:lnTo>
                    <a:pt x="1365" y="1503"/>
                  </a:lnTo>
                  <a:lnTo>
                    <a:pt x="1363" y="1512"/>
                  </a:lnTo>
                  <a:lnTo>
                    <a:pt x="1359" y="1518"/>
                  </a:lnTo>
                  <a:lnTo>
                    <a:pt x="1354" y="1525"/>
                  </a:lnTo>
                  <a:lnTo>
                    <a:pt x="1349" y="1529"/>
                  </a:lnTo>
                  <a:lnTo>
                    <a:pt x="1345" y="1534"/>
                  </a:lnTo>
                  <a:lnTo>
                    <a:pt x="1341" y="1540"/>
                  </a:lnTo>
                  <a:lnTo>
                    <a:pt x="1339" y="1546"/>
                  </a:lnTo>
                  <a:lnTo>
                    <a:pt x="1336" y="1555"/>
                  </a:lnTo>
                  <a:lnTo>
                    <a:pt x="1335" y="1564"/>
                  </a:lnTo>
                  <a:lnTo>
                    <a:pt x="1335" y="1572"/>
                  </a:lnTo>
                  <a:lnTo>
                    <a:pt x="1334" y="1582"/>
                  </a:lnTo>
                  <a:lnTo>
                    <a:pt x="1330" y="1589"/>
                  </a:lnTo>
                  <a:lnTo>
                    <a:pt x="1325" y="1592"/>
                  </a:lnTo>
                  <a:lnTo>
                    <a:pt x="1321" y="1599"/>
                  </a:lnTo>
                  <a:lnTo>
                    <a:pt x="1318" y="1605"/>
                  </a:lnTo>
                  <a:lnTo>
                    <a:pt x="1315" y="1614"/>
                  </a:lnTo>
                  <a:lnTo>
                    <a:pt x="1314" y="1621"/>
                  </a:lnTo>
                  <a:lnTo>
                    <a:pt x="1313" y="1630"/>
                  </a:lnTo>
                  <a:lnTo>
                    <a:pt x="1309" y="1636"/>
                  </a:lnTo>
                  <a:lnTo>
                    <a:pt x="1306" y="1644"/>
                  </a:lnTo>
                  <a:lnTo>
                    <a:pt x="1303" y="1650"/>
                  </a:lnTo>
                  <a:lnTo>
                    <a:pt x="1299" y="1656"/>
                  </a:lnTo>
                  <a:lnTo>
                    <a:pt x="1296" y="1664"/>
                  </a:lnTo>
                  <a:lnTo>
                    <a:pt x="1295" y="1672"/>
                  </a:lnTo>
                  <a:lnTo>
                    <a:pt x="1295" y="1682"/>
                  </a:lnTo>
                  <a:lnTo>
                    <a:pt x="1291" y="1689"/>
                  </a:lnTo>
                  <a:lnTo>
                    <a:pt x="1290" y="1697"/>
                  </a:lnTo>
                  <a:lnTo>
                    <a:pt x="1290" y="1707"/>
                  </a:lnTo>
                  <a:lnTo>
                    <a:pt x="1290" y="1715"/>
                  </a:lnTo>
                  <a:lnTo>
                    <a:pt x="1290" y="1724"/>
                  </a:lnTo>
                  <a:lnTo>
                    <a:pt x="1293" y="1731"/>
                  </a:lnTo>
                  <a:lnTo>
                    <a:pt x="1294" y="1740"/>
                  </a:lnTo>
                  <a:lnTo>
                    <a:pt x="1295" y="1749"/>
                  </a:lnTo>
                  <a:lnTo>
                    <a:pt x="1296" y="1756"/>
                  </a:lnTo>
                  <a:lnTo>
                    <a:pt x="1299" y="1764"/>
                  </a:lnTo>
                  <a:lnTo>
                    <a:pt x="1300" y="1773"/>
                  </a:lnTo>
                  <a:lnTo>
                    <a:pt x="1301" y="1781"/>
                  </a:lnTo>
                  <a:lnTo>
                    <a:pt x="1301" y="1790"/>
                  </a:lnTo>
                  <a:lnTo>
                    <a:pt x="1301" y="1799"/>
                  </a:lnTo>
                  <a:lnTo>
                    <a:pt x="1303" y="1809"/>
                  </a:lnTo>
                  <a:lnTo>
                    <a:pt x="1304" y="1819"/>
                  </a:lnTo>
                  <a:lnTo>
                    <a:pt x="1303" y="1828"/>
                  </a:lnTo>
                  <a:lnTo>
                    <a:pt x="1300" y="1836"/>
                  </a:lnTo>
                  <a:lnTo>
                    <a:pt x="1299" y="1844"/>
                  </a:lnTo>
                  <a:lnTo>
                    <a:pt x="1296" y="1851"/>
                  </a:lnTo>
                  <a:lnTo>
                    <a:pt x="1294" y="1859"/>
                  </a:lnTo>
                  <a:lnTo>
                    <a:pt x="1291" y="1866"/>
                  </a:lnTo>
                  <a:lnTo>
                    <a:pt x="1288" y="1871"/>
                  </a:lnTo>
                  <a:lnTo>
                    <a:pt x="1283" y="1878"/>
                  </a:lnTo>
                  <a:lnTo>
                    <a:pt x="1280" y="1885"/>
                  </a:lnTo>
                  <a:lnTo>
                    <a:pt x="1278" y="1894"/>
                  </a:lnTo>
                  <a:lnTo>
                    <a:pt x="1274" y="1900"/>
                  </a:lnTo>
                  <a:lnTo>
                    <a:pt x="1270" y="1905"/>
                  </a:lnTo>
                  <a:lnTo>
                    <a:pt x="1264" y="1910"/>
                  </a:lnTo>
                  <a:lnTo>
                    <a:pt x="1256" y="1911"/>
                  </a:lnTo>
                  <a:lnTo>
                    <a:pt x="1246" y="1913"/>
                  </a:lnTo>
                  <a:lnTo>
                    <a:pt x="1239" y="1915"/>
                  </a:lnTo>
                  <a:lnTo>
                    <a:pt x="1230" y="1918"/>
                  </a:lnTo>
                  <a:lnTo>
                    <a:pt x="1225" y="1921"/>
                  </a:lnTo>
                  <a:lnTo>
                    <a:pt x="1219" y="1925"/>
                  </a:lnTo>
                  <a:lnTo>
                    <a:pt x="1213" y="1930"/>
                  </a:lnTo>
                  <a:lnTo>
                    <a:pt x="1211" y="1931"/>
                  </a:lnTo>
                  <a:lnTo>
                    <a:pt x="1206" y="1935"/>
                  </a:lnTo>
                  <a:lnTo>
                    <a:pt x="1201" y="1939"/>
                  </a:lnTo>
                  <a:lnTo>
                    <a:pt x="1195" y="1936"/>
                  </a:lnTo>
                  <a:lnTo>
                    <a:pt x="1189" y="1931"/>
                  </a:lnTo>
                  <a:lnTo>
                    <a:pt x="1181" y="1929"/>
                  </a:lnTo>
                  <a:lnTo>
                    <a:pt x="1175" y="1926"/>
                  </a:lnTo>
                  <a:lnTo>
                    <a:pt x="1169" y="1923"/>
                  </a:lnTo>
                  <a:lnTo>
                    <a:pt x="1161" y="1919"/>
                  </a:lnTo>
                  <a:lnTo>
                    <a:pt x="1153" y="1918"/>
                  </a:lnTo>
                  <a:lnTo>
                    <a:pt x="1145" y="1915"/>
                  </a:lnTo>
                  <a:lnTo>
                    <a:pt x="1138" y="1913"/>
                  </a:lnTo>
                  <a:lnTo>
                    <a:pt x="1131" y="1910"/>
                  </a:lnTo>
                  <a:lnTo>
                    <a:pt x="1125" y="1906"/>
                  </a:lnTo>
                  <a:lnTo>
                    <a:pt x="1119" y="1901"/>
                  </a:lnTo>
                  <a:lnTo>
                    <a:pt x="1114" y="1898"/>
                  </a:lnTo>
                  <a:lnTo>
                    <a:pt x="1107" y="1894"/>
                  </a:lnTo>
                  <a:lnTo>
                    <a:pt x="1100" y="1891"/>
                  </a:lnTo>
                  <a:lnTo>
                    <a:pt x="1090" y="1890"/>
                  </a:lnTo>
                  <a:lnTo>
                    <a:pt x="1080" y="1890"/>
                  </a:lnTo>
                  <a:lnTo>
                    <a:pt x="1072" y="1893"/>
                  </a:lnTo>
                  <a:lnTo>
                    <a:pt x="1065" y="1896"/>
                  </a:lnTo>
                  <a:lnTo>
                    <a:pt x="1059" y="1900"/>
                  </a:lnTo>
                  <a:lnTo>
                    <a:pt x="1055" y="1906"/>
                  </a:lnTo>
                  <a:lnTo>
                    <a:pt x="1051" y="1913"/>
                  </a:lnTo>
                  <a:lnTo>
                    <a:pt x="1047" y="1919"/>
                  </a:lnTo>
                  <a:lnTo>
                    <a:pt x="1045" y="1925"/>
                  </a:lnTo>
                  <a:lnTo>
                    <a:pt x="1041" y="1933"/>
                  </a:lnTo>
                  <a:lnTo>
                    <a:pt x="1037" y="1939"/>
                  </a:lnTo>
                  <a:lnTo>
                    <a:pt x="1034" y="1945"/>
                  </a:lnTo>
                  <a:lnTo>
                    <a:pt x="1029" y="1950"/>
                  </a:lnTo>
                  <a:lnTo>
                    <a:pt x="1024" y="1954"/>
                  </a:lnTo>
                  <a:lnTo>
                    <a:pt x="1019" y="1959"/>
                  </a:lnTo>
                  <a:lnTo>
                    <a:pt x="1011" y="1963"/>
                  </a:lnTo>
                  <a:lnTo>
                    <a:pt x="1001" y="1963"/>
                  </a:lnTo>
                  <a:lnTo>
                    <a:pt x="994" y="1960"/>
                  </a:lnTo>
                  <a:lnTo>
                    <a:pt x="987" y="1957"/>
                  </a:lnTo>
                  <a:lnTo>
                    <a:pt x="980" y="1954"/>
                  </a:lnTo>
                  <a:lnTo>
                    <a:pt x="972" y="1952"/>
                  </a:lnTo>
                  <a:lnTo>
                    <a:pt x="964" y="1950"/>
                  </a:lnTo>
                  <a:lnTo>
                    <a:pt x="955" y="1952"/>
                  </a:lnTo>
                  <a:lnTo>
                    <a:pt x="945" y="1952"/>
                  </a:lnTo>
                  <a:lnTo>
                    <a:pt x="935" y="1950"/>
                  </a:lnTo>
                  <a:lnTo>
                    <a:pt x="929" y="1948"/>
                  </a:lnTo>
                  <a:lnTo>
                    <a:pt x="920" y="1947"/>
                  </a:lnTo>
                  <a:lnTo>
                    <a:pt x="912" y="1950"/>
                  </a:lnTo>
                  <a:lnTo>
                    <a:pt x="906" y="1954"/>
                  </a:lnTo>
                  <a:lnTo>
                    <a:pt x="901" y="1959"/>
                  </a:lnTo>
                  <a:lnTo>
                    <a:pt x="896" y="1964"/>
                  </a:lnTo>
                  <a:lnTo>
                    <a:pt x="890" y="1968"/>
                  </a:lnTo>
                  <a:lnTo>
                    <a:pt x="886" y="1969"/>
                  </a:lnTo>
                  <a:lnTo>
                    <a:pt x="877" y="1968"/>
                  </a:lnTo>
                  <a:lnTo>
                    <a:pt x="870" y="1965"/>
                  </a:lnTo>
                  <a:lnTo>
                    <a:pt x="862" y="1963"/>
                  </a:lnTo>
                  <a:lnTo>
                    <a:pt x="856" y="1959"/>
                  </a:lnTo>
                  <a:lnTo>
                    <a:pt x="850" y="1957"/>
                  </a:lnTo>
                  <a:lnTo>
                    <a:pt x="842" y="1953"/>
                  </a:lnTo>
                  <a:lnTo>
                    <a:pt x="833" y="1952"/>
                  </a:lnTo>
                  <a:lnTo>
                    <a:pt x="826" y="1949"/>
                  </a:lnTo>
                  <a:lnTo>
                    <a:pt x="817" y="1949"/>
                  </a:lnTo>
                  <a:lnTo>
                    <a:pt x="808" y="1947"/>
                  </a:lnTo>
                  <a:lnTo>
                    <a:pt x="802" y="1944"/>
                  </a:lnTo>
                  <a:lnTo>
                    <a:pt x="796" y="1940"/>
                  </a:lnTo>
                  <a:lnTo>
                    <a:pt x="791" y="1935"/>
                  </a:lnTo>
                  <a:lnTo>
                    <a:pt x="788" y="1933"/>
                  </a:lnTo>
                  <a:lnTo>
                    <a:pt x="786" y="1930"/>
                  </a:lnTo>
                  <a:lnTo>
                    <a:pt x="781" y="1924"/>
                  </a:lnTo>
                  <a:lnTo>
                    <a:pt x="777" y="1918"/>
                  </a:lnTo>
                  <a:lnTo>
                    <a:pt x="771" y="1914"/>
                  </a:lnTo>
                  <a:lnTo>
                    <a:pt x="763" y="1911"/>
                  </a:lnTo>
                  <a:lnTo>
                    <a:pt x="757" y="1909"/>
                  </a:lnTo>
                  <a:lnTo>
                    <a:pt x="750" y="1905"/>
                  </a:lnTo>
                  <a:lnTo>
                    <a:pt x="742" y="1903"/>
                  </a:lnTo>
                  <a:lnTo>
                    <a:pt x="737" y="1898"/>
                  </a:lnTo>
                  <a:lnTo>
                    <a:pt x="732" y="1893"/>
                  </a:lnTo>
                  <a:lnTo>
                    <a:pt x="728" y="1886"/>
                  </a:lnTo>
                  <a:lnTo>
                    <a:pt x="725" y="1881"/>
                  </a:lnTo>
                  <a:lnTo>
                    <a:pt x="720" y="1875"/>
                  </a:lnTo>
                  <a:lnTo>
                    <a:pt x="715" y="1871"/>
                  </a:lnTo>
                  <a:lnTo>
                    <a:pt x="710" y="1865"/>
                  </a:lnTo>
                  <a:lnTo>
                    <a:pt x="707" y="1858"/>
                  </a:lnTo>
                  <a:lnTo>
                    <a:pt x="708" y="1848"/>
                  </a:lnTo>
                  <a:lnTo>
                    <a:pt x="708" y="1838"/>
                  </a:lnTo>
                  <a:lnTo>
                    <a:pt x="703" y="1833"/>
                  </a:lnTo>
                  <a:lnTo>
                    <a:pt x="697" y="1835"/>
                  </a:lnTo>
                  <a:lnTo>
                    <a:pt x="691" y="1839"/>
                  </a:lnTo>
                  <a:lnTo>
                    <a:pt x="685" y="1844"/>
                  </a:lnTo>
                  <a:lnTo>
                    <a:pt x="678" y="1843"/>
                  </a:lnTo>
                  <a:lnTo>
                    <a:pt x="669" y="1840"/>
                  </a:lnTo>
                  <a:lnTo>
                    <a:pt x="664" y="1836"/>
                  </a:lnTo>
                  <a:lnTo>
                    <a:pt x="658" y="1833"/>
                  </a:lnTo>
                  <a:lnTo>
                    <a:pt x="652" y="1829"/>
                  </a:lnTo>
                  <a:lnTo>
                    <a:pt x="646" y="1825"/>
                  </a:lnTo>
                  <a:lnTo>
                    <a:pt x="638" y="1823"/>
                  </a:lnTo>
                  <a:lnTo>
                    <a:pt x="632" y="1819"/>
                  </a:lnTo>
                  <a:lnTo>
                    <a:pt x="622" y="1819"/>
                  </a:lnTo>
                  <a:lnTo>
                    <a:pt x="614" y="1820"/>
                  </a:lnTo>
                  <a:lnTo>
                    <a:pt x="609" y="1825"/>
                  </a:lnTo>
                  <a:lnTo>
                    <a:pt x="604" y="1830"/>
                  </a:lnTo>
                  <a:lnTo>
                    <a:pt x="602" y="1838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2" y="1858"/>
                  </a:lnTo>
                  <a:lnTo>
                    <a:pt x="587" y="1863"/>
                  </a:lnTo>
                  <a:lnTo>
                    <a:pt x="582" y="1869"/>
                  </a:lnTo>
                  <a:lnTo>
                    <a:pt x="578" y="1874"/>
                  </a:lnTo>
                  <a:lnTo>
                    <a:pt x="574" y="1875"/>
                  </a:lnTo>
                  <a:lnTo>
                    <a:pt x="569" y="1876"/>
                  </a:lnTo>
                  <a:lnTo>
                    <a:pt x="562" y="1880"/>
                  </a:lnTo>
                  <a:lnTo>
                    <a:pt x="554" y="1881"/>
                  </a:lnTo>
                  <a:lnTo>
                    <a:pt x="547" y="1885"/>
                  </a:lnTo>
                  <a:lnTo>
                    <a:pt x="539" y="1886"/>
                  </a:lnTo>
                  <a:lnTo>
                    <a:pt x="531" y="1889"/>
                  </a:lnTo>
                  <a:lnTo>
                    <a:pt x="524" y="1893"/>
                  </a:lnTo>
                  <a:lnTo>
                    <a:pt x="516" y="1895"/>
                  </a:lnTo>
                  <a:lnTo>
                    <a:pt x="508" y="1896"/>
                  </a:lnTo>
                  <a:lnTo>
                    <a:pt x="499" y="1898"/>
                  </a:lnTo>
                  <a:lnTo>
                    <a:pt x="491" y="1900"/>
                  </a:lnTo>
                  <a:lnTo>
                    <a:pt x="483" y="1901"/>
                  </a:lnTo>
                  <a:lnTo>
                    <a:pt x="476" y="1903"/>
                  </a:lnTo>
                  <a:lnTo>
                    <a:pt x="474" y="1903"/>
                  </a:lnTo>
                  <a:lnTo>
                    <a:pt x="466" y="1903"/>
                  </a:lnTo>
                  <a:lnTo>
                    <a:pt x="456" y="1901"/>
                  </a:lnTo>
                  <a:lnTo>
                    <a:pt x="448" y="1900"/>
                  </a:lnTo>
                  <a:lnTo>
                    <a:pt x="439" y="1898"/>
                  </a:lnTo>
                  <a:lnTo>
                    <a:pt x="433" y="1895"/>
                  </a:lnTo>
                  <a:lnTo>
                    <a:pt x="427" y="1891"/>
                  </a:lnTo>
                  <a:lnTo>
                    <a:pt x="422" y="1886"/>
                  </a:lnTo>
                  <a:lnTo>
                    <a:pt x="415" y="1883"/>
                  </a:lnTo>
                  <a:lnTo>
                    <a:pt x="409" y="1878"/>
                  </a:lnTo>
                  <a:lnTo>
                    <a:pt x="402" y="1875"/>
                  </a:lnTo>
                  <a:lnTo>
                    <a:pt x="393" y="1874"/>
                  </a:lnTo>
                  <a:lnTo>
                    <a:pt x="387" y="1878"/>
                  </a:lnTo>
                  <a:lnTo>
                    <a:pt x="382" y="1883"/>
                  </a:lnTo>
                  <a:lnTo>
                    <a:pt x="378" y="1890"/>
                  </a:lnTo>
                  <a:lnTo>
                    <a:pt x="378" y="1900"/>
                  </a:lnTo>
                  <a:lnTo>
                    <a:pt x="379" y="1909"/>
                  </a:lnTo>
                  <a:lnTo>
                    <a:pt x="378" y="1916"/>
                  </a:lnTo>
                  <a:lnTo>
                    <a:pt x="373" y="1921"/>
                  </a:lnTo>
                  <a:lnTo>
                    <a:pt x="365" y="1925"/>
                  </a:lnTo>
                  <a:lnTo>
                    <a:pt x="360" y="1926"/>
                  </a:lnTo>
                  <a:lnTo>
                    <a:pt x="358" y="1928"/>
                  </a:lnTo>
                  <a:lnTo>
                    <a:pt x="350" y="1930"/>
                  </a:lnTo>
                  <a:lnTo>
                    <a:pt x="344" y="1934"/>
                  </a:lnTo>
                  <a:lnTo>
                    <a:pt x="340" y="1940"/>
                  </a:lnTo>
                  <a:lnTo>
                    <a:pt x="337" y="1947"/>
                  </a:lnTo>
                  <a:lnTo>
                    <a:pt x="335" y="1955"/>
                  </a:lnTo>
                  <a:lnTo>
                    <a:pt x="332" y="1962"/>
                  </a:lnTo>
                  <a:lnTo>
                    <a:pt x="329" y="1969"/>
                  </a:lnTo>
                  <a:lnTo>
                    <a:pt x="325" y="1975"/>
                  </a:lnTo>
                  <a:lnTo>
                    <a:pt x="320" y="1980"/>
                  </a:lnTo>
                  <a:lnTo>
                    <a:pt x="315" y="1985"/>
                  </a:lnTo>
                  <a:lnTo>
                    <a:pt x="310" y="1990"/>
                  </a:lnTo>
                  <a:lnTo>
                    <a:pt x="305" y="1995"/>
                  </a:lnTo>
                  <a:lnTo>
                    <a:pt x="300" y="2000"/>
                  </a:lnTo>
                  <a:lnTo>
                    <a:pt x="295" y="2005"/>
                  </a:lnTo>
                  <a:lnTo>
                    <a:pt x="289" y="2009"/>
                  </a:lnTo>
                  <a:lnTo>
                    <a:pt x="282" y="2012"/>
                  </a:lnTo>
                  <a:lnTo>
                    <a:pt x="275" y="2010"/>
                  </a:lnTo>
                  <a:lnTo>
                    <a:pt x="274" y="2010"/>
                  </a:lnTo>
                  <a:lnTo>
                    <a:pt x="265" y="2009"/>
                  </a:lnTo>
                  <a:lnTo>
                    <a:pt x="258" y="2007"/>
                  </a:lnTo>
                  <a:lnTo>
                    <a:pt x="249" y="2004"/>
                  </a:lnTo>
                  <a:lnTo>
                    <a:pt x="242" y="2003"/>
                  </a:lnTo>
                  <a:lnTo>
                    <a:pt x="233" y="2000"/>
                  </a:lnTo>
                  <a:lnTo>
                    <a:pt x="225" y="1999"/>
                  </a:lnTo>
                  <a:lnTo>
                    <a:pt x="218" y="1995"/>
                  </a:lnTo>
                  <a:lnTo>
                    <a:pt x="211" y="1993"/>
                  </a:lnTo>
                  <a:lnTo>
                    <a:pt x="205" y="1988"/>
                  </a:lnTo>
                  <a:lnTo>
                    <a:pt x="199" y="1985"/>
                  </a:lnTo>
                  <a:lnTo>
                    <a:pt x="194" y="1980"/>
                  </a:lnTo>
                  <a:lnTo>
                    <a:pt x="188" y="1977"/>
                  </a:lnTo>
                  <a:lnTo>
                    <a:pt x="184" y="1970"/>
                  </a:lnTo>
                  <a:lnTo>
                    <a:pt x="178" y="1965"/>
                  </a:lnTo>
                  <a:lnTo>
                    <a:pt x="174" y="1959"/>
                  </a:lnTo>
                  <a:lnTo>
                    <a:pt x="168" y="1955"/>
                  </a:lnTo>
                  <a:lnTo>
                    <a:pt x="163" y="1950"/>
                  </a:lnTo>
                  <a:lnTo>
                    <a:pt x="158" y="1945"/>
                  </a:lnTo>
                  <a:lnTo>
                    <a:pt x="153" y="1940"/>
                  </a:lnTo>
                  <a:lnTo>
                    <a:pt x="148" y="1935"/>
                  </a:lnTo>
                  <a:lnTo>
                    <a:pt x="144" y="1930"/>
                  </a:lnTo>
                  <a:lnTo>
                    <a:pt x="140" y="1924"/>
                  </a:lnTo>
                  <a:lnTo>
                    <a:pt x="135" y="1918"/>
                  </a:lnTo>
                  <a:lnTo>
                    <a:pt x="130" y="1913"/>
                  </a:lnTo>
                  <a:lnTo>
                    <a:pt x="126" y="1906"/>
                  </a:lnTo>
                  <a:lnTo>
                    <a:pt x="121" y="1901"/>
                  </a:lnTo>
                  <a:lnTo>
                    <a:pt x="115" y="1898"/>
                  </a:lnTo>
                  <a:lnTo>
                    <a:pt x="110" y="1893"/>
                  </a:lnTo>
                  <a:lnTo>
                    <a:pt x="105" y="1888"/>
                  </a:lnTo>
                  <a:lnTo>
                    <a:pt x="99" y="1885"/>
                  </a:lnTo>
                  <a:lnTo>
                    <a:pt x="93" y="1880"/>
                  </a:lnTo>
                  <a:lnTo>
                    <a:pt x="88" y="1875"/>
                  </a:lnTo>
                  <a:lnTo>
                    <a:pt x="80" y="1873"/>
                  </a:lnTo>
                  <a:lnTo>
                    <a:pt x="71" y="1871"/>
                  </a:lnTo>
                  <a:lnTo>
                    <a:pt x="63" y="1874"/>
                  </a:lnTo>
                  <a:lnTo>
                    <a:pt x="58" y="1878"/>
                  </a:lnTo>
                  <a:lnTo>
                    <a:pt x="50" y="1881"/>
                  </a:lnTo>
                  <a:lnTo>
                    <a:pt x="49" y="1883"/>
                  </a:lnTo>
                  <a:lnTo>
                    <a:pt x="23" y="1869"/>
                  </a:lnTo>
                  <a:lnTo>
                    <a:pt x="13" y="1864"/>
                  </a:lnTo>
                  <a:lnTo>
                    <a:pt x="2" y="1829"/>
                  </a:lnTo>
                  <a:lnTo>
                    <a:pt x="1" y="1828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1" y="1824"/>
                  </a:lnTo>
                  <a:lnTo>
                    <a:pt x="0" y="1823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8"/>
                  </a:lnTo>
                  <a:lnTo>
                    <a:pt x="0" y="1816"/>
                  </a:lnTo>
                  <a:lnTo>
                    <a:pt x="0" y="1815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1" y="1813"/>
                  </a:lnTo>
                  <a:lnTo>
                    <a:pt x="0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8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2" y="1805"/>
                  </a:lnTo>
                  <a:lnTo>
                    <a:pt x="2" y="1804"/>
                  </a:lnTo>
                  <a:lnTo>
                    <a:pt x="4" y="1805"/>
                  </a:lnTo>
                  <a:lnTo>
                    <a:pt x="5" y="1805"/>
                  </a:lnTo>
                  <a:lnTo>
                    <a:pt x="5" y="1804"/>
                  </a:lnTo>
                  <a:lnTo>
                    <a:pt x="6" y="1804"/>
                  </a:lnTo>
                  <a:lnTo>
                    <a:pt x="8" y="1803"/>
                  </a:lnTo>
                  <a:lnTo>
                    <a:pt x="9" y="1803"/>
                  </a:lnTo>
                  <a:lnTo>
                    <a:pt x="10" y="1803"/>
                  </a:lnTo>
                  <a:lnTo>
                    <a:pt x="9" y="1801"/>
                  </a:lnTo>
                  <a:lnTo>
                    <a:pt x="9" y="1800"/>
                  </a:lnTo>
                  <a:lnTo>
                    <a:pt x="10" y="1799"/>
                  </a:lnTo>
                  <a:lnTo>
                    <a:pt x="11" y="1798"/>
                  </a:lnTo>
                  <a:lnTo>
                    <a:pt x="11" y="1796"/>
                  </a:lnTo>
                  <a:lnTo>
                    <a:pt x="13" y="1795"/>
                  </a:lnTo>
                  <a:lnTo>
                    <a:pt x="13" y="1794"/>
                  </a:lnTo>
                  <a:lnTo>
                    <a:pt x="14" y="1794"/>
                  </a:lnTo>
                  <a:lnTo>
                    <a:pt x="14" y="1793"/>
                  </a:lnTo>
                  <a:lnTo>
                    <a:pt x="14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8"/>
                  </a:lnTo>
                  <a:lnTo>
                    <a:pt x="15" y="1786"/>
                  </a:lnTo>
                  <a:lnTo>
                    <a:pt x="16" y="1786"/>
                  </a:lnTo>
                  <a:lnTo>
                    <a:pt x="18" y="1785"/>
                  </a:lnTo>
                  <a:lnTo>
                    <a:pt x="19" y="1784"/>
                  </a:lnTo>
                  <a:lnTo>
                    <a:pt x="18" y="1783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19" y="1779"/>
                  </a:lnTo>
                  <a:lnTo>
                    <a:pt x="20" y="1778"/>
                  </a:lnTo>
                  <a:lnTo>
                    <a:pt x="20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3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19" y="1768"/>
                  </a:lnTo>
                  <a:lnTo>
                    <a:pt x="20" y="1766"/>
                  </a:lnTo>
                  <a:lnTo>
                    <a:pt x="20" y="1765"/>
                  </a:lnTo>
                  <a:lnTo>
                    <a:pt x="21" y="1764"/>
                  </a:lnTo>
                  <a:lnTo>
                    <a:pt x="21" y="1763"/>
                  </a:lnTo>
                  <a:lnTo>
                    <a:pt x="23" y="1761"/>
                  </a:lnTo>
                  <a:lnTo>
                    <a:pt x="23" y="1759"/>
                  </a:lnTo>
                  <a:lnTo>
                    <a:pt x="25" y="1759"/>
                  </a:lnTo>
                  <a:lnTo>
                    <a:pt x="25" y="1758"/>
                  </a:lnTo>
                  <a:lnTo>
                    <a:pt x="26" y="1758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6" y="1754"/>
                  </a:lnTo>
                  <a:lnTo>
                    <a:pt x="25" y="1754"/>
                  </a:lnTo>
                  <a:lnTo>
                    <a:pt x="25" y="1753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5" y="1749"/>
                  </a:lnTo>
                  <a:lnTo>
                    <a:pt x="26" y="1748"/>
                  </a:lnTo>
                  <a:lnTo>
                    <a:pt x="26" y="1746"/>
                  </a:lnTo>
                  <a:lnTo>
                    <a:pt x="28" y="1745"/>
                  </a:lnTo>
                  <a:lnTo>
                    <a:pt x="29" y="1744"/>
                  </a:lnTo>
                  <a:lnTo>
                    <a:pt x="30" y="1744"/>
                  </a:lnTo>
                  <a:lnTo>
                    <a:pt x="30" y="1743"/>
                  </a:lnTo>
                  <a:lnTo>
                    <a:pt x="30" y="1741"/>
                  </a:lnTo>
                  <a:lnTo>
                    <a:pt x="31" y="1740"/>
                  </a:lnTo>
                  <a:lnTo>
                    <a:pt x="33" y="1740"/>
                  </a:lnTo>
                  <a:lnTo>
                    <a:pt x="34" y="1739"/>
                  </a:lnTo>
                  <a:lnTo>
                    <a:pt x="35" y="1739"/>
                  </a:lnTo>
                  <a:lnTo>
                    <a:pt x="35" y="1738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4"/>
                  </a:lnTo>
                  <a:lnTo>
                    <a:pt x="34" y="1732"/>
                  </a:lnTo>
                  <a:lnTo>
                    <a:pt x="34" y="1731"/>
                  </a:lnTo>
                  <a:lnTo>
                    <a:pt x="35" y="1730"/>
                  </a:lnTo>
                  <a:lnTo>
                    <a:pt x="35" y="1729"/>
                  </a:lnTo>
                  <a:lnTo>
                    <a:pt x="35" y="1727"/>
                  </a:lnTo>
                  <a:lnTo>
                    <a:pt x="35" y="1726"/>
                  </a:lnTo>
                  <a:lnTo>
                    <a:pt x="34" y="1726"/>
                  </a:lnTo>
                  <a:lnTo>
                    <a:pt x="34" y="1725"/>
                  </a:lnTo>
                  <a:lnTo>
                    <a:pt x="33" y="1724"/>
                  </a:lnTo>
                  <a:lnTo>
                    <a:pt x="33" y="1722"/>
                  </a:lnTo>
                  <a:lnTo>
                    <a:pt x="34" y="1722"/>
                  </a:lnTo>
                  <a:lnTo>
                    <a:pt x="34" y="1721"/>
                  </a:lnTo>
                  <a:lnTo>
                    <a:pt x="33" y="1720"/>
                  </a:lnTo>
                  <a:lnTo>
                    <a:pt x="34" y="1719"/>
                  </a:lnTo>
                  <a:lnTo>
                    <a:pt x="34" y="1717"/>
                  </a:lnTo>
                  <a:lnTo>
                    <a:pt x="36" y="1717"/>
                  </a:lnTo>
                  <a:lnTo>
                    <a:pt x="36" y="1716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8" y="1714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39" y="1709"/>
                  </a:lnTo>
                  <a:lnTo>
                    <a:pt x="40" y="1707"/>
                  </a:lnTo>
                  <a:lnTo>
                    <a:pt x="41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4"/>
                  </a:lnTo>
                  <a:lnTo>
                    <a:pt x="43" y="1702"/>
                  </a:lnTo>
                  <a:lnTo>
                    <a:pt x="43" y="1701"/>
                  </a:lnTo>
                  <a:lnTo>
                    <a:pt x="43" y="1699"/>
                  </a:lnTo>
                  <a:lnTo>
                    <a:pt x="44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4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3" y="1690"/>
                  </a:lnTo>
                  <a:lnTo>
                    <a:pt x="41" y="1690"/>
                  </a:lnTo>
                  <a:lnTo>
                    <a:pt x="41" y="1689"/>
                  </a:lnTo>
                  <a:lnTo>
                    <a:pt x="40" y="1689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4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9"/>
                  </a:lnTo>
                  <a:lnTo>
                    <a:pt x="40" y="1677"/>
                  </a:lnTo>
                  <a:lnTo>
                    <a:pt x="39" y="1677"/>
                  </a:lnTo>
                  <a:lnTo>
                    <a:pt x="38" y="1676"/>
                  </a:lnTo>
                  <a:lnTo>
                    <a:pt x="36" y="1676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5" y="1674"/>
                  </a:lnTo>
                  <a:lnTo>
                    <a:pt x="34" y="1672"/>
                  </a:lnTo>
                  <a:lnTo>
                    <a:pt x="34" y="1671"/>
                  </a:lnTo>
                  <a:lnTo>
                    <a:pt x="35" y="1670"/>
                  </a:lnTo>
                  <a:lnTo>
                    <a:pt x="36" y="1670"/>
                  </a:lnTo>
                  <a:lnTo>
                    <a:pt x="36" y="1669"/>
                  </a:lnTo>
                  <a:lnTo>
                    <a:pt x="35" y="1669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5" y="1664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6" y="1659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5" y="1655"/>
                  </a:lnTo>
                  <a:lnTo>
                    <a:pt x="36" y="1655"/>
                  </a:lnTo>
                  <a:lnTo>
                    <a:pt x="36" y="1654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5" y="1649"/>
                  </a:lnTo>
                  <a:lnTo>
                    <a:pt x="34" y="1649"/>
                  </a:lnTo>
                  <a:lnTo>
                    <a:pt x="34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3" y="1644"/>
                  </a:lnTo>
                  <a:lnTo>
                    <a:pt x="31" y="1642"/>
                  </a:lnTo>
                  <a:lnTo>
                    <a:pt x="31" y="1641"/>
                  </a:lnTo>
                  <a:lnTo>
                    <a:pt x="33" y="1640"/>
                  </a:lnTo>
                  <a:lnTo>
                    <a:pt x="33" y="1639"/>
                  </a:lnTo>
                  <a:lnTo>
                    <a:pt x="33" y="1637"/>
                  </a:lnTo>
                  <a:lnTo>
                    <a:pt x="31" y="1636"/>
                  </a:lnTo>
                  <a:lnTo>
                    <a:pt x="31" y="1635"/>
                  </a:lnTo>
                  <a:lnTo>
                    <a:pt x="30" y="1634"/>
                  </a:lnTo>
                  <a:lnTo>
                    <a:pt x="30" y="1632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1" y="1630"/>
                  </a:lnTo>
                  <a:lnTo>
                    <a:pt x="33" y="1629"/>
                  </a:lnTo>
                  <a:lnTo>
                    <a:pt x="31" y="1629"/>
                  </a:lnTo>
                  <a:lnTo>
                    <a:pt x="33" y="1627"/>
                  </a:lnTo>
                  <a:lnTo>
                    <a:pt x="33" y="1626"/>
                  </a:lnTo>
                  <a:lnTo>
                    <a:pt x="34" y="1626"/>
                  </a:lnTo>
                  <a:lnTo>
                    <a:pt x="34" y="1625"/>
                  </a:lnTo>
                  <a:lnTo>
                    <a:pt x="33" y="1624"/>
                  </a:lnTo>
                  <a:lnTo>
                    <a:pt x="34" y="1624"/>
                  </a:lnTo>
                  <a:lnTo>
                    <a:pt x="34" y="1622"/>
                  </a:lnTo>
                  <a:lnTo>
                    <a:pt x="34" y="1621"/>
                  </a:lnTo>
                  <a:lnTo>
                    <a:pt x="33" y="1620"/>
                  </a:lnTo>
                  <a:lnTo>
                    <a:pt x="33" y="1619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4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3" y="1610"/>
                  </a:lnTo>
                  <a:lnTo>
                    <a:pt x="34" y="1609"/>
                  </a:lnTo>
                  <a:lnTo>
                    <a:pt x="35" y="1609"/>
                  </a:lnTo>
                  <a:lnTo>
                    <a:pt x="35" y="1607"/>
                  </a:lnTo>
                  <a:lnTo>
                    <a:pt x="36" y="1607"/>
                  </a:lnTo>
                  <a:lnTo>
                    <a:pt x="36" y="1606"/>
                  </a:lnTo>
                  <a:lnTo>
                    <a:pt x="35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9"/>
                  </a:lnTo>
                  <a:lnTo>
                    <a:pt x="36" y="1597"/>
                  </a:lnTo>
                  <a:lnTo>
                    <a:pt x="38" y="1596"/>
                  </a:lnTo>
                  <a:lnTo>
                    <a:pt x="39" y="1596"/>
                  </a:lnTo>
                  <a:lnTo>
                    <a:pt x="39" y="1595"/>
                  </a:lnTo>
                  <a:lnTo>
                    <a:pt x="40" y="1595"/>
                  </a:lnTo>
                  <a:lnTo>
                    <a:pt x="40" y="1594"/>
                  </a:lnTo>
                  <a:lnTo>
                    <a:pt x="41" y="1594"/>
                  </a:lnTo>
                  <a:lnTo>
                    <a:pt x="43" y="1594"/>
                  </a:lnTo>
                  <a:lnTo>
                    <a:pt x="44" y="1594"/>
                  </a:lnTo>
                  <a:lnTo>
                    <a:pt x="45" y="1594"/>
                  </a:lnTo>
                  <a:lnTo>
                    <a:pt x="46" y="1595"/>
                  </a:lnTo>
                  <a:lnTo>
                    <a:pt x="48" y="1595"/>
                  </a:lnTo>
                  <a:lnTo>
                    <a:pt x="48" y="1596"/>
                  </a:lnTo>
                  <a:lnTo>
                    <a:pt x="49" y="1595"/>
                  </a:lnTo>
                  <a:lnTo>
                    <a:pt x="49" y="1594"/>
                  </a:lnTo>
                  <a:lnTo>
                    <a:pt x="50" y="1592"/>
                  </a:lnTo>
                  <a:lnTo>
                    <a:pt x="51" y="1592"/>
                  </a:lnTo>
                  <a:lnTo>
                    <a:pt x="53" y="1591"/>
                  </a:lnTo>
                  <a:lnTo>
                    <a:pt x="54" y="1590"/>
                  </a:lnTo>
                  <a:lnTo>
                    <a:pt x="54" y="1589"/>
                  </a:lnTo>
                  <a:lnTo>
                    <a:pt x="55" y="1589"/>
                  </a:lnTo>
                  <a:lnTo>
                    <a:pt x="56" y="1589"/>
                  </a:lnTo>
                  <a:lnTo>
                    <a:pt x="58" y="1589"/>
                  </a:lnTo>
                  <a:lnTo>
                    <a:pt x="59" y="1589"/>
                  </a:lnTo>
                  <a:lnTo>
                    <a:pt x="59" y="1587"/>
                  </a:lnTo>
                  <a:lnTo>
                    <a:pt x="60" y="1586"/>
                  </a:lnTo>
                  <a:lnTo>
                    <a:pt x="61" y="1586"/>
                  </a:lnTo>
                  <a:lnTo>
                    <a:pt x="63" y="1586"/>
                  </a:lnTo>
                  <a:lnTo>
                    <a:pt x="63" y="1585"/>
                  </a:lnTo>
                  <a:lnTo>
                    <a:pt x="64" y="1584"/>
                  </a:lnTo>
                  <a:lnTo>
                    <a:pt x="65" y="1582"/>
                  </a:lnTo>
                  <a:lnTo>
                    <a:pt x="66" y="1581"/>
                  </a:lnTo>
                  <a:lnTo>
                    <a:pt x="68" y="1580"/>
                  </a:lnTo>
                  <a:lnTo>
                    <a:pt x="68" y="1579"/>
                  </a:lnTo>
                  <a:lnTo>
                    <a:pt x="69" y="1579"/>
                  </a:lnTo>
                  <a:lnTo>
                    <a:pt x="69" y="1577"/>
                  </a:lnTo>
                  <a:lnTo>
                    <a:pt x="70" y="1577"/>
                  </a:lnTo>
                  <a:lnTo>
                    <a:pt x="70" y="1576"/>
                  </a:lnTo>
                  <a:lnTo>
                    <a:pt x="71" y="1575"/>
                  </a:lnTo>
                  <a:lnTo>
                    <a:pt x="71" y="1574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0" y="1569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1" y="1564"/>
                  </a:lnTo>
                  <a:lnTo>
                    <a:pt x="73" y="1562"/>
                  </a:lnTo>
                  <a:lnTo>
                    <a:pt x="73" y="1561"/>
                  </a:lnTo>
                  <a:lnTo>
                    <a:pt x="74" y="1560"/>
                  </a:lnTo>
                  <a:lnTo>
                    <a:pt x="75" y="1559"/>
                  </a:lnTo>
                  <a:lnTo>
                    <a:pt x="76" y="1557"/>
                  </a:lnTo>
                  <a:lnTo>
                    <a:pt x="78" y="1556"/>
                  </a:lnTo>
                  <a:lnTo>
                    <a:pt x="79" y="1556"/>
                  </a:lnTo>
                  <a:lnTo>
                    <a:pt x="80" y="1556"/>
                  </a:lnTo>
                  <a:lnTo>
                    <a:pt x="81" y="1556"/>
                  </a:lnTo>
                  <a:lnTo>
                    <a:pt x="83" y="1556"/>
                  </a:lnTo>
                  <a:lnTo>
                    <a:pt x="84" y="1555"/>
                  </a:lnTo>
                  <a:lnTo>
                    <a:pt x="84" y="1554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4" y="1550"/>
                  </a:lnTo>
                  <a:lnTo>
                    <a:pt x="85" y="1549"/>
                  </a:lnTo>
                  <a:lnTo>
                    <a:pt x="86" y="1547"/>
                  </a:lnTo>
                  <a:lnTo>
                    <a:pt x="88" y="1546"/>
                  </a:lnTo>
                  <a:lnTo>
                    <a:pt x="86" y="1545"/>
                  </a:lnTo>
                  <a:lnTo>
                    <a:pt x="86" y="1544"/>
                  </a:lnTo>
                  <a:lnTo>
                    <a:pt x="86" y="1542"/>
                  </a:lnTo>
                  <a:lnTo>
                    <a:pt x="86" y="1541"/>
                  </a:lnTo>
                  <a:lnTo>
                    <a:pt x="85" y="1541"/>
                  </a:lnTo>
                  <a:lnTo>
                    <a:pt x="85" y="1540"/>
                  </a:lnTo>
                  <a:lnTo>
                    <a:pt x="84" y="1540"/>
                  </a:lnTo>
                  <a:lnTo>
                    <a:pt x="83" y="1540"/>
                  </a:lnTo>
                  <a:lnTo>
                    <a:pt x="81" y="1539"/>
                  </a:lnTo>
                  <a:lnTo>
                    <a:pt x="81" y="1537"/>
                  </a:lnTo>
                  <a:lnTo>
                    <a:pt x="81" y="1536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80" y="1534"/>
                  </a:lnTo>
                  <a:lnTo>
                    <a:pt x="79" y="1531"/>
                  </a:lnTo>
                  <a:lnTo>
                    <a:pt x="80" y="1530"/>
                  </a:lnTo>
                  <a:lnTo>
                    <a:pt x="80" y="1529"/>
                  </a:lnTo>
                  <a:lnTo>
                    <a:pt x="81" y="1529"/>
                  </a:lnTo>
                  <a:lnTo>
                    <a:pt x="81" y="1527"/>
                  </a:lnTo>
                  <a:lnTo>
                    <a:pt x="83" y="1526"/>
                  </a:lnTo>
                  <a:lnTo>
                    <a:pt x="83" y="1525"/>
                  </a:lnTo>
                  <a:lnTo>
                    <a:pt x="81" y="1523"/>
                  </a:lnTo>
                  <a:lnTo>
                    <a:pt x="80" y="1522"/>
                  </a:lnTo>
                  <a:lnTo>
                    <a:pt x="79" y="1521"/>
                  </a:lnTo>
                  <a:lnTo>
                    <a:pt x="79" y="1520"/>
                  </a:lnTo>
                  <a:lnTo>
                    <a:pt x="79" y="1518"/>
                  </a:lnTo>
                  <a:lnTo>
                    <a:pt x="79" y="1517"/>
                  </a:lnTo>
                  <a:lnTo>
                    <a:pt x="80" y="1516"/>
                  </a:lnTo>
                  <a:lnTo>
                    <a:pt x="80" y="1515"/>
                  </a:lnTo>
                  <a:lnTo>
                    <a:pt x="81" y="1513"/>
                  </a:lnTo>
                  <a:lnTo>
                    <a:pt x="83" y="1512"/>
                  </a:lnTo>
                  <a:lnTo>
                    <a:pt x="83" y="1511"/>
                  </a:lnTo>
                  <a:lnTo>
                    <a:pt x="84" y="1510"/>
                  </a:lnTo>
                  <a:lnTo>
                    <a:pt x="83" y="1508"/>
                  </a:lnTo>
                  <a:lnTo>
                    <a:pt x="83" y="1506"/>
                  </a:lnTo>
                  <a:lnTo>
                    <a:pt x="83" y="1505"/>
                  </a:lnTo>
                  <a:lnTo>
                    <a:pt x="83" y="1503"/>
                  </a:lnTo>
                  <a:lnTo>
                    <a:pt x="83" y="1502"/>
                  </a:lnTo>
                  <a:lnTo>
                    <a:pt x="84" y="1501"/>
                  </a:lnTo>
                  <a:lnTo>
                    <a:pt x="84" y="1500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5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5" y="1491"/>
                  </a:lnTo>
                  <a:lnTo>
                    <a:pt x="86" y="1490"/>
                  </a:lnTo>
                  <a:lnTo>
                    <a:pt x="88" y="1488"/>
                  </a:lnTo>
                  <a:lnTo>
                    <a:pt x="89" y="1487"/>
                  </a:lnTo>
                  <a:lnTo>
                    <a:pt x="90" y="1486"/>
                  </a:lnTo>
                  <a:lnTo>
                    <a:pt x="90" y="1485"/>
                  </a:lnTo>
                  <a:lnTo>
                    <a:pt x="91" y="1485"/>
                  </a:lnTo>
                  <a:lnTo>
                    <a:pt x="91" y="1483"/>
                  </a:lnTo>
                  <a:lnTo>
                    <a:pt x="93" y="1482"/>
                  </a:lnTo>
                  <a:lnTo>
                    <a:pt x="94" y="1482"/>
                  </a:lnTo>
                  <a:lnTo>
                    <a:pt x="95" y="1482"/>
                  </a:lnTo>
                  <a:lnTo>
                    <a:pt x="95" y="1483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6" y="1481"/>
                  </a:lnTo>
                  <a:lnTo>
                    <a:pt x="95" y="1480"/>
                  </a:lnTo>
                  <a:lnTo>
                    <a:pt x="95" y="1478"/>
                  </a:lnTo>
                  <a:lnTo>
                    <a:pt x="96" y="1478"/>
                  </a:lnTo>
                  <a:lnTo>
                    <a:pt x="96" y="1477"/>
                  </a:lnTo>
                  <a:lnTo>
                    <a:pt x="98" y="1477"/>
                  </a:lnTo>
                  <a:lnTo>
                    <a:pt x="99" y="1477"/>
                  </a:lnTo>
                  <a:lnTo>
                    <a:pt x="100" y="1477"/>
                  </a:lnTo>
                  <a:lnTo>
                    <a:pt x="101" y="1478"/>
                  </a:lnTo>
                  <a:lnTo>
                    <a:pt x="103" y="1478"/>
                  </a:lnTo>
                  <a:lnTo>
                    <a:pt x="104" y="1478"/>
                  </a:lnTo>
                  <a:lnTo>
                    <a:pt x="104" y="1480"/>
                  </a:lnTo>
                  <a:lnTo>
                    <a:pt x="105" y="1480"/>
                  </a:lnTo>
                  <a:lnTo>
                    <a:pt x="106" y="1480"/>
                  </a:lnTo>
                  <a:lnTo>
                    <a:pt x="108" y="1480"/>
                  </a:lnTo>
                  <a:lnTo>
                    <a:pt x="109" y="1480"/>
                  </a:lnTo>
                  <a:lnTo>
                    <a:pt x="110" y="1481"/>
                  </a:lnTo>
                  <a:lnTo>
                    <a:pt x="111" y="1481"/>
                  </a:lnTo>
                  <a:lnTo>
                    <a:pt x="113" y="1482"/>
                  </a:lnTo>
                  <a:lnTo>
                    <a:pt x="114" y="1482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5" y="1480"/>
                  </a:lnTo>
                  <a:lnTo>
                    <a:pt x="116" y="1480"/>
                  </a:lnTo>
                  <a:lnTo>
                    <a:pt x="116" y="1478"/>
                  </a:lnTo>
                  <a:lnTo>
                    <a:pt x="116" y="1477"/>
                  </a:lnTo>
                  <a:lnTo>
                    <a:pt x="115" y="1477"/>
                  </a:lnTo>
                  <a:lnTo>
                    <a:pt x="114" y="1477"/>
                  </a:lnTo>
                  <a:lnTo>
                    <a:pt x="113" y="1477"/>
                  </a:lnTo>
                  <a:lnTo>
                    <a:pt x="111" y="1477"/>
                  </a:lnTo>
                  <a:lnTo>
                    <a:pt x="111" y="1476"/>
                  </a:lnTo>
                  <a:lnTo>
                    <a:pt x="113" y="1476"/>
                  </a:lnTo>
                  <a:lnTo>
                    <a:pt x="113" y="1475"/>
                  </a:lnTo>
                  <a:lnTo>
                    <a:pt x="114" y="1475"/>
                  </a:lnTo>
                  <a:lnTo>
                    <a:pt x="114" y="1473"/>
                  </a:lnTo>
                  <a:lnTo>
                    <a:pt x="114" y="1472"/>
                  </a:lnTo>
                  <a:lnTo>
                    <a:pt x="113" y="1472"/>
                  </a:lnTo>
                  <a:lnTo>
                    <a:pt x="113" y="1471"/>
                  </a:lnTo>
                  <a:lnTo>
                    <a:pt x="114" y="1470"/>
                  </a:lnTo>
                  <a:lnTo>
                    <a:pt x="114" y="1468"/>
                  </a:lnTo>
                  <a:lnTo>
                    <a:pt x="115" y="1467"/>
                  </a:lnTo>
                  <a:lnTo>
                    <a:pt x="116" y="1467"/>
                  </a:lnTo>
                  <a:lnTo>
                    <a:pt x="118" y="1467"/>
                  </a:lnTo>
                  <a:lnTo>
                    <a:pt x="119" y="1467"/>
                  </a:lnTo>
                  <a:lnTo>
                    <a:pt x="120" y="1468"/>
                  </a:lnTo>
                  <a:lnTo>
                    <a:pt x="121" y="1468"/>
                  </a:lnTo>
                  <a:lnTo>
                    <a:pt x="123" y="1470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3" y="1466"/>
                  </a:lnTo>
                  <a:lnTo>
                    <a:pt x="121" y="1466"/>
                  </a:lnTo>
                  <a:lnTo>
                    <a:pt x="121" y="1465"/>
                  </a:lnTo>
                  <a:lnTo>
                    <a:pt x="123" y="1465"/>
                  </a:lnTo>
                  <a:lnTo>
                    <a:pt x="123" y="1463"/>
                  </a:lnTo>
                  <a:lnTo>
                    <a:pt x="124" y="1463"/>
                  </a:lnTo>
                  <a:lnTo>
                    <a:pt x="124" y="1462"/>
                  </a:lnTo>
                  <a:lnTo>
                    <a:pt x="125" y="1462"/>
                  </a:lnTo>
                  <a:lnTo>
                    <a:pt x="126" y="1462"/>
                  </a:lnTo>
                  <a:lnTo>
                    <a:pt x="128" y="1462"/>
                  </a:lnTo>
                  <a:lnTo>
                    <a:pt x="129" y="1462"/>
                  </a:lnTo>
                  <a:lnTo>
                    <a:pt x="129" y="1463"/>
                  </a:lnTo>
                  <a:lnTo>
                    <a:pt x="130" y="1463"/>
                  </a:lnTo>
                  <a:lnTo>
                    <a:pt x="131" y="1463"/>
                  </a:lnTo>
                  <a:lnTo>
                    <a:pt x="133" y="1462"/>
                  </a:lnTo>
                  <a:lnTo>
                    <a:pt x="134" y="1462"/>
                  </a:lnTo>
                  <a:lnTo>
                    <a:pt x="135" y="1462"/>
                  </a:lnTo>
                  <a:lnTo>
                    <a:pt x="135" y="1463"/>
                  </a:lnTo>
                  <a:lnTo>
                    <a:pt x="135" y="1465"/>
                  </a:lnTo>
                  <a:lnTo>
                    <a:pt x="136" y="1466"/>
                  </a:lnTo>
                  <a:lnTo>
                    <a:pt x="136" y="1465"/>
                  </a:lnTo>
                  <a:lnTo>
                    <a:pt x="138" y="1465"/>
                  </a:lnTo>
                  <a:lnTo>
                    <a:pt x="138" y="1463"/>
                  </a:lnTo>
                  <a:lnTo>
                    <a:pt x="138" y="1462"/>
                  </a:lnTo>
                  <a:lnTo>
                    <a:pt x="139" y="1462"/>
                  </a:lnTo>
                  <a:lnTo>
                    <a:pt x="139" y="1463"/>
                  </a:lnTo>
                  <a:lnTo>
                    <a:pt x="140" y="1463"/>
                  </a:lnTo>
                  <a:lnTo>
                    <a:pt x="140" y="1465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39" y="1468"/>
                  </a:lnTo>
                  <a:lnTo>
                    <a:pt x="139" y="1470"/>
                  </a:lnTo>
                  <a:lnTo>
                    <a:pt x="139" y="1471"/>
                  </a:lnTo>
                  <a:lnTo>
                    <a:pt x="138" y="1471"/>
                  </a:lnTo>
                  <a:lnTo>
                    <a:pt x="138" y="1472"/>
                  </a:lnTo>
                  <a:lnTo>
                    <a:pt x="136" y="1472"/>
                  </a:lnTo>
                  <a:lnTo>
                    <a:pt x="136" y="1471"/>
                  </a:lnTo>
                  <a:lnTo>
                    <a:pt x="135" y="1471"/>
                  </a:lnTo>
                  <a:lnTo>
                    <a:pt x="135" y="1472"/>
                  </a:lnTo>
                  <a:lnTo>
                    <a:pt x="134" y="1472"/>
                  </a:lnTo>
                  <a:lnTo>
                    <a:pt x="134" y="1473"/>
                  </a:lnTo>
                  <a:lnTo>
                    <a:pt x="134" y="1475"/>
                  </a:lnTo>
                  <a:lnTo>
                    <a:pt x="135" y="1476"/>
                  </a:lnTo>
                  <a:lnTo>
                    <a:pt x="135" y="1477"/>
                  </a:lnTo>
                  <a:lnTo>
                    <a:pt x="136" y="1477"/>
                  </a:lnTo>
                  <a:lnTo>
                    <a:pt x="136" y="1478"/>
                  </a:lnTo>
                  <a:lnTo>
                    <a:pt x="138" y="1478"/>
                  </a:lnTo>
                  <a:lnTo>
                    <a:pt x="139" y="1478"/>
                  </a:lnTo>
                  <a:lnTo>
                    <a:pt x="140" y="1478"/>
                  </a:lnTo>
                  <a:lnTo>
                    <a:pt x="141" y="1478"/>
                  </a:lnTo>
                  <a:lnTo>
                    <a:pt x="143" y="1478"/>
                  </a:lnTo>
                  <a:lnTo>
                    <a:pt x="144" y="1478"/>
                  </a:lnTo>
                  <a:lnTo>
                    <a:pt x="145" y="1478"/>
                  </a:lnTo>
                  <a:lnTo>
                    <a:pt x="146" y="1480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8" y="1483"/>
                  </a:lnTo>
                  <a:lnTo>
                    <a:pt x="149" y="1485"/>
                  </a:lnTo>
                  <a:lnTo>
                    <a:pt x="149" y="1486"/>
                  </a:lnTo>
                  <a:lnTo>
                    <a:pt x="150" y="1486"/>
                  </a:lnTo>
                  <a:lnTo>
                    <a:pt x="151" y="1485"/>
                  </a:lnTo>
                  <a:lnTo>
                    <a:pt x="153" y="1485"/>
                  </a:lnTo>
                  <a:lnTo>
                    <a:pt x="154" y="1485"/>
                  </a:lnTo>
                  <a:lnTo>
                    <a:pt x="155" y="1485"/>
                  </a:lnTo>
                  <a:lnTo>
                    <a:pt x="155" y="1483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6" y="1481"/>
                  </a:lnTo>
                  <a:lnTo>
                    <a:pt x="158" y="1482"/>
                  </a:lnTo>
                  <a:lnTo>
                    <a:pt x="159" y="1482"/>
                  </a:lnTo>
                  <a:lnTo>
                    <a:pt x="160" y="1482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80"/>
                  </a:lnTo>
                  <a:lnTo>
                    <a:pt x="161" y="1478"/>
                  </a:lnTo>
                  <a:lnTo>
                    <a:pt x="161" y="1477"/>
                  </a:lnTo>
                  <a:lnTo>
                    <a:pt x="163" y="1477"/>
                  </a:lnTo>
                  <a:lnTo>
                    <a:pt x="163" y="1476"/>
                  </a:lnTo>
                  <a:lnTo>
                    <a:pt x="164" y="1476"/>
                  </a:lnTo>
                  <a:lnTo>
                    <a:pt x="165" y="1476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80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6" y="1482"/>
                  </a:lnTo>
                  <a:lnTo>
                    <a:pt x="166" y="1483"/>
                  </a:lnTo>
                  <a:lnTo>
                    <a:pt x="168" y="1483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69" y="1481"/>
                  </a:lnTo>
                  <a:lnTo>
                    <a:pt x="170" y="1481"/>
                  </a:lnTo>
                  <a:lnTo>
                    <a:pt x="170" y="1480"/>
                  </a:lnTo>
                  <a:lnTo>
                    <a:pt x="169" y="1478"/>
                  </a:lnTo>
                  <a:lnTo>
                    <a:pt x="170" y="1478"/>
                  </a:lnTo>
                  <a:lnTo>
                    <a:pt x="170" y="1477"/>
                  </a:lnTo>
                  <a:lnTo>
                    <a:pt x="171" y="1477"/>
                  </a:lnTo>
                  <a:lnTo>
                    <a:pt x="171" y="1476"/>
                  </a:lnTo>
                  <a:lnTo>
                    <a:pt x="170" y="1476"/>
                  </a:lnTo>
                  <a:lnTo>
                    <a:pt x="170" y="1475"/>
                  </a:lnTo>
                  <a:lnTo>
                    <a:pt x="170" y="1473"/>
                  </a:lnTo>
                  <a:lnTo>
                    <a:pt x="171" y="1473"/>
                  </a:lnTo>
                  <a:lnTo>
                    <a:pt x="171" y="1475"/>
                  </a:lnTo>
                  <a:lnTo>
                    <a:pt x="173" y="1475"/>
                  </a:lnTo>
                  <a:lnTo>
                    <a:pt x="174" y="1475"/>
                  </a:lnTo>
                  <a:lnTo>
                    <a:pt x="175" y="1475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4" y="1477"/>
                  </a:lnTo>
                  <a:lnTo>
                    <a:pt x="173" y="1478"/>
                  </a:lnTo>
                  <a:lnTo>
                    <a:pt x="173" y="1480"/>
                  </a:lnTo>
                  <a:lnTo>
                    <a:pt x="174" y="1480"/>
                  </a:lnTo>
                  <a:lnTo>
                    <a:pt x="174" y="1481"/>
                  </a:lnTo>
                  <a:lnTo>
                    <a:pt x="175" y="1481"/>
                  </a:lnTo>
                  <a:lnTo>
                    <a:pt x="176" y="1481"/>
                  </a:lnTo>
                  <a:lnTo>
                    <a:pt x="178" y="1481"/>
                  </a:lnTo>
                  <a:lnTo>
                    <a:pt x="179" y="1481"/>
                  </a:lnTo>
                  <a:lnTo>
                    <a:pt x="180" y="1480"/>
                  </a:lnTo>
                  <a:lnTo>
                    <a:pt x="181" y="1480"/>
                  </a:lnTo>
                  <a:lnTo>
                    <a:pt x="183" y="1480"/>
                  </a:lnTo>
                  <a:lnTo>
                    <a:pt x="183" y="1478"/>
                  </a:lnTo>
                  <a:lnTo>
                    <a:pt x="183" y="1477"/>
                  </a:lnTo>
                  <a:lnTo>
                    <a:pt x="181" y="1477"/>
                  </a:lnTo>
                  <a:lnTo>
                    <a:pt x="181" y="1476"/>
                  </a:lnTo>
                  <a:lnTo>
                    <a:pt x="180" y="1476"/>
                  </a:lnTo>
                  <a:lnTo>
                    <a:pt x="180" y="1475"/>
                  </a:lnTo>
                  <a:lnTo>
                    <a:pt x="181" y="1473"/>
                  </a:lnTo>
                  <a:lnTo>
                    <a:pt x="183" y="1473"/>
                  </a:lnTo>
                  <a:lnTo>
                    <a:pt x="184" y="1473"/>
                  </a:lnTo>
                  <a:lnTo>
                    <a:pt x="184" y="1472"/>
                  </a:lnTo>
                  <a:lnTo>
                    <a:pt x="185" y="1472"/>
                  </a:lnTo>
                  <a:lnTo>
                    <a:pt x="186" y="1471"/>
                  </a:lnTo>
                  <a:lnTo>
                    <a:pt x="188" y="1471"/>
                  </a:lnTo>
                  <a:lnTo>
                    <a:pt x="189" y="1470"/>
                  </a:lnTo>
                  <a:lnTo>
                    <a:pt x="190" y="1470"/>
                  </a:lnTo>
                  <a:lnTo>
                    <a:pt x="191" y="1471"/>
                  </a:lnTo>
                  <a:lnTo>
                    <a:pt x="191" y="1472"/>
                  </a:lnTo>
                  <a:lnTo>
                    <a:pt x="190" y="1475"/>
                  </a:lnTo>
                  <a:lnTo>
                    <a:pt x="190" y="1476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6"/>
                  </a:lnTo>
                  <a:lnTo>
                    <a:pt x="195" y="1475"/>
                  </a:lnTo>
                  <a:lnTo>
                    <a:pt x="195" y="1473"/>
                  </a:lnTo>
                  <a:lnTo>
                    <a:pt x="194" y="1472"/>
                  </a:lnTo>
                  <a:lnTo>
                    <a:pt x="195" y="1472"/>
                  </a:lnTo>
                  <a:lnTo>
                    <a:pt x="196" y="1472"/>
                  </a:lnTo>
                  <a:lnTo>
                    <a:pt x="196" y="1473"/>
                  </a:lnTo>
                  <a:lnTo>
                    <a:pt x="196" y="1475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8" y="1476"/>
                  </a:lnTo>
                  <a:lnTo>
                    <a:pt x="199" y="1475"/>
                  </a:lnTo>
                  <a:lnTo>
                    <a:pt x="200" y="1473"/>
                  </a:lnTo>
                  <a:lnTo>
                    <a:pt x="200" y="1472"/>
                  </a:lnTo>
                  <a:lnTo>
                    <a:pt x="201" y="1470"/>
                  </a:lnTo>
                  <a:lnTo>
                    <a:pt x="201" y="1467"/>
                  </a:lnTo>
                  <a:lnTo>
                    <a:pt x="203" y="1467"/>
                  </a:lnTo>
                  <a:lnTo>
                    <a:pt x="204" y="1467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5" y="1465"/>
                  </a:lnTo>
                  <a:lnTo>
                    <a:pt x="206" y="146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208" y="1939"/>
              <a:ext cx="257" cy="698"/>
            </a:xfrm>
            <a:custGeom>
              <a:avLst/>
              <a:gdLst/>
              <a:ahLst/>
              <a:cxnLst>
                <a:cxn ang="0">
                  <a:pos x="13" y="666"/>
                </a:cxn>
                <a:cxn ang="0">
                  <a:pos x="23" y="667"/>
                </a:cxn>
                <a:cxn ang="0">
                  <a:pos x="31" y="658"/>
                </a:cxn>
                <a:cxn ang="0">
                  <a:pos x="43" y="650"/>
                </a:cxn>
                <a:cxn ang="0">
                  <a:pos x="49" y="645"/>
                </a:cxn>
                <a:cxn ang="0">
                  <a:pos x="58" y="640"/>
                </a:cxn>
                <a:cxn ang="0">
                  <a:pos x="72" y="636"/>
                </a:cxn>
                <a:cxn ang="0">
                  <a:pos x="84" y="628"/>
                </a:cxn>
                <a:cxn ang="0">
                  <a:pos x="94" y="631"/>
                </a:cxn>
                <a:cxn ang="0">
                  <a:pos x="106" y="627"/>
                </a:cxn>
                <a:cxn ang="0">
                  <a:pos x="113" y="632"/>
                </a:cxn>
                <a:cxn ang="0">
                  <a:pos x="126" y="645"/>
                </a:cxn>
                <a:cxn ang="0">
                  <a:pos x="131" y="660"/>
                </a:cxn>
                <a:cxn ang="0">
                  <a:pos x="137" y="672"/>
                </a:cxn>
                <a:cxn ang="0">
                  <a:pos x="143" y="678"/>
                </a:cxn>
                <a:cxn ang="0">
                  <a:pos x="149" y="687"/>
                </a:cxn>
                <a:cxn ang="0">
                  <a:pos x="158" y="695"/>
                </a:cxn>
                <a:cxn ang="0">
                  <a:pos x="171" y="675"/>
                </a:cxn>
                <a:cxn ang="0">
                  <a:pos x="183" y="655"/>
                </a:cxn>
                <a:cxn ang="0">
                  <a:pos x="186" y="632"/>
                </a:cxn>
                <a:cxn ang="0">
                  <a:pos x="187" y="612"/>
                </a:cxn>
                <a:cxn ang="0">
                  <a:pos x="189" y="590"/>
                </a:cxn>
                <a:cxn ang="0">
                  <a:pos x="196" y="567"/>
                </a:cxn>
                <a:cxn ang="0">
                  <a:pos x="192" y="548"/>
                </a:cxn>
                <a:cxn ang="0">
                  <a:pos x="192" y="530"/>
                </a:cxn>
                <a:cxn ang="0">
                  <a:pos x="207" y="517"/>
                </a:cxn>
                <a:cxn ang="0">
                  <a:pos x="223" y="512"/>
                </a:cxn>
                <a:cxn ang="0">
                  <a:pos x="241" y="511"/>
                </a:cxn>
                <a:cxn ang="0">
                  <a:pos x="253" y="492"/>
                </a:cxn>
                <a:cxn ang="0">
                  <a:pos x="255" y="473"/>
                </a:cxn>
                <a:cxn ang="0">
                  <a:pos x="247" y="452"/>
                </a:cxn>
                <a:cxn ang="0">
                  <a:pos x="242" y="432"/>
                </a:cxn>
                <a:cxn ang="0">
                  <a:pos x="228" y="423"/>
                </a:cxn>
                <a:cxn ang="0">
                  <a:pos x="228" y="403"/>
                </a:cxn>
                <a:cxn ang="0">
                  <a:pos x="236" y="387"/>
                </a:cxn>
                <a:cxn ang="0">
                  <a:pos x="223" y="377"/>
                </a:cxn>
                <a:cxn ang="0">
                  <a:pos x="214" y="363"/>
                </a:cxn>
                <a:cxn ang="0">
                  <a:pos x="226" y="351"/>
                </a:cxn>
                <a:cxn ang="0">
                  <a:pos x="233" y="332"/>
                </a:cxn>
                <a:cxn ang="0">
                  <a:pos x="253" y="334"/>
                </a:cxn>
                <a:cxn ang="0">
                  <a:pos x="248" y="317"/>
                </a:cxn>
                <a:cxn ang="0">
                  <a:pos x="253" y="299"/>
                </a:cxn>
                <a:cxn ang="0">
                  <a:pos x="251" y="283"/>
                </a:cxn>
                <a:cxn ang="0">
                  <a:pos x="239" y="268"/>
                </a:cxn>
                <a:cxn ang="0">
                  <a:pos x="229" y="248"/>
                </a:cxn>
                <a:cxn ang="0">
                  <a:pos x="223" y="227"/>
                </a:cxn>
                <a:cxn ang="0">
                  <a:pos x="224" y="203"/>
                </a:cxn>
                <a:cxn ang="0">
                  <a:pos x="218" y="180"/>
                </a:cxn>
                <a:cxn ang="0">
                  <a:pos x="227" y="163"/>
                </a:cxn>
                <a:cxn ang="0">
                  <a:pos x="228" y="145"/>
                </a:cxn>
                <a:cxn ang="0">
                  <a:pos x="218" y="123"/>
                </a:cxn>
                <a:cxn ang="0">
                  <a:pos x="202" y="104"/>
                </a:cxn>
                <a:cxn ang="0">
                  <a:pos x="182" y="93"/>
                </a:cxn>
                <a:cxn ang="0">
                  <a:pos x="176" y="74"/>
                </a:cxn>
                <a:cxn ang="0">
                  <a:pos x="166" y="61"/>
                </a:cxn>
                <a:cxn ang="0">
                  <a:pos x="159" y="48"/>
                </a:cxn>
                <a:cxn ang="0">
                  <a:pos x="149" y="38"/>
                </a:cxn>
                <a:cxn ang="0">
                  <a:pos x="134" y="34"/>
                </a:cxn>
                <a:cxn ang="0">
                  <a:pos x="128" y="19"/>
                </a:cxn>
                <a:cxn ang="0">
                  <a:pos x="117" y="4"/>
                </a:cxn>
              </a:cxnLst>
              <a:rect l="0" t="0" r="r" b="b"/>
              <a:pathLst>
                <a:path w="257" h="698">
                  <a:moveTo>
                    <a:pt x="0" y="665"/>
                  </a:moveTo>
                  <a:lnTo>
                    <a:pt x="2" y="665"/>
                  </a:lnTo>
                  <a:lnTo>
                    <a:pt x="3" y="665"/>
                  </a:lnTo>
                  <a:lnTo>
                    <a:pt x="3" y="666"/>
                  </a:lnTo>
                  <a:lnTo>
                    <a:pt x="3" y="667"/>
                  </a:lnTo>
                  <a:lnTo>
                    <a:pt x="3" y="668"/>
                  </a:lnTo>
                  <a:lnTo>
                    <a:pt x="3" y="670"/>
                  </a:lnTo>
                  <a:lnTo>
                    <a:pt x="4" y="670"/>
                  </a:lnTo>
                  <a:lnTo>
                    <a:pt x="4" y="667"/>
                  </a:lnTo>
                  <a:lnTo>
                    <a:pt x="5" y="667"/>
                  </a:lnTo>
                  <a:lnTo>
                    <a:pt x="7" y="667"/>
                  </a:lnTo>
                  <a:lnTo>
                    <a:pt x="8" y="667"/>
                  </a:lnTo>
                  <a:lnTo>
                    <a:pt x="9" y="668"/>
                  </a:lnTo>
                  <a:lnTo>
                    <a:pt x="10" y="668"/>
                  </a:lnTo>
                  <a:lnTo>
                    <a:pt x="10" y="667"/>
                  </a:lnTo>
                  <a:lnTo>
                    <a:pt x="12" y="665"/>
                  </a:lnTo>
                  <a:lnTo>
                    <a:pt x="13" y="666"/>
                  </a:lnTo>
                  <a:lnTo>
                    <a:pt x="14" y="666"/>
                  </a:lnTo>
                  <a:lnTo>
                    <a:pt x="13" y="668"/>
                  </a:lnTo>
                  <a:lnTo>
                    <a:pt x="13" y="670"/>
                  </a:lnTo>
                  <a:lnTo>
                    <a:pt x="14" y="670"/>
                  </a:lnTo>
                  <a:lnTo>
                    <a:pt x="15" y="668"/>
                  </a:lnTo>
                  <a:lnTo>
                    <a:pt x="15" y="670"/>
                  </a:lnTo>
                  <a:lnTo>
                    <a:pt x="18" y="670"/>
                  </a:lnTo>
                  <a:lnTo>
                    <a:pt x="19" y="668"/>
                  </a:lnTo>
                  <a:lnTo>
                    <a:pt x="20" y="668"/>
                  </a:lnTo>
                  <a:lnTo>
                    <a:pt x="22" y="667"/>
                  </a:lnTo>
                  <a:lnTo>
                    <a:pt x="22" y="666"/>
                  </a:lnTo>
                  <a:lnTo>
                    <a:pt x="22" y="665"/>
                  </a:lnTo>
                  <a:lnTo>
                    <a:pt x="23" y="663"/>
                  </a:lnTo>
                  <a:lnTo>
                    <a:pt x="24" y="663"/>
                  </a:lnTo>
                  <a:lnTo>
                    <a:pt x="24" y="666"/>
                  </a:lnTo>
                  <a:lnTo>
                    <a:pt x="24" y="667"/>
                  </a:lnTo>
                  <a:lnTo>
                    <a:pt x="23" y="667"/>
                  </a:lnTo>
                  <a:lnTo>
                    <a:pt x="23" y="668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6" y="667"/>
                  </a:lnTo>
                  <a:lnTo>
                    <a:pt x="27" y="666"/>
                  </a:lnTo>
                  <a:lnTo>
                    <a:pt x="28" y="665"/>
                  </a:lnTo>
                  <a:lnTo>
                    <a:pt x="29" y="665"/>
                  </a:lnTo>
                  <a:lnTo>
                    <a:pt x="31" y="665"/>
                  </a:lnTo>
                  <a:lnTo>
                    <a:pt x="32" y="665"/>
                  </a:lnTo>
                  <a:lnTo>
                    <a:pt x="33" y="665"/>
                  </a:lnTo>
                  <a:lnTo>
                    <a:pt x="34" y="663"/>
                  </a:lnTo>
                  <a:lnTo>
                    <a:pt x="33" y="663"/>
                  </a:lnTo>
                  <a:lnTo>
                    <a:pt x="32" y="662"/>
                  </a:lnTo>
                  <a:lnTo>
                    <a:pt x="32" y="661"/>
                  </a:lnTo>
                  <a:lnTo>
                    <a:pt x="31" y="660"/>
                  </a:lnTo>
                  <a:lnTo>
                    <a:pt x="31" y="658"/>
                  </a:lnTo>
                  <a:lnTo>
                    <a:pt x="32" y="656"/>
                  </a:lnTo>
                  <a:lnTo>
                    <a:pt x="33" y="656"/>
                  </a:lnTo>
                  <a:lnTo>
                    <a:pt x="34" y="656"/>
                  </a:lnTo>
                  <a:lnTo>
                    <a:pt x="36" y="656"/>
                  </a:lnTo>
                  <a:lnTo>
                    <a:pt x="37" y="658"/>
                  </a:lnTo>
                  <a:lnTo>
                    <a:pt x="37" y="660"/>
                  </a:lnTo>
                  <a:lnTo>
                    <a:pt x="38" y="660"/>
                  </a:lnTo>
                  <a:lnTo>
                    <a:pt x="38" y="658"/>
                  </a:lnTo>
                  <a:lnTo>
                    <a:pt x="39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2"/>
                  </a:lnTo>
                  <a:lnTo>
                    <a:pt x="42" y="651"/>
                  </a:lnTo>
                  <a:lnTo>
                    <a:pt x="42" y="650"/>
                  </a:lnTo>
                  <a:lnTo>
                    <a:pt x="43" y="650"/>
                  </a:lnTo>
                  <a:lnTo>
                    <a:pt x="43" y="648"/>
                  </a:lnTo>
                  <a:lnTo>
                    <a:pt x="44" y="647"/>
                  </a:lnTo>
                  <a:lnTo>
                    <a:pt x="46" y="647"/>
                  </a:lnTo>
                  <a:lnTo>
                    <a:pt x="47" y="647"/>
                  </a:lnTo>
                  <a:lnTo>
                    <a:pt x="47" y="648"/>
                  </a:lnTo>
                  <a:lnTo>
                    <a:pt x="47" y="650"/>
                  </a:lnTo>
                  <a:lnTo>
                    <a:pt x="47" y="651"/>
                  </a:lnTo>
                  <a:lnTo>
                    <a:pt x="48" y="652"/>
                  </a:lnTo>
                  <a:lnTo>
                    <a:pt x="49" y="651"/>
                  </a:lnTo>
                  <a:lnTo>
                    <a:pt x="51" y="651"/>
                  </a:lnTo>
                  <a:lnTo>
                    <a:pt x="52" y="650"/>
                  </a:lnTo>
                  <a:lnTo>
                    <a:pt x="51" y="648"/>
                  </a:lnTo>
                  <a:lnTo>
                    <a:pt x="49" y="647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49" y="645"/>
                  </a:lnTo>
                  <a:lnTo>
                    <a:pt x="51" y="646"/>
                  </a:lnTo>
                  <a:lnTo>
                    <a:pt x="52" y="646"/>
                  </a:lnTo>
                  <a:lnTo>
                    <a:pt x="52" y="647"/>
                  </a:lnTo>
                  <a:lnTo>
                    <a:pt x="53" y="646"/>
                  </a:lnTo>
                  <a:lnTo>
                    <a:pt x="53" y="645"/>
                  </a:lnTo>
                  <a:lnTo>
                    <a:pt x="52" y="643"/>
                  </a:lnTo>
                  <a:lnTo>
                    <a:pt x="52" y="642"/>
                  </a:lnTo>
                  <a:lnTo>
                    <a:pt x="51" y="641"/>
                  </a:lnTo>
                  <a:lnTo>
                    <a:pt x="52" y="640"/>
                  </a:lnTo>
                  <a:lnTo>
                    <a:pt x="53" y="641"/>
                  </a:lnTo>
                  <a:lnTo>
                    <a:pt x="54" y="642"/>
                  </a:lnTo>
                  <a:lnTo>
                    <a:pt x="56" y="642"/>
                  </a:lnTo>
                  <a:lnTo>
                    <a:pt x="56" y="641"/>
                  </a:lnTo>
                  <a:lnTo>
                    <a:pt x="57" y="641"/>
                  </a:lnTo>
                  <a:lnTo>
                    <a:pt x="57" y="640"/>
                  </a:lnTo>
                  <a:lnTo>
                    <a:pt x="58" y="638"/>
                  </a:lnTo>
                  <a:lnTo>
                    <a:pt x="58" y="640"/>
                  </a:lnTo>
                  <a:lnTo>
                    <a:pt x="59" y="640"/>
                  </a:lnTo>
                  <a:lnTo>
                    <a:pt x="59" y="641"/>
                  </a:lnTo>
                  <a:lnTo>
                    <a:pt x="59" y="642"/>
                  </a:lnTo>
                  <a:lnTo>
                    <a:pt x="61" y="642"/>
                  </a:lnTo>
                  <a:lnTo>
                    <a:pt x="62" y="642"/>
                  </a:lnTo>
                  <a:lnTo>
                    <a:pt x="63" y="641"/>
                  </a:lnTo>
                  <a:lnTo>
                    <a:pt x="64" y="640"/>
                  </a:lnTo>
                  <a:lnTo>
                    <a:pt x="66" y="641"/>
                  </a:lnTo>
                  <a:lnTo>
                    <a:pt x="66" y="642"/>
                  </a:lnTo>
                  <a:lnTo>
                    <a:pt x="67" y="642"/>
                  </a:lnTo>
                  <a:lnTo>
                    <a:pt x="67" y="641"/>
                  </a:lnTo>
                  <a:lnTo>
                    <a:pt x="68" y="641"/>
                  </a:lnTo>
                  <a:lnTo>
                    <a:pt x="68" y="640"/>
                  </a:lnTo>
                  <a:lnTo>
                    <a:pt x="69" y="638"/>
                  </a:lnTo>
                  <a:lnTo>
                    <a:pt x="71" y="637"/>
                  </a:lnTo>
                  <a:lnTo>
                    <a:pt x="72" y="637"/>
                  </a:lnTo>
                  <a:lnTo>
                    <a:pt x="72" y="636"/>
                  </a:lnTo>
                  <a:lnTo>
                    <a:pt x="73" y="635"/>
                  </a:lnTo>
                  <a:lnTo>
                    <a:pt x="73" y="633"/>
                  </a:lnTo>
                  <a:lnTo>
                    <a:pt x="74" y="632"/>
                  </a:lnTo>
                  <a:lnTo>
                    <a:pt x="76" y="632"/>
                  </a:lnTo>
                  <a:lnTo>
                    <a:pt x="77" y="633"/>
                  </a:lnTo>
                  <a:lnTo>
                    <a:pt x="78" y="635"/>
                  </a:lnTo>
                  <a:lnTo>
                    <a:pt x="79" y="635"/>
                  </a:lnTo>
                  <a:lnTo>
                    <a:pt x="81" y="635"/>
                  </a:lnTo>
                  <a:lnTo>
                    <a:pt x="82" y="635"/>
                  </a:lnTo>
                  <a:lnTo>
                    <a:pt x="82" y="633"/>
                  </a:lnTo>
                  <a:lnTo>
                    <a:pt x="82" y="632"/>
                  </a:lnTo>
                  <a:lnTo>
                    <a:pt x="82" y="631"/>
                  </a:lnTo>
                  <a:lnTo>
                    <a:pt x="82" y="630"/>
                  </a:lnTo>
                  <a:lnTo>
                    <a:pt x="82" y="628"/>
                  </a:lnTo>
                  <a:lnTo>
                    <a:pt x="83" y="627"/>
                  </a:lnTo>
                  <a:lnTo>
                    <a:pt x="83" y="628"/>
                  </a:lnTo>
                  <a:lnTo>
                    <a:pt x="84" y="628"/>
                  </a:lnTo>
                  <a:lnTo>
                    <a:pt x="86" y="630"/>
                  </a:lnTo>
                  <a:lnTo>
                    <a:pt x="87" y="630"/>
                  </a:lnTo>
                  <a:lnTo>
                    <a:pt x="88" y="630"/>
                  </a:lnTo>
                  <a:lnTo>
                    <a:pt x="88" y="628"/>
                  </a:lnTo>
                  <a:lnTo>
                    <a:pt x="88" y="627"/>
                  </a:lnTo>
                  <a:lnTo>
                    <a:pt x="87" y="626"/>
                  </a:lnTo>
                  <a:lnTo>
                    <a:pt x="87" y="625"/>
                  </a:lnTo>
                  <a:lnTo>
                    <a:pt x="88" y="626"/>
                  </a:lnTo>
                  <a:lnTo>
                    <a:pt x="89" y="626"/>
                  </a:lnTo>
                  <a:lnTo>
                    <a:pt x="91" y="626"/>
                  </a:lnTo>
                  <a:lnTo>
                    <a:pt x="89" y="627"/>
                  </a:lnTo>
                  <a:lnTo>
                    <a:pt x="89" y="628"/>
                  </a:lnTo>
                  <a:lnTo>
                    <a:pt x="91" y="630"/>
                  </a:lnTo>
                  <a:lnTo>
                    <a:pt x="91" y="631"/>
                  </a:lnTo>
                  <a:lnTo>
                    <a:pt x="92" y="631"/>
                  </a:lnTo>
                  <a:lnTo>
                    <a:pt x="93" y="631"/>
                  </a:lnTo>
                  <a:lnTo>
                    <a:pt x="94" y="631"/>
                  </a:lnTo>
                  <a:lnTo>
                    <a:pt x="94" y="630"/>
                  </a:lnTo>
                  <a:lnTo>
                    <a:pt x="94" y="627"/>
                  </a:lnTo>
                  <a:lnTo>
                    <a:pt x="96" y="627"/>
                  </a:lnTo>
                  <a:lnTo>
                    <a:pt x="97" y="627"/>
                  </a:lnTo>
                  <a:lnTo>
                    <a:pt x="98" y="627"/>
                  </a:lnTo>
                  <a:lnTo>
                    <a:pt x="99" y="628"/>
                  </a:lnTo>
                  <a:lnTo>
                    <a:pt x="101" y="628"/>
                  </a:lnTo>
                  <a:lnTo>
                    <a:pt x="102" y="628"/>
                  </a:lnTo>
                  <a:lnTo>
                    <a:pt x="102" y="630"/>
                  </a:lnTo>
                  <a:lnTo>
                    <a:pt x="102" y="628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2" y="626"/>
                  </a:lnTo>
                  <a:lnTo>
                    <a:pt x="103" y="625"/>
                  </a:lnTo>
                  <a:lnTo>
                    <a:pt x="104" y="625"/>
                  </a:lnTo>
                  <a:lnTo>
                    <a:pt x="104" y="626"/>
                  </a:lnTo>
                  <a:lnTo>
                    <a:pt x="106" y="627"/>
                  </a:lnTo>
                  <a:lnTo>
                    <a:pt x="106" y="628"/>
                  </a:lnTo>
                  <a:lnTo>
                    <a:pt x="106" y="630"/>
                  </a:lnTo>
                  <a:lnTo>
                    <a:pt x="106" y="631"/>
                  </a:lnTo>
                  <a:lnTo>
                    <a:pt x="107" y="631"/>
                  </a:lnTo>
                  <a:lnTo>
                    <a:pt x="108" y="631"/>
                  </a:lnTo>
                  <a:lnTo>
                    <a:pt x="107" y="632"/>
                  </a:lnTo>
                  <a:lnTo>
                    <a:pt x="106" y="632"/>
                  </a:lnTo>
                  <a:lnTo>
                    <a:pt x="106" y="633"/>
                  </a:lnTo>
                  <a:lnTo>
                    <a:pt x="107" y="633"/>
                  </a:lnTo>
                  <a:lnTo>
                    <a:pt x="107" y="635"/>
                  </a:lnTo>
                  <a:lnTo>
                    <a:pt x="108" y="635"/>
                  </a:lnTo>
                  <a:lnTo>
                    <a:pt x="109" y="636"/>
                  </a:lnTo>
                  <a:lnTo>
                    <a:pt x="111" y="636"/>
                  </a:lnTo>
                  <a:lnTo>
                    <a:pt x="112" y="636"/>
                  </a:lnTo>
                  <a:lnTo>
                    <a:pt x="112" y="635"/>
                  </a:lnTo>
                  <a:lnTo>
                    <a:pt x="113" y="633"/>
                  </a:lnTo>
                  <a:lnTo>
                    <a:pt x="113" y="632"/>
                  </a:lnTo>
                  <a:lnTo>
                    <a:pt x="114" y="632"/>
                  </a:lnTo>
                  <a:lnTo>
                    <a:pt x="114" y="633"/>
                  </a:lnTo>
                  <a:lnTo>
                    <a:pt x="116" y="633"/>
                  </a:lnTo>
                  <a:lnTo>
                    <a:pt x="117" y="635"/>
                  </a:lnTo>
                  <a:lnTo>
                    <a:pt x="118" y="636"/>
                  </a:lnTo>
                  <a:lnTo>
                    <a:pt x="117" y="637"/>
                  </a:lnTo>
                  <a:lnTo>
                    <a:pt x="118" y="638"/>
                  </a:lnTo>
                  <a:lnTo>
                    <a:pt x="118" y="640"/>
                  </a:lnTo>
                  <a:lnTo>
                    <a:pt x="119" y="640"/>
                  </a:lnTo>
                  <a:lnTo>
                    <a:pt x="119" y="638"/>
                  </a:lnTo>
                  <a:lnTo>
                    <a:pt x="121" y="640"/>
                  </a:lnTo>
                  <a:lnTo>
                    <a:pt x="122" y="640"/>
                  </a:lnTo>
                  <a:lnTo>
                    <a:pt x="123" y="640"/>
                  </a:lnTo>
                  <a:lnTo>
                    <a:pt x="123" y="641"/>
                  </a:lnTo>
                  <a:lnTo>
                    <a:pt x="123" y="642"/>
                  </a:lnTo>
                  <a:lnTo>
                    <a:pt x="124" y="643"/>
                  </a:lnTo>
                  <a:lnTo>
                    <a:pt x="126" y="645"/>
                  </a:lnTo>
                  <a:lnTo>
                    <a:pt x="127" y="645"/>
                  </a:lnTo>
                  <a:lnTo>
                    <a:pt x="128" y="646"/>
                  </a:lnTo>
                  <a:lnTo>
                    <a:pt x="127" y="646"/>
                  </a:lnTo>
                  <a:lnTo>
                    <a:pt x="127" y="647"/>
                  </a:lnTo>
                  <a:lnTo>
                    <a:pt x="126" y="647"/>
                  </a:lnTo>
                  <a:lnTo>
                    <a:pt x="126" y="648"/>
                  </a:lnTo>
                  <a:lnTo>
                    <a:pt x="127" y="650"/>
                  </a:lnTo>
                  <a:lnTo>
                    <a:pt x="128" y="650"/>
                  </a:lnTo>
                  <a:lnTo>
                    <a:pt x="128" y="651"/>
                  </a:lnTo>
                  <a:lnTo>
                    <a:pt x="129" y="651"/>
                  </a:lnTo>
                  <a:lnTo>
                    <a:pt x="129" y="652"/>
                  </a:lnTo>
                  <a:lnTo>
                    <a:pt x="129" y="653"/>
                  </a:lnTo>
                  <a:lnTo>
                    <a:pt x="129" y="655"/>
                  </a:lnTo>
                  <a:lnTo>
                    <a:pt x="129" y="656"/>
                  </a:lnTo>
                  <a:lnTo>
                    <a:pt x="131" y="657"/>
                  </a:lnTo>
                  <a:lnTo>
                    <a:pt x="131" y="658"/>
                  </a:lnTo>
                  <a:lnTo>
                    <a:pt x="131" y="660"/>
                  </a:lnTo>
                  <a:lnTo>
                    <a:pt x="132" y="660"/>
                  </a:lnTo>
                  <a:lnTo>
                    <a:pt x="133" y="660"/>
                  </a:lnTo>
                  <a:lnTo>
                    <a:pt x="133" y="661"/>
                  </a:lnTo>
                  <a:lnTo>
                    <a:pt x="132" y="662"/>
                  </a:lnTo>
                  <a:lnTo>
                    <a:pt x="131" y="662"/>
                  </a:lnTo>
                  <a:lnTo>
                    <a:pt x="129" y="663"/>
                  </a:lnTo>
                  <a:lnTo>
                    <a:pt x="129" y="665"/>
                  </a:lnTo>
                  <a:lnTo>
                    <a:pt x="131" y="666"/>
                  </a:lnTo>
                  <a:lnTo>
                    <a:pt x="131" y="667"/>
                  </a:lnTo>
                  <a:lnTo>
                    <a:pt x="132" y="667"/>
                  </a:lnTo>
                  <a:lnTo>
                    <a:pt x="132" y="668"/>
                  </a:lnTo>
                  <a:lnTo>
                    <a:pt x="132" y="670"/>
                  </a:lnTo>
                  <a:lnTo>
                    <a:pt x="132" y="671"/>
                  </a:lnTo>
                  <a:lnTo>
                    <a:pt x="133" y="672"/>
                  </a:lnTo>
                  <a:lnTo>
                    <a:pt x="134" y="672"/>
                  </a:lnTo>
                  <a:lnTo>
                    <a:pt x="136" y="673"/>
                  </a:lnTo>
                  <a:lnTo>
                    <a:pt x="137" y="672"/>
                  </a:lnTo>
                  <a:lnTo>
                    <a:pt x="138" y="671"/>
                  </a:lnTo>
                  <a:lnTo>
                    <a:pt x="139" y="670"/>
                  </a:lnTo>
                  <a:lnTo>
                    <a:pt x="139" y="668"/>
                  </a:lnTo>
                  <a:lnTo>
                    <a:pt x="141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41" y="671"/>
                  </a:lnTo>
                  <a:lnTo>
                    <a:pt x="141" y="672"/>
                  </a:lnTo>
                  <a:lnTo>
                    <a:pt x="141" y="673"/>
                  </a:lnTo>
                  <a:lnTo>
                    <a:pt x="142" y="673"/>
                  </a:lnTo>
                  <a:lnTo>
                    <a:pt x="143" y="673"/>
                  </a:lnTo>
                  <a:lnTo>
                    <a:pt x="144" y="675"/>
                  </a:lnTo>
                  <a:lnTo>
                    <a:pt x="143" y="676"/>
                  </a:lnTo>
                  <a:lnTo>
                    <a:pt x="143" y="677"/>
                  </a:lnTo>
                  <a:lnTo>
                    <a:pt x="143" y="678"/>
                  </a:lnTo>
                  <a:lnTo>
                    <a:pt x="144" y="678"/>
                  </a:lnTo>
                  <a:lnTo>
                    <a:pt x="144" y="680"/>
                  </a:lnTo>
                  <a:lnTo>
                    <a:pt x="146" y="680"/>
                  </a:lnTo>
                  <a:lnTo>
                    <a:pt x="147" y="678"/>
                  </a:lnTo>
                  <a:lnTo>
                    <a:pt x="148" y="678"/>
                  </a:lnTo>
                  <a:lnTo>
                    <a:pt x="149" y="678"/>
                  </a:lnTo>
                  <a:lnTo>
                    <a:pt x="148" y="680"/>
                  </a:lnTo>
                  <a:lnTo>
                    <a:pt x="148" y="681"/>
                  </a:lnTo>
                  <a:lnTo>
                    <a:pt x="148" y="682"/>
                  </a:lnTo>
                  <a:lnTo>
                    <a:pt x="149" y="682"/>
                  </a:lnTo>
                  <a:lnTo>
                    <a:pt x="151" y="682"/>
                  </a:lnTo>
                  <a:lnTo>
                    <a:pt x="152" y="681"/>
                  </a:lnTo>
                  <a:lnTo>
                    <a:pt x="152" y="682"/>
                  </a:lnTo>
                  <a:lnTo>
                    <a:pt x="152" y="683"/>
                  </a:lnTo>
                  <a:lnTo>
                    <a:pt x="151" y="686"/>
                  </a:lnTo>
                  <a:lnTo>
                    <a:pt x="151" y="687"/>
                  </a:lnTo>
                  <a:lnTo>
                    <a:pt x="149" y="687"/>
                  </a:lnTo>
                  <a:lnTo>
                    <a:pt x="149" y="688"/>
                  </a:lnTo>
                  <a:lnTo>
                    <a:pt x="149" y="690"/>
                  </a:lnTo>
                  <a:lnTo>
                    <a:pt x="149" y="691"/>
                  </a:lnTo>
                  <a:lnTo>
                    <a:pt x="151" y="691"/>
                  </a:lnTo>
                  <a:lnTo>
                    <a:pt x="152" y="692"/>
                  </a:lnTo>
                  <a:lnTo>
                    <a:pt x="153" y="692"/>
                  </a:lnTo>
                  <a:lnTo>
                    <a:pt x="153" y="693"/>
                  </a:lnTo>
                  <a:lnTo>
                    <a:pt x="153" y="695"/>
                  </a:lnTo>
                  <a:lnTo>
                    <a:pt x="154" y="696"/>
                  </a:lnTo>
                  <a:lnTo>
                    <a:pt x="154" y="697"/>
                  </a:lnTo>
                  <a:lnTo>
                    <a:pt x="154" y="698"/>
                  </a:lnTo>
                  <a:lnTo>
                    <a:pt x="156" y="698"/>
                  </a:lnTo>
                  <a:lnTo>
                    <a:pt x="157" y="697"/>
                  </a:lnTo>
                  <a:lnTo>
                    <a:pt x="158" y="697"/>
                  </a:lnTo>
                  <a:lnTo>
                    <a:pt x="158" y="696"/>
                  </a:lnTo>
                  <a:lnTo>
                    <a:pt x="157" y="695"/>
                  </a:lnTo>
                  <a:lnTo>
                    <a:pt x="158" y="695"/>
                  </a:lnTo>
                  <a:lnTo>
                    <a:pt x="159" y="695"/>
                  </a:lnTo>
                  <a:lnTo>
                    <a:pt x="161" y="695"/>
                  </a:lnTo>
                  <a:lnTo>
                    <a:pt x="161" y="693"/>
                  </a:lnTo>
                  <a:lnTo>
                    <a:pt x="162" y="693"/>
                  </a:lnTo>
                  <a:lnTo>
                    <a:pt x="163" y="692"/>
                  </a:lnTo>
                  <a:lnTo>
                    <a:pt x="164" y="692"/>
                  </a:lnTo>
                  <a:lnTo>
                    <a:pt x="166" y="692"/>
                  </a:lnTo>
                  <a:lnTo>
                    <a:pt x="166" y="690"/>
                  </a:lnTo>
                  <a:lnTo>
                    <a:pt x="166" y="688"/>
                  </a:lnTo>
                  <a:lnTo>
                    <a:pt x="166" y="687"/>
                  </a:lnTo>
                  <a:lnTo>
                    <a:pt x="166" y="685"/>
                  </a:lnTo>
                  <a:lnTo>
                    <a:pt x="166" y="682"/>
                  </a:lnTo>
                  <a:lnTo>
                    <a:pt x="167" y="680"/>
                  </a:lnTo>
                  <a:lnTo>
                    <a:pt x="168" y="678"/>
                  </a:lnTo>
                  <a:lnTo>
                    <a:pt x="168" y="677"/>
                  </a:lnTo>
                  <a:lnTo>
                    <a:pt x="169" y="676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3" y="671"/>
                  </a:lnTo>
                  <a:lnTo>
                    <a:pt x="174" y="670"/>
                  </a:lnTo>
                  <a:lnTo>
                    <a:pt x="176" y="668"/>
                  </a:lnTo>
                  <a:lnTo>
                    <a:pt x="177" y="667"/>
                  </a:lnTo>
                  <a:lnTo>
                    <a:pt x="177" y="666"/>
                  </a:lnTo>
                  <a:lnTo>
                    <a:pt x="178" y="665"/>
                  </a:lnTo>
                  <a:lnTo>
                    <a:pt x="179" y="663"/>
                  </a:lnTo>
                  <a:lnTo>
                    <a:pt x="179" y="662"/>
                  </a:lnTo>
                  <a:lnTo>
                    <a:pt x="179" y="661"/>
                  </a:lnTo>
                  <a:lnTo>
                    <a:pt x="181" y="661"/>
                  </a:lnTo>
                  <a:lnTo>
                    <a:pt x="181" y="660"/>
                  </a:lnTo>
                  <a:lnTo>
                    <a:pt x="182" y="658"/>
                  </a:lnTo>
                  <a:lnTo>
                    <a:pt x="182" y="657"/>
                  </a:lnTo>
                  <a:lnTo>
                    <a:pt x="183" y="656"/>
                  </a:lnTo>
                  <a:lnTo>
                    <a:pt x="183" y="655"/>
                  </a:lnTo>
                  <a:lnTo>
                    <a:pt x="183" y="652"/>
                  </a:lnTo>
                  <a:lnTo>
                    <a:pt x="184" y="652"/>
                  </a:lnTo>
                  <a:lnTo>
                    <a:pt x="184" y="651"/>
                  </a:lnTo>
                  <a:lnTo>
                    <a:pt x="184" y="650"/>
                  </a:lnTo>
                  <a:lnTo>
                    <a:pt x="184" y="648"/>
                  </a:lnTo>
                  <a:lnTo>
                    <a:pt x="184" y="647"/>
                  </a:lnTo>
                  <a:lnTo>
                    <a:pt x="186" y="645"/>
                  </a:lnTo>
                  <a:lnTo>
                    <a:pt x="186" y="643"/>
                  </a:lnTo>
                  <a:lnTo>
                    <a:pt x="186" y="642"/>
                  </a:lnTo>
                  <a:lnTo>
                    <a:pt x="186" y="641"/>
                  </a:lnTo>
                  <a:lnTo>
                    <a:pt x="186" y="640"/>
                  </a:lnTo>
                  <a:lnTo>
                    <a:pt x="186" y="638"/>
                  </a:lnTo>
                  <a:lnTo>
                    <a:pt x="186" y="637"/>
                  </a:lnTo>
                  <a:lnTo>
                    <a:pt x="186" y="636"/>
                  </a:lnTo>
                  <a:lnTo>
                    <a:pt x="186" y="635"/>
                  </a:lnTo>
                  <a:lnTo>
                    <a:pt x="186" y="633"/>
                  </a:lnTo>
                  <a:lnTo>
                    <a:pt x="186" y="632"/>
                  </a:lnTo>
                  <a:lnTo>
                    <a:pt x="186" y="630"/>
                  </a:lnTo>
                  <a:lnTo>
                    <a:pt x="186" y="628"/>
                  </a:lnTo>
                  <a:lnTo>
                    <a:pt x="186" y="627"/>
                  </a:lnTo>
                  <a:lnTo>
                    <a:pt x="186" y="626"/>
                  </a:lnTo>
                  <a:lnTo>
                    <a:pt x="187" y="625"/>
                  </a:lnTo>
                  <a:lnTo>
                    <a:pt x="187" y="623"/>
                  </a:lnTo>
                  <a:lnTo>
                    <a:pt x="187" y="622"/>
                  </a:lnTo>
                  <a:lnTo>
                    <a:pt x="187" y="621"/>
                  </a:lnTo>
                  <a:lnTo>
                    <a:pt x="188" y="620"/>
                  </a:lnTo>
                  <a:lnTo>
                    <a:pt x="187" y="620"/>
                  </a:lnTo>
                  <a:lnTo>
                    <a:pt x="188" y="618"/>
                  </a:lnTo>
                  <a:lnTo>
                    <a:pt x="188" y="617"/>
                  </a:lnTo>
                  <a:lnTo>
                    <a:pt x="188" y="616"/>
                  </a:lnTo>
                  <a:lnTo>
                    <a:pt x="188" y="615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2"/>
                  </a:lnTo>
                  <a:lnTo>
                    <a:pt x="187" y="611"/>
                  </a:lnTo>
                  <a:lnTo>
                    <a:pt x="187" y="610"/>
                  </a:lnTo>
                  <a:lnTo>
                    <a:pt x="187" y="608"/>
                  </a:lnTo>
                  <a:lnTo>
                    <a:pt x="187" y="607"/>
                  </a:lnTo>
                  <a:lnTo>
                    <a:pt x="187" y="605"/>
                  </a:lnTo>
                  <a:lnTo>
                    <a:pt x="187" y="603"/>
                  </a:lnTo>
                  <a:lnTo>
                    <a:pt x="187" y="602"/>
                  </a:lnTo>
                  <a:lnTo>
                    <a:pt x="187" y="601"/>
                  </a:lnTo>
                  <a:lnTo>
                    <a:pt x="187" y="600"/>
                  </a:lnTo>
                  <a:lnTo>
                    <a:pt x="187" y="598"/>
                  </a:lnTo>
                  <a:lnTo>
                    <a:pt x="187" y="597"/>
                  </a:lnTo>
                  <a:lnTo>
                    <a:pt x="187" y="596"/>
                  </a:lnTo>
                  <a:lnTo>
                    <a:pt x="188" y="595"/>
                  </a:lnTo>
                  <a:lnTo>
                    <a:pt x="188" y="593"/>
                  </a:lnTo>
                  <a:lnTo>
                    <a:pt x="188" y="592"/>
                  </a:lnTo>
                  <a:lnTo>
                    <a:pt x="189" y="591"/>
                  </a:lnTo>
                  <a:lnTo>
                    <a:pt x="189" y="590"/>
                  </a:lnTo>
                  <a:lnTo>
                    <a:pt x="191" y="588"/>
                  </a:lnTo>
                  <a:lnTo>
                    <a:pt x="191" y="587"/>
                  </a:lnTo>
                  <a:lnTo>
                    <a:pt x="192" y="586"/>
                  </a:lnTo>
                  <a:lnTo>
                    <a:pt x="193" y="585"/>
                  </a:lnTo>
                  <a:lnTo>
                    <a:pt x="193" y="583"/>
                  </a:lnTo>
                  <a:lnTo>
                    <a:pt x="193" y="582"/>
                  </a:lnTo>
                  <a:lnTo>
                    <a:pt x="193" y="581"/>
                  </a:lnTo>
                  <a:lnTo>
                    <a:pt x="193" y="580"/>
                  </a:lnTo>
                  <a:lnTo>
                    <a:pt x="193" y="578"/>
                  </a:lnTo>
                  <a:lnTo>
                    <a:pt x="193" y="577"/>
                  </a:lnTo>
                  <a:lnTo>
                    <a:pt x="193" y="576"/>
                  </a:lnTo>
                  <a:lnTo>
                    <a:pt x="193" y="575"/>
                  </a:lnTo>
                  <a:lnTo>
                    <a:pt x="193" y="573"/>
                  </a:lnTo>
                  <a:lnTo>
                    <a:pt x="194" y="572"/>
                  </a:lnTo>
                  <a:lnTo>
                    <a:pt x="194" y="570"/>
                  </a:lnTo>
                  <a:lnTo>
                    <a:pt x="194" y="568"/>
                  </a:lnTo>
                  <a:lnTo>
                    <a:pt x="196" y="567"/>
                  </a:lnTo>
                  <a:lnTo>
                    <a:pt x="196" y="565"/>
                  </a:lnTo>
                  <a:lnTo>
                    <a:pt x="196" y="563"/>
                  </a:lnTo>
                  <a:lnTo>
                    <a:pt x="196" y="562"/>
                  </a:lnTo>
                  <a:lnTo>
                    <a:pt x="196" y="561"/>
                  </a:lnTo>
                  <a:lnTo>
                    <a:pt x="196" y="560"/>
                  </a:lnTo>
                  <a:lnTo>
                    <a:pt x="197" y="558"/>
                  </a:lnTo>
                  <a:lnTo>
                    <a:pt x="197" y="557"/>
                  </a:lnTo>
                  <a:lnTo>
                    <a:pt x="196" y="557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6" y="553"/>
                  </a:lnTo>
                  <a:lnTo>
                    <a:pt x="194" y="553"/>
                  </a:lnTo>
                  <a:lnTo>
                    <a:pt x="194" y="552"/>
                  </a:lnTo>
                  <a:lnTo>
                    <a:pt x="193" y="552"/>
                  </a:lnTo>
                  <a:lnTo>
                    <a:pt x="193" y="551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1" y="548"/>
                  </a:lnTo>
                  <a:lnTo>
                    <a:pt x="191" y="547"/>
                  </a:lnTo>
                  <a:lnTo>
                    <a:pt x="191" y="546"/>
                  </a:lnTo>
                  <a:lnTo>
                    <a:pt x="191" y="545"/>
                  </a:lnTo>
                  <a:lnTo>
                    <a:pt x="191" y="543"/>
                  </a:lnTo>
                  <a:lnTo>
                    <a:pt x="191" y="542"/>
                  </a:lnTo>
                  <a:lnTo>
                    <a:pt x="191" y="541"/>
                  </a:lnTo>
                  <a:lnTo>
                    <a:pt x="191" y="540"/>
                  </a:lnTo>
                  <a:lnTo>
                    <a:pt x="189" y="538"/>
                  </a:lnTo>
                  <a:lnTo>
                    <a:pt x="189" y="537"/>
                  </a:lnTo>
                  <a:lnTo>
                    <a:pt x="189" y="536"/>
                  </a:lnTo>
                  <a:lnTo>
                    <a:pt x="189" y="535"/>
                  </a:lnTo>
                  <a:lnTo>
                    <a:pt x="191" y="535"/>
                  </a:lnTo>
                  <a:lnTo>
                    <a:pt x="191" y="533"/>
                  </a:lnTo>
                  <a:lnTo>
                    <a:pt x="191" y="532"/>
                  </a:lnTo>
                  <a:lnTo>
                    <a:pt x="192" y="531"/>
                  </a:lnTo>
                  <a:lnTo>
                    <a:pt x="192" y="530"/>
                  </a:lnTo>
                  <a:lnTo>
                    <a:pt x="192" y="528"/>
                  </a:lnTo>
                  <a:lnTo>
                    <a:pt x="192" y="527"/>
                  </a:lnTo>
                  <a:lnTo>
                    <a:pt x="193" y="526"/>
                  </a:lnTo>
                  <a:lnTo>
                    <a:pt x="194" y="525"/>
                  </a:lnTo>
                  <a:lnTo>
                    <a:pt x="194" y="523"/>
                  </a:lnTo>
                  <a:lnTo>
                    <a:pt x="196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8" y="522"/>
                  </a:lnTo>
                  <a:lnTo>
                    <a:pt x="198" y="521"/>
                  </a:lnTo>
                  <a:lnTo>
                    <a:pt x="199" y="521"/>
                  </a:lnTo>
                  <a:lnTo>
                    <a:pt x="201" y="519"/>
                  </a:lnTo>
                  <a:lnTo>
                    <a:pt x="202" y="519"/>
                  </a:lnTo>
                  <a:lnTo>
                    <a:pt x="203" y="519"/>
                  </a:lnTo>
                  <a:lnTo>
                    <a:pt x="203" y="518"/>
                  </a:lnTo>
                  <a:lnTo>
                    <a:pt x="206" y="517"/>
                  </a:lnTo>
                  <a:lnTo>
                    <a:pt x="207" y="517"/>
                  </a:lnTo>
                  <a:lnTo>
                    <a:pt x="207" y="516"/>
                  </a:lnTo>
                  <a:lnTo>
                    <a:pt x="208" y="516"/>
                  </a:lnTo>
                  <a:lnTo>
                    <a:pt x="209" y="516"/>
                  </a:lnTo>
                  <a:lnTo>
                    <a:pt x="211" y="516"/>
                  </a:lnTo>
                  <a:lnTo>
                    <a:pt x="212" y="514"/>
                  </a:lnTo>
                  <a:lnTo>
                    <a:pt x="213" y="514"/>
                  </a:lnTo>
                  <a:lnTo>
                    <a:pt x="214" y="513"/>
                  </a:lnTo>
                  <a:lnTo>
                    <a:pt x="216" y="513"/>
                  </a:lnTo>
                  <a:lnTo>
                    <a:pt x="217" y="513"/>
                  </a:lnTo>
                  <a:lnTo>
                    <a:pt x="218" y="513"/>
                  </a:lnTo>
                  <a:lnTo>
                    <a:pt x="218" y="512"/>
                  </a:lnTo>
                  <a:lnTo>
                    <a:pt x="219" y="512"/>
                  </a:lnTo>
                  <a:lnTo>
                    <a:pt x="221" y="512"/>
                  </a:lnTo>
                  <a:lnTo>
                    <a:pt x="222" y="512"/>
                  </a:lnTo>
                  <a:lnTo>
                    <a:pt x="222" y="511"/>
                  </a:lnTo>
                  <a:lnTo>
                    <a:pt x="223" y="511"/>
                  </a:lnTo>
                  <a:lnTo>
                    <a:pt x="223" y="512"/>
                  </a:lnTo>
                  <a:lnTo>
                    <a:pt x="224" y="512"/>
                  </a:lnTo>
                  <a:lnTo>
                    <a:pt x="226" y="512"/>
                  </a:lnTo>
                  <a:lnTo>
                    <a:pt x="227" y="512"/>
                  </a:lnTo>
                  <a:lnTo>
                    <a:pt x="228" y="512"/>
                  </a:lnTo>
                  <a:lnTo>
                    <a:pt x="229" y="512"/>
                  </a:lnTo>
                  <a:lnTo>
                    <a:pt x="231" y="513"/>
                  </a:lnTo>
                  <a:lnTo>
                    <a:pt x="232" y="513"/>
                  </a:lnTo>
                  <a:lnTo>
                    <a:pt x="233" y="513"/>
                  </a:lnTo>
                  <a:lnTo>
                    <a:pt x="234" y="513"/>
                  </a:lnTo>
                  <a:lnTo>
                    <a:pt x="236" y="513"/>
                  </a:lnTo>
                  <a:lnTo>
                    <a:pt x="237" y="513"/>
                  </a:lnTo>
                  <a:lnTo>
                    <a:pt x="237" y="514"/>
                  </a:lnTo>
                  <a:lnTo>
                    <a:pt x="238" y="514"/>
                  </a:lnTo>
                  <a:lnTo>
                    <a:pt x="238" y="513"/>
                  </a:lnTo>
                  <a:lnTo>
                    <a:pt x="239" y="513"/>
                  </a:lnTo>
                  <a:lnTo>
                    <a:pt x="239" y="512"/>
                  </a:lnTo>
                  <a:lnTo>
                    <a:pt x="241" y="511"/>
                  </a:lnTo>
                  <a:lnTo>
                    <a:pt x="241" y="509"/>
                  </a:lnTo>
                  <a:lnTo>
                    <a:pt x="241" y="508"/>
                  </a:lnTo>
                  <a:lnTo>
                    <a:pt x="242" y="507"/>
                  </a:lnTo>
                  <a:lnTo>
                    <a:pt x="242" y="506"/>
                  </a:lnTo>
                  <a:lnTo>
                    <a:pt x="243" y="506"/>
                  </a:lnTo>
                  <a:lnTo>
                    <a:pt x="244" y="504"/>
                  </a:lnTo>
                  <a:lnTo>
                    <a:pt x="246" y="504"/>
                  </a:lnTo>
                  <a:lnTo>
                    <a:pt x="246" y="503"/>
                  </a:lnTo>
                  <a:lnTo>
                    <a:pt x="247" y="502"/>
                  </a:lnTo>
                  <a:lnTo>
                    <a:pt x="247" y="501"/>
                  </a:lnTo>
                  <a:lnTo>
                    <a:pt x="248" y="499"/>
                  </a:lnTo>
                  <a:lnTo>
                    <a:pt x="248" y="498"/>
                  </a:lnTo>
                  <a:lnTo>
                    <a:pt x="248" y="497"/>
                  </a:lnTo>
                  <a:lnTo>
                    <a:pt x="250" y="496"/>
                  </a:lnTo>
                  <a:lnTo>
                    <a:pt x="251" y="494"/>
                  </a:lnTo>
                  <a:lnTo>
                    <a:pt x="252" y="493"/>
                  </a:lnTo>
                  <a:lnTo>
                    <a:pt x="253" y="492"/>
                  </a:lnTo>
                  <a:lnTo>
                    <a:pt x="253" y="491"/>
                  </a:lnTo>
                  <a:lnTo>
                    <a:pt x="255" y="491"/>
                  </a:lnTo>
                  <a:lnTo>
                    <a:pt x="256" y="489"/>
                  </a:lnTo>
                  <a:lnTo>
                    <a:pt x="256" y="488"/>
                  </a:lnTo>
                  <a:lnTo>
                    <a:pt x="256" y="487"/>
                  </a:lnTo>
                  <a:lnTo>
                    <a:pt x="257" y="486"/>
                  </a:lnTo>
                  <a:lnTo>
                    <a:pt x="257" y="484"/>
                  </a:lnTo>
                  <a:lnTo>
                    <a:pt x="257" y="483"/>
                  </a:lnTo>
                  <a:lnTo>
                    <a:pt x="256" y="482"/>
                  </a:lnTo>
                  <a:lnTo>
                    <a:pt x="256" y="481"/>
                  </a:lnTo>
                  <a:lnTo>
                    <a:pt x="256" y="479"/>
                  </a:lnTo>
                  <a:lnTo>
                    <a:pt x="256" y="478"/>
                  </a:lnTo>
                  <a:lnTo>
                    <a:pt x="256" y="477"/>
                  </a:lnTo>
                  <a:lnTo>
                    <a:pt x="256" y="476"/>
                  </a:lnTo>
                  <a:lnTo>
                    <a:pt x="256" y="474"/>
                  </a:lnTo>
                  <a:lnTo>
                    <a:pt x="255" y="474"/>
                  </a:lnTo>
                  <a:lnTo>
                    <a:pt x="255" y="473"/>
                  </a:lnTo>
                  <a:lnTo>
                    <a:pt x="255" y="472"/>
                  </a:lnTo>
                  <a:lnTo>
                    <a:pt x="253" y="471"/>
                  </a:lnTo>
                  <a:lnTo>
                    <a:pt x="253" y="469"/>
                  </a:lnTo>
                  <a:lnTo>
                    <a:pt x="253" y="468"/>
                  </a:lnTo>
                  <a:lnTo>
                    <a:pt x="252" y="467"/>
                  </a:lnTo>
                  <a:lnTo>
                    <a:pt x="252" y="466"/>
                  </a:lnTo>
                  <a:lnTo>
                    <a:pt x="252" y="464"/>
                  </a:lnTo>
                  <a:lnTo>
                    <a:pt x="251" y="463"/>
                  </a:lnTo>
                  <a:lnTo>
                    <a:pt x="251" y="462"/>
                  </a:lnTo>
                  <a:lnTo>
                    <a:pt x="251" y="461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6"/>
                  </a:lnTo>
                  <a:lnTo>
                    <a:pt x="250" y="454"/>
                  </a:lnTo>
                  <a:lnTo>
                    <a:pt x="248" y="454"/>
                  </a:lnTo>
                  <a:lnTo>
                    <a:pt x="248" y="453"/>
                  </a:lnTo>
                  <a:lnTo>
                    <a:pt x="247" y="452"/>
                  </a:lnTo>
                  <a:lnTo>
                    <a:pt x="247" y="451"/>
                  </a:lnTo>
                  <a:lnTo>
                    <a:pt x="247" y="449"/>
                  </a:lnTo>
                  <a:lnTo>
                    <a:pt x="247" y="448"/>
                  </a:lnTo>
                  <a:lnTo>
                    <a:pt x="247" y="447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8" y="439"/>
                  </a:lnTo>
                  <a:lnTo>
                    <a:pt x="250" y="438"/>
                  </a:lnTo>
                  <a:lnTo>
                    <a:pt x="250" y="437"/>
                  </a:lnTo>
                  <a:lnTo>
                    <a:pt x="250" y="436"/>
                  </a:lnTo>
                  <a:lnTo>
                    <a:pt x="248" y="436"/>
                  </a:lnTo>
                  <a:lnTo>
                    <a:pt x="247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3" y="432"/>
                  </a:lnTo>
                  <a:lnTo>
                    <a:pt x="242" y="432"/>
                  </a:lnTo>
                  <a:lnTo>
                    <a:pt x="241" y="431"/>
                  </a:lnTo>
                  <a:lnTo>
                    <a:pt x="239" y="431"/>
                  </a:lnTo>
                  <a:lnTo>
                    <a:pt x="238" y="431"/>
                  </a:lnTo>
                  <a:lnTo>
                    <a:pt x="237" y="431"/>
                  </a:lnTo>
                  <a:lnTo>
                    <a:pt x="236" y="429"/>
                  </a:lnTo>
                  <a:lnTo>
                    <a:pt x="234" y="431"/>
                  </a:lnTo>
                  <a:lnTo>
                    <a:pt x="233" y="431"/>
                  </a:lnTo>
                  <a:lnTo>
                    <a:pt x="232" y="429"/>
                  </a:lnTo>
                  <a:lnTo>
                    <a:pt x="231" y="431"/>
                  </a:lnTo>
                  <a:lnTo>
                    <a:pt x="229" y="431"/>
                  </a:lnTo>
                  <a:lnTo>
                    <a:pt x="229" y="429"/>
                  </a:lnTo>
                  <a:lnTo>
                    <a:pt x="228" y="429"/>
                  </a:lnTo>
                  <a:lnTo>
                    <a:pt x="228" y="428"/>
                  </a:lnTo>
                  <a:lnTo>
                    <a:pt x="228" y="427"/>
                  </a:lnTo>
                  <a:lnTo>
                    <a:pt x="228" y="426"/>
                  </a:lnTo>
                  <a:lnTo>
                    <a:pt x="228" y="424"/>
                  </a:lnTo>
                  <a:lnTo>
                    <a:pt x="228" y="423"/>
                  </a:lnTo>
                  <a:lnTo>
                    <a:pt x="228" y="422"/>
                  </a:lnTo>
                  <a:lnTo>
                    <a:pt x="228" y="421"/>
                  </a:lnTo>
                  <a:lnTo>
                    <a:pt x="228" y="419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6"/>
                  </a:lnTo>
                  <a:lnTo>
                    <a:pt x="228" y="414"/>
                  </a:lnTo>
                  <a:lnTo>
                    <a:pt x="228" y="413"/>
                  </a:lnTo>
                  <a:lnTo>
                    <a:pt x="228" y="412"/>
                  </a:lnTo>
                  <a:lnTo>
                    <a:pt x="228" y="411"/>
                  </a:lnTo>
                  <a:lnTo>
                    <a:pt x="227" y="411"/>
                  </a:lnTo>
                  <a:lnTo>
                    <a:pt x="228" y="409"/>
                  </a:lnTo>
                  <a:lnTo>
                    <a:pt x="228" y="408"/>
                  </a:lnTo>
                  <a:lnTo>
                    <a:pt x="228" y="407"/>
                  </a:lnTo>
                  <a:lnTo>
                    <a:pt x="228" y="406"/>
                  </a:lnTo>
                  <a:lnTo>
                    <a:pt x="228" y="404"/>
                  </a:lnTo>
                  <a:lnTo>
                    <a:pt x="228" y="403"/>
                  </a:lnTo>
                  <a:lnTo>
                    <a:pt x="228" y="402"/>
                  </a:lnTo>
                  <a:lnTo>
                    <a:pt x="228" y="401"/>
                  </a:lnTo>
                  <a:lnTo>
                    <a:pt x="229" y="401"/>
                  </a:lnTo>
                  <a:lnTo>
                    <a:pt x="229" y="399"/>
                  </a:lnTo>
                  <a:lnTo>
                    <a:pt x="229" y="398"/>
                  </a:lnTo>
                  <a:lnTo>
                    <a:pt x="231" y="398"/>
                  </a:lnTo>
                  <a:lnTo>
                    <a:pt x="232" y="397"/>
                  </a:lnTo>
                  <a:lnTo>
                    <a:pt x="232" y="396"/>
                  </a:lnTo>
                  <a:lnTo>
                    <a:pt x="232" y="394"/>
                  </a:lnTo>
                  <a:lnTo>
                    <a:pt x="232" y="393"/>
                  </a:lnTo>
                  <a:lnTo>
                    <a:pt x="232" y="392"/>
                  </a:lnTo>
                  <a:lnTo>
                    <a:pt x="232" y="391"/>
                  </a:lnTo>
                  <a:lnTo>
                    <a:pt x="233" y="389"/>
                  </a:lnTo>
                  <a:lnTo>
                    <a:pt x="234" y="389"/>
                  </a:lnTo>
                  <a:lnTo>
                    <a:pt x="234" y="388"/>
                  </a:lnTo>
                  <a:lnTo>
                    <a:pt x="236" y="388"/>
                  </a:lnTo>
                  <a:lnTo>
                    <a:pt x="236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8" y="386"/>
                  </a:lnTo>
                  <a:lnTo>
                    <a:pt x="238" y="384"/>
                  </a:lnTo>
                  <a:lnTo>
                    <a:pt x="238" y="383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6" y="382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7"/>
                  </a:lnTo>
                  <a:lnTo>
                    <a:pt x="223" y="377"/>
                  </a:lnTo>
                  <a:lnTo>
                    <a:pt x="222" y="376"/>
                  </a:lnTo>
                  <a:lnTo>
                    <a:pt x="221" y="376"/>
                  </a:lnTo>
                  <a:lnTo>
                    <a:pt x="219" y="374"/>
                  </a:lnTo>
                  <a:lnTo>
                    <a:pt x="218" y="373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3"/>
                  </a:lnTo>
                  <a:lnTo>
                    <a:pt x="213" y="373"/>
                  </a:lnTo>
                  <a:lnTo>
                    <a:pt x="213" y="372"/>
                  </a:lnTo>
                  <a:lnTo>
                    <a:pt x="214" y="372"/>
                  </a:lnTo>
                  <a:lnTo>
                    <a:pt x="214" y="371"/>
                  </a:lnTo>
                  <a:lnTo>
                    <a:pt x="214" y="369"/>
                  </a:lnTo>
                  <a:lnTo>
                    <a:pt x="214" y="368"/>
                  </a:lnTo>
                  <a:lnTo>
                    <a:pt x="216" y="367"/>
                  </a:lnTo>
                  <a:lnTo>
                    <a:pt x="214" y="366"/>
                  </a:lnTo>
                  <a:lnTo>
                    <a:pt x="214" y="364"/>
                  </a:lnTo>
                  <a:lnTo>
                    <a:pt x="214" y="363"/>
                  </a:lnTo>
                  <a:lnTo>
                    <a:pt x="214" y="362"/>
                  </a:lnTo>
                  <a:lnTo>
                    <a:pt x="214" y="361"/>
                  </a:lnTo>
                  <a:lnTo>
                    <a:pt x="213" y="359"/>
                  </a:lnTo>
                  <a:lnTo>
                    <a:pt x="213" y="357"/>
                  </a:lnTo>
                  <a:lnTo>
                    <a:pt x="214" y="357"/>
                  </a:lnTo>
                  <a:lnTo>
                    <a:pt x="216" y="356"/>
                  </a:lnTo>
                  <a:lnTo>
                    <a:pt x="217" y="356"/>
                  </a:lnTo>
                  <a:lnTo>
                    <a:pt x="218" y="356"/>
                  </a:lnTo>
                  <a:lnTo>
                    <a:pt x="218" y="354"/>
                  </a:lnTo>
                  <a:lnTo>
                    <a:pt x="219" y="354"/>
                  </a:lnTo>
                  <a:lnTo>
                    <a:pt x="221" y="354"/>
                  </a:lnTo>
                  <a:lnTo>
                    <a:pt x="221" y="353"/>
                  </a:lnTo>
                  <a:lnTo>
                    <a:pt x="222" y="353"/>
                  </a:lnTo>
                  <a:lnTo>
                    <a:pt x="223" y="352"/>
                  </a:lnTo>
                  <a:lnTo>
                    <a:pt x="224" y="352"/>
                  </a:lnTo>
                  <a:lnTo>
                    <a:pt x="224" y="351"/>
                  </a:lnTo>
                  <a:lnTo>
                    <a:pt x="226" y="351"/>
                  </a:lnTo>
                  <a:lnTo>
                    <a:pt x="226" y="349"/>
                  </a:lnTo>
                  <a:lnTo>
                    <a:pt x="227" y="348"/>
                  </a:lnTo>
                  <a:lnTo>
                    <a:pt x="227" y="347"/>
                  </a:lnTo>
                  <a:lnTo>
                    <a:pt x="227" y="346"/>
                  </a:lnTo>
                  <a:lnTo>
                    <a:pt x="227" y="344"/>
                  </a:lnTo>
                  <a:lnTo>
                    <a:pt x="227" y="343"/>
                  </a:lnTo>
                  <a:lnTo>
                    <a:pt x="227" y="342"/>
                  </a:lnTo>
                  <a:lnTo>
                    <a:pt x="228" y="341"/>
                  </a:lnTo>
                  <a:lnTo>
                    <a:pt x="228" y="339"/>
                  </a:lnTo>
                  <a:lnTo>
                    <a:pt x="228" y="338"/>
                  </a:lnTo>
                  <a:lnTo>
                    <a:pt x="228" y="337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9" y="333"/>
                  </a:lnTo>
                  <a:lnTo>
                    <a:pt x="231" y="333"/>
                  </a:lnTo>
                  <a:lnTo>
                    <a:pt x="232" y="332"/>
                  </a:lnTo>
                  <a:lnTo>
                    <a:pt x="233" y="332"/>
                  </a:lnTo>
                  <a:lnTo>
                    <a:pt x="234" y="331"/>
                  </a:lnTo>
                  <a:lnTo>
                    <a:pt x="236" y="331"/>
                  </a:lnTo>
                  <a:lnTo>
                    <a:pt x="237" y="331"/>
                  </a:lnTo>
                  <a:lnTo>
                    <a:pt x="238" y="332"/>
                  </a:lnTo>
                  <a:lnTo>
                    <a:pt x="239" y="332"/>
                  </a:lnTo>
                  <a:lnTo>
                    <a:pt x="241" y="333"/>
                  </a:lnTo>
                  <a:lnTo>
                    <a:pt x="242" y="334"/>
                  </a:lnTo>
                  <a:lnTo>
                    <a:pt x="243" y="334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7" y="336"/>
                  </a:lnTo>
                  <a:lnTo>
                    <a:pt x="248" y="336"/>
                  </a:lnTo>
                  <a:lnTo>
                    <a:pt x="250" y="337"/>
                  </a:lnTo>
                  <a:lnTo>
                    <a:pt x="251" y="336"/>
                  </a:lnTo>
                  <a:lnTo>
                    <a:pt x="252" y="336"/>
                  </a:lnTo>
                  <a:lnTo>
                    <a:pt x="253" y="336"/>
                  </a:lnTo>
                  <a:lnTo>
                    <a:pt x="253" y="334"/>
                  </a:lnTo>
                  <a:lnTo>
                    <a:pt x="255" y="334"/>
                  </a:lnTo>
                  <a:lnTo>
                    <a:pt x="253" y="334"/>
                  </a:lnTo>
                  <a:lnTo>
                    <a:pt x="253" y="333"/>
                  </a:lnTo>
                  <a:lnTo>
                    <a:pt x="253" y="332"/>
                  </a:lnTo>
                  <a:lnTo>
                    <a:pt x="252" y="331"/>
                  </a:lnTo>
                  <a:lnTo>
                    <a:pt x="252" y="329"/>
                  </a:lnTo>
                  <a:lnTo>
                    <a:pt x="251" y="328"/>
                  </a:lnTo>
                  <a:lnTo>
                    <a:pt x="251" y="327"/>
                  </a:lnTo>
                  <a:lnTo>
                    <a:pt x="251" y="326"/>
                  </a:lnTo>
                  <a:lnTo>
                    <a:pt x="251" y="324"/>
                  </a:lnTo>
                  <a:lnTo>
                    <a:pt x="250" y="323"/>
                  </a:lnTo>
                  <a:lnTo>
                    <a:pt x="250" y="322"/>
                  </a:lnTo>
                  <a:lnTo>
                    <a:pt x="250" y="321"/>
                  </a:lnTo>
                  <a:lnTo>
                    <a:pt x="250" y="319"/>
                  </a:lnTo>
                  <a:lnTo>
                    <a:pt x="248" y="319"/>
                  </a:lnTo>
                  <a:lnTo>
                    <a:pt x="248" y="318"/>
                  </a:lnTo>
                  <a:lnTo>
                    <a:pt x="248" y="317"/>
                  </a:lnTo>
                  <a:lnTo>
                    <a:pt x="248" y="316"/>
                  </a:lnTo>
                  <a:lnTo>
                    <a:pt x="248" y="314"/>
                  </a:lnTo>
                  <a:lnTo>
                    <a:pt x="248" y="313"/>
                  </a:lnTo>
                  <a:lnTo>
                    <a:pt x="248" y="312"/>
                  </a:lnTo>
                  <a:lnTo>
                    <a:pt x="250" y="310"/>
                  </a:lnTo>
                  <a:lnTo>
                    <a:pt x="250" y="309"/>
                  </a:lnTo>
                  <a:lnTo>
                    <a:pt x="250" y="308"/>
                  </a:lnTo>
                  <a:lnTo>
                    <a:pt x="251" y="308"/>
                  </a:lnTo>
                  <a:lnTo>
                    <a:pt x="251" y="307"/>
                  </a:lnTo>
                  <a:lnTo>
                    <a:pt x="251" y="305"/>
                  </a:lnTo>
                  <a:lnTo>
                    <a:pt x="252" y="305"/>
                  </a:lnTo>
                  <a:lnTo>
                    <a:pt x="252" y="304"/>
                  </a:lnTo>
                  <a:lnTo>
                    <a:pt x="252" y="303"/>
                  </a:lnTo>
                  <a:lnTo>
                    <a:pt x="252" y="302"/>
                  </a:lnTo>
                  <a:lnTo>
                    <a:pt x="253" y="302"/>
                  </a:lnTo>
                  <a:lnTo>
                    <a:pt x="253" y="300"/>
                  </a:lnTo>
                  <a:lnTo>
                    <a:pt x="253" y="299"/>
                  </a:lnTo>
                  <a:lnTo>
                    <a:pt x="253" y="298"/>
                  </a:lnTo>
                  <a:lnTo>
                    <a:pt x="255" y="298"/>
                  </a:lnTo>
                  <a:lnTo>
                    <a:pt x="255" y="297"/>
                  </a:lnTo>
                  <a:lnTo>
                    <a:pt x="255" y="295"/>
                  </a:lnTo>
                  <a:lnTo>
                    <a:pt x="255" y="294"/>
                  </a:lnTo>
                  <a:lnTo>
                    <a:pt x="255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2" y="288"/>
                  </a:lnTo>
                  <a:lnTo>
                    <a:pt x="252" y="287"/>
                  </a:lnTo>
                  <a:lnTo>
                    <a:pt x="252" y="285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2"/>
                  </a:lnTo>
                  <a:lnTo>
                    <a:pt x="250" y="282"/>
                  </a:lnTo>
                  <a:lnTo>
                    <a:pt x="250" y="280"/>
                  </a:lnTo>
                  <a:lnTo>
                    <a:pt x="248" y="279"/>
                  </a:lnTo>
                  <a:lnTo>
                    <a:pt x="247" y="278"/>
                  </a:lnTo>
                  <a:lnTo>
                    <a:pt x="247" y="277"/>
                  </a:lnTo>
                  <a:lnTo>
                    <a:pt x="246" y="277"/>
                  </a:lnTo>
                  <a:lnTo>
                    <a:pt x="246" y="275"/>
                  </a:lnTo>
                  <a:lnTo>
                    <a:pt x="244" y="274"/>
                  </a:lnTo>
                  <a:lnTo>
                    <a:pt x="243" y="273"/>
                  </a:lnTo>
                  <a:lnTo>
                    <a:pt x="242" y="272"/>
                  </a:lnTo>
                  <a:lnTo>
                    <a:pt x="242" y="270"/>
                  </a:lnTo>
                  <a:lnTo>
                    <a:pt x="241" y="270"/>
                  </a:lnTo>
                  <a:lnTo>
                    <a:pt x="241" y="269"/>
                  </a:lnTo>
                  <a:lnTo>
                    <a:pt x="239" y="268"/>
                  </a:lnTo>
                  <a:lnTo>
                    <a:pt x="238" y="267"/>
                  </a:lnTo>
                  <a:lnTo>
                    <a:pt x="237" y="265"/>
                  </a:lnTo>
                  <a:lnTo>
                    <a:pt x="237" y="264"/>
                  </a:lnTo>
                  <a:lnTo>
                    <a:pt x="237" y="263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6" y="260"/>
                  </a:lnTo>
                  <a:lnTo>
                    <a:pt x="236" y="259"/>
                  </a:lnTo>
                  <a:lnTo>
                    <a:pt x="234" y="259"/>
                  </a:lnTo>
                  <a:lnTo>
                    <a:pt x="236" y="258"/>
                  </a:lnTo>
                  <a:lnTo>
                    <a:pt x="234" y="257"/>
                  </a:lnTo>
                  <a:lnTo>
                    <a:pt x="233" y="254"/>
                  </a:lnTo>
                  <a:lnTo>
                    <a:pt x="232" y="253"/>
                  </a:lnTo>
                  <a:lnTo>
                    <a:pt x="232" y="252"/>
                  </a:lnTo>
                  <a:lnTo>
                    <a:pt x="231" y="250"/>
                  </a:lnTo>
                  <a:lnTo>
                    <a:pt x="231" y="249"/>
                  </a:lnTo>
                  <a:lnTo>
                    <a:pt x="229" y="248"/>
                  </a:lnTo>
                  <a:lnTo>
                    <a:pt x="229" y="247"/>
                  </a:lnTo>
                  <a:lnTo>
                    <a:pt x="229" y="245"/>
                  </a:lnTo>
                  <a:lnTo>
                    <a:pt x="228" y="244"/>
                  </a:lnTo>
                  <a:lnTo>
                    <a:pt x="228" y="243"/>
                  </a:lnTo>
                  <a:lnTo>
                    <a:pt x="228" y="242"/>
                  </a:lnTo>
                  <a:lnTo>
                    <a:pt x="227" y="240"/>
                  </a:lnTo>
                  <a:lnTo>
                    <a:pt x="227" y="239"/>
                  </a:lnTo>
                  <a:lnTo>
                    <a:pt x="226" y="238"/>
                  </a:lnTo>
                  <a:lnTo>
                    <a:pt x="226" y="237"/>
                  </a:lnTo>
                  <a:lnTo>
                    <a:pt x="224" y="235"/>
                  </a:lnTo>
                  <a:lnTo>
                    <a:pt x="224" y="234"/>
                  </a:lnTo>
                  <a:lnTo>
                    <a:pt x="224" y="233"/>
                  </a:lnTo>
                  <a:lnTo>
                    <a:pt x="224" y="232"/>
                  </a:lnTo>
                  <a:lnTo>
                    <a:pt x="223" y="230"/>
                  </a:lnTo>
                  <a:lnTo>
                    <a:pt x="223" y="229"/>
                  </a:lnTo>
                  <a:lnTo>
                    <a:pt x="223" y="228"/>
                  </a:lnTo>
                  <a:lnTo>
                    <a:pt x="223" y="227"/>
                  </a:lnTo>
                  <a:lnTo>
                    <a:pt x="223" y="225"/>
                  </a:lnTo>
                  <a:lnTo>
                    <a:pt x="223" y="224"/>
                  </a:lnTo>
                  <a:lnTo>
                    <a:pt x="222" y="223"/>
                  </a:lnTo>
                  <a:lnTo>
                    <a:pt x="222" y="222"/>
                  </a:lnTo>
                  <a:lnTo>
                    <a:pt x="223" y="217"/>
                  </a:lnTo>
                  <a:lnTo>
                    <a:pt x="222" y="215"/>
                  </a:lnTo>
                  <a:lnTo>
                    <a:pt x="222" y="214"/>
                  </a:lnTo>
                  <a:lnTo>
                    <a:pt x="222" y="213"/>
                  </a:lnTo>
                  <a:lnTo>
                    <a:pt x="222" y="212"/>
                  </a:lnTo>
                  <a:lnTo>
                    <a:pt x="222" y="210"/>
                  </a:lnTo>
                  <a:lnTo>
                    <a:pt x="222" y="209"/>
                  </a:lnTo>
                  <a:lnTo>
                    <a:pt x="223" y="209"/>
                  </a:lnTo>
                  <a:lnTo>
                    <a:pt x="223" y="208"/>
                  </a:lnTo>
                  <a:lnTo>
                    <a:pt x="223" y="207"/>
                  </a:lnTo>
                  <a:lnTo>
                    <a:pt x="223" y="205"/>
                  </a:lnTo>
                  <a:lnTo>
                    <a:pt x="223" y="204"/>
                  </a:lnTo>
                  <a:lnTo>
                    <a:pt x="224" y="203"/>
                  </a:lnTo>
                  <a:lnTo>
                    <a:pt x="224" y="202"/>
                  </a:lnTo>
                  <a:lnTo>
                    <a:pt x="224" y="200"/>
                  </a:lnTo>
                  <a:lnTo>
                    <a:pt x="224" y="199"/>
                  </a:lnTo>
                  <a:lnTo>
                    <a:pt x="223" y="198"/>
                  </a:lnTo>
                  <a:lnTo>
                    <a:pt x="223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2" y="193"/>
                  </a:lnTo>
                  <a:lnTo>
                    <a:pt x="221" y="192"/>
                  </a:lnTo>
                  <a:lnTo>
                    <a:pt x="221" y="189"/>
                  </a:lnTo>
                  <a:lnTo>
                    <a:pt x="221" y="188"/>
                  </a:lnTo>
                  <a:lnTo>
                    <a:pt x="221" y="187"/>
                  </a:lnTo>
                  <a:lnTo>
                    <a:pt x="221" y="185"/>
                  </a:lnTo>
                  <a:lnTo>
                    <a:pt x="221" y="183"/>
                  </a:lnTo>
                  <a:lnTo>
                    <a:pt x="219" y="183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7" y="180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3" y="175"/>
                  </a:lnTo>
                  <a:lnTo>
                    <a:pt x="213" y="173"/>
                  </a:lnTo>
                  <a:lnTo>
                    <a:pt x="213" y="172"/>
                  </a:lnTo>
                  <a:lnTo>
                    <a:pt x="213" y="170"/>
                  </a:lnTo>
                  <a:lnTo>
                    <a:pt x="214" y="170"/>
                  </a:lnTo>
                  <a:lnTo>
                    <a:pt x="216" y="169"/>
                  </a:lnTo>
                  <a:lnTo>
                    <a:pt x="217" y="168"/>
                  </a:lnTo>
                  <a:lnTo>
                    <a:pt x="219" y="168"/>
                  </a:lnTo>
                  <a:lnTo>
                    <a:pt x="221" y="168"/>
                  </a:lnTo>
                  <a:lnTo>
                    <a:pt x="221" y="167"/>
                  </a:lnTo>
                  <a:lnTo>
                    <a:pt x="222" y="165"/>
                  </a:lnTo>
                  <a:lnTo>
                    <a:pt x="223" y="164"/>
                  </a:lnTo>
                  <a:lnTo>
                    <a:pt x="226" y="163"/>
                  </a:lnTo>
                  <a:lnTo>
                    <a:pt x="227" y="163"/>
                  </a:lnTo>
                  <a:lnTo>
                    <a:pt x="228" y="162"/>
                  </a:lnTo>
                  <a:lnTo>
                    <a:pt x="229" y="162"/>
                  </a:lnTo>
                  <a:lnTo>
                    <a:pt x="229" y="160"/>
                  </a:lnTo>
                  <a:lnTo>
                    <a:pt x="231" y="160"/>
                  </a:lnTo>
                  <a:lnTo>
                    <a:pt x="232" y="159"/>
                  </a:lnTo>
                  <a:lnTo>
                    <a:pt x="233" y="158"/>
                  </a:lnTo>
                  <a:lnTo>
                    <a:pt x="234" y="157"/>
                  </a:lnTo>
                  <a:lnTo>
                    <a:pt x="236" y="157"/>
                  </a:lnTo>
                  <a:lnTo>
                    <a:pt x="234" y="155"/>
                  </a:lnTo>
                  <a:lnTo>
                    <a:pt x="233" y="154"/>
                  </a:lnTo>
                  <a:lnTo>
                    <a:pt x="233" y="153"/>
                  </a:lnTo>
                  <a:lnTo>
                    <a:pt x="232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29" y="147"/>
                  </a:lnTo>
                  <a:lnTo>
                    <a:pt x="228" y="145"/>
                  </a:lnTo>
                  <a:lnTo>
                    <a:pt x="228" y="144"/>
                  </a:lnTo>
                  <a:lnTo>
                    <a:pt x="227" y="143"/>
                  </a:lnTo>
                  <a:lnTo>
                    <a:pt x="227" y="142"/>
                  </a:lnTo>
                  <a:lnTo>
                    <a:pt x="227" y="140"/>
                  </a:lnTo>
                  <a:lnTo>
                    <a:pt x="226" y="139"/>
                  </a:lnTo>
                  <a:lnTo>
                    <a:pt x="224" y="137"/>
                  </a:lnTo>
                  <a:lnTo>
                    <a:pt x="223" y="137"/>
                  </a:lnTo>
                  <a:lnTo>
                    <a:pt x="221" y="134"/>
                  </a:lnTo>
                  <a:lnTo>
                    <a:pt x="221" y="132"/>
                  </a:lnTo>
                  <a:lnTo>
                    <a:pt x="219" y="130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9" y="127"/>
                  </a:lnTo>
                  <a:lnTo>
                    <a:pt x="219" y="125"/>
                  </a:lnTo>
                  <a:lnTo>
                    <a:pt x="221" y="124"/>
                  </a:lnTo>
                  <a:lnTo>
                    <a:pt x="219" y="124"/>
                  </a:lnTo>
                  <a:lnTo>
                    <a:pt x="218" y="123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6" y="120"/>
                  </a:lnTo>
                  <a:lnTo>
                    <a:pt x="216" y="119"/>
                  </a:lnTo>
                  <a:lnTo>
                    <a:pt x="214" y="118"/>
                  </a:lnTo>
                  <a:lnTo>
                    <a:pt x="213" y="118"/>
                  </a:lnTo>
                  <a:lnTo>
                    <a:pt x="213" y="117"/>
                  </a:lnTo>
                  <a:lnTo>
                    <a:pt x="212" y="115"/>
                  </a:lnTo>
                  <a:lnTo>
                    <a:pt x="211" y="115"/>
                  </a:lnTo>
                  <a:lnTo>
                    <a:pt x="209" y="114"/>
                  </a:lnTo>
                  <a:lnTo>
                    <a:pt x="209" y="113"/>
                  </a:lnTo>
                  <a:lnTo>
                    <a:pt x="208" y="112"/>
                  </a:lnTo>
                  <a:lnTo>
                    <a:pt x="207" y="109"/>
                  </a:lnTo>
                  <a:lnTo>
                    <a:pt x="207" y="108"/>
                  </a:lnTo>
                  <a:lnTo>
                    <a:pt x="206" y="107"/>
                  </a:lnTo>
                  <a:lnTo>
                    <a:pt x="204" y="105"/>
                  </a:lnTo>
                  <a:lnTo>
                    <a:pt x="202" y="104"/>
                  </a:lnTo>
                  <a:lnTo>
                    <a:pt x="201" y="104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4" y="103"/>
                  </a:lnTo>
                  <a:lnTo>
                    <a:pt x="193" y="101"/>
                  </a:lnTo>
                  <a:lnTo>
                    <a:pt x="192" y="100"/>
                  </a:lnTo>
                  <a:lnTo>
                    <a:pt x="191" y="100"/>
                  </a:lnTo>
                  <a:lnTo>
                    <a:pt x="188" y="100"/>
                  </a:lnTo>
                  <a:lnTo>
                    <a:pt x="187" y="99"/>
                  </a:lnTo>
                  <a:lnTo>
                    <a:pt x="186" y="99"/>
                  </a:lnTo>
                  <a:lnTo>
                    <a:pt x="184" y="99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5"/>
                  </a:lnTo>
                  <a:lnTo>
                    <a:pt x="183" y="94"/>
                  </a:lnTo>
                  <a:lnTo>
                    <a:pt x="182" y="93"/>
                  </a:lnTo>
                  <a:lnTo>
                    <a:pt x="182" y="90"/>
                  </a:lnTo>
                  <a:lnTo>
                    <a:pt x="183" y="89"/>
                  </a:lnTo>
                  <a:lnTo>
                    <a:pt x="182" y="88"/>
                  </a:lnTo>
                  <a:lnTo>
                    <a:pt x="182" y="86"/>
                  </a:lnTo>
                  <a:lnTo>
                    <a:pt x="181" y="85"/>
                  </a:lnTo>
                  <a:lnTo>
                    <a:pt x="181" y="84"/>
                  </a:lnTo>
                  <a:lnTo>
                    <a:pt x="179" y="83"/>
                  </a:lnTo>
                  <a:lnTo>
                    <a:pt x="178" y="81"/>
                  </a:lnTo>
                  <a:lnTo>
                    <a:pt x="178" y="80"/>
                  </a:lnTo>
                  <a:lnTo>
                    <a:pt x="178" y="79"/>
                  </a:lnTo>
                  <a:lnTo>
                    <a:pt x="178" y="78"/>
                  </a:lnTo>
                  <a:lnTo>
                    <a:pt x="177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8" y="73"/>
                  </a:lnTo>
                  <a:lnTo>
                    <a:pt x="177" y="73"/>
                  </a:lnTo>
                  <a:lnTo>
                    <a:pt x="176" y="74"/>
                  </a:lnTo>
                  <a:lnTo>
                    <a:pt x="174" y="74"/>
                  </a:lnTo>
                  <a:lnTo>
                    <a:pt x="173" y="74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69" y="73"/>
                  </a:lnTo>
                  <a:lnTo>
                    <a:pt x="168" y="71"/>
                  </a:lnTo>
                  <a:lnTo>
                    <a:pt x="167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7" y="65"/>
                  </a:lnTo>
                  <a:lnTo>
                    <a:pt x="167" y="64"/>
                  </a:lnTo>
                  <a:lnTo>
                    <a:pt x="167" y="63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60"/>
                  </a:lnTo>
                  <a:lnTo>
                    <a:pt x="163" y="60"/>
                  </a:lnTo>
                  <a:lnTo>
                    <a:pt x="162" y="60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1" y="56"/>
                  </a:lnTo>
                  <a:lnTo>
                    <a:pt x="161" y="55"/>
                  </a:lnTo>
                  <a:lnTo>
                    <a:pt x="159" y="55"/>
                  </a:lnTo>
                  <a:lnTo>
                    <a:pt x="159" y="54"/>
                  </a:lnTo>
                  <a:lnTo>
                    <a:pt x="159" y="53"/>
                  </a:lnTo>
                  <a:lnTo>
                    <a:pt x="159" y="51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49"/>
                  </a:lnTo>
                  <a:lnTo>
                    <a:pt x="159" y="49"/>
                  </a:lnTo>
                  <a:lnTo>
                    <a:pt x="159" y="48"/>
                  </a:lnTo>
                  <a:lnTo>
                    <a:pt x="159" y="46"/>
                  </a:lnTo>
                  <a:lnTo>
                    <a:pt x="159" y="45"/>
                  </a:lnTo>
                  <a:lnTo>
                    <a:pt x="158" y="44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58" y="40"/>
                  </a:lnTo>
                  <a:lnTo>
                    <a:pt x="157" y="40"/>
                  </a:lnTo>
                  <a:lnTo>
                    <a:pt x="157" y="39"/>
                  </a:lnTo>
                  <a:lnTo>
                    <a:pt x="156" y="39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2" y="36"/>
                  </a:lnTo>
                  <a:lnTo>
                    <a:pt x="151" y="36"/>
                  </a:lnTo>
                  <a:lnTo>
                    <a:pt x="151" y="38"/>
                  </a:lnTo>
                  <a:lnTo>
                    <a:pt x="149" y="38"/>
                  </a:lnTo>
                  <a:lnTo>
                    <a:pt x="148" y="38"/>
                  </a:lnTo>
                  <a:lnTo>
                    <a:pt x="147" y="38"/>
                  </a:lnTo>
                  <a:lnTo>
                    <a:pt x="146" y="38"/>
                  </a:lnTo>
                  <a:lnTo>
                    <a:pt x="146" y="36"/>
                  </a:lnTo>
                  <a:lnTo>
                    <a:pt x="144" y="36"/>
                  </a:lnTo>
                  <a:lnTo>
                    <a:pt x="144" y="35"/>
                  </a:lnTo>
                  <a:lnTo>
                    <a:pt x="143" y="35"/>
                  </a:lnTo>
                  <a:lnTo>
                    <a:pt x="143" y="34"/>
                  </a:lnTo>
                  <a:lnTo>
                    <a:pt x="142" y="34"/>
                  </a:lnTo>
                  <a:lnTo>
                    <a:pt x="141" y="34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8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6" y="34"/>
                  </a:lnTo>
                  <a:lnTo>
                    <a:pt x="134" y="34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0"/>
                  </a:lnTo>
                  <a:lnTo>
                    <a:pt x="133" y="29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1" y="23"/>
                  </a:lnTo>
                  <a:lnTo>
                    <a:pt x="129" y="23"/>
                  </a:lnTo>
                  <a:lnTo>
                    <a:pt x="129" y="21"/>
                  </a:lnTo>
                  <a:lnTo>
                    <a:pt x="129" y="20"/>
                  </a:lnTo>
                  <a:lnTo>
                    <a:pt x="128" y="20"/>
                  </a:lnTo>
                  <a:lnTo>
                    <a:pt x="128" y="19"/>
                  </a:lnTo>
                  <a:lnTo>
                    <a:pt x="128" y="18"/>
                  </a:lnTo>
                  <a:lnTo>
                    <a:pt x="128" y="16"/>
                  </a:lnTo>
                  <a:lnTo>
                    <a:pt x="127" y="15"/>
                  </a:lnTo>
                  <a:lnTo>
                    <a:pt x="126" y="15"/>
                  </a:lnTo>
                  <a:lnTo>
                    <a:pt x="126" y="14"/>
                  </a:lnTo>
                  <a:lnTo>
                    <a:pt x="124" y="14"/>
                  </a:lnTo>
                  <a:lnTo>
                    <a:pt x="124" y="13"/>
                  </a:lnTo>
                  <a:lnTo>
                    <a:pt x="123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2" y="10"/>
                  </a:lnTo>
                  <a:lnTo>
                    <a:pt x="121" y="9"/>
                  </a:lnTo>
                  <a:lnTo>
                    <a:pt x="119" y="8"/>
                  </a:lnTo>
                  <a:lnTo>
                    <a:pt x="119" y="6"/>
                  </a:lnTo>
                  <a:lnTo>
                    <a:pt x="118" y="5"/>
                  </a:lnTo>
                  <a:lnTo>
                    <a:pt x="118" y="4"/>
                  </a:lnTo>
                  <a:lnTo>
                    <a:pt x="117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6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170" y="1138"/>
              <a:ext cx="545" cy="801"/>
            </a:xfrm>
            <a:custGeom>
              <a:avLst/>
              <a:gdLst/>
              <a:ahLst/>
              <a:cxnLst>
                <a:cxn ang="0">
                  <a:pos x="150" y="795"/>
                </a:cxn>
                <a:cxn ang="0">
                  <a:pos x="147" y="786"/>
                </a:cxn>
                <a:cxn ang="0">
                  <a:pos x="142" y="781"/>
                </a:cxn>
                <a:cxn ang="0">
                  <a:pos x="139" y="774"/>
                </a:cxn>
                <a:cxn ang="0">
                  <a:pos x="137" y="766"/>
                </a:cxn>
                <a:cxn ang="0">
                  <a:pos x="137" y="756"/>
                </a:cxn>
                <a:cxn ang="0">
                  <a:pos x="135" y="749"/>
                </a:cxn>
                <a:cxn ang="0">
                  <a:pos x="132" y="741"/>
                </a:cxn>
                <a:cxn ang="0">
                  <a:pos x="129" y="734"/>
                </a:cxn>
                <a:cxn ang="0">
                  <a:pos x="129" y="724"/>
                </a:cxn>
                <a:cxn ang="0">
                  <a:pos x="127" y="716"/>
                </a:cxn>
                <a:cxn ang="0">
                  <a:pos x="129" y="709"/>
                </a:cxn>
                <a:cxn ang="0">
                  <a:pos x="135" y="704"/>
                </a:cxn>
                <a:cxn ang="0">
                  <a:pos x="142" y="701"/>
                </a:cxn>
                <a:cxn ang="0">
                  <a:pos x="150" y="698"/>
                </a:cxn>
                <a:cxn ang="0">
                  <a:pos x="152" y="691"/>
                </a:cxn>
                <a:cxn ang="0">
                  <a:pos x="152" y="683"/>
                </a:cxn>
                <a:cxn ang="0">
                  <a:pos x="152" y="678"/>
                </a:cxn>
                <a:cxn ang="0">
                  <a:pos x="142" y="678"/>
                </a:cxn>
                <a:cxn ang="0">
                  <a:pos x="134" y="680"/>
                </a:cxn>
                <a:cxn ang="0">
                  <a:pos x="125" y="681"/>
                </a:cxn>
                <a:cxn ang="0">
                  <a:pos x="116" y="681"/>
                </a:cxn>
                <a:cxn ang="0">
                  <a:pos x="109" y="685"/>
                </a:cxn>
                <a:cxn ang="0">
                  <a:pos x="105" y="692"/>
                </a:cxn>
                <a:cxn ang="0">
                  <a:pos x="97" y="693"/>
                </a:cxn>
                <a:cxn ang="0">
                  <a:pos x="92" y="688"/>
                </a:cxn>
                <a:cxn ang="0">
                  <a:pos x="92" y="681"/>
                </a:cxn>
                <a:cxn ang="0">
                  <a:pos x="100" y="678"/>
                </a:cxn>
                <a:cxn ang="0">
                  <a:pos x="101" y="672"/>
                </a:cxn>
                <a:cxn ang="0">
                  <a:pos x="101" y="667"/>
                </a:cxn>
                <a:cxn ang="0">
                  <a:pos x="97" y="658"/>
                </a:cxn>
                <a:cxn ang="0">
                  <a:pos x="91" y="650"/>
                </a:cxn>
                <a:cxn ang="0">
                  <a:pos x="86" y="643"/>
                </a:cxn>
                <a:cxn ang="0">
                  <a:pos x="85" y="636"/>
                </a:cxn>
                <a:cxn ang="0">
                  <a:pos x="81" y="625"/>
                </a:cxn>
                <a:cxn ang="0">
                  <a:pos x="74" y="617"/>
                </a:cxn>
                <a:cxn ang="0">
                  <a:pos x="69" y="607"/>
                </a:cxn>
                <a:cxn ang="0">
                  <a:pos x="66" y="597"/>
                </a:cxn>
                <a:cxn ang="0">
                  <a:pos x="62" y="588"/>
                </a:cxn>
                <a:cxn ang="0">
                  <a:pos x="56" y="578"/>
                </a:cxn>
                <a:cxn ang="0">
                  <a:pos x="47" y="572"/>
                </a:cxn>
                <a:cxn ang="0">
                  <a:pos x="46" y="562"/>
                </a:cxn>
                <a:cxn ang="0">
                  <a:pos x="38" y="552"/>
                </a:cxn>
                <a:cxn ang="0">
                  <a:pos x="33" y="543"/>
                </a:cxn>
                <a:cxn ang="0">
                  <a:pos x="25" y="536"/>
                </a:cxn>
                <a:cxn ang="0">
                  <a:pos x="23" y="525"/>
                </a:cxn>
                <a:cxn ang="0">
                  <a:pos x="13" y="526"/>
                </a:cxn>
                <a:cxn ang="0">
                  <a:pos x="6" y="502"/>
                </a:cxn>
                <a:cxn ang="0">
                  <a:pos x="30" y="459"/>
                </a:cxn>
                <a:cxn ang="0">
                  <a:pos x="94" y="454"/>
                </a:cxn>
                <a:cxn ang="0">
                  <a:pos x="139" y="418"/>
                </a:cxn>
                <a:cxn ang="0">
                  <a:pos x="155" y="357"/>
                </a:cxn>
                <a:cxn ang="0">
                  <a:pos x="187" y="311"/>
                </a:cxn>
                <a:cxn ang="0">
                  <a:pos x="240" y="287"/>
                </a:cxn>
                <a:cxn ang="0">
                  <a:pos x="279" y="245"/>
                </a:cxn>
                <a:cxn ang="0">
                  <a:pos x="315" y="202"/>
                </a:cxn>
                <a:cxn ang="0">
                  <a:pos x="338" y="144"/>
                </a:cxn>
                <a:cxn ang="0">
                  <a:pos x="381" y="118"/>
                </a:cxn>
                <a:cxn ang="0">
                  <a:pos x="396" y="59"/>
                </a:cxn>
                <a:cxn ang="0">
                  <a:pos x="423" y="6"/>
                </a:cxn>
                <a:cxn ang="0">
                  <a:pos x="489" y="19"/>
                </a:cxn>
                <a:cxn ang="0">
                  <a:pos x="545" y="1"/>
                </a:cxn>
              </a:cxnLst>
              <a:rect l="0" t="0" r="r" b="b"/>
              <a:pathLst>
                <a:path w="545" h="801">
                  <a:moveTo>
                    <a:pt x="154" y="801"/>
                  </a:moveTo>
                  <a:lnTo>
                    <a:pt x="154" y="800"/>
                  </a:lnTo>
                  <a:lnTo>
                    <a:pt x="154" y="799"/>
                  </a:lnTo>
                  <a:lnTo>
                    <a:pt x="152" y="799"/>
                  </a:lnTo>
                  <a:lnTo>
                    <a:pt x="152" y="797"/>
                  </a:lnTo>
                  <a:lnTo>
                    <a:pt x="151" y="796"/>
                  </a:lnTo>
                  <a:lnTo>
                    <a:pt x="151" y="795"/>
                  </a:lnTo>
                  <a:lnTo>
                    <a:pt x="150" y="795"/>
                  </a:lnTo>
                  <a:lnTo>
                    <a:pt x="150" y="794"/>
                  </a:lnTo>
                  <a:lnTo>
                    <a:pt x="149" y="792"/>
                  </a:lnTo>
                  <a:lnTo>
                    <a:pt x="149" y="791"/>
                  </a:lnTo>
                  <a:lnTo>
                    <a:pt x="147" y="791"/>
                  </a:lnTo>
                  <a:lnTo>
                    <a:pt x="147" y="790"/>
                  </a:lnTo>
                  <a:lnTo>
                    <a:pt x="147" y="789"/>
                  </a:lnTo>
                  <a:lnTo>
                    <a:pt x="147" y="787"/>
                  </a:lnTo>
                  <a:lnTo>
                    <a:pt x="147" y="786"/>
                  </a:lnTo>
                  <a:lnTo>
                    <a:pt x="146" y="786"/>
                  </a:lnTo>
                  <a:lnTo>
                    <a:pt x="146" y="785"/>
                  </a:lnTo>
                  <a:lnTo>
                    <a:pt x="145" y="785"/>
                  </a:lnTo>
                  <a:lnTo>
                    <a:pt x="145" y="784"/>
                  </a:lnTo>
                  <a:lnTo>
                    <a:pt x="144" y="784"/>
                  </a:lnTo>
                  <a:lnTo>
                    <a:pt x="144" y="782"/>
                  </a:lnTo>
                  <a:lnTo>
                    <a:pt x="144" y="781"/>
                  </a:lnTo>
                  <a:lnTo>
                    <a:pt x="142" y="781"/>
                  </a:lnTo>
                  <a:lnTo>
                    <a:pt x="142" y="780"/>
                  </a:lnTo>
                  <a:lnTo>
                    <a:pt x="141" y="779"/>
                  </a:lnTo>
                  <a:lnTo>
                    <a:pt x="141" y="777"/>
                  </a:lnTo>
                  <a:lnTo>
                    <a:pt x="140" y="777"/>
                  </a:lnTo>
                  <a:lnTo>
                    <a:pt x="140" y="776"/>
                  </a:lnTo>
                  <a:lnTo>
                    <a:pt x="139" y="776"/>
                  </a:lnTo>
                  <a:lnTo>
                    <a:pt x="139" y="775"/>
                  </a:lnTo>
                  <a:lnTo>
                    <a:pt x="139" y="774"/>
                  </a:lnTo>
                  <a:lnTo>
                    <a:pt x="139" y="772"/>
                  </a:lnTo>
                  <a:lnTo>
                    <a:pt x="139" y="771"/>
                  </a:lnTo>
                  <a:lnTo>
                    <a:pt x="140" y="771"/>
                  </a:lnTo>
                  <a:lnTo>
                    <a:pt x="139" y="770"/>
                  </a:lnTo>
                  <a:lnTo>
                    <a:pt x="139" y="769"/>
                  </a:lnTo>
                  <a:lnTo>
                    <a:pt x="137" y="769"/>
                  </a:lnTo>
                  <a:lnTo>
                    <a:pt x="137" y="767"/>
                  </a:lnTo>
                  <a:lnTo>
                    <a:pt x="137" y="766"/>
                  </a:lnTo>
                  <a:lnTo>
                    <a:pt x="137" y="765"/>
                  </a:lnTo>
                  <a:lnTo>
                    <a:pt x="137" y="764"/>
                  </a:lnTo>
                  <a:lnTo>
                    <a:pt x="137" y="762"/>
                  </a:lnTo>
                  <a:lnTo>
                    <a:pt x="137" y="761"/>
                  </a:lnTo>
                  <a:lnTo>
                    <a:pt x="137" y="760"/>
                  </a:lnTo>
                  <a:lnTo>
                    <a:pt x="137" y="759"/>
                  </a:lnTo>
                  <a:lnTo>
                    <a:pt x="137" y="757"/>
                  </a:lnTo>
                  <a:lnTo>
                    <a:pt x="137" y="756"/>
                  </a:lnTo>
                  <a:lnTo>
                    <a:pt x="137" y="755"/>
                  </a:lnTo>
                  <a:lnTo>
                    <a:pt x="137" y="754"/>
                  </a:lnTo>
                  <a:lnTo>
                    <a:pt x="137" y="752"/>
                  </a:lnTo>
                  <a:lnTo>
                    <a:pt x="137" y="751"/>
                  </a:lnTo>
                  <a:lnTo>
                    <a:pt x="136" y="751"/>
                  </a:lnTo>
                  <a:lnTo>
                    <a:pt x="136" y="750"/>
                  </a:lnTo>
                  <a:lnTo>
                    <a:pt x="136" y="749"/>
                  </a:lnTo>
                  <a:lnTo>
                    <a:pt x="135" y="749"/>
                  </a:lnTo>
                  <a:lnTo>
                    <a:pt x="135" y="747"/>
                  </a:lnTo>
                  <a:lnTo>
                    <a:pt x="135" y="746"/>
                  </a:lnTo>
                  <a:lnTo>
                    <a:pt x="135" y="745"/>
                  </a:lnTo>
                  <a:lnTo>
                    <a:pt x="134" y="745"/>
                  </a:lnTo>
                  <a:lnTo>
                    <a:pt x="134" y="744"/>
                  </a:lnTo>
                  <a:lnTo>
                    <a:pt x="134" y="742"/>
                  </a:lnTo>
                  <a:lnTo>
                    <a:pt x="132" y="742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30" y="740"/>
                  </a:lnTo>
                  <a:lnTo>
                    <a:pt x="130" y="739"/>
                  </a:lnTo>
                  <a:lnTo>
                    <a:pt x="130" y="737"/>
                  </a:lnTo>
                  <a:lnTo>
                    <a:pt x="129" y="737"/>
                  </a:lnTo>
                  <a:lnTo>
                    <a:pt x="129" y="736"/>
                  </a:lnTo>
                  <a:lnTo>
                    <a:pt x="129" y="735"/>
                  </a:lnTo>
                  <a:lnTo>
                    <a:pt x="129" y="734"/>
                  </a:lnTo>
                  <a:lnTo>
                    <a:pt x="129" y="732"/>
                  </a:lnTo>
                  <a:lnTo>
                    <a:pt x="129" y="731"/>
                  </a:lnTo>
                  <a:lnTo>
                    <a:pt x="129" y="730"/>
                  </a:lnTo>
                  <a:lnTo>
                    <a:pt x="129" y="729"/>
                  </a:lnTo>
                  <a:lnTo>
                    <a:pt x="129" y="727"/>
                  </a:lnTo>
                  <a:lnTo>
                    <a:pt x="129" y="726"/>
                  </a:lnTo>
                  <a:lnTo>
                    <a:pt x="129" y="725"/>
                  </a:lnTo>
                  <a:lnTo>
                    <a:pt x="129" y="724"/>
                  </a:lnTo>
                  <a:lnTo>
                    <a:pt x="129" y="722"/>
                  </a:lnTo>
                  <a:lnTo>
                    <a:pt x="129" y="721"/>
                  </a:lnTo>
                  <a:lnTo>
                    <a:pt x="130" y="720"/>
                  </a:lnTo>
                  <a:lnTo>
                    <a:pt x="130" y="719"/>
                  </a:lnTo>
                  <a:lnTo>
                    <a:pt x="129" y="719"/>
                  </a:lnTo>
                  <a:lnTo>
                    <a:pt x="129" y="717"/>
                  </a:lnTo>
                  <a:lnTo>
                    <a:pt x="127" y="717"/>
                  </a:lnTo>
                  <a:lnTo>
                    <a:pt x="127" y="716"/>
                  </a:lnTo>
                  <a:lnTo>
                    <a:pt x="127" y="715"/>
                  </a:lnTo>
                  <a:lnTo>
                    <a:pt x="129" y="714"/>
                  </a:lnTo>
                  <a:lnTo>
                    <a:pt x="127" y="714"/>
                  </a:lnTo>
                  <a:lnTo>
                    <a:pt x="127" y="712"/>
                  </a:lnTo>
                  <a:lnTo>
                    <a:pt x="129" y="712"/>
                  </a:lnTo>
                  <a:lnTo>
                    <a:pt x="129" y="711"/>
                  </a:lnTo>
                  <a:lnTo>
                    <a:pt x="129" y="710"/>
                  </a:lnTo>
                  <a:lnTo>
                    <a:pt x="129" y="709"/>
                  </a:lnTo>
                  <a:lnTo>
                    <a:pt x="130" y="709"/>
                  </a:lnTo>
                  <a:lnTo>
                    <a:pt x="130" y="707"/>
                  </a:lnTo>
                  <a:lnTo>
                    <a:pt x="130" y="706"/>
                  </a:lnTo>
                  <a:lnTo>
                    <a:pt x="131" y="706"/>
                  </a:lnTo>
                  <a:lnTo>
                    <a:pt x="132" y="705"/>
                  </a:lnTo>
                  <a:lnTo>
                    <a:pt x="132" y="704"/>
                  </a:lnTo>
                  <a:lnTo>
                    <a:pt x="134" y="704"/>
                  </a:lnTo>
                  <a:lnTo>
                    <a:pt x="135" y="704"/>
                  </a:lnTo>
                  <a:lnTo>
                    <a:pt x="136" y="704"/>
                  </a:lnTo>
                  <a:lnTo>
                    <a:pt x="136" y="702"/>
                  </a:lnTo>
                  <a:lnTo>
                    <a:pt x="137" y="702"/>
                  </a:lnTo>
                  <a:lnTo>
                    <a:pt x="137" y="701"/>
                  </a:lnTo>
                  <a:lnTo>
                    <a:pt x="139" y="701"/>
                  </a:lnTo>
                  <a:lnTo>
                    <a:pt x="140" y="701"/>
                  </a:lnTo>
                  <a:lnTo>
                    <a:pt x="141" y="701"/>
                  </a:lnTo>
                  <a:lnTo>
                    <a:pt x="142" y="701"/>
                  </a:lnTo>
                  <a:lnTo>
                    <a:pt x="144" y="701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6" y="700"/>
                  </a:lnTo>
                  <a:lnTo>
                    <a:pt x="147" y="700"/>
                  </a:lnTo>
                  <a:lnTo>
                    <a:pt x="147" y="698"/>
                  </a:lnTo>
                  <a:lnTo>
                    <a:pt x="149" y="698"/>
                  </a:lnTo>
                  <a:lnTo>
                    <a:pt x="150" y="698"/>
                  </a:lnTo>
                  <a:lnTo>
                    <a:pt x="150" y="697"/>
                  </a:lnTo>
                  <a:lnTo>
                    <a:pt x="151" y="697"/>
                  </a:lnTo>
                  <a:lnTo>
                    <a:pt x="151" y="696"/>
                  </a:lnTo>
                  <a:lnTo>
                    <a:pt x="151" y="695"/>
                  </a:lnTo>
                  <a:lnTo>
                    <a:pt x="151" y="693"/>
                  </a:lnTo>
                  <a:lnTo>
                    <a:pt x="152" y="693"/>
                  </a:lnTo>
                  <a:lnTo>
                    <a:pt x="152" y="692"/>
                  </a:lnTo>
                  <a:lnTo>
                    <a:pt x="152" y="691"/>
                  </a:lnTo>
                  <a:lnTo>
                    <a:pt x="154" y="691"/>
                  </a:lnTo>
                  <a:lnTo>
                    <a:pt x="154" y="690"/>
                  </a:lnTo>
                  <a:lnTo>
                    <a:pt x="152" y="690"/>
                  </a:lnTo>
                  <a:lnTo>
                    <a:pt x="152" y="688"/>
                  </a:lnTo>
                  <a:lnTo>
                    <a:pt x="152" y="687"/>
                  </a:lnTo>
                  <a:lnTo>
                    <a:pt x="152" y="686"/>
                  </a:lnTo>
                  <a:lnTo>
                    <a:pt x="152" y="685"/>
                  </a:lnTo>
                  <a:lnTo>
                    <a:pt x="152" y="683"/>
                  </a:lnTo>
                  <a:lnTo>
                    <a:pt x="154" y="683"/>
                  </a:lnTo>
                  <a:lnTo>
                    <a:pt x="154" y="682"/>
                  </a:lnTo>
                  <a:lnTo>
                    <a:pt x="154" y="681"/>
                  </a:lnTo>
                  <a:lnTo>
                    <a:pt x="155" y="680"/>
                  </a:lnTo>
                  <a:lnTo>
                    <a:pt x="156" y="680"/>
                  </a:lnTo>
                  <a:lnTo>
                    <a:pt x="155" y="680"/>
                  </a:lnTo>
                  <a:lnTo>
                    <a:pt x="154" y="680"/>
                  </a:lnTo>
                  <a:lnTo>
                    <a:pt x="152" y="678"/>
                  </a:lnTo>
                  <a:lnTo>
                    <a:pt x="151" y="678"/>
                  </a:lnTo>
                  <a:lnTo>
                    <a:pt x="150" y="678"/>
                  </a:lnTo>
                  <a:lnTo>
                    <a:pt x="149" y="678"/>
                  </a:lnTo>
                  <a:lnTo>
                    <a:pt x="147" y="678"/>
                  </a:lnTo>
                  <a:lnTo>
                    <a:pt x="146" y="678"/>
                  </a:lnTo>
                  <a:lnTo>
                    <a:pt x="145" y="678"/>
                  </a:lnTo>
                  <a:lnTo>
                    <a:pt x="144" y="678"/>
                  </a:lnTo>
                  <a:lnTo>
                    <a:pt x="142" y="678"/>
                  </a:lnTo>
                  <a:lnTo>
                    <a:pt x="141" y="678"/>
                  </a:lnTo>
                  <a:lnTo>
                    <a:pt x="140" y="678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6" y="678"/>
                  </a:lnTo>
                  <a:lnTo>
                    <a:pt x="135" y="678"/>
                  </a:lnTo>
                  <a:lnTo>
                    <a:pt x="135" y="680"/>
                  </a:lnTo>
                  <a:lnTo>
                    <a:pt x="134" y="680"/>
                  </a:lnTo>
                  <a:lnTo>
                    <a:pt x="132" y="680"/>
                  </a:lnTo>
                  <a:lnTo>
                    <a:pt x="131" y="680"/>
                  </a:lnTo>
                  <a:lnTo>
                    <a:pt x="130" y="680"/>
                  </a:lnTo>
                  <a:lnTo>
                    <a:pt x="129" y="681"/>
                  </a:lnTo>
                  <a:lnTo>
                    <a:pt x="127" y="680"/>
                  </a:lnTo>
                  <a:lnTo>
                    <a:pt x="127" y="681"/>
                  </a:lnTo>
                  <a:lnTo>
                    <a:pt x="126" y="681"/>
                  </a:lnTo>
                  <a:lnTo>
                    <a:pt x="125" y="681"/>
                  </a:lnTo>
                  <a:lnTo>
                    <a:pt x="124" y="681"/>
                  </a:lnTo>
                  <a:lnTo>
                    <a:pt x="122" y="681"/>
                  </a:lnTo>
                  <a:lnTo>
                    <a:pt x="121" y="681"/>
                  </a:lnTo>
                  <a:lnTo>
                    <a:pt x="120" y="680"/>
                  </a:lnTo>
                  <a:lnTo>
                    <a:pt x="120" y="681"/>
                  </a:lnTo>
                  <a:lnTo>
                    <a:pt x="119" y="681"/>
                  </a:lnTo>
                  <a:lnTo>
                    <a:pt x="117" y="681"/>
                  </a:lnTo>
                  <a:lnTo>
                    <a:pt x="116" y="681"/>
                  </a:lnTo>
                  <a:lnTo>
                    <a:pt x="115" y="681"/>
                  </a:lnTo>
                  <a:lnTo>
                    <a:pt x="115" y="682"/>
                  </a:lnTo>
                  <a:lnTo>
                    <a:pt x="114" y="682"/>
                  </a:lnTo>
                  <a:lnTo>
                    <a:pt x="112" y="682"/>
                  </a:lnTo>
                  <a:lnTo>
                    <a:pt x="111" y="683"/>
                  </a:lnTo>
                  <a:lnTo>
                    <a:pt x="111" y="685"/>
                  </a:lnTo>
                  <a:lnTo>
                    <a:pt x="110" y="685"/>
                  </a:lnTo>
                  <a:lnTo>
                    <a:pt x="109" y="685"/>
                  </a:lnTo>
                  <a:lnTo>
                    <a:pt x="109" y="686"/>
                  </a:lnTo>
                  <a:lnTo>
                    <a:pt x="109" y="687"/>
                  </a:lnTo>
                  <a:lnTo>
                    <a:pt x="109" y="688"/>
                  </a:lnTo>
                  <a:lnTo>
                    <a:pt x="107" y="690"/>
                  </a:lnTo>
                  <a:lnTo>
                    <a:pt x="106" y="690"/>
                  </a:lnTo>
                  <a:lnTo>
                    <a:pt x="106" y="691"/>
                  </a:lnTo>
                  <a:lnTo>
                    <a:pt x="106" y="692"/>
                  </a:lnTo>
                  <a:lnTo>
                    <a:pt x="105" y="692"/>
                  </a:lnTo>
                  <a:lnTo>
                    <a:pt x="104" y="692"/>
                  </a:lnTo>
                  <a:lnTo>
                    <a:pt x="102" y="693"/>
                  </a:lnTo>
                  <a:lnTo>
                    <a:pt x="101" y="693"/>
                  </a:lnTo>
                  <a:lnTo>
                    <a:pt x="101" y="695"/>
                  </a:lnTo>
                  <a:lnTo>
                    <a:pt x="100" y="695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2"/>
                  </a:lnTo>
                  <a:lnTo>
                    <a:pt x="95" y="692"/>
                  </a:lnTo>
                  <a:lnTo>
                    <a:pt x="94" y="691"/>
                  </a:lnTo>
                  <a:lnTo>
                    <a:pt x="94" y="690"/>
                  </a:lnTo>
                  <a:lnTo>
                    <a:pt x="92" y="688"/>
                  </a:lnTo>
                  <a:lnTo>
                    <a:pt x="94" y="688"/>
                  </a:lnTo>
                  <a:lnTo>
                    <a:pt x="94" y="687"/>
                  </a:lnTo>
                  <a:lnTo>
                    <a:pt x="94" y="686"/>
                  </a:lnTo>
                  <a:lnTo>
                    <a:pt x="94" y="685"/>
                  </a:lnTo>
                  <a:lnTo>
                    <a:pt x="94" y="683"/>
                  </a:lnTo>
                  <a:lnTo>
                    <a:pt x="92" y="683"/>
                  </a:lnTo>
                  <a:lnTo>
                    <a:pt x="92" y="682"/>
                  </a:lnTo>
                  <a:lnTo>
                    <a:pt x="92" y="681"/>
                  </a:lnTo>
                  <a:lnTo>
                    <a:pt x="94" y="681"/>
                  </a:lnTo>
                  <a:lnTo>
                    <a:pt x="94" y="680"/>
                  </a:lnTo>
                  <a:lnTo>
                    <a:pt x="95" y="680"/>
                  </a:lnTo>
                  <a:lnTo>
                    <a:pt x="96" y="680"/>
                  </a:lnTo>
                  <a:lnTo>
                    <a:pt x="97" y="680"/>
                  </a:lnTo>
                  <a:lnTo>
                    <a:pt x="97" y="678"/>
                  </a:lnTo>
                  <a:lnTo>
                    <a:pt x="99" y="678"/>
                  </a:lnTo>
                  <a:lnTo>
                    <a:pt x="100" y="678"/>
                  </a:lnTo>
                  <a:lnTo>
                    <a:pt x="100" y="677"/>
                  </a:lnTo>
                  <a:lnTo>
                    <a:pt x="101" y="677"/>
                  </a:lnTo>
                  <a:lnTo>
                    <a:pt x="101" y="676"/>
                  </a:lnTo>
                  <a:lnTo>
                    <a:pt x="102" y="676"/>
                  </a:lnTo>
                  <a:lnTo>
                    <a:pt x="102" y="675"/>
                  </a:lnTo>
                  <a:lnTo>
                    <a:pt x="101" y="675"/>
                  </a:lnTo>
                  <a:lnTo>
                    <a:pt x="101" y="673"/>
                  </a:lnTo>
                  <a:lnTo>
                    <a:pt x="101" y="672"/>
                  </a:lnTo>
                  <a:lnTo>
                    <a:pt x="102" y="672"/>
                  </a:lnTo>
                  <a:lnTo>
                    <a:pt x="102" y="671"/>
                  </a:lnTo>
                  <a:lnTo>
                    <a:pt x="101" y="671"/>
                  </a:lnTo>
                  <a:lnTo>
                    <a:pt x="101" y="670"/>
                  </a:lnTo>
                  <a:lnTo>
                    <a:pt x="101" y="668"/>
                  </a:lnTo>
                  <a:lnTo>
                    <a:pt x="100" y="668"/>
                  </a:lnTo>
                  <a:lnTo>
                    <a:pt x="100" y="667"/>
                  </a:lnTo>
                  <a:lnTo>
                    <a:pt x="101" y="667"/>
                  </a:lnTo>
                  <a:lnTo>
                    <a:pt x="100" y="666"/>
                  </a:lnTo>
                  <a:lnTo>
                    <a:pt x="100" y="665"/>
                  </a:lnTo>
                  <a:lnTo>
                    <a:pt x="99" y="663"/>
                  </a:lnTo>
                  <a:lnTo>
                    <a:pt x="99" y="662"/>
                  </a:lnTo>
                  <a:lnTo>
                    <a:pt x="99" y="661"/>
                  </a:lnTo>
                  <a:lnTo>
                    <a:pt x="99" y="660"/>
                  </a:lnTo>
                  <a:lnTo>
                    <a:pt x="99" y="658"/>
                  </a:lnTo>
                  <a:lnTo>
                    <a:pt x="97" y="658"/>
                  </a:lnTo>
                  <a:lnTo>
                    <a:pt x="97" y="657"/>
                  </a:lnTo>
                  <a:lnTo>
                    <a:pt x="97" y="656"/>
                  </a:lnTo>
                  <a:lnTo>
                    <a:pt x="96" y="655"/>
                  </a:lnTo>
                  <a:lnTo>
                    <a:pt x="96" y="653"/>
                  </a:lnTo>
                  <a:lnTo>
                    <a:pt x="95" y="653"/>
                  </a:lnTo>
                  <a:lnTo>
                    <a:pt x="94" y="652"/>
                  </a:lnTo>
                  <a:lnTo>
                    <a:pt x="92" y="651"/>
                  </a:lnTo>
                  <a:lnTo>
                    <a:pt x="91" y="650"/>
                  </a:lnTo>
                  <a:lnTo>
                    <a:pt x="90" y="648"/>
                  </a:lnTo>
                  <a:lnTo>
                    <a:pt x="89" y="648"/>
                  </a:lnTo>
                  <a:lnTo>
                    <a:pt x="87" y="647"/>
                  </a:lnTo>
                  <a:lnTo>
                    <a:pt x="86" y="647"/>
                  </a:lnTo>
                  <a:lnTo>
                    <a:pt x="86" y="646"/>
                  </a:lnTo>
                  <a:lnTo>
                    <a:pt x="85" y="646"/>
                  </a:lnTo>
                  <a:lnTo>
                    <a:pt x="85" y="645"/>
                  </a:lnTo>
                  <a:lnTo>
                    <a:pt x="86" y="643"/>
                  </a:lnTo>
                  <a:lnTo>
                    <a:pt x="87" y="643"/>
                  </a:lnTo>
                  <a:lnTo>
                    <a:pt x="89" y="642"/>
                  </a:lnTo>
                  <a:lnTo>
                    <a:pt x="89" y="641"/>
                  </a:lnTo>
                  <a:lnTo>
                    <a:pt x="90" y="641"/>
                  </a:lnTo>
                  <a:lnTo>
                    <a:pt x="91" y="640"/>
                  </a:lnTo>
                  <a:lnTo>
                    <a:pt x="86" y="640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5"/>
                  </a:lnTo>
                  <a:lnTo>
                    <a:pt x="84" y="632"/>
                  </a:lnTo>
                  <a:lnTo>
                    <a:pt x="84" y="631"/>
                  </a:lnTo>
                  <a:lnTo>
                    <a:pt x="84" y="630"/>
                  </a:lnTo>
                  <a:lnTo>
                    <a:pt x="82" y="628"/>
                  </a:lnTo>
                  <a:lnTo>
                    <a:pt x="82" y="627"/>
                  </a:lnTo>
                  <a:lnTo>
                    <a:pt x="81" y="626"/>
                  </a:lnTo>
                  <a:lnTo>
                    <a:pt x="81" y="625"/>
                  </a:lnTo>
                  <a:lnTo>
                    <a:pt x="80" y="623"/>
                  </a:lnTo>
                  <a:lnTo>
                    <a:pt x="79" y="623"/>
                  </a:lnTo>
                  <a:lnTo>
                    <a:pt x="77" y="623"/>
                  </a:lnTo>
                  <a:lnTo>
                    <a:pt x="76" y="622"/>
                  </a:lnTo>
                  <a:lnTo>
                    <a:pt x="75" y="621"/>
                  </a:lnTo>
                  <a:lnTo>
                    <a:pt x="75" y="620"/>
                  </a:lnTo>
                  <a:lnTo>
                    <a:pt x="74" y="618"/>
                  </a:lnTo>
                  <a:lnTo>
                    <a:pt x="74" y="617"/>
                  </a:lnTo>
                  <a:lnTo>
                    <a:pt x="74" y="616"/>
                  </a:lnTo>
                  <a:lnTo>
                    <a:pt x="74" y="615"/>
                  </a:lnTo>
                  <a:lnTo>
                    <a:pt x="74" y="613"/>
                  </a:lnTo>
                  <a:lnTo>
                    <a:pt x="72" y="612"/>
                  </a:lnTo>
                  <a:lnTo>
                    <a:pt x="71" y="611"/>
                  </a:lnTo>
                  <a:lnTo>
                    <a:pt x="71" y="610"/>
                  </a:lnTo>
                  <a:lnTo>
                    <a:pt x="70" y="608"/>
                  </a:lnTo>
                  <a:lnTo>
                    <a:pt x="69" y="607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3"/>
                  </a:lnTo>
                  <a:lnTo>
                    <a:pt x="70" y="602"/>
                  </a:lnTo>
                  <a:lnTo>
                    <a:pt x="69" y="601"/>
                  </a:lnTo>
                  <a:lnTo>
                    <a:pt x="67" y="600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5" y="597"/>
                  </a:lnTo>
                  <a:lnTo>
                    <a:pt x="65" y="596"/>
                  </a:lnTo>
                  <a:lnTo>
                    <a:pt x="65" y="595"/>
                  </a:lnTo>
                  <a:lnTo>
                    <a:pt x="65" y="593"/>
                  </a:lnTo>
                  <a:lnTo>
                    <a:pt x="65" y="592"/>
                  </a:lnTo>
                  <a:lnTo>
                    <a:pt x="64" y="591"/>
                  </a:lnTo>
                  <a:lnTo>
                    <a:pt x="64" y="590"/>
                  </a:lnTo>
                  <a:lnTo>
                    <a:pt x="62" y="588"/>
                  </a:lnTo>
                  <a:lnTo>
                    <a:pt x="62" y="587"/>
                  </a:lnTo>
                  <a:lnTo>
                    <a:pt x="61" y="586"/>
                  </a:lnTo>
                  <a:lnTo>
                    <a:pt x="60" y="585"/>
                  </a:lnTo>
                  <a:lnTo>
                    <a:pt x="60" y="583"/>
                  </a:lnTo>
                  <a:lnTo>
                    <a:pt x="58" y="582"/>
                  </a:lnTo>
                  <a:lnTo>
                    <a:pt x="57" y="581"/>
                  </a:lnTo>
                  <a:lnTo>
                    <a:pt x="57" y="580"/>
                  </a:lnTo>
                  <a:lnTo>
                    <a:pt x="56" y="578"/>
                  </a:lnTo>
                  <a:lnTo>
                    <a:pt x="55" y="577"/>
                  </a:lnTo>
                  <a:lnTo>
                    <a:pt x="55" y="576"/>
                  </a:lnTo>
                  <a:lnTo>
                    <a:pt x="53" y="576"/>
                  </a:lnTo>
                  <a:lnTo>
                    <a:pt x="52" y="575"/>
                  </a:lnTo>
                  <a:lnTo>
                    <a:pt x="51" y="573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7" y="572"/>
                  </a:lnTo>
                  <a:lnTo>
                    <a:pt x="47" y="571"/>
                  </a:lnTo>
                  <a:lnTo>
                    <a:pt x="47" y="570"/>
                  </a:lnTo>
                  <a:lnTo>
                    <a:pt x="47" y="568"/>
                  </a:lnTo>
                  <a:lnTo>
                    <a:pt x="46" y="567"/>
                  </a:lnTo>
                  <a:lnTo>
                    <a:pt x="45" y="566"/>
                  </a:lnTo>
                  <a:lnTo>
                    <a:pt x="45" y="565"/>
                  </a:lnTo>
                  <a:lnTo>
                    <a:pt x="46" y="563"/>
                  </a:lnTo>
                  <a:lnTo>
                    <a:pt x="46" y="562"/>
                  </a:lnTo>
                  <a:lnTo>
                    <a:pt x="45" y="561"/>
                  </a:lnTo>
                  <a:lnTo>
                    <a:pt x="43" y="561"/>
                  </a:lnTo>
                  <a:lnTo>
                    <a:pt x="42" y="560"/>
                  </a:lnTo>
                  <a:lnTo>
                    <a:pt x="42" y="557"/>
                  </a:lnTo>
                  <a:lnTo>
                    <a:pt x="41" y="557"/>
                  </a:lnTo>
                  <a:lnTo>
                    <a:pt x="41" y="555"/>
                  </a:lnTo>
                  <a:lnTo>
                    <a:pt x="40" y="553"/>
                  </a:lnTo>
                  <a:lnTo>
                    <a:pt x="38" y="552"/>
                  </a:lnTo>
                  <a:lnTo>
                    <a:pt x="38" y="551"/>
                  </a:lnTo>
                  <a:lnTo>
                    <a:pt x="38" y="550"/>
                  </a:lnTo>
                  <a:lnTo>
                    <a:pt x="37" y="548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6" y="545"/>
                  </a:lnTo>
                  <a:lnTo>
                    <a:pt x="35" y="543"/>
                  </a:lnTo>
                  <a:lnTo>
                    <a:pt x="33" y="543"/>
                  </a:lnTo>
                  <a:lnTo>
                    <a:pt x="32" y="545"/>
                  </a:lnTo>
                  <a:lnTo>
                    <a:pt x="28" y="543"/>
                  </a:lnTo>
                  <a:lnTo>
                    <a:pt x="28" y="542"/>
                  </a:lnTo>
                  <a:lnTo>
                    <a:pt x="27" y="541"/>
                  </a:lnTo>
                  <a:lnTo>
                    <a:pt x="26" y="538"/>
                  </a:lnTo>
                  <a:lnTo>
                    <a:pt x="25" y="538"/>
                  </a:lnTo>
                  <a:lnTo>
                    <a:pt x="25" y="537"/>
                  </a:lnTo>
                  <a:lnTo>
                    <a:pt x="25" y="536"/>
                  </a:lnTo>
                  <a:lnTo>
                    <a:pt x="25" y="535"/>
                  </a:lnTo>
                  <a:lnTo>
                    <a:pt x="25" y="533"/>
                  </a:lnTo>
                  <a:lnTo>
                    <a:pt x="25" y="531"/>
                  </a:lnTo>
                  <a:lnTo>
                    <a:pt x="26" y="530"/>
                  </a:lnTo>
                  <a:lnTo>
                    <a:pt x="27" y="528"/>
                  </a:lnTo>
                  <a:lnTo>
                    <a:pt x="27" y="526"/>
                  </a:lnTo>
                  <a:lnTo>
                    <a:pt x="25" y="525"/>
                  </a:lnTo>
                  <a:lnTo>
                    <a:pt x="23" y="525"/>
                  </a:lnTo>
                  <a:lnTo>
                    <a:pt x="22" y="525"/>
                  </a:lnTo>
                  <a:lnTo>
                    <a:pt x="21" y="525"/>
                  </a:lnTo>
                  <a:lnTo>
                    <a:pt x="20" y="526"/>
                  </a:lnTo>
                  <a:lnTo>
                    <a:pt x="18" y="526"/>
                  </a:lnTo>
                  <a:lnTo>
                    <a:pt x="17" y="526"/>
                  </a:lnTo>
                  <a:lnTo>
                    <a:pt x="16" y="526"/>
                  </a:lnTo>
                  <a:lnTo>
                    <a:pt x="15" y="526"/>
                  </a:lnTo>
                  <a:lnTo>
                    <a:pt x="13" y="526"/>
                  </a:lnTo>
                  <a:lnTo>
                    <a:pt x="12" y="526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0" y="525"/>
                  </a:lnTo>
                  <a:lnTo>
                    <a:pt x="11" y="520"/>
                  </a:lnTo>
                  <a:lnTo>
                    <a:pt x="12" y="513"/>
                  </a:lnTo>
                  <a:lnTo>
                    <a:pt x="8" y="507"/>
                  </a:lnTo>
                  <a:lnTo>
                    <a:pt x="6" y="502"/>
                  </a:lnTo>
                  <a:lnTo>
                    <a:pt x="0" y="495"/>
                  </a:lnTo>
                  <a:lnTo>
                    <a:pt x="3" y="493"/>
                  </a:lnTo>
                  <a:lnTo>
                    <a:pt x="10" y="489"/>
                  </a:lnTo>
                  <a:lnTo>
                    <a:pt x="15" y="484"/>
                  </a:lnTo>
                  <a:lnTo>
                    <a:pt x="17" y="477"/>
                  </a:lnTo>
                  <a:lnTo>
                    <a:pt x="18" y="469"/>
                  </a:lnTo>
                  <a:lnTo>
                    <a:pt x="22" y="463"/>
                  </a:lnTo>
                  <a:lnTo>
                    <a:pt x="30" y="459"/>
                  </a:lnTo>
                  <a:lnTo>
                    <a:pt x="38" y="458"/>
                  </a:lnTo>
                  <a:lnTo>
                    <a:pt x="48" y="458"/>
                  </a:lnTo>
                  <a:lnTo>
                    <a:pt x="57" y="459"/>
                  </a:lnTo>
                  <a:lnTo>
                    <a:pt x="65" y="462"/>
                  </a:lnTo>
                  <a:lnTo>
                    <a:pt x="74" y="463"/>
                  </a:lnTo>
                  <a:lnTo>
                    <a:pt x="84" y="463"/>
                  </a:lnTo>
                  <a:lnTo>
                    <a:pt x="90" y="461"/>
                  </a:lnTo>
                  <a:lnTo>
                    <a:pt x="94" y="454"/>
                  </a:lnTo>
                  <a:lnTo>
                    <a:pt x="96" y="447"/>
                  </a:lnTo>
                  <a:lnTo>
                    <a:pt x="97" y="438"/>
                  </a:lnTo>
                  <a:lnTo>
                    <a:pt x="102" y="433"/>
                  </a:lnTo>
                  <a:lnTo>
                    <a:pt x="109" y="429"/>
                  </a:lnTo>
                  <a:lnTo>
                    <a:pt x="116" y="427"/>
                  </a:lnTo>
                  <a:lnTo>
                    <a:pt x="125" y="424"/>
                  </a:lnTo>
                  <a:lnTo>
                    <a:pt x="132" y="422"/>
                  </a:lnTo>
                  <a:lnTo>
                    <a:pt x="139" y="418"/>
                  </a:lnTo>
                  <a:lnTo>
                    <a:pt x="141" y="409"/>
                  </a:lnTo>
                  <a:lnTo>
                    <a:pt x="140" y="401"/>
                  </a:lnTo>
                  <a:lnTo>
                    <a:pt x="139" y="391"/>
                  </a:lnTo>
                  <a:lnTo>
                    <a:pt x="140" y="382"/>
                  </a:lnTo>
                  <a:lnTo>
                    <a:pt x="144" y="376"/>
                  </a:lnTo>
                  <a:lnTo>
                    <a:pt x="149" y="371"/>
                  </a:lnTo>
                  <a:lnTo>
                    <a:pt x="152" y="364"/>
                  </a:lnTo>
                  <a:lnTo>
                    <a:pt x="155" y="357"/>
                  </a:lnTo>
                  <a:lnTo>
                    <a:pt x="155" y="347"/>
                  </a:lnTo>
                  <a:lnTo>
                    <a:pt x="154" y="337"/>
                  </a:lnTo>
                  <a:lnTo>
                    <a:pt x="155" y="329"/>
                  </a:lnTo>
                  <a:lnTo>
                    <a:pt x="159" y="323"/>
                  </a:lnTo>
                  <a:lnTo>
                    <a:pt x="165" y="319"/>
                  </a:lnTo>
                  <a:lnTo>
                    <a:pt x="172" y="316"/>
                  </a:lnTo>
                  <a:lnTo>
                    <a:pt x="179" y="313"/>
                  </a:lnTo>
                  <a:lnTo>
                    <a:pt x="187" y="311"/>
                  </a:lnTo>
                  <a:lnTo>
                    <a:pt x="196" y="309"/>
                  </a:lnTo>
                  <a:lnTo>
                    <a:pt x="205" y="311"/>
                  </a:lnTo>
                  <a:lnTo>
                    <a:pt x="214" y="311"/>
                  </a:lnTo>
                  <a:lnTo>
                    <a:pt x="224" y="311"/>
                  </a:lnTo>
                  <a:lnTo>
                    <a:pt x="229" y="306"/>
                  </a:lnTo>
                  <a:lnTo>
                    <a:pt x="232" y="299"/>
                  </a:lnTo>
                  <a:lnTo>
                    <a:pt x="235" y="292"/>
                  </a:lnTo>
                  <a:lnTo>
                    <a:pt x="240" y="287"/>
                  </a:lnTo>
                  <a:lnTo>
                    <a:pt x="246" y="283"/>
                  </a:lnTo>
                  <a:lnTo>
                    <a:pt x="251" y="277"/>
                  </a:lnTo>
                  <a:lnTo>
                    <a:pt x="254" y="270"/>
                  </a:lnTo>
                  <a:lnTo>
                    <a:pt x="256" y="263"/>
                  </a:lnTo>
                  <a:lnTo>
                    <a:pt x="259" y="257"/>
                  </a:lnTo>
                  <a:lnTo>
                    <a:pt x="264" y="252"/>
                  </a:lnTo>
                  <a:lnTo>
                    <a:pt x="271" y="248"/>
                  </a:lnTo>
                  <a:lnTo>
                    <a:pt x="279" y="245"/>
                  </a:lnTo>
                  <a:lnTo>
                    <a:pt x="285" y="242"/>
                  </a:lnTo>
                  <a:lnTo>
                    <a:pt x="293" y="239"/>
                  </a:lnTo>
                  <a:lnTo>
                    <a:pt x="298" y="234"/>
                  </a:lnTo>
                  <a:lnTo>
                    <a:pt x="303" y="229"/>
                  </a:lnTo>
                  <a:lnTo>
                    <a:pt x="306" y="223"/>
                  </a:lnTo>
                  <a:lnTo>
                    <a:pt x="309" y="215"/>
                  </a:lnTo>
                  <a:lnTo>
                    <a:pt x="311" y="208"/>
                  </a:lnTo>
                  <a:lnTo>
                    <a:pt x="315" y="202"/>
                  </a:lnTo>
                  <a:lnTo>
                    <a:pt x="320" y="197"/>
                  </a:lnTo>
                  <a:lnTo>
                    <a:pt x="325" y="192"/>
                  </a:lnTo>
                  <a:lnTo>
                    <a:pt x="328" y="184"/>
                  </a:lnTo>
                  <a:lnTo>
                    <a:pt x="329" y="175"/>
                  </a:lnTo>
                  <a:lnTo>
                    <a:pt x="331" y="168"/>
                  </a:lnTo>
                  <a:lnTo>
                    <a:pt x="333" y="160"/>
                  </a:lnTo>
                  <a:lnTo>
                    <a:pt x="335" y="152"/>
                  </a:lnTo>
                  <a:lnTo>
                    <a:pt x="338" y="144"/>
                  </a:lnTo>
                  <a:lnTo>
                    <a:pt x="341" y="138"/>
                  </a:lnTo>
                  <a:lnTo>
                    <a:pt x="346" y="133"/>
                  </a:lnTo>
                  <a:lnTo>
                    <a:pt x="350" y="132"/>
                  </a:lnTo>
                  <a:lnTo>
                    <a:pt x="353" y="129"/>
                  </a:lnTo>
                  <a:lnTo>
                    <a:pt x="360" y="127"/>
                  </a:lnTo>
                  <a:lnTo>
                    <a:pt x="368" y="124"/>
                  </a:lnTo>
                  <a:lnTo>
                    <a:pt x="375" y="120"/>
                  </a:lnTo>
                  <a:lnTo>
                    <a:pt x="381" y="118"/>
                  </a:lnTo>
                  <a:lnTo>
                    <a:pt x="389" y="115"/>
                  </a:lnTo>
                  <a:lnTo>
                    <a:pt x="394" y="110"/>
                  </a:lnTo>
                  <a:lnTo>
                    <a:pt x="395" y="103"/>
                  </a:lnTo>
                  <a:lnTo>
                    <a:pt x="394" y="94"/>
                  </a:lnTo>
                  <a:lnTo>
                    <a:pt x="393" y="85"/>
                  </a:lnTo>
                  <a:lnTo>
                    <a:pt x="393" y="75"/>
                  </a:lnTo>
                  <a:lnTo>
                    <a:pt x="394" y="66"/>
                  </a:lnTo>
                  <a:lnTo>
                    <a:pt x="396" y="59"/>
                  </a:lnTo>
                  <a:lnTo>
                    <a:pt x="399" y="53"/>
                  </a:lnTo>
                  <a:lnTo>
                    <a:pt x="404" y="46"/>
                  </a:lnTo>
                  <a:lnTo>
                    <a:pt x="404" y="38"/>
                  </a:lnTo>
                  <a:lnTo>
                    <a:pt x="405" y="28"/>
                  </a:lnTo>
                  <a:lnTo>
                    <a:pt x="406" y="20"/>
                  </a:lnTo>
                  <a:lnTo>
                    <a:pt x="410" y="14"/>
                  </a:lnTo>
                  <a:lnTo>
                    <a:pt x="415" y="9"/>
                  </a:lnTo>
                  <a:lnTo>
                    <a:pt x="423" y="6"/>
                  </a:lnTo>
                  <a:lnTo>
                    <a:pt x="433" y="5"/>
                  </a:lnTo>
                  <a:lnTo>
                    <a:pt x="441" y="6"/>
                  </a:lnTo>
                  <a:lnTo>
                    <a:pt x="450" y="9"/>
                  </a:lnTo>
                  <a:lnTo>
                    <a:pt x="458" y="10"/>
                  </a:lnTo>
                  <a:lnTo>
                    <a:pt x="465" y="13"/>
                  </a:lnTo>
                  <a:lnTo>
                    <a:pt x="471" y="16"/>
                  </a:lnTo>
                  <a:lnTo>
                    <a:pt x="481" y="16"/>
                  </a:lnTo>
                  <a:lnTo>
                    <a:pt x="489" y="19"/>
                  </a:lnTo>
                  <a:lnTo>
                    <a:pt x="498" y="19"/>
                  </a:lnTo>
                  <a:lnTo>
                    <a:pt x="506" y="20"/>
                  </a:lnTo>
                  <a:lnTo>
                    <a:pt x="517" y="19"/>
                  </a:lnTo>
                  <a:lnTo>
                    <a:pt x="523" y="16"/>
                  </a:lnTo>
                  <a:lnTo>
                    <a:pt x="528" y="10"/>
                  </a:lnTo>
                  <a:lnTo>
                    <a:pt x="532" y="5"/>
                  </a:lnTo>
                  <a:lnTo>
                    <a:pt x="537" y="0"/>
                  </a:lnTo>
                  <a:lnTo>
                    <a:pt x="545" y="1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2252" y="1526"/>
              <a:ext cx="1211" cy="866"/>
            </a:xfrm>
            <a:custGeom>
              <a:avLst/>
              <a:gdLst/>
              <a:ahLst/>
              <a:cxnLst>
                <a:cxn ang="0">
                  <a:pos x="956" y="164"/>
                </a:cxn>
                <a:cxn ang="0">
                  <a:pos x="985" y="212"/>
                </a:cxn>
                <a:cxn ang="0">
                  <a:pos x="1004" y="259"/>
                </a:cxn>
                <a:cxn ang="0">
                  <a:pos x="1012" y="292"/>
                </a:cxn>
                <a:cxn ang="0">
                  <a:pos x="1034" y="293"/>
                </a:cxn>
                <a:cxn ang="0">
                  <a:pos x="1070" y="298"/>
                </a:cxn>
                <a:cxn ang="0">
                  <a:pos x="1045" y="324"/>
                </a:cxn>
                <a:cxn ang="0">
                  <a:pos x="1055" y="366"/>
                </a:cxn>
                <a:cxn ang="0">
                  <a:pos x="1068" y="407"/>
                </a:cxn>
                <a:cxn ang="0">
                  <a:pos x="1089" y="444"/>
                </a:cxn>
                <a:cxn ang="0">
                  <a:pos x="1115" y="464"/>
                </a:cxn>
                <a:cxn ang="0">
                  <a:pos x="1138" y="499"/>
                </a:cxn>
                <a:cxn ang="0">
                  <a:pos x="1175" y="540"/>
                </a:cxn>
                <a:cxn ang="0">
                  <a:pos x="1169" y="586"/>
                </a:cxn>
                <a:cxn ang="0">
                  <a:pos x="1179" y="643"/>
                </a:cxn>
                <a:cxn ang="0">
                  <a:pos x="1204" y="692"/>
                </a:cxn>
                <a:cxn ang="0">
                  <a:pos x="1204" y="732"/>
                </a:cxn>
                <a:cxn ang="0">
                  <a:pos x="1183" y="755"/>
                </a:cxn>
                <a:cxn ang="0">
                  <a:pos x="1142" y="767"/>
                </a:cxn>
                <a:cxn ang="0">
                  <a:pos x="1103" y="744"/>
                </a:cxn>
                <a:cxn ang="0">
                  <a:pos x="1069" y="708"/>
                </a:cxn>
                <a:cxn ang="0">
                  <a:pos x="1023" y="693"/>
                </a:cxn>
                <a:cxn ang="0">
                  <a:pos x="998" y="690"/>
                </a:cxn>
                <a:cxn ang="0">
                  <a:pos x="982" y="731"/>
                </a:cxn>
                <a:cxn ang="0">
                  <a:pos x="945" y="734"/>
                </a:cxn>
                <a:cxn ang="0">
                  <a:pos x="899" y="746"/>
                </a:cxn>
                <a:cxn ang="0">
                  <a:pos x="876" y="780"/>
                </a:cxn>
                <a:cxn ang="0">
                  <a:pos x="843" y="782"/>
                </a:cxn>
                <a:cxn ang="0">
                  <a:pos x="819" y="760"/>
                </a:cxn>
                <a:cxn ang="0">
                  <a:pos x="793" y="797"/>
                </a:cxn>
                <a:cxn ang="0">
                  <a:pos x="779" y="836"/>
                </a:cxn>
                <a:cxn ang="0">
                  <a:pos x="779" y="866"/>
                </a:cxn>
                <a:cxn ang="0">
                  <a:pos x="758" y="859"/>
                </a:cxn>
                <a:cxn ang="0">
                  <a:pos x="744" y="839"/>
                </a:cxn>
                <a:cxn ang="0">
                  <a:pos x="721" y="816"/>
                </a:cxn>
                <a:cxn ang="0">
                  <a:pos x="697" y="801"/>
                </a:cxn>
                <a:cxn ang="0">
                  <a:pos x="685" y="792"/>
                </a:cxn>
                <a:cxn ang="0">
                  <a:pos x="647" y="791"/>
                </a:cxn>
                <a:cxn ang="0">
                  <a:pos x="611" y="795"/>
                </a:cxn>
                <a:cxn ang="0">
                  <a:pos x="581" y="791"/>
                </a:cxn>
                <a:cxn ang="0">
                  <a:pos x="541" y="781"/>
                </a:cxn>
                <a:cxn ang="0">
                  <a:pos x="512" y="767"/>
                </a:cxn>
                <a:cxn ang="0">
                  <a:pos x="500" y="735"/>
                </a:cxn>
                <a:cxn ang="0">
                  <a:pos x="470" y="706"/>
                </a:cxn>
                <a:cxn ang="0">
                  <a:pos x="452" y="668"/>
                </a:cxn>
                <a:cxn ang="0">
                  <a:pos x="438" y="632"/>
                </a:cxn>
                <a:cxn ang="0">
                  <a:pos x="392" y="637"/>
                </a:cxn>
                <a:cxn ang="0">
                  <a:pos x="350" y="603"/>
                </a:cxn>
                <a:cxn ang="0">
                  <a:pos x="298" y="605"/>
                </a:cxn>
                <a:cxn ang="0">
                  <a:pos x="274" y="580"/>
                </a:cxn>
                <a:cxn ang="0">
                  <a:pos x="277" y="540"/>
                </a:cxn>
                <a:cxn ang="0">
                  <a:pos x="276" y="491"/>
                </a:cxn>
                <a:cxn ang="0">
                  <a:pos x="272" y="451"/>
                </a:cxn>
                <a:cxn ang="0">
                  <a:pos x="277" y="401"/>
                </a:cxn>
                <a:cxn ang="0">
                  <a:pos x="236" y="393"/>
                </a:cxn>
                <a:cxn ang="0">
                  <a:pos x="194" y="392"/>
                </a:cxn>
                <a:cxn ang="0">
                  <a:pos x="158" y="376"/>
                </a:cxn>
                <a:cxn ang="0">
                  <a:pos x="124" y="368"/>
                </a:cxn>
                <a:cxn ang="0">
                  <a:pos x="57" y="354"/>
                </a:cxn>
                <a:cxn ang="0">
                  <a:pos x="23" y="305"/>
                </a:cxn>
                <a:cxn ang="0">
                  <a:pos x="327" y="93"/>
                </a:cxn>
                <a:cxn ang="0">
                  <a:pos x="566" y="0"/>
                </a:cxn>
                <a:cxn ang="0">
                  <a:pos x="732" y="217"/>
                </a:cxn>
              </a:cxnLst>
              <a:rect l="0" t="0" r="r" b="b"/>
              <a:pathLst>
                <a:path w="1211" h="866">
                  <a:moveTo>
                    <a:pt x="918" y="107"/>
                  </a:moveTo>
                  <a:lnTo>
                    <a:pt x="924" y="114"/>
                  </a:lnTo>
                  <a:lnTo>
                    <a:pt x="926" y="119"/>
                  </a:lnTo>
                  <a:lnTo>
                    <a:pt x="930" y="125"/>
                  </a:lnTo>
                  <a:lnTo>
                    <a:pt x="929" y="132"/>
                  </a:lnTo>
                  <a:lnTo>
                    <a:pt x="928" y="137"/>
                  </a:lnTo>
                  <a:lnTo>
                    <a:pt x="929" y="137"/>
                  </a:lnTo>
                  <a:lnTo>
                    <a:pt x="929" y="138"/>
                  </a:lnTo>
                  <a:lnTo>
                    <a:pt x="930" y="138"/>
                  </a:lnTo>
                  <a:lnTo>
                    <a:pt x="931" y="138"/>
                  </a:lnTo>
                  <a:lnTo>
                    <a:pt x="933" y="138"/>
                  </a:lnTo>
                  <a:lnTo>
                    <a:pt x="934" y="138"/>
                  </a:lnTo>
                  <a:lnTo>
                    <a:pt x="935" y="138"/>
                  </a:lnTo>
                  <a:lnTo>
                    <a:pt x="936" y="138"/>
                  </a:lnTo>
                  <a:lnTo>
                    <a:pt x="938" y="138"/>
                  </a:lnTo>
                  <a:lnTo>
                    <a:pt x="939" y="137"/>
                  </a:lnTo>
                  <a:lnTo>
                    <a:pt x="940" y="137"/>
                  </a:lnTo>
                  <a:lnTo>
                    <a:pt x="941" y="137"/>
                  </a:lnTo>
                  <a:lnTo>
                    <a:pt x="943" y="137"/>
                  </a:lnTo>
                  <a:lnTo>
                    <a:pt x="945" y="138"/>
                  </a:lnTo>
                  <a:lnTo>
                    <a:pt x="945" y="140"/>
                  </a:lnTo>
                  <a:lnTo>
                    <a:pt x="944" y="142"/>
                  </a:lnTo>
                  <a:lnTo>
                    <a:pt x="943" y="143"/>
                  </a:lnTo>
                  <a:lnTo>
                    <a:pt x="943" y="145"/>
                  </a:lnTo>
                  <a:lnTo>
                    <a:pt x="943" y="147"/>
                  </a:lnTo>
                  <a:lnTo>
                    <a:pt x="943" y="148"/>
                  </a:lnTo>
                  <a:lnTo>
                    <a:pt x="943" y="149"/>
                  </a:lnTo>
                  <a:lnTo>
                    <a:pt x="943" y="150"/>
                  </a:lnTo>
                  <a:lnTo>
                    <a:pt x="944" y="150"/>
                  </a:lnTo>
                  <a:lnTo>
                    <a:pt x="945" y="153"/>
                  </a:lnTo>
                  <a:lnTo>
                    <a:pt x="946" y="154"/>
                  </a:lnTo>
                  <a:lnTo>
                    <a:pt x="946" y="155"/>
                  </a:lnTo>
                  <a:lnTo>
                    <a:pt x="950" y="157"/>
                  </a:lnTo>
                  <a:lnTo>
                    <a:pt x="951" y="155"/>
                  </a:lnTo>
                  <a:lnTo>
                    <a:pt x="953" y="155"/>
                  </a:lnTo>
                  <a:lnTo>
                    <a:pt x="954" y="157"/>
                  </a:lnTo>
                  <a:lnTo>
                    <a:pt x="954" y="158"/>
                  </a:lnTo>
                  <a:lnTo>
                    <a:pt x="955" y="159"/>
                  </a:lnTo>
                  <a:lnTo>
                    <a:pt x="955" y="160"/>
                  </a:lnTo>
                  <a:lnTo>
                    <a:pt x="956" y="162"/>
                  </a:lnTo>
                  <a:lnTo>
                    <a:pt x="956" y="163"/>
                  </a:lnTo>
                  <a:lnTo>
                    <a:pt x="956" y="164"/>
                  </a:lnTo>
                  <a:lnTo>
                    <a:pt x="958" y="165"/>
                  </a:lnTo>
                  <a:lnTo>
                    <a:pt x="959" y="167"/>
                  </a:lnTo>
                  <a:lnTo>
                    <a:pt x="959" y="169"/>
                  </a:lnTo>
                  <a:lnTo>
                    <a:pt x="960" y="169"/>
                  </a:lnTo>
                  <a:lnTo>
                    <a:pt x="960" y="172"/>
                  </a:lnTo>
                  <a:lnTo>
                    <a:pt x="961" y="173"/>
                  </a:lnTo>
                  <a:lnTo>
                    <a:pt x="963" y="173"/>
                  </a:lnTo>
                  <a:lnTo>
                    <a:pt x="964" y="174"/>
                  </a:lnTo>
                  <a:lnTo>
                    <a:pt x="964" y="175"/>
                  </a:lnTo>
                  <a:lnTo>
                    <a:pt x="963" y="177"/>
                  </a:lnTo>
                  <a:lnTo>
                    <a:pt x="963" y="178"/>
                  </a:lnTo>
                  <a:lnTo>
                    <a:pt x="964" y="179"/>
                  </a:lnTo>
                  <a:lnTo>
                    <a:pt x="965" y="180"/>
                  </a:lnTo>
                  <a:lnTo>
                    <a:pt x="965" y="182"/>
                  </a:lnTo>
                  <a:lnTo>
                    <a:pt x="965" y="183"/>
                  </a:lnTo>
                  <a:lnTo>
                    <a:pt x="965" y="184"/>
                  </a:lnTo>
                  <a:lnTo>
                    <a:pt x="966" y="185"/>
                  </a:lnTo>
                  <a:lnTo>
                    <a:pt x="968" y="185"/>
                  </a:lnTo>
                  <a:lnTo>
                    <a:pt x="969" y="185"/>
                  </a:lnTo>
                  <a:lnTo>
                    <a:pt x="970" y="187"/>
                  </a:lnTo>
                  <a:lnTo>
                    <a:pt x="971" y="188"/>
                  </a:lnTo>
                  <a:lnTo>
                    <a:pt x="973" y="188"/>
                  </a:lnTo>
                  <a:lnTo>
                    <a:pt x="973" y="189"/>
                  </a:lnTo>
                  <a:lnTo>
                    <a:pt x="974" y="190"/>
                  </a:lnTo>
                  <a:lnTo>
                    <a:pt x="975" y="192"/>
                  </a:lnTo>
                  <a:lnTo>
                    <a:pt x="975" y="193"/>
                  </a:lnTo>
                  <a:lnTo>
                    <a:pt x="976" y="194"/>
                  </a:lnTo>
                  <a:lnTo>
                    <a:pt x="978" y="195"/>
                  </a:lnTo>
                  <a:lnTo>
                    <a:pt x="978" y="197"/>
                  </a:lnTo>
                  <a:lnTo>
                    <a:pt x="979" y="198"/>
                  </a:lnTo>
                  <a:lnTo>
                    <a:pt x="980" y="199"/>
                  </a:lnTo>
                  <a:lnTo>
                    <a:pt x="980" y="200"/>
                  </a:lnTo>
                  <a:lnTo>
                    <a:pt x="982" y="202"/>
                  </a:lnTo>
                  <a:lnTo>
                    <a:pt x="982" y="203"/>
                  </a:lnTo>
                  <a:lnTo>
                    <a:pt x="983" y="204"/>
                  </a:lnTo>
                  <a:lnTo>
                    <a:pt x="983" y="205"/>
                  </a:lnTo>
                  <a:lnTo>
                    <a:pt x="983" y="207"/>
                  </a:lnTo>
                  <a:lnTo>
                    <a:pt x="983" y="208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10"/>
                  </a:lnTo>
                  <a:lnTo>
                    <a:pt x="985" y="212"/>
                  </a:lnTo>
                  <a:lnTo>
                    <a:pt x="987" y="213"/>
                  </a:lnTo>
                  <a:lnTo>
                    <a:pt x="988" y="214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7" y="218"/>
                  </a:lnTo>
                  <a:lnTo>
                    <a:pt x="987" y="219"/>
                  </a:lnTo>
                  <a:lnTo>
                    <a:pt x="988" y="220"/>
                  </a:lnTo>
                  <a:lnTo>
                    <a:pt x="989" y="222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2" y="225"/>
                  </a:lnTo>
                  <a:lnTo>
                    <a:pt x="992" y="227"/>
                  </a:lnTo>
                  <a:lnTo>
                    <a:pt x="992" y="228"/>
                  </a:lnTo>
                  <a:lnTo>
                    <a:pt x="992" y="229"/>
                  </a:lnTo>
                  <a:lnTo>
                    <a:pt x="992" y="230"/>
                  </a:lnTo>
                  <a:lnTo>
                    <a:pt x="993" y="232"/>
                  </a:lnTo>
                  <a:lnTo>
                    <a:pt x="993" y="233"/>
                  </a:lnTo>
                  <a:lnTo>
                    <a:pt x="994" y="234"/>
                  </a:lnTo>
                  <a:lnTo>
                    <a:pt x="995" y="235"/>
                  </a:lnTo>
                  <a:lnTo>
                    <a:pt x="997" y="235"/>
                  </a:lnTo>
                  <a:lnTo>
                    <a:pt x="998" y="235"/>
                  </a:lnTo>
                  <a:lnTo>
                    <a:pt x="999" y="237"/>
                  </a:lnTo>
                  <a:lnTo>
                    <a:pt x="999" y="238"/>
                  </a:lnTo>
                  <a:lnTo>
                    <a:pt x="1000" y="239"/>
                  </a:lnTo>
                  <a:lnTo>
                    <a:pt x="1000" y="240"/>
                  </a:lnTo>
                  <a:lnTo>
                    <a:pt x="1002" y="242"/>
                  </a:lnTo>
                  <a:lnTo>
                    <a:pt x="1002" y="243"/>
                  </a:lnTo>
                  <a:lnTo>
                    <a:pt x="1002" y="244"/>
                  </a:lnTo>
                  <a:lnTo>
                    <a:pt x="1003" y="247"/>
                  </a:lnTo>
                  <a:lnTo>
                    <a:pt x="1003" y="248"/>
                  </a:lnTo>
                  <a:lnTo>
                    <a:pt x="1003" y="249"/>
                  </a:lnTo>
                  <a:lnTo>
                    <a:pt x="1004" y="252"/>
                  </a:lnTo>
                  <a:lnTo>
                    <a:pt x="1009" y="252"/>
                  </a:lnTo>
                  <a:lnTo>
                    <a:pt x="1008" y="253"/>
                  </a:lnTo>
                  <a:lnTo>
                    <a:pt x="1007" y="253"/>
                  </a:lnTo>
                  <a:lnTo>
                    <a:pt x="1007" y="254"/>
                  </a:lnTo>
                  <a:lnTo>
                    <a:pt x="1005" y="255"/>
                  </a:lnTo>
                  <a:lnTo>
                    <a:pt x="1004" y="255"/>
                  </a:lnTo>
                  <a:lnTo>
                    <a:pt x="1003" y="257"/>
                  </a:lnTo>
                  <a:lnTo>
                    <a:pt x="1003" y="258"/>
                  </a:lnTo>
                  <a:lnTo>
                    <a:pt x="1004" y="258"/>
                  </a:lnTo>
                  <a:lnTo>
                    <a:pt x="1004" y="259"/>
                  </a:lnTo>
                  <a:lnTo>
                    <a:pt x="1005" y="259"/>
                  </a:lnTo>
                  <a:lnTo>
                    <a:pt x="1007" y="260"/>
                  </a:lnTo>
                  <a:lnTo>
                    <a:pt x="1008" y="260"/>
                  </a:lnTo>
                  <a:lnTo>
                    <a:pt x="1009" y="262"/>
                  </a:lnTo>
                  <a:lnTo>
                    <a:pt x="1010" y="263"/>
                  </a:lnTo>
                  <a:lnTo>
                    <a:pt x="1012" y="264"/>
                  </a:lnTo>
                  <a:lnTo>
                    <a:pt x="1013" y="265"/>
                  </a:lnTo>
                  <a:lnTo>
                    <a:pt x="1014" y="265"/>
                  </a:lnTo>
                  <a:lnTo>
                    <a:pt x="1014" y="267"/>
                  </a:lnTo>
                  <a:lnTo>
                    <a:pt x="1015" y="268"/>
                  </a:lnTo>
                  <a:lnTo>
                    <a:pt x="1015" y="269"/>
                  </a:lnTo>
                  <a:lnTo>
                    <a:pt x="1015" y="270"/>
                  </a:lnTo>
                  <a:lnTo>
                    <a:pt x="1017" y="270"/>
                  </a:lnTo>
                  <a:lnTo>
                    <a:pt x="1017" y="272"/>
                  </a:lnTo>
                  <a:lnTo>
                    <a:pt x="1017" y="273"/>
                  </a:lnTo>
                  <a:lnTo>
                    <a:pt x="1017" y="274"/>
                  </a:lnTo>
                  <a:lnTo>
                    <a:pt x="1017" y="275"/>
                  </a:lnTo>
                  <a:lnTo>
                    <a:pt x="1018" y="277"/>
                  </a:lnTo>
                  <a:lnTo>
                    <a:pt x="1018" y="278"/>
                  </a:lnTo>
                  <a:lnTo>
                    <a:pt x="1019" y="279"/>
                  </a:lnTo>
                  <a:lnTo>
                    <a:pt x="1018" y="279"/>
                  </a:lnTo>
                  <a:lnTo>
                    <a:pt x="1018" y="280"/>
                  </a:lnTo>
                  <a:lnTo>
                    <a:pt x="1019" y="280"/>
                  </a:lnTo>
                  <a:lnTo>
                    <a:pt x="1019" y="282"/>
                  </a:lnTo>
                  <a:lnTo>
                    <a:pt x="1019" y="283"/>
                  </a:lnTo>
                  <a:lnTo>
                    <a:pt x="1020" y="283"/>
                  </a:lnTo>
                  <a:lnTo>
                    <a:pt x="1020" y="284"/>
                  </a:lnTo>
                  <a:lnTo>
                    <a:pt x="1019" y="284"/>
                  </a:lnTo>
                  <a:lnTo>
                    <a:pt x="1019" y="285"/>
                  </a:lnTo>
                  <a:lnTo>
                    <a:pt x="1019" y="287"/>
                  </a:lnTo>
                  <a:lnTo>
                    <a:pt x="1020" y="287"/>
                  </a:lnTo>
                  <a:lnTo>
                    <a:pt x="1020" y="288"/>
                  </a:lnTo>
                  <a:lnTo>
                    <a:pt x="1019" y="288"/>
                  </a:lnTo>
                  <a:lnTo>
                    <a:pt x="1019" y="289"/>
                  </a:lnTo>
                  <a:lnTo>
                    <a:pt x="1018" y="289"/>
                  </a:lnTo>
                  <a:lnTo>
                    <a:pt x="1018" y="290"/>
                  </a:lnTo>
                  <a:lnTo>
                    <a:pt x="1017" y="290"/>
                  </a:lnTo>
                  <a:lnTo>
                    <a:pt x="1015" y="290"/>
                  </a:lnTo>
                  <a:lnTo>
                    <a:pt x="1015" y="292"/>
                  </a:lnTo>
                  <a:lnTo>
                    <a:pt x="1014" y="292"/>
                  </a:lnTo>
                  <a:lnTo>
                    <a:pt x="1013" y="292"/>
                  </a:lnTo>
                  <a:lnTo>
                    <a:pt x="1012" y="292"/>
                  </a:lnTo>
                  <a:lnTo>
                    <a:pt x="1012" y="293"/>
                  </a:lnTo>
                  <a:lnTo>
                    <a:pt x="1010" y="293"/>
                  </a:lnTo>
                  <a:lnTo>
                    <a:pt x="1010" y="294"/>
                  </a:lnTo>
                  <a:lnTo>
                    <a:pt x="1010" y="295"/>
                  </a:lnTo>
                  <a:lnTo>
                    <a:pt x="1012" y="295"/>
                  </a:lnTo>
                  <a:lnTo>
                    <a:pt x="1012" y="297"/>
                  </a:lnTo>
                  <a:lnTo>
                    <a:pt x="1012" y="298"/>
                  </a:lnTo>
                  <a:lnTo>
                    <a:pt x="1012" y="299"/>
                  </a:lnTo>
                  <a:lnTo>
                    <a:pt x="1012" y="300"/>
                  </a:lnTo>
                  <a:lnTo>
                    <a:pt x="1010" y="300"/>
                  </a:lnTo>
                  <a:lnTo>
                    <a:pt x="1012" y="302"/>
                  </a:lnTo>
                  <a:lnTo>
                    <a:pt x="1012" y="303"/>
                  </a:lnTo>
                  <a:lnTo>
                    <a:pt x="1013" y="304"/>
                  </a:lnTo>
                  <a:lnTo>
                    <a:pt x="1014" y="304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5" y="307"/>
                  </a:lnTo>
                  <a:lnTo>
                    <a:pt x="1017" y="307"/>
                  </a:lnTo>
                  <a:lnTo>
                    <a:pt x="1018" y="307"/>
                  </a:lnTo>
                  <a:lnTo>
                    <a:pt x="1019" y="307"/>
                  </a:lnTo>
                  <a:lnTo>
                    <a:pt x="1019" y="305"/>
                  </a:lnTo>
                  <a:lnTo>
                    <a:pt x="1020" y="305"/>
                  </a:lnTo>
                  <a:lnTo>
                    <a:pt x="1022" y="304"/>
                  </a:lnTo>
                  <a:lnTo>
                    <a:pt x="1023" y="304"/>
                  </a:lnTo>
                  <a:lnTo>
                    <a:pt x="1024" y="304"/>
                  </a:lnTo>
                  <a:lnTo>
                    <a:pt x="1024" y="303"/>
                  </a:lnTo>
                  <a:lnTo>
                    <a:pt x="1024" y="302"/>
                  </a:lnTo>
                  <a:lnTo>
                    <a:pt x="1025" y="302"/>
                  </a:lnTo>
                  <a:lnTo>
                    <a:pt x="1027" y="300"/>
                  </a:lnTo>
                  <a:lnTo>
                    <a:pt x="1027" y="299"/>
                  </a:lnTo>
                  <a:lnTo>
                    <a:pt x="1027" y="298"/>
                  </a:lnTo>
                  <a:lnTo>
                    <a:pt x="1027" y="297"/>
                  </a:lnTo>
                  <a:lnTo>
                    <a:pt x="1028" y="297"/>
                  </a:lnTo>
                  <a:lnTo>
                    <a:pt x="1029" y="297"/>
                  </a:lnTo>
                  <a:lnTo>
                    <a:pt x="1029" y="295"/>
                  </a:lnTo>
                  <a:lnTo>
                    <a:pt x="1030" y="294"/>
                  </a:lnTo>
                  <a:lnTo>
                    <a:pt x="1032" y="294"/>
                  </a:lnTo>
                  <a:lnTo>
                    <a:pt x="1033" y="294"/>
                  </a:lnTo>
                  <a:lnTo>
                    <a:pt x="1033" y="293"/>
                  </a:lnTo>
                  <a:lnTo>
                    <a:pt x="1034" y="293"/>
                  </a:lnTo>
                  <a:lnTo>
                    <a:pt x="1035" y="293"/>
                  </a:lnTo>
                  <a:lnTo>
                    <a:pt x="1037" y="293"/>
                  </a:lnTo>
                  <a:lnTo>
                    <a:pt x="1038" y="293"/>
                  </a:lnTo>
                  <a:lnTo>
                    <a:pt x="1038" y="292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2" y="293"/>
                  </a:lnTo>
                  <a:lnTo>
                    <a:pt x="1043" y="293"/>
                  </a:lnTo>
                  <a:lnTo>
                    <a:pt x="1044" y="293"/>
                  </a:lnTo>
                  <a:lnTo>
                    <a:pt x="1045" y="293"/>
                  </a:lnTo>
                  <a:lnTo>
                    <a:pt x="1045" y="292"/>
                  </a:lnTo>
                  <a:lnTo>
                    <a:pt x="1047" y="293"/>
                  </a:lnTo>
                  <a:lnTo>
                    <a:pt x="1048" y="292"/>
                  </a:lnTo>
                  <a:lnTo>
                    <a:pt x="1049" y="292"/>
                  </a:lnTo>
                  <a:lnTo>
                    <a:pt x="1050" y="292"/>
                  </a:lnTo>
                  <a:lnTo>
                    <a:pt x="1052" y="292"/>
                  </a:lnTo>
                  <a:lnTo>
                    <a:pt x="1053" y="292"/>
                  </a:lnTo>
                  <a:lnTo>
                    <a:pt x="1053" y="290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60" y="290"/>
                  </a:lnTo>
                  <a:lnTo>
                    <a:pt x="1062" y="290"/>
                  </a:lnTo>
                  <a:lnTo>
                    <a:pt x="1063" y="290"/>
                  </a:lnTo>
                  <a:lnTo>
                    <a:pt x="1064" y="290"/>
                  </a:lnTo>
                  <a:lnTo>
                    <a:pt x="1065" y="290"/>
                  </a:lnTo>
                  <a:lnTo>
                    <a:pt x="1067" y="290"/>
                  </a:lnTo>
                  <a:lnTo>
                    <a:pt x="1068" y="290"/>
                  </a:lnTo>
                  <a:lnTo>
                    <a:pt x="1069" y="290"/>
                  </a:lnTo>
                  <a:lnTo>
                    <a:pt x="1070" y="290"/>
                  </a:lnTo>
                  <a:lnTo>
                    <a:pt x="1072" y="292"/>
                  </a:lnTo>
                  <a:lnTo>
                    <a:pt x="1073" y="292"/>
                  </a:lnTo>
                  <a:lnTo>
                    <a:pt x="1074" y="292"/>
                  </a:lnTo>
                  <a:lnTo>
                    <a:pt x="1073" y="292"/>
                  </a:lnTo>
                  <a:lnTo>
                    <a:pt x="1072" y="293"/>
                  </a:lnTo>
                  <a:lnTo>
                    <a:pt x="1072" y="294"/>
                  </a:lnTo>
                  <a:lnTo>
                    <a:pt x="1072" y="295"/>
                  </a:lnTo>
                  <a:lnTo>
                    <a:pt x="1070" y="295"/>
                  </a:lnTo>
                  <a:lnTo>
                    <a:pt x="1070" y="297"/>
                  </a:lnTo>
                  <a:lnTo>
                    <a:pt x="1070" y="298"/>
                  </a:lnTo>
                  <a:lnTo>
                    <a:pt x="1070" y="299"/>
                  </a:lnTo>
                  <a:lnTo>
                    <a:pt x="1070" y="300"/>
                  </a:lnTo>
                  <a:lnTo>
                    <a:pt x="1070" y="302"/>
                  </a:lnTo>
                  <a:lnTo>
                    <a:pt x="1072" y="302"/>
                  </a:lnTo>
                  <a:lnTo>
                    <a:pt x="1072" y="303"/>
                  </a:lnTo>
                  <a:lnTo>
                    <a:pt x="1070" y="303"/>
                  </a:lnTo>
                  <a:lnTo>
                    <a:pt x="1070" y="304"/>
                  </a:lnTo>
                  <a:lnTo>
                    <a:pt x="1070" y="305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69" y="309"/>
                  </a:lnTo>
                  <a:lnTo>
                    <a:pt x="1068" y="309"/>
                  </a:lnTo>
                  <a:lnTo>
                    <a:pt x="1068" y="310"/>
                  </a:lnTo>
                  <a:lnTo>
                    <a:pt x="1067" y="310"/>
                  </a:lnTo>
                  <a:lnTo>
                    <a:pt x="1065" y="310"/>
                  </a:lnTo>
                  <a:lnTo>
                    <a:pt x="1065" y="312"/>
                  </a:lnTo>
                  <a:lnTo>
                    <a:pt x="1064" y="312"/>
                  </a:lnTo>
                  <a:lnTo>
                    <a:pt x="1063" y="312"/>
                  </a:lnTo>
                  <a:lnTo>
                    <a:pt x="1063" y="313"/>
                  </a:lnTo>
                  <a:lnTo>
                    <a:pt x="1062" y="313"/>
                  </a:lnTo>
                  <a:lnTo>
                    <a:pt x="1060" y="313"/>
                  </a:lnTo>
                  <a:lnTo>
                    <a:pt x="1059" y="313"/>
                  </a:lnTo>
                  <a:lnTo>
                    <a:pt x="1058" y="313"/>
                  </a:lnTo>
                  <a:lnTo>
                    <a:pt x="1057" y="313"/>
                  </a:lnTo>
                  <a:lnTo>
                    <a:pt x="1055" y="313"/>
                  </a:lnTo>
                  <a:lnTo>
                    <a:pt x="1055" y="314"/>
                  </a:lnTo>
                  <a:lnTo>
                    <a:pt x="1054" y="314"/>
                  </a:lnTo>
                  <a:lnTo>
                    <a:pt x="1054" y="316"/>
                  </a:lnTo>
                  <a:lnTo>
                    <a:pt x="1053" y="316"/>
                  </a:lnTo>
                  <a:lnTo>
                    <a:pt x="1052" y="316"/>
                  </a:lnTo>
                  <a:lnTo>
                    <a:pt x="1050" y="316"/>
                  </a:lnTo>
                  <a:lnTo>
                    <a:pt x="1050" y="317"/>
                  </a:lnTo>
                  <a:lnTo>
                    <a:pt x="1049" y="318"/>
                  </a:lnTo>
                  <a:lnTo>
                    <a:pt x="1048" y="318"/>
                  </a:lnTo>
                  <a:lnTo>
                    <a:pt x="1048" y="319"/>
                  </a:lnTo>
                  <a:lnTo>
                    <a:pt x="1048" y="321"/>
                  </a:lnTo>
                  <a:lnTo>
                    <a:pt x="1047" y="321"/>
                  </a:lnTo>
                  <a:lnTo>
                    <a:pt x="1047" y="322"/>
                  </a:lnTo>
                  <a:lnTo>
                    <a:pt x="1047" y="323"/>
                  </a:lnTo>
                  <a:lnTo>
                    <a:pt x="1047" y="324"/>
                  </a:lnTo>
                  <a:lnTo>
                    <a:pt x="1045" y="324"/>
                  </a:lnTo>
                  <a:lnTo>
                    <a:pt x="1045" y="326"/>
                  </a:lnTo>
                  <a:lnTo>
                    <a:pt x="1047" y="326"/>
                  </a:lnTo>
                  <a:lnTo>
                    <a:pt x="1045" y="327"/>
                  </a:lnTo>
                  <a:lnTo>
                    <a:pt x="1045" y="328"/>
                  </a:lnTo>
                  <a:lnTo>
                    <a:pt x="1045" y="329"/>
                  </a:lnTo>
                  <a:lnTo>
                    <a:pt x="1047" y="329"/>
                  </a:lnTo>
                  <a:lnTo>
                    <a:pt x="1047" y="331"/>
                  </a:lnTo>
                  <a:lnTo>
                    <a:pt x="1048" y="331"/>
                  </a:lnTo>
                  <a:lnTo>
                    <a:pt x="1048" y="332"/>
                  </a:lnTo>
                  <a:lnTo>
                    <a:pt x="1047" y="333"/>
                  </a:lnTo>
                  <a:lnTo>
                    <a:pt x="1047" y="334"/>
                  </a:lnTo>
                  <a:lnTo>
                    <a:pt x="1047" y="336"/>
                  </a:lnTo>
                  <a:lnTo>
                    <a:pt x="1047" y="337"/>
                  </a:lnTo>
                  <a:lnTo>
                    <a:pt x="1047" y="338"/>
                  </a:lnTo>
                  <a:lnTo>
                    <a:pt x="1047" y="339"/>
                  </a:lnTo>
                  <a:lnTo>
                    <a:pt x="1047" y="341"/>
                  </a:lnTo>
                  <a:lnTo>
                    <a:pt x="1047" y="342"/>
                  </a:lnTo>
                  <a:lnTo>
                    <a:pt x="1047" y="343"/>
                  </a:lnTo>
                  <a:lnTo>
                    <a:pt x="1047" y="344"/>
                  </a:lnTo>
                  <a:lnTo>
                    <a:pt x="1047" y="346"/>
                  </a:lnTo>
                  <a:lnTo>
                    <a:pt x="1047" y="347"/>
                  </a:lnTo>
                  <a:lnTo>
                    <a:pt x="1047" y="348"/>
                  </a:lnTo>
                  <a:lnTo>
                    <a:pt x="1047" y="349"/>
                  </a:lnTo>
                  <a:lnTo>
                    <a:pt x="1048" y="349"/>
                  </a:lnTo>
                  <a:lnTo>
                    <a:pt x="1048" y="351"/>
                  </a:lnTo>
                  <a:lnTo>
                    <a:pt x="1048" y="352"/>
                  </a:lnTo>
                  <a:lnTo>
                    <a:pt x="1049" y="353"/>
                  </a:lnTo>
                  <a:lnTo>
                    <a:pt x="1050" y="353"/>
                  </a:lnTo>
                  <a:lnTo>
                    <a:pt x="1050" y="354"/>
                  </a:lnTo>
                  <a:lnTo>
                    <a:pt x="1052" y="354"/>
                  </a:lnTo>
                  <a:lnTo>
                    <a:pt x="1052" y="356"/>
                  </a:lnTo>
                  <a:lnTo>
                    <a:pt x="1052" y="357"/>
                  </a:lnTo>
                  <a:lnTo>
                    <a:pt x="1053" y="357"/>
                  </a:lnTo>
                  <a:lnTo>
                    <a:pt x="1053" y="358"/>
                  </a:lnTo>
                  <a:lnTo>
                    <a:pt x="1053" y="359"/>
                  </a:lnTo>
                  <a:lnTo>
                    <a:pt x="1053" y="361"/>
                  </a:lnTo>
                  <a:lnTo>
                    <a:pt x="1054" y="361"/>
                  </a:lnTo>
                  <a:lnTo>
                    <a:pt x="1054" y="362"/>
                  </a:lnTo>
                  <a:lnTo>
                    <a:pt x="1054" y="363"/>
                  </a:lnTo>
                  <a:lnTo>
                    <a:pt x="1055" y="363"/>
                  </a:lnTo>
                  <a:lnTo>
                    <a:pt x="1055" y="364"/>
                  </a:lnTo>
                  <a:lnTo>
                    <a:pt x="1055" y="366"/>
                  </a:lnTo>
                  <a:lnTo>
                    <a:pt x="1055" y="367"/>
                  </a:lnTo>
                  <a:lnTo>
                    <a:pt x="1055" y="368"/>
                  </a:lnTo>
                  <a:lnTo>
                    <a:pt x="1055" y="369"/>
                  </a:lnTo>
                  <a:lnTo>
                    <a:pt x="1055" y="371"/>
                  </a:lnTo>
                  <a:lnTo>
                    <a:pt x="1055" y="372"/>
                  </a:lnTo>
                  <a:lnTo>
                    <a:pt x="1055" y="373"/>
                  </a:lnTo>
                  <a:lnTo>
                    <a:pt x="1055" y="374"/>
                  </a:lnTo>
                  <a:lnTo>
                    <a:pt x="1055" y="376"/>
                  </a:lnTo>
                  <a:lnTo>
                    <a:pt x="1055" y="377"/>
                  </a:lnTo>
                  <a:lnTo>
                    <a:pt x="1055" y="378"/>
                  </a:lnTo>
                  <a:lnTo>
                    <a:pt x="1055" y="379"/>
                  </a:lnTo>
                  <a:lnTo>
                    <a:pt x="1055" y="381"/>
                  </a:lnTo>
                  <a:lnTo>
                    <a:pt x="1057" y="381"/>
                  </a:lnTo>
                  <a:lnTo>
                    <a:pt x="1057" y="382"/>
                  </a:lnTo>
                  <a:lnTo>
                    <a:pt x="1058" y="383"/>
                  </a:lnTo>
                  <a:lnTo>
                    <a:pt x="1057" y="383"/>
                  </a:lnTo>
                  <a:lnTo>
                    <a:pt x="1057" y="384"/>
                  </a:lnTo>
                  <a:lnTo>
                    <a:pt x="1057" y="386"/>
                  </a:lnTo>
                  <a:lnTo>
                    <a:pt x="1057" y="387"/>
                  </a:lnTo>
                  <a:lnTo>
                    <a:pt x="1057" y="388"/>
                  </a:lnTo>
                  <a:lnTo>
                    <a:pt x="1058" y="388"/>
                  </a:lnTo>
                  <a:lnTo>
                    <a:pt x="1058" y="389"/>
                  </a:lnTo>
                  <a:lnTo>
                    <a:pt x="1059" y="389"/>
                  </a:lnTo>
                  <a:lnTo>
                    <a:pt x="1059" y="391"/>
                  </a:lnTo>
                  <a:lnTo>
                    <a:pt x="1060" y="392"/>
                  </a:lnTo>
                  <a:lnTo>
                    <a:pt x="1060" y="393"/>
                  </a:lnTo>
                  <a:lnTo>
                    <a:pt x="1062" y="393"/>
                  </a:lnTo>
                  <a:lnTo>
                    <a:pt x="1062" y="394"/>
                  </a:lnTo>
                  <a:lnTo>
                    <a:pt x="1062" y="396"/>
                  </a:lnTo>
                  <a:lnTo>
                    <a:pt x="1063" y="396"/>
                  </a:lnTo>
                  <a:lnTo>
                    <a:pt x="1063" y="397"/>
                  </a:lnTo>
                  <a:lnTo>
                    <a:pt x="1064" y="397"/>
                  </a:lnTo>
                  <a:lnTo>
                    <a:pt x="1064" y="398"/>
                  </a:lnTo>
                  <a:lnTo>
                    <a:pt x="1065" y="398"/>
                  </a:lnTo>
                  <a:lnTo>
                    <a:pt x="1065" y="399"/>
                  </a:lnTo>
                  <a:lnTo>
                    <a:pt x="1065" y="401"/>
                  </a:lnTo>
                  <a:lnTo>
                    <a:pt x="1065" y="402"/>
                  </a:lnTo>
                  <a:lnTo>
                    <a:pt x="1065" y="403"/>
                  </a:lnTo>
                  <a:lnTo>
                    <a:pt x="1067" y="403"/>
                  </a:lnTo>
                  <a:lnTo>
                    <a:pt x="1067" y="404"/>
                  </a:lnTo>
                  <a:lnTo>
                    <a:pt x="1068" y="406"/>
                  </a:lnTo>
                  <a:lnTo>
                    <a:pt x="1068" y="407"/>
                  </a:lnTo>
                  <a:lnTo>
                    <a:pt x="1069" y="407"/>
                  </a:lnTo>
                  <a:lnTo>
                    <a:pt x="1069" y="408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2" y="412"/>
                  </a:lnTo>
                  <a:lnTo>
                    <a:pt x="1072" y="413"/>
                  </a:lnTo>
                  <a:lnTo>
                    <a:pt x="1072" y="414"/>
                  </a:lnTo>
                  <a:lnTo>
                    <a:pt x="1073" y="414"/>
                  </a:lnTo>
                  <a:lnTo>
                    <a:pt x="1073" y="416"/>
                  </a:lnTo>
                  <a:lnTo>
                    <a:pt x="1073" y="417"/>
                  </a:lnTo>
                  <a:lnTo>
                    <a:pt x="1074" y="417"/>
                  </a:lnTo>
                  <a:lnTo>
                    <a:pt x="1074" y="418"/>
                  </a:lnTo>
                  <a:lnTo>
                    <a:pt x="1075" y="419"/>
                  </a:lnTo>
                  <a:lnTo>
                    <a:pt x="1075" y="421"/>
                  </a:lnTo>
                  <a:lnTo>
                    <a:pt x="1077" y="422"/>
                  </a:lnTo>
                  <a:lnTo>
                    <a:pt x="1078" y="423"/>
                  </a:lnTo>
                  <a:lnTo>
                    <a:pt x="1079" y="423"/>
                  </a:lnTo>
                  <a:lnTo>
                    <a:pt x="1079" y="424"/>
                  </a:lnTo>
                  <a:lnTo>
                    <a:pt x="1079" y="426"/>
                  </a:lnTo>
                  <a:lnTo>
                    <a:pt x="1080" y="426"/>
                  </a:lnTo>
                  <a:lnTo>
                    <a:pt x="1080" y="427"/>
                  </a:lnTo>
                  <a:lnTo>
                    <a:pt x="1082" y="427"/>
                  </a:lnTo>
                  <a:lnTo>
                    <a:pt x="1082" y="428"/>
                  </a:lnTo>
                  <a:lnTo>
                    <a:pt x="1083" y="428"/>
                  </a:lnTo>
                  <a:lnTo>
                    <a:pt x="1084" y="429"/>
                  </a:lnTo>
                  <a:lnTo>
                    <a:pt x="1084" y="431"/>
                  </a:lnTo>
                  <a:lnTo>
                    <a:pt x="1084" y="432"/>
                  </a:lnTo>
                  <a:lnTo>
                    <a:pt x="1084" y="433"/>
                  </a:lnTo>
                  <a:lnTo>
                    <a:pt x="1085" y="433"/>
                  </a:lnTo>
                  <a:lnTo>
                    <a:pt x="1085" y="434"/>
                  </a:lnTo>
                  <a:lnTo>
                    <a:pt x="1085" y="436"/>
                  </a:lnTo>
                  <a:lnTo>
                    <a:pt x="1087" y="436"/>
                  </a:lnTo>
                  <a:lnTo>
                    <a:pt x="1087" y="437"/>
                  </a:lnTo>
                  <a:lnTo>
                    <a:pt x="1087" y="438"/>
                  </a:lnTo>
                  <a:lnTo>
                    <a:pt x="1088" y="438"/>
                  </a:lnTo>
                  <a:lnTo>
                    <a:pt x="1088" y="439"/>
                  </a:lnTo>
                  <a:lnTo>
                    <a:pt x="1088" y="441"/>
                  </a:lnTo>
                  <a:lnTo>
                    <a:pt x="1088" y="442"/>
                  </a:lnTo>
                  <a:lnTo>
                    <a:pt x="1089" y="442"/>
                  </a:lnTo>
                  <a:lnTo>
                    <a:pt x="1089" y="443"/>
                  </a:lnTo>
                  <a:lnTo>
                    <a:pt x="1089" y="444"/>
                  </a:lnTo>
                  <a:lnTo>
                    <a:pt x="1089" y="446"/>
                  </a:lnTo>
                  <a:lnTo>
                    <a:pt x="1090" y="446"/>
                  </a:lnTo>
                  <a:lnTo>
                    <a:pt x="1090" y="447"/>
                  </a:lnTo>
                  <a:lnTo>
                    <a:pt x="1092" y="447"/>
                  </a:lnTo>
                  <a:lnTo>
                    <a:pt x="1093" y="447"/>
                  </a:lnTo>
                  <a:lnTo>
                    <a:pt x="1093" y="446"/>
                  </a:lnTo>
                  <a:lnTo>
                    <a:pt x="1094" y="446"/>
                  </a:lnTo>
                  <a:lnTo>
                    <a:pt x="1095" y="446"/>
                  </a:lnTo>
                  <a:lnTo>
                    <a:pt x="1097" y="446"/>
                  </a:lnTo>
                  <a:lnTo>
                    <a:pt x="1097" y="447"/>
                  </a:lnTo>
                  <a:lnTo>
                    <a:pt x="1098" y="447"/>
                  </a:lnTo>
                  <a:lnTo>
                    <a:pt x="1099" y="447"/>
                  </a:lnTo>
                  <a:lnTo>
                    <a:pt x="1099" y="448"/>
                  </a:lnTo>
                  <a:lnTo>
                    <a:pt x="1100" y="448"/>
                  </a:lnTo>
                  <a:lnTo>
                    <a:pt x="1100" y="449"/>
                  </a:lnTo>
                  <a:lnTo>
                    <a:pt x="1102" y="449"/>
                  </a:lnTo>
                  <a:lnTo>
                    <a:pt x="1102" y="451"/>
                  </a:lnTo>
                  <a:lnTo>
                    <a:pt x="1103" y="451"/>
                  </a:lnTo>
                  <a:lnTo>
                    <a:pt x="1104" y="451"/>
                  </a:lnTo>
                  <a:lnTo>
                    <a:pt x="1105" y="451"/>
                  </a:lnTo>
                  <a:lnTo>
                    <a:pt x="1107" y="451"/>
                  </a:lnTo>
                  <a:lnTo>
                    <a:pt x="1107" y="449"/>
                  </a:lnTo>
                  <a:lnTo>
                    <a:pt x="1108" y="449"/>
                  </a:lnTo>
                  <a:lnTo>
                    <a:pt x="1109" y="449"/>
                  </a:lnTo>
                  <a:lnTo>
                    <a:pt x="1110" y="449"/>
                  </a:lnTo>
                  <a:lnTo>
                    <a:pt x="1110" y="451"/>
                  </a:lnTo>
                  <a:lnTo>
                    <a:pt x="1112" y="451"/>
                  </a:lnTo>
                  <a:lnTo>
                    <a:pt x="1112" y="452"/>
                  </a:lnTo>
                  <a:lnTo>
                    <a:pt x="1113" y="452"/>
                  </a:lnTo>
                  <a:lnTo>
                    <a:pt x="1113" y="453"/>
                  </a:lnTo>
                  <a:lnTo>
                    <a:pt x="1114" y="453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4" y="457"/>
                  </a:lnTo>
                  <a:lnTo>
                    <a:pt x="1115" y="458"/>
                  </a:lnTo>
                  <a:lnTo>
                    <a:pt x="1115" y="459"/>
                  </a:lnTo>
                  <a:lnTo>
                    <a:pt x="1115" y="461"/>
                  </a:lnTo>
                  <a:lnTo>
                    <a:pt x="1115" y="462"/>
                  </a:lnTo>
                  <a:lnTo>
                    <a:pt x="1117" y="462"/>
                  </a:lnTo>
                  <a:lnTo>
                    <a:pt x="1117" y="463"/>
                  </a:lnTo>
                  <a:lnTo>
                    <a:pt x="1115" y="463"/>
                  </a:lnTo>
                  <a:lnTo>
                    <a:pt x="1115" y="464"/>
                  </a:lnTo>
                  <a:lnTo>
                    <a:pt x="1115" y="466"/>
                  </a:lnTo>
                  <a:lnTo>
                    <a:pt x="1115" y="467"/>
                  </a:lnTo>
                  <a:lnTo>
                    <a:pt x="1115" y="468"/>
                  </a:lnTo>
                  <a:lnTo>
                    <a:pt x="1117" y="468"/>
                  </a:lnTo>
                  <a:lnTo>
                    <a:pt x="1117" y="469"/>
                  </a:lnTo>
                  <a:lnTo>
                    <a:pt x="1118" y="471"/>
                  </a:lnTo>
                  <a:lnTo>
                    <a:pt x="1118" y="472"/>
                  </a:lnTo>
                  <a:lnTo>
                    <a:pt x="1118" y="473"/>
                  </a:lnTo>
                  <a:lnTo>
                    <a:pt x="1119" y="473"/>
                  </a:lnTo>
                  <a:lnTo>
                    <a:pt x="1120" y="473"/>
                  </a:lnTo>
                  <a:lnTo>
                    <a:pt x="1120" y="474"/>
                  </a:lnTo>
                  <a:lnTo>
                    <a:pt x="1122" y="474"/>
                  </a:lnTo>
                  <a:lnTo>
                    <a:pt x="1122" y="476"/>
                  </a:lnTo>
                  <a:lnTo>
                    <a:pt x="1123" y="476"/>
                  </a:lnTo>
                  <a:lnTo>
                    <a:pt x="1123" y="477"/>
                  </a:lnTo>
                  <a:lnTo>
                    <a:pt x="1123" y="478"/>
                  </a:lnTo>
                  <a:lnTo>
                    <a:pt x="1123" y="479"/>
                  </a:lnTo>
                  <a:lnTo>
                    <a:pt x="1123" y="481"/>
                  </a:lnTo>
                  <a:lnTo>
                    <a:pt x="1124" y="481"/>
                  </a:lnTo>
                  <a:lnTo>
                    <a:pt x="1124" y="482"/>
                  </a:lnTo>
                  <a:lnTo>
                    <a:pt x="1123" y="483"/>
                  </a:lnTo>
                  <a:lnTo>
                    <a:pt x="1123" y="484"/>
                  </a:lnTo>
                  <a:lnTo>
                    <a:pt x="1124" y="484"/>
                  </a:lnTo>
                  <a:lnTo>
                    <a:pt x="1125" y="486"/>
                  </a:lnTo>
                  <a:lnTo>
                    <a:pt x="1127" y="487"/>
                  </a:lnTo>
                  <a:lnTo>
                    <a:pt x="1128" y="487"/>
                  </a:lnTo>
                  <a:lnTo>
                    <a:pt x="1129" y="487"/>
                  </a:lnTo>
                  <a:lnTo>
                    <a:pt x="1130" y="487"/>
                  </a:lnTo>
                  <a:lnTo>
                    <a:pt x="1132" y="487"/>
                  </a:lnTo>
                  <a:lnTo>
                    <a:pt x="1133" y="486"/>
                  </a:lnTo>
                  <a:lnTo>
                    <a:pt x="1134" y="486"/>
                  </a:lnTo>
                  <a:lnTo>
                    <a:pt x="1133" y="487"/>
                  </a:lnTo>
                  <a:lnTo>
                    <a:pt x="1133" y="488"/>
                  </a:lnTo>
                  <a:lnTo>
                    <a:pt x="1133" y="489"/>
                  </a:lnTo>
                  <a:lnTo>
                    <a:pt x="1134" y="491"/>
                  </a:lnTo>
                  <a:lnTo>
                    <a:pt x="1134" y="492"/>
                  </a:lnTo>
                  <a:lnTo>
                    <a:pt x="1134" y="493"/>
                  </a:lnTo>
                  <a:lnTo>
                    <a:pt x="1134" y="494"/>
                  </a:lnTo>
                  <a:lnTo>
                    <a:pt x="1135" y="496"/>
                  </a:lnTo>
                  <a:lnTo>
                    <a:pt x="1137" y="497"/>
                  </a:lnTo>
                  <a:lnTo>
                    <a:pt x="1137" y="498"/>
                  </a:lnTo>
                  <a:lnTo>
                    <a:pt x="1138" y="499"/>
                  </a:lnTo>
                  <a:lnTo>
                    <a:pt x="1138" y="501"/>
                  </a:lnTo>
                  <a:lnTo>
                    <a:pt x="1139" y="502"/>
                  </a:lnTo>
                  <a:lnTo>
                    <a:pt x="1138" y="503"/>
                  </a:lnTo>
                  <a:lnTo>
                    <a:pt x="1138" y="506"/>
                  </a:lnTo>
                  <a:lnTo>
                    <a:pt x="1139" y="507"/>
                  </a:lnTo>
                  <a:lnTo>
                    <a:pt x="1139" y="508"/>
                  </a:lnTo>
                  <a:lnTo>
                    <a:pt x="1139" y="509"/>
                  </a:lnTo>
                  <a:lnTo>
                    <a:pt x="1139" y="511"/>
                  </a:lnTo>
                  <a:lnTo>
                    <a:pt x="1140" y="512"/>
                  </a:lnTo>
                  <a:lnTo>
                    <a:pt x="1142" y="512"/>
                  </a:lnTo>
                  <a:lnTo>
                    <a:pt x="1143" y="512"/>
                  </a:lnTo>
                  <a:lnTo>
                    <a:pt x="1144" y="513"/>
                  </a:lnTo>
                  <a:lnTo>
                    <a:pt x="1147" y="513"/>
                  </a:lnTo>
                  <a:lnTo>
                    <a:pt x="1148" y="513"/>
                  </a:lnTo>
                  <a:lnTo>
                    <a:pt x="1149" y="514"/>
                  </a:lnTo>
                  <a:lnTo>
                    <a:pt x="1150" y="516"/>
                  </a:lnTo>
                  <a:lnTo>
                    <a:pt x="1152" y="516"/>
                  </a:lnTo>
                  <a:lnTo>
                    <a:pt x="1153" y="516"/>
                  </a:lnTo>
                  <a:lnTo>
                    <a:pt x="1155" y="516"/>
                  </a:lnTo>
                  <a:lnTo>
                    <a:pt x="1157" y="517"/>
                  </a:lnTo>
                  <a:lnTo>
                    <a:pt x="1158" y="517"/>
                  </a:lnTo>
                  <a:lnTo>
                    <a:pt x="1160" y="518"/>
                  </a:lnTo>
                  <a:lnTo>
                    <a:pt x="1162" y="520"/>
                  </a:lnTo>
                  <a:lnTo>
                    <a:pt x="1163" y="521"/>
                  </a:lnTo>
                  <a:lnTo>
                    <a:pt x="1163" y="522"/>
                  </a:lnTo>
                  <a:lnTo>
                    <a:pt x="1164" y="525"/>
                  </a:lnTo>
                  <a:lnTo>
                    <a:pt x="1165" y="526"/>
                  </a:lnTo>
                  <a:lnTo>
                    <a:pt x="1165" y="527"/>
                  </a:lnTo>
                  <a:lnTo>
                    <a:pt x="1167" y="528"/>
                  </a:lnTo>
                  <a:lnTo>
                    <a:pt x="1168" y="528"/>
                  </a:lnTo>
                  <a:lnTo>
                    <a:pt x="1169" y="530"/>
                  </a:lnTo>
                  <a:lnTo>
                    <a:pt x="1169" y="531"/>
                  </a:lnTo>
                  <a:lnTo>
                    <a:pt x="1170" y="531"/>
                  </a:lnTo>
                  <a:lnTo>
                    <a:pt x="1172" y="532"/>
                  </a:lnTo>
                  <a:lnTo>
                    <a:pt x="1172" y="533"/>
                  </a:lnTo>
                  <a:lnTo>
                    <a:pt x="1173" y="535"/>
                  </a:lnTo>
                  <a:lnTo>
                    <a:pt x="1174" y="535"/>
                  </a:lnTo>
                  <a:lnTo>
                    <a:pt x="1174" y="536"/>
                  </a:lnTo>
                  <a:lnTo>
                    <a:pt x="1175" y="537"/>
                  </a:lnTo>
                  <a:lnTo>
                    <a:pt x="1177" y="537"/>
                  </a:lnTo>
                  <a:lnTo>
                    <a:pt x="1175" y="538"/>
                  </a:lnTo>
                  <a:lnTo>
                    <a:pt x="1175" y="540"/>
                  </a:lnTo>
                  <a:lnTo>
                    <a:pt x="1175" y="541"/>
                  </a:lnTo>
                  <a:lnTo>
                    <a:pt x="1175" y="542"/>
                  </a:lnTo>
                  <a:lnTo>
                    <a:pt x="1175" y="543"/>
                  </a:lnTo>
                  <a:lnTo>
                    <a:pt x="1177" y="545"/>
                  </a:lnTo>
                  <a:lnTo>
                    <a:pt x="1177" y="547"/>
                  </a:lnTo>
                  <a:lnTo>
                    <a:pt x="1179" y="550"/>
                  </a:lnTo>
                  <a:lnTo>
                    <a:pt x="1180" y="550"/>
                  </a:lnTo>
                  <a:lnTo>
                    <a:pt x="1182" y="552"/>
                  </a:lnTo>
                  <a:lnTo>
                    <a:pt x="1183" y="553"/>
                  </a:lnTo>
                  <a:lnTo>
                    <a:pt x="1183" y="555"/>
                  </a:lnTo>
                  <a:lnTo>
                    <a:pt x="1183" y="556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5" y="560"/>
                  </a:lnTo>
                  <a:lnTo>
                    <a:pt x="1187" y="561"/>
                  </a:lnTo>
                  <a:lnTo>
                    <a:pt x="1187" y="562"/>
                  </a:lnTo>
                  <a:lnTo>
                    <a:pt x="1187" y="563"/>
                  </a:lnTo>
                  <a:lnTo>
                    <a:pt x="1188" y="565"/>
                  </a:lnTo>
                  <a:lnTo>
                    <a:pt x="1189" y="566"/>
                  </a:lnTo>
                  <a:lnTo>
                    <a:pt x="1189" y="567"/>
                  </a:lnTo>
                  <a:lnTo>
                    <a:pt x="1190" y="568"/>
                  </a:lnTo>
                  <a:lnTo>
                    <a:pt x="1192" y="570"/>
                  </a:lnTo>
                  <a:lnTo>
                    <a:pt x="1190" y="570"/>
                  </a:lnTo>
                  <a:lnTo>
                    <a:pt x="1189" y="571"/>
                  </a:lnTo>
                  <a:lnTo>
                    <a:pt x="1188" y="572"/>
                  </a:lnTo>
                  <a:lnTo>
                    <a:pt x="1187" y="573"/>
                  </a:lnTo>
                  <a:lnTo>
                    <a:pt x="1185" y="573"/>
                  </a:lnTo>
                  <a:lnTo>
                    <a:pt x="1185" y="575"/>
                  </a:lnTo>
                  <a:lnTo>
                    <a:pt x="1184" y="575"/>
                  </a:lnTo>
                  <a:lnTo>
                    <a:pt x="1183" y="576"/>
                  </a:lnTo>
                  <a:lnTo>
                    <a:pt x="1182" y="576"/>
                  </a:lnTo>
                  <a:lnTo>
                    <a:pt x="1179" y="577"/>
                  </a:lnTo>
                  <a:lnTo>
                    <a:pt x="1178" y="578"/>
                  </a:lnTo>
                  <a:lnTo>
                    <a:pt x="1177" y="580"/>
                  </a:lnTo>
                  <a:lnTo>
                    <a:pt x="1177" y="581"/>
                  </a:lnTo>
                  <a:lnTo>
                    <a:pt x="1175" y="581"/>
                  </a:lnTo>
                  <a:lnTo>
                    <a:pt x="1173" y="581"/>
                  </a:lnTo>
                  <a:lnTo>
                    <a:pt x="1172" y="582"/>
                  </a:lnTo>
                  <a:lnTo>
                    <a:pt x="1170" y="583"/>
                  </a:lnTo>
                  <a:lnTo>
                    <a:pt x="1169" y="583"/>
                  </a:lnTo>
                  <a:lnTo>
                    <a:pt x="1169" y="585"/>
                  </a:lnTo>
                  <a:lnTo>
                    <a:pt x="1169" y="586"/>
                  </a:lnTo>
                  <a:lnTo>
                    <a:pt x="1169" y="588"/>
                  </a:lnTo>
                  <a:lnTo>
                    <a:pt x="1172" y="591"/>
                  </a:lnTo>
                  <a:lnTo>
                    <a:pt x="1172" y="592"/>
                  </a:lnTo>
                  <a:lnTo>
                    <a:pt x="1173" y="593"/>
                  </a:lnTo>
                  <a:lnTo>
                    <a:pt x="1174" y="593"/>
                  </a:lnTo>
                  <a:lnTo>
                    <a:pt x="1174" y="595"/>
                  </a:lnTo>
                  <a:lnTo>
                    <a:pt x="1175" y="596"/>
                  </a:lnTo>
                  <a:lnTo>
                    <a:pt x="1177" y="596"/>
                  </a:lnTo>
                  <a:lnTo>
                    <a:pt x="1177" y="598"/>
                  </a:lnTo>
                  <a:lnTo>
                    <a:pt x="1177" y="600"/>
                  </a:lnTo>
                  <a:lnTo>
                    <a:pt x="1177" y="601"/>
                  </a:lnTo>
                  <a:lnTo>
                    <a:pt x="1177" y="602"/>
                  </a:lnTo>
                  <a:lnTo>
                    <a:pt x="1177" y="605"/>
                  </a:lnTo>
                  <a:lnTo>
                    <a:pt x="1178" y="606"/>
                  </a:lnTo>
                  <a:lnTo>
                    <a:pt x="1178" y="607"/>
                  </a:lnTo>
                  <a:lnTo>
                    <a:pt x="1178" y="608"/>
                  </a:lnTo>
                  <a:lnTo>
                    <a:pt x="1179" y="610"/>
                  </a:lnTo>
                  <a:lnTo>
                    <a:pt x="1179" y="611"/>
                  </a:lnTo>
                  <a:lnTo>
                    <a:pt x="1180" y="612"/>
                  </a:lnTo>
                  <a:lnTo>
                    <a:pt x="1180" y="613"/>
                  </a:lnTo>
                  <a:lnTo>
                    <a:pt x="1180" y="615"/>
                  </a:lnTo>
                  <a:lnTo>
                    <a:pt x="1180" y="616"/>
                  </a:lnTo>
                  <a:lnTo>
                    <a:pt x="1179" y="617"/>
                  </a:lnTo>
                  <a:lnTo>
                    <a:pt x="1179" y="618"/>
                  </a:lnTo>
                  <a:lnTo>
                    <a:pt x="1179" y="620"/>
                  </a:lnTo>
                  <a:lnTo>
                    <a:pt x="1179" y="621"/>
                  </a:lnTo>
                  <a:lnTo>
                    <a:pt x="1179" y="622"/>
                  </a:lnTo>
                  <a:lnTo>
                    <a:pt x="1178" y="622"/>
                  </a:lnTo>
                  <a:lnTo>
                    <a:pt x="1178" y="623"/>
                  </a:lnTo>
                  <a:lnTo>
                    <a:pt x="1178" y="625"/>
                  </a:lnTo>
                  <a:lnTo>
                    <a:pt x="1178" y="626"/>
                  </a:lnTo>
                  <a:lnTo>
                    <a:pt x="1178" y="627"/>
                  </a:lnTo>
                  <a:lnTo>
                    <a:pt x="1178" y="628"/>
                  </a:lnTo>
                  <a:lnTo>
                    <a:pt x="1179" y="630"/>
                  </a:lnTo>
                  <a:lnTo>
                    <a:pt x="1178" y="635"/>
                  </a:lnTo>
                  <a:lnTo>
                    <a:pt x="1178" y="636"/>
                  </a:lnTo>
                  <a:lnTo>
                    <a:pt x="1179" y="637"/>
                  </a:lnTo>
                  <a:lnTo>
                    <a:pt x="1179" y="638"/>
                  </a:lnTo>
                  <a:lnTo>
                    <a:pt x="1179" y="640"/>
                  </a:lnTo>
                  <a:lnTo>
                    <a:pt x="1179" y="641"/>
                  </a:lnTo>
                  <a:lnTo>
                    <a:pt x="1179" y="642"/>
                  </a:lnTo>
                  <a:lnTo>
                    <a:pt x="1179" y="643"/>
                  </a:lnTo>
                  <a:lnTo>
                    <a:pt x="1180" y="645"/>
                  </a:lnTo>
                  <a:lnTo>
                    <a:pt x="1180" y="646"/>
                  </a:lnTo>
                  <a:lnTo>
                    <a:pt x="1180" y="647"/>
                  </a:lnTo>
                  <a:lnTo>
                    <a:pt x="1180" y="648"/>
                  </a:lnTo>
                  <a:lnTo>
                    <a:pt x="1182" y="650"/>
                  </a:lnTo>
                  <a:lnTo>
                    <a:pt x="1182" y="651"/>
                  </a:lnTo>
                  <a:lnTo>
                    <a:pt x="1183" y="652"/>
                  </a:lnTo>
                  <a:lnTo>
                    <a:pt x="1183" y="653"/>
                  </a:lnTo>
                  <a:lnTo>
                    <a:pt x="1184" y="655"/>
                  </a:lnTo>
                  <a:lnTo>
                    <a:pt x="1184" y="656"/>
                  </a:lnTo>
                  <a:lnTo>
                    <a:pt x="1184" y="657"/>
                  </a:lnTo>
                  <a:lnTo>
                    <a:pt x="1185" y="658"/>
                  </a:lnTo>
                  <a:lnTo>
                    <a:pt x="1185" y="660"/>
                  </a:lnTo>
                  <a:lnTo>
                    <a:pt x="1185" y="661"/>
                  </a:lnTo>
                  <a:lnTo>
                    <a:pt x="1187" y="662"/>
                  </a:lnTo>
                  <a:lnTo>
                    <a:pt x="1187" y="663"/>
                  </a:lnTo>
                  <a:lnTo>
                    <a:pt x="1188" y="665"/>
                  </a:lnTo>
                  <a:lnTo>
                    <a:pt x="1188" y="666"/>
                  </a:lnTo>
                  <a:lnTo>
                    <a:pt x="1189" y="667"/>
                  </a:lnTo>
                  <a:lnTo>
                    <a:pt x="1190" y="670"/>
                  </a:lnTo>
                  <a:lnTo>
                    <a:pt x="1192" y="671"/>
                  </a:lnTo>
                  <a:lnTo>
                    <a:pt x="1190" y="672"/>
                  </a:lnTo>
                  <a:lnTo>
                    <a:pt x="1192" y="672"/>
                  </a:lnTo>
                  <a:lnTo>
                    <a:pt x="1192" y="673"/>
                  </a:lnTo>
                  <a:lnTo>
                    <a:pt x="1192" y="675"/>
                  </a:lnTo>
                  <a:lnTo>
                    <a:pt x="1192" y="676"/>
                  </a:lnTo>
                  <a:lnTo>
                    <a:pt x="1193" y="676"/>
                  </a:lnTo>
                  <a:lnTo>
                    <a:pt x="1193" y="677"/>
                  </a:lnTo>
                  <a:lnTo>
                    <a:pt x="1193" y="678"/>
                  </a:lnTo>
                  <a:lnTo>
                    <a:pt x="1194" y="680"/>
                  </a:lnTo>
                  <a:lnTo>
                    <a:pt x="1195" y="681"/>
                  </a:lnTo>
                  <a:lnTo>
                    <a:pt x="1197" y="682"/>
                  </a:lnTo>
                  <a:lnTo>
                    <a:pt x="1197" y="683"/>
                  </a:lnTo>
                  <a:lnTo>
                    <a:pt x="1198" y="683"/>
                  </a:lnTo>
                  <a:lnTo>
                    <a:pt x="1198" y="685"/>
                  </a:lnTo>
                  <a:lnTo>
                    <a:pt x="1199" y="686"/>
                  </a:lnTo>
                  <a:lnTo>
                    <a:pt x="1200" y="687"/>
                  </a:lnTo>
                  <a:lnTo>
                    <a:pt x="1202" y="688"/>
                  </a:lnTo>
                  <a:lnTo>
                    <a:pt x="1202" y="690"/>
                  </a:lnTo>
                  <a:lnTo>
                    <a:pt x="1203" y="690"/>
                  </a:lnTo>
                  <a:lnTo>
                    <a:pt x="1203" y="691"/>
                  </a:lnTo>
                  <a:lnTo>
                    <a:pt x="1204" y="692"/>
                  </a:lnTo>
                  <a:lnTo>
                    <a:pt x="1206" y="693"/>
                  </a:lnTo>
                  <a:lnTo>
                    <a:pt x="1206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8" y="697"/>
                  </a:lnTo>
                  <a:lnTo>
                    <a:pt x="1208" y="698"/>
                  </a:lnTo>
                  <a:lnTo>
                    <a:pt x="1208" y="700"/>
                  </a:lnTo>
                  <a:lnTo>
                    <a:pt x="1208" y="701"/>
                  </a:lnTo>
                  <a:lnTo>
                    <a:pt x="1209" y="701"/>
                  </a:lnTo>
                  <a:lnTo>
                    <a:pt x="1209" y="702"/>
                  </a:lnTo>
                  <a:lnTo>
                    <a:pt x="1209" y="703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1" y="706"/>
                  </a:lnTo>
                  <a:lnTo>
                    <a:pt x="1211" y="707"/>
                  </a:lnTo>
                  <a:lnTo>
                    <a:pt x="1211" y="708"/>
                  </a:lnTo>
                  <a:lnTo>
                    <a:pt x="1211" y="710"/>
                  </a:lnTo>
                  <a:lnTo>
                    <a:pt x="1211" y="711"/>
                  </a:lnTo>
                  <a:lnTo>
                    <a:pt x="1209" y="711"/>
                  </a:lnTo>
                  <a:lnTo>
                    <a:pt x="1209" y="712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8" y="715"/>
                  </a:lnTo>
                  <a:lnTo>
                    <a:pt x="1208" y="716"/>
                  </a:lnTo>
                  <a:lnTo>
                    <a:pt x="1208" y="717"/>
                  </a:lnTo>
                  <a:lnTo>
                    <a:pt x="1208" y="718"/>
                  </a:lnTo>
                  <a:lnTo>
                    <a:pt x="1207" y="718"/>
                  </a:lnTo>
                  <a:lnTo>
                    <a:pt x="1207" y="720"/>
                  </a:lnTo>
                  <a:lnTo>
                    <a:pt x="1207" y="721"/>
                  </a:lnTo>
                  <a:lnTo>
                    <a:pt x="1206" y="721"/>
                  </a:lnTo>
                  <a:lnTo>
                    <a:pt x="1206" y="722"/>
                  </a:lnTo>
                  <a:lnTo>
                    <a:pt x="1206" y="723"/>
                  </a:lnTo>
                  <a:lnTo>
                    <a:pt x="1204" y="725"/>
                  </a:lnTo>
                  <a:lnTo>
                    <a:pt x="1204" y="726"/>
                  </a:lnTo>
                  <a:lnTo>
                    <a:pt x="1204" y="727"/>
                  </a:lnTo>
                  <a:lnTo>
                    <a:pt x="1204" y="729"/>
                  </a:lnTo>
                  <a:lnTo>
                    <a:pt x="1204" y="730"/>
                  </a:lnTo>
                  <a:lnTo>
                    <a:pt x="1204" y="731"/>
                  </a:lnTo>
                  <a:lnTo>
                    <a:pt x="1204" y="732"/>
                  </a:lnTo>
                  <a:lnTo>
                    <a:pt x="1206" y="732"/>
                  </a:lnTo>
                  <a:lnTo>
                    <a:pt x="1206" y="734"/>
                  </a:lnTo>
                  <a:lnTo>
                    <a:pt x="1206" y="735"/>
                  </a:lnTo>
                  <a:lnTo>
                    <a:pt x="1206" y="736"/>
                  </a:lnTo>
                  <a:lnTo>
                    <a:pt x="1207" y="737"/>
                  </a:lnTo>
                  <a:lnTo>
                    <a:pt x="1207" y="739"/>
                  </a:lnTo>
                  <a:lnTo>
                    <a:pt x="1207" y="740"/>
                  </a:lnTo>
                  <a:lnTo>
                    <a:pt x="1207" y="741"/>
                  </a:lnTo>
                  <a:lnTo>
                    <a:pt x="1208" y="742"/>
                  </a:lnTo>
                  <a:lnTo>
                    <a:pt x="1208" y="744"/>
                  </a:lnTo>
                  <a:lnTo>
                    <a:pt x="1209" y="745"/>
                  </a:lnTo>
                  <a:lnTo>
                    <a:pt x="1209" y="746"/>
                  </a:lnTo>
                  <a:lnTo>
                    <a:pt x="1209" y="747"/>
                  </a:lnTo>
                  <a:lnTo>
                    <a:pt x="1211" y="747"/>
                  </a:lnTo>
                  <a:lnTo>
                    <a:pt x="1209" y="747"/>
                  </a:lnTo>
                  <a:lnTo>
                    <a:pt x="1209" y="749"/>
                  </a:lnTo>
                  <a:lnTo>
                    <a:pt x="1208" y="749"/>
                  </a:lnTo>
                  <a:lnTo>
                    <a:pt x="1207" y="749"/>
                  </a:lnTo>
                  <a:lnTo>
                    <a:pt x="1206" y="750"/>
                  </a:lnTo>
                  <a:lnTo>
                    <a:pt x="1204" y="749"/>
                  </a:lnTo>
                  <a:lnTo>
                    <a:pt x="1203" y="749"/>
                  </a:lnTo>
                  <a:lnTo>
                    <a:pt x="1202" y="749"/>
                  </a:lnTo>
                  <a:lnTo>
                    <a:pt x="1200" y="749"/>
                  </a:lnTo>
                  <a:lnTo>
                    <a:pt x="1199" y="747"/>
                  </a:lnTo>
                  <a:lnTo>
                    <a:pt x="1198" y="747"/>
                  </a:lnTo>
                  <a:lnTo>
                    <a:pt x="1197" y="746"/>
                  </a:lnTo>
                  <a:lnTo>
                    <a:pt x="1195" y="745"/>
                  </a:lnTo>
                  <a:lnTo>
                    <a:pt x="1194" y="745"/>
                  </a:lnTo>
                  <a:lnTo>
                    <a:pt x="1193" y="744"/>
                  </a:lnTo>
                  <a:lnTo>
                    <a:pt x="1192" y="744"/>
                  </a:lnTo>
                  <a:lnTo>
                    <a:pt x="1190" y="744"/>
                  </a:lnTo>
                  <a:lnTo>
                    <a:pt x="1189" y="745"/>
                  </a:lnTo>
                  <a:lnTo>
                    <a:pt x="1188" y="745"/>
                  </a:lnTo>
                  <a:lnTo>
                    <a:pt x="1187" y="746"/>
                  </a:lnTo>
                  <a:lnTo>
                    <a:pt x="1185" y="746"/>
                  </a:lnTo>
                  <a:lnTo>
                    <a:pt x="1185" y="747"/>
                  </a:lnTo>
                  <a:lnTo>
                    <a:pt x="1185" y="749"/>
                  </a:lnTo>
                  <a:lnTo>
                    <a:pt x="1184" y="750"/>
                  </a:lnTo>
                  <a:lnTo>
                    <a:pt x="1184" y="751"/>
                  </a:lnTo>
                  <a:lnTo>
                    <a:pt x="1184" y="752"/>
                  </a:lnTo>
                  <a:lnTo>
                    <a:pt x="1184" y="754"/>
                  </a:lnTo>
                  <a:lnTo>
                    <a:pt x="1183" y="755"/>
                  </a:lnTo>
                  <a:lnTo>
                    <a:pt x="1183" y="756"/>
                  </a:lnTo>
                  <a:lnTo>
                    <a:pt x="1183" y="757"/>
                  </a:lnTo>
                  <a:lnTo>
                    <a:pt x="1183" y="759"/>
                  </a:lnTo>
                  <a:lnTo>
                    <a:pt x="1183" y="760"/>
                  </a:lnTo>
                  <a:lnTo>
                    <a:pt x="1183" y="761"/>
                  </a:lnTo>
                  <a:lnTo>
                    <a:pt x="1182" y="762"/>
                  </a:lnTo>
                  <a:lnTo>
                    <a:pt x="1182" y="764"/>
                  </a:lnTo>
                  <a:lnTo>
                    <a:pt x="1180" y="764"/>
                  </a:lnTo>
                  <a:lnTo>
                    <a:pt x="1180" y="765"/>
                  </a:lnTo>
                  <a:lnTo>
                    <a:pt x="1179" y="765"/>
                  </a:lnTo>
                  <a:lnTo>
                    <a:pt x="1178" y="766"/>
                  </a:lnTo>
                  <a:lnTo>
                    <a:pt x="1177" y="766"/>
                  </a:lnTo>
                  <a:lnTo>
                    <a:pt x="1177" y="767"/>
                  </a:lnTo>
                  <a:lnTo>
                    <a:pt x="1175" y="767"/>
                  </a:lnTo>
                  <a:lnTo>
                    <a:pt x="1174" y="767"/>
                  </a:lnTo>
                  <a:lnTo>
                    <a:pt x="1174" y="769"/>
                  </a:lnTo>
                  <a:lnTo>
                    <a:pt x="1173" y="769"/>
                  </a:lnTo>
                  <a:lnTo>
                    <a:pt x="1172" y="769"/>
                  </a:lnTo>
                  <a:lnTo>
                    <a:pt x="1170" y="770"/>
                  </a:lnTo>
                  <a:lnTo>
                    <a:pt x="1169" y="770"/>
                  </a:lnTo>
                  <a:lnTo>
                    <a:pt x="1168" y="770"/>
                  </a:lnTo>
                  <a:lnTo>
                    <a:pt x="1167" y="771"/>
                  </a:lnTo>
                  <a:lnTo>
                    <a:pt x="1164" y="771"/>
                  </a:lnTo>
                  <a:lnTo>
                    <a:pt x="1162" y="771"/>
                  </a:lnTo>
                  <a:lnTo>
                    <a:pt x="1160" y="771"/>
                  </a:lnTo>
                  <a:lnTo>
                    <a:pt x="1159" y="771"/>
                  </a:lnTo>
                  <a:lnTo>
                    <a:pt x="1158" y="771"/>
                  </a:lnTo>
                  <a:lnTo>
                    <a:pt x="1157" y="771"/>
                  </a:lnTo>
                  <a:lnTo>
                    <a:pt x="1157" y="770"/>
                  </a:lnTo>
                  <a:lnTo>
                    <a:pt x="1155" y="770"/>
                  </a:lnTo>
                  <a:lnTo>
                    <a:pt x="1154" y="770"/>
                  </a:lnTo>
                  <a:lnTo>
                    <a:pt x="1153" y="770"/>
                  </a:lnTo>
                  <a:lnTo>
                    <a:pt x="1152" y="770"/>
                  </a:lnTo>
                  <a:lnTo>
                    <a:pt x="1150" y="770"/>
                  </a:lnTo>
                  <a:lnTo>
                    <a:pt x="1149" y="769"/>
                  </a:lnTo>
                  <a:lnTo>
                    <a:pt x="1148" y="769"/>
                  </a:lnTo>
                  <a:lnTo>
                    <a:pt x="1147" y="769"/>
                  </a:lnTo>
                  <a:lnTo>
                    <a:pt x="1145" y="769"/>
                  </a:lnTo>
                  <a:lnTo>
                    <a:pt x="1144" y="769"/>
                  </a:lnTo>
                  <a:lnTo>
                    <a:pt x="1144" y="767"/>
                  </a:lnTo>
                  <a:lnTo>
                    <a:pt x="1143" y="767"/>
                  </a:lnTo>
                  <a:lnTo>
                    <a:pt x="1142" y="767"/>
                  </a:lnTo>
                  <a:lnTo>
                    <a:pt x="1140" y="767"/>
                  </a:lnTo>
                  <a:lnTo>
                    <a:pt x="1139" y="767"/>
                  </a:lnTo>
                  <a:lnTo>
                    <a:pt x="1139" y="766"/>
                  </a:lnTo>
                  <a:lnTo>
                    <a:pt x="1138" y="766"/>
                  </a:lnTo>
                  <a:lnTo>
                    <a:pt x="1137" y="766"/>
                  </a:lnTo>
                  <a:lnTo>
                    <a:pt x="1135" y="766"/>
                  </a:lnTo>
                  <a:lnTo>
                    <a:pt x="1134" y="766"/>
                  </a:lnTo>
                  <a:lnTo>
                    <a:pt x="1134" y="765"/>
                  </a:lnTo>
                  <a:lnTo>
                    <a:pt x="1133" y="765"/>
                  </a:lnTo>
                  <a:lnTo>
                    <a:pt x="1132" y="765"/>
                  </a:lnTo>
                  <a:lnTo>
                    <a:pt x="1130" y="765"/>
                  </a:lnTo>
                  <a:lnTo>
                    <a:pt x="1129" y="765"/>
                  </a:lnTo>
                  <a:lnTo>
                    <a:pt x="1128" y="765"/>
                  </a:lnTo>
                  <a:lnTo>
                    <a:pt x="1128" y="764"/>
                  </a:lnTo>
                  <a:lnTo>
                    <a:pt x="1127" y="764"/>
                  </a:lnTo>
                  <a:lnTo>
                    <a:pt x="1125" y="764"/>
                  </a:lnTo>
                  <a:lnTo>
                    <a:pt x="1125" y="762"/>
                  </a:lnTo>
                  <a:lnTo>
                    <a:pt x="1124" y="762"/>
                  </a:lnTo>
                  <a:lnTo>
                    <a:pt x="1123" y="761"/>
                  </a:lnTo>
                  <a:lnTo>
                    <a:pt x="1122" y="760"/>
                  </a:lnTo>
                  <a:lnTo>
                    <a:pt x="1122" y="759"/>
                  </a:lnTo>
                  <a:lnTo>
                    <a:pt x="1120" y="757"/>
                  </a:lnTo>
                  <a:lnTo>
                    <a:pt x="1120" y="756"/>
                  </a:lnTo>
                  <a:lnTo>
                    <a:pt x="1119" y="755"/>
                  </a:lnTo>
                  <a:lnTo>
                    <a:pt x="1118" y="755"/>
                  </a:lnTo>
                  <a:lnTo>
                    <a:pt x="1117" y="754"/>
                  </a:lnTo>
                  <a:lnTo>
                    <a:pt x="1115" y="754"/>
                  </a:lnTo>
                  <a:lnTo>
                    <a:pt x="1114" y="754"/>
                  </a:lnTo>
                  <a:lnTo>
                    <a:pt x="1113" y="752"/>
                  </a:lnTo>
                  <a:lnTo>
                    <a:pt x="1112" y="752"/>
                  </a:lnTo>
                  <a:lnTo>
                    <a:pt x="1110" y="751"/>
                  </a:lnTo>
                  <a:lnTo>
                    <a:pt x="1109" y="751"/>
                  </a:lnTo>
                  <a:lnTo>
                    <a:pt x="1108" y="750"/>
                  </a:lnTo>
                  <a:lnTo>
                    <a:pt x="1107" y="750"/>
                  </a:lnTo>
                  <a:lnTo>
                    <a:pt x="1107" y="749"/>
                  </a:lnTo>
                  <a:lnTo>
                    <a:pt x="1105" y="749"/>
                  </a:lnTo>
                  <a:lnTo>
                    <a:pt x="1104" y="749"/>
                  </a:lnTo>
                  <a:lnTo>
                    <a:pt x="1104" y="747"/>
                  </a:lnTo>
                  <a:lnTo>
                    <a:pt x="1104" y="746"/>
                  </a:lnTo>
                  <a:lnTo>
                    <a:pt x="1103" y="746"/>
                  </a:lnTo>
                  <a:lnTo>
                    <a:pt x="1103" y="745"/>
                  </a:lnTo>
                  <a:lnTo>
                    <a:pt x="1103" y="744"/>
                  </a:lnTo>
                  <a:lnTo>
                    <a:pt x="1102" y="744"/>
                  </a:lnTo>
                  <a:lnTo>
                    <a:pt x="1102" y="742"/>
                  </a:lnTo>
                  <a:lnTo>
                    <a:pt x="1102" y="741"/>
                  </a:lnTo>
                  <a:lnTo>
                    <a:pt x="1100" y="741"/>
                  </a:lnTo>
                  <a:lnTo>
                    <a:pt x="1100" y="740"/>
                  </a:lnTo>
                  <a:lnTo>
                    <a:pt x="1099" y="739"/>
                  </a:lnTo>
                  <a:lnTo>
                    <a:pt x="1098" y="737"/>
                  </a:lnTo>
                  <a:lnTo>
                    <a:pt x="1097" y="736"/>
                  </a:lnTo>
                  <a:lnTo>
                    <a:pt x="1095" y="735"/>
                  </a:lnTo>
                  <a:lnTo>
                    <a:pt x="1095" y="734"/>
                  </a:lnTo>
                  <a:lnTo>
                    <a:pt x="1094" y="734"/>
                  </a:lnTo>
                  <a:lnTo>
                    <a:pt x="1093" y="732"/>
                  </a:lnTo>
                  <a:lnTo>
                    <a:pt x="1092" y="732"/>
                  </a:lnTo>
                  <a:lnTo>
                    <a:pt x="1092" y="731"/>
                  </a:lnTo>
                  <a:lnTo>
                    <a:pt x="1090" y="731"/>
                  </a:lnTo>
                  <a:lnTo>
                    <a:pt x="1089" y="730"/>
                  </a:lnTo>
                  <a:lnTo>
                    <a:pt x="1088" y="730"/>
                  </a:lnTo>
                  <a:lnTo>
                    <a:pt x="1088" y="729"/>
                  </a:lnTo>
                  <a:lnTo>
                    <a:pt x="1087" y="727"/>
                  </a:lnTo>
                  <a:lnTo>
                    <a:pt x="1087" y="726"/>
                  </a:lnTo>
                  <a:lnTo>
                    <a:pt x="1087" y="725"/>
                  </a:lnTo>
                  <a:lnTo>
                    <a:pt x="1085" y="723"/>
                  </a:lnTo>
                  <a:lnTo>
                    <a:pt x="1084" y="722"/>
                  </a:lnTo>
                  <a:lnTo>
                    <a:pt x="1083" y="722"/>
                  </a:lnTo>
                  <a:lnTo>
                    <a:pt x="1083" y="721"/>
                  </a:lnTo>
                  <a:lnTo>
                    <a:pt x="1082" y="721"/>
                  </a:lnTo>
                  <a:lnTo>
                    <a:pt x="1082" y="720"/>
                  </a:lnTo>
                  <a:lnTo>
                    <a:pt x="1080" y="720"/>
                  </a:lnTo>
                  <a:lnTo>
                    <a:pt x="1079" y="718"/>
                  </a:lnTo>
                  <a:lnTo>
                    <a:pt x="1079" y="717"/>
                  </a:lnTo>
                  <a:lnTo>
                    <a:pt x="1078" y="717"/>
                  </a:lnTo>
                  <a:lnTo>
                    <a:pt x="1078" y="716"/>
                  </a:lnTo>
                  <a:lnTo>
                    <a:pt x="1077" y="716"/>
                  </a:lnTo>
                  <a:lnTo>
                    <a:pt x="1077" y="715"/>
                  </a:lnTo>
                  <a:lnTo>
                    <a:pt x="1075" y="715"/>
                  </a:lnTo>
                  <a:lnTo>
                    <a:pt x="1075" y="713"/>
                  </a:lnTo>
                  <a:lnTo>
                    <a:pt x="1075" y="712"/>
                  </a:lnTo>
                  <a:lnTo>
                    <a:pt x="1074" y="712"/>
                  </a:lnTo>
                  <a:lnTo>
                    <a:pt x="1073" y="711"/>
                  </a:lnTo>
                  <a:lnTo>
                    <a:pt x="1072" y="710"/>
                  </a:lnTo>
                  <a:lnTo>
                    <a:pt x="1070" y="710"/>
                  </a:lnTo>
                  <a:lnTo>
                    <a:pt x="1069" y="708"/>
                  </a:lnTo>
                  <a:lnTo>
                    <a:pt x="1068" y="708"/>
                  </a:lnTo>
                  <a:lnTo>
                    <a:pt x="1067" y="707"/>
                  </a:lnTo>
                  <a:lnTo>
                    <a:pt x="1065" y="707"/>
                  </a:lnTo>
                  <a:lnTo>
                    <a:pt x="1064" y="706"/>
                  </a:lnTo>
                  <a:lnTo>
                    <a:pt x="1063" y="706"/>
                  </a:lnTo>
                  <a:lnTo>
                    <a:pt x="1062" y="705"/>
                  </a:lnTo>
                  <a:lnTo>
                    <a:pt x="1062" y="703"/>
                  </a:lnTo>
                  <a:lnTo>
                    <a:pt x="1062" y="702"/>
                  </a:lnTo>
                  <a:lnTo>
                    <a:pt x="1060" y="701"/>
                  </a:lnTo>
                  <a:lnTo>
                    <a:pt x="1060" y="700"/>
                  </a:lnTo>
                  <a:lnTo>
                    <a:pt x="1059" y="698"/>
                  </a:lnTo>
                  <a:lnTo>
                    <a:pt x="1058" y="698"/>
                  </a:lnTo>
                  <a:lnTo>
                    <a:pt x="1058" y="697"/>
                  </a:lnTo>
                  <a:lnTo>
                    <a:pt x="1057" y="697"/>
                  </a:lnTo>
                  <a:lnTo>
                    <a:pt x="1055" y="697"/>
                  </a:lnTo>
                  <a:lnTo>
                    <a:pt x="1054" y="696"/>
                  </a:lnTo>
                  <a:lnTo>
                    <a:pt x="1053" y="696"/>
                  </a:lnTo>
                  <a:lnTo>
                    <a:pt x="1053" y="695"/>
                  </a:lnTo>
                  <a:lnTo>
                    <a:pt x="1052" y="693"/>
                  </a:lnTo>
                  <a:lnTo>
                    <a:pt x="1050" y="692"/>
                  </a:lnTo>
                  <a:lnTo>
                    <a:pt x="1049" y="691"/>
                  </a:lnTo>
                  <a:lnTo>
                    <a:pt x="1048" y="690"/>
                  </a:lnTo>
                  <a:lnTo>
                    <a:pt x="1047" y="690"/>
                  </a:lnTo>
                  <a:lnTo>
                    <a:pt x="1045" y="688"/>
                  </a:lnTo>
                  <a:lnTo>
                    <a:pt x="1044" y="688"/>
                  </a:lnTo>
                  <a:lnTo>
                    <a:pt x="1043" y="688"/>
                  </a:lnTo>
                  <a:lnTo>
                    <a:pt x="1042" y="688"/>
                  </a:lnTo>
                  <a:lnTo>
                    <a:pt x="1040" y="688"/>
                  </a:lnTo>
                  <a:lnTo>
                    <a:pt x="1039" y="690"/>
                  </a:lnTo>
                  <a:lnTo>
                    <a:pt x="1038" y="691"/>
                  </a:lnTo>
                  <a:lnTo>
                    <a:pt x="1037" y="691"/>
                  </a:lnTo>
                  <a:lnTo>
                    <a:pt x="1035" y="692"/>
                  </a:lnTo>
                  <a:lnTo>
                    <a:pt x="1034" y="691"/>
                  </a:lnTo>
                  <a:lnTo>
                    <a:pt x="1033" y="691"/>
                  </a:lnTo>
                  <a:lnTo>
                    <a:pt x="1032" y="691"/>
                  </a:lnTo>
                  <a:lnTo>
                    <a:pt x="1030" y="691"/>
                  </a:lnTo>
                  <a:lnTo>
                    <a:pt x="1029" y="691"/>
                  </a:lnTo>
                  <a:lnTo>
                    <a:pt x="1028" y="692"/>
                  </a:lnTo>
                  <a:lnTo>
                    <a:pt x="1027" y="692"/>
                  </a:lnTo>
                  <a:lnTo>
                    <a:pt x="1025" y="692"/>
                  </a:lnTo>
                  <a:lnTo>
                    <a:pt x="1024" y="693"/>
                  </a:lnTo>
                  <a:lnTo>
                    <a:pt x="1023" y="693"/>
                  </a:lnTo>
                  <a:lnTo>
                    <a:pt x="1022" y="692"/>
                  </a:lnTo>
                  <a:lnTo>
                    <a:pt x="1020" y="692"/>
                  </a:lnTo>
                  <a:lnTo>
                    <a:pt x="1020" y="691"/>
                  </a:lnTo>
                  <a:lnTo>
                    <a:pt x="1020" y="690"/>
                  </a:lnTo>
                  <a:lnTo>
                    <a:pt x="1019" y="690"/>
                  </a:lnTo>
                  <a:lnTo>
                    <a:pt x="1020" y="688"/>
                  </a:lnTo>
                  <a:lnTo>
                    <a:pt x="1020" y="687"/>
                  </a:lnTo>
                  <a:lnTo>
                    <a:pt x="1020" y="686"/>
                  </a:lnTo>
                  <a:lnTo>
                    <a:pt x="1019" y="686"/>
                  </a:lnTo>
                  <a:lnTo>
                    <a:pt x="1019" y="685"/>
                  </a:lnTo>
                  <a:lnTo>
                    <a:pt x="1019" y="683"/>
                  </a:lnTo>
                  <a:lnTo>
                    <a:pt x="1019" y="682"/>
                  </a:lnTo>
                  <a:lnTo>
                    <a:pt x="1018" y="682"/>
                  </a:lnTo>
                  <a:lnTo>
                    <a:pt x="1018" y="680"/>
                  </a:lnTo>
                  <a:lnTo>
                    <a:pt x="1017" y="678"/>
                  </a:lnTo>
                  <a:lnTo>
                    <a:pt x="1017" y="677"/>
                  </a:lnTo>
                  <a:lnTo>
                    <a:pt x="1017" y="676"/>
                  </a:lnTo>
                  <a:lnTo>
                    <a:pt x="1015" y="675"/>
                  </a:lnTo>
                  <a:lnTo>
                    <a:pt x="1014" y="673"/>
                  </a:lnTo>
                  <a:lnTo>
                    <a:pt x="1013" y="673"/>
                  </a:lnTo>
                  <a:lnTo>
                    <a:pt x="1012" y="673"/>
                  </a:lnTo>
                  <a:lnTo>
                    <a:pt x="1010" y="673"/>
                  </a:lnTo>
                  <a:lnTo>
                    <a:pt x="1009" y="673"/>
                  </a:lnTo>
                  <a:lnTo>
                    <a:pt x="1008" y="673"/>
                  </a:lnTo>
                  <a:lnTo>
                    <a:pt x="1007" y="673"/>
                  </a:lnTo>
                  <a:lnTo>
                    <a:pt x="1005" y="673"/>
                  </a:lnTo>
                  <a:lnTo>
                    <a:pt x="1005" y="672"/>
                  </a:lnTo>
                  <a:lnTo>
                    <a:pt x="1004" y="673"/>
                  </a:lnTo>
                  <a:lnTo>
                    <a:pt x="1002" y="673"/>
                  </a:lnTo>
                  <a:lnTo>
                    <a:pt x="1002" y="675"/>
                  </a:lnTo>
                  <a:lnTo>
                    <a:pt x="1002" y="676"/>
                  </a:lnTo>
                  <a:lnTo>
                    <a:pt x="1002" y="677"/>
                  </a:lnTo>
                  <a:lnTo>
                    <a:pt x="1002" y="678"/>
                  </a:lnTo>
                  <a:lnTo>
                    <a:pt x="1002" y="680"/>
                  </a:lnTo>
                  <a:lnTo>
                    <a:pt x="1000" y="681"/>
                  </a:lnTo>
                  <a:lnTo>
                    <a:pt x="1000" y="682"/>
                  </a:lnTo>
                  <a:lnTo>
                    <a:pt x="1000" y="683"/>
                  </a:lnTo>
                  <a:lnTo>
                    <a:pt x="999" y="685"/>
                  </a:lnTo>
                  <a:lnTo>
                    <a:pt x="999" y="686"/>
                  </a:lnTo>
                  <a:lnTo>
                    <a:pt x="998" y="687"/>
                  </a:lnTo>
                  <a:lnTo>
                    <a:pt x="998" y="688"/>
                  </a:lnTo>
                  <a:lnTo>
                    <a:pt x="998" y="690"/>
                  </a:lnTo>
                  <a:lnTo>
                    <a:pt x="998" y="691"/>
                  </a:lnTo>
                  <a:lnTo>
                    <a:pt x="998" y="692"/>
                  </a:lnTo>
                  <a:lnTo>
                    <a:pt x="998" y="693"/>
                  </a:lnTo>
                  <a:lnTo>
                    <a:pt x="998" y="695"/>
                  </a:lnTo>
                  <a:lnTo>
                    <a:pt x="998" y="696"/>
                  </a:lnTo>
                  <a:lnTo>
                    <a:pt x="998" y="697"/>
                  </a:lnTo>
                  <a:lnTo>
                    <a:pt x="998" y="698"/>
                  </a:lnTo>
                  <a:lnTo>
                    <a:pt x="998" y="700"/>
                  </a:lnTo>
                  <a:lnTo>
                    <a:pt x="998" y="701"/>
                  </a:lnTo>
                  <a:lnTo>
                    <a:pt x="998" y="702"/>
                  </a:lnTo>
                  <a:lnTo>
                    <a:pt x="998" y="703"/>
                  </a:lnTo>
                  <a:lnTo>
                    <a:pt x="997" y="705"/>
                  </a:lnTo>
                  <a:lnTo>
                    <a:pt x="997" y="706"/>
                  </a:lnTo>
                  <a:lnTo>
                    <a:pt x="995" y="707"/>
                  </a:lnTo>
                  <a:lnTo>
                    <a:pt x="995" y="708"/>
                  </a:lnTo>
                  <a:lnTo>
                    <a:pt x="995" y="710"/>
                  </a:lnTo>
                  <a:lnTo>
                    <a:pt x="994" y="710"/>
                  </a:lnTo>
                  <a:lnTo>
                    <a:pt x="994" y="712"/>
                  </a:lnTo>
                  <a:lnTo>
                    <a:pt x="994" y="713"/>
                  </a:lnTo>
                  <a:lnTo>
                    <a:pt x="994" y="715"/>
                  </a:lnTo>
                  <a:lnTo>
                    <a:pt x="994" y="716"/>
                  </a:lnTo>
                  <a:lnTo>
                    <a:pt x="994" y="717"/>
                  </a:lnTo>
                  <a:lnTo>
                    <a:pt x="993" y="717"/>
                  </a:lnTo>
                  <a:lnTo>
                    <a:pt x="993" y="718"/>
                  </a:lnTo>
                  <a:lnTo>
                    <a:pt x="992" y="718"/>
                  </a:lnTo>
                  <a:lnTo>
                    <a:pt x="992" y="720"/>
                  </a:lnTo>
                  <a:lnTo>
                    <a:pt x="990" y="720"/>
                  </a:lnTo>
                  <a:lnTo>
                    <a:pt x="989" y="720"/>
                  </a:lnTo>
                  <a:lnTo>
                    <a:pt x="988" y="720"/>
                  </a:lnTo>
                  <a:lnTo>
                    <a:pt x="988" y="721"/>
                  </a:lnTo>
                  <a:lnTo>
                    <a:pt x="987" y="721"/>
                  </a:lnTo>
                  <a:lnTo>
                    <a:pt x="987" y="722"/>
                  </a:lnTo>
                  <a:lnTo>
                    <a:pt x="987" y="723"/>
                  </a:lnTo>
                  <a:lnTo>
                    <a:pt x="985" y="723"/>
                  </a:lnTo>
                  <a:lnTo>
                    <a:pt x="985" y="725"/>
                  </a:lnTo>
                  <a:lnTo>
                    <a:pt x="984" y="725"/>
                  </a:lnTo>
                  <a:lnTo>
                    <a:pt x="984" y="726"/>
                  </a:lnTo>
                  <a:lnTo>
                    <a:pt x="983" y="726"/>
                  </a:lnTo>
                  <a:lnTo>
                    <a:pt x="983" y="727"/>
                  </a:lnTo>
                  <a:lnTo>
                    <a:pt x="983" y="729"/>
                  </a:lnTo>
                  <a:lnTo>
                    <a:pt x="982" y="730"/>
                  </a:lnTo>
                  <a:lnTo>
                    <a:pt x="982" y="731"/>
                  </a:lnTo>
                  <a:lnTo>
                    <a:pt x="980" y="731"/>
                  </a:lnTo>
                  <a:lnTo>
                    <a:pt x="980" y="732"/>
                  </a:lnTo>
                  <a:lnTo>
                    <a:pt x="979" y="732"/>
                  </a:lnTo>
                  <a:lnTo>
                    <a:pt x="978" y="732"/>
                  </a:lnTo>
                  <a:lnTo>
                    <a:pt x="976" y="732"/>
                  </a:lnTo>
                  <a:lnTo>
                    <a:pt x="975" y="732"/>
                  </a:lnTo>
                  <a:lnTo>
                    <a:pt x="975" y="734"/>
                  </a:lnTo>
                  <a:lnTo>
                    <a:pt x="974" y="734"/>
                  </a:lnTo>
                  <a:lnTo>
                    <a:pt x="973" y="734"/>
                  </a:lnTo>
                  <a:lnTo>
                    <a:pt x="971" y="732"/>
                  </a:lnTo>
                  <a:lnTo>
                    <a:pt x="970" y="732"/>
                  </a:lnTo>
                  <a:lnTo>
                    <a:pt x="969" y="731"/>
                  </a:lnTo>
                  <a:lnTo>
                    <a:pt x="968" y="730"/>
                  </a:lnTo>
                  <a:lnTo>
                    <a:pt x="966" y="729"/>
                  </a:lnTo>
                  <a:lnTo>
                    <a:pt x="965" y="727"/>
                  </a:lnTo>
                  <a:lnTo>
                    <a:pt x="964" y="726"/>
                  </a:lnTo>
                  <a:lnTo>
                    <a:pt x="963" y="726"/>
                  </a:lnTo>
                  <a:lnTo>
                    <a:pt x="961" y="725"/>
                  </a:lnTo>
                  <a:lnTo>
                    <a:pt x="960" y="725"/>
                  </a:lnTo>
                  <a:lnTo>
                    <a:pt x="959" y="723"/>
                  </a:lnTo>
                  <a:lnTo>
                    <a:pt x="958" y="723"/>
                  </a:lnTo>
                  <a:lnTo>
                    <a:pt x="956" y="723"/>
                  </a:lnTo>
                  <a:lnTo>
                    <a:pt x="956" y="722"/>
                  </a:lnTo>
                  <a:lnTo>
                    <a:pt x="955" y="722"/>
                  </a:lnTo>
                  <a:lnTo>
                    <a:pt x="954" y="722"/>
                  </a:lnTo>
                  <a:lnTo>
                    <a:pt x="954" y="721"/>
                  </a:lnTo>
                  <a:lnTo>
                    <a:pt x="953" y="721"/>
                  </a:lnTo>
                  <a:lnTo>
                    <a:pt x="953" y="722"/>
                  </a:lnTo>
                  <a:lnTo>
                    <a:pt x="951" y="722"/>
                  </a:lnTo>
                  <a:lnTo>
                    <a:pt x="951" y="723"/>
                  </a:lnTo>
                  <a:lnTo>
                    <a:pt x="951" y="725"/>
                  </a:lnTo>
                  <a:lnTo>
                    <a:pt x="950" y="725"/>
                  </a:lnTo>
                  <a:lnTo>
                    <a:pt x="950" y="726"/>
                  </a:lnTo>
                  <a:lnTo>
                    <a:pt x="950" y="727"/>
                  </a:lnTo>
                  <a:lnTo>
                    <a:pt x="950" y="729"/>
                  </a:lnTo>
                  <a:lnTo>
                    <a:pt x="949" y="729"/>
                  </a:lnTo>
                  <a:lnTo>
                    <a:pt x="949" y="730"/>
                  </a:lnTo>
                  <a:lnTo>
                    <a:pt x="949" y="731"/>
                  </a:lnTo>
                  <a:lnTo>
                    <a:pt x="948" y="731"/>
                  </a:lnTo>
                  <a:lnTo>
                    <a:pt x="946" y="731"/>
                  </a:lnTo>
                  <a:lnTo>
                    <a:pt x="945" y="732"/>
                  </a:lnTo>
                  <a:lnTo>
                    <a:pt x="945" y="734"/>
                  </a:lnTo>
                  <a:lnTo>
                    <a:pt x="944" y="734"/>
                  </a:lnTo>
                  <a:lnTo>
                    <a:pt x="943" y="734"/>
                  </a:lnTo>
                  <a:lnTo>
                    <a:pt x="941" y="734"/>
                  </a:lnTo>
                  <a:lnTo>
                    <a:pt x="940" y="734"/>
                  </a:lnTo>
                  <a:lnTo>
                    <a:pt x="940" y="735"/>
                  </a:lnTo>
                  <a:lnTo>
                    <a:pt x="939" y="735"/>
                  </a:lnTo>
                  <a:lnTo>
                    <a:pt x="938" y="735"/>
                  </a:lnTo>
                  <a:lnTo>
                    <a:pt x="938" y="736"/>
                  </a:lnTo>
                  <a:lnTo>
                    <a:pt x="936" y="736"/>
                  </a:lnTo>
                  <a:lnTo>
                    <a:pt x="935" y="736"/>
                  </a:lnTo>
                  <a:lnTo>
                    <a:pt x="935" y="737"/>
                  </a:lnTo>
                  <a:lnTo>
                    <a:pt x="934" y="737"/>
                  </a:lnTo>
                  <a:lnTo>
                    <a:pt x="933" y="739"/>
                  </a:lnTo>
                  <a:lnTo>
                    <a:pt x="931" y="739"/>
                  </a:lnTo>
                  <a:lnTo>
                    <a:pt x="930" y="739"/>
                  </a:lnTo>
                  <a:lnTo>
                    <a:pt x="930" y="740"/>
                  </a:lnTo>
                  <a:lnTo>
                    <a:pt x="929" y="740"/>
                  </a:lnTo>
                  <a:lnTo>
                    <a:pt x="928" y="740"/>
                  </a:lnTo>
                  <a:lnTo>
                    <a:pt x="926" y="741"/>
                  </a:lnTo>
                  <a:lnTo>
                    <a:pt x="925" y="741"/>
                  </a:lnTo>
                  <a:lnTo>
                    <a:pt x="924" y="741"/>
                  </a:lnTo>
                  <a:lnTo>
                    <a:pt x="923" y="741"/>
                  </a:lnTo>
                  <a:lnTo>
                    <a:pt x="921" y="741"/>
                  </a:lnTo>
                  <a:lnTo>
                    <a:pt x="920" y="741"/>
                  </a:lnTo>
                  <a:lnTo>
                    <a:pt x="919" y="741"/>
                  </a:lnTo>
                  <a:lnTo>
                    <a:pt x="918" y="741"/>
                  </a:lnTo>
                  <a:lnTo>
                    <a:pt x="916" y="741"/>
                  </a:lnTo>
                  <a:lnTo>
                    <a:pt x="915" y="741"/>
                  </a:lnTo>
                  <a:lnTo>
                    <a:pt x="915" y="742"/>
                  </a:lnTo>
                  <a:lnTo>
                    <a:pt x="914" y="742"/>
                  </a:lnTo>
                  <a:lnTo>
                    <a:pt x="913" y="742"/>
                  </a:lnTo>
                  <a:lnTo>
                    <a:pt x="911" y="742"/>
                  </a:lnTo>
                  <a:lnTo>
                    <a:pt x="910" y="742"/>
                  </a:lnTo>
                  <a:lnTo>
                    <a:pt x="909" y="742"/>
                  </a:lnTo>
                  <a:lnTo>
                    <a:pt x="908" y="742"/>
                  </a:lnTo>
                  <a:lnTo>
                    <a:pt x="906" y="742"/>
                  </a:lnTo>
                  <a:lnTo>
                    <a:pt x="906" y="744"/>
                  </a:lnTo>
                  <a:lnTo>
                    <a:pt x="905" y="744"/>
                  </a:lnTo>
                  <a:lnTo>
                    <a:pt x="904" y="744"/>
                  </a:lnTo>
                  <a:lnTo>
                    <a:pt x="903" y="745"/>
                  </a:lnTo>
                  <a:lnTo>
                    <a:pt x="900" y="745"/>
                  </a:lnTo>
                  <a:lnTo>
                    <a:pt x="899" y="746"/>
                  </a:lnTo>
                  <a:lnTo>
                    <a:pt x="899" y="747"/>
                  </a:lnTo>
                  <a:lnTo>
                    <a:pt x="898" y="747"/>
                  </a:lnTo>
                  <a:lnTo>
                    <a:pt x="896" y="747"/>
                  </a:lnTo>
                  <a:lnTo>
                    <a:pt x="896" y="749"/>
                  </a:lnTo>
                  <a:lnTo>
                    <a:pt x="895" y="749"/>
                  </a:lnTo>
                  <a:lnTo>
                    <a:pt x="894" y="749"/>
                  </a:lnTo>
                  <a:lnTo>
                    <a:pt x="894" y="750"/>
                  </a:lnTo>
                  <a:lnTo>
                    <a:pt x="894" y="751"/>
                  </a:lnTo>
                  <a:lnTo>
                    <a:pt x="893" y="752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91" y="755"/>
                  </a:lnTo>
                  <a:lnTo>
                    <a:pt x="891" y="756"/>
                  </a:lnTo>
                  <a:lnTo>
                    <a:pt x="891" y="757"/>
                  </a:lnTo>
                  <a:lnTo>
                    <a:pt x="890" y="757"/>
                  </a:lnTo>
                  <a:lnTo>
                    <a:pt x="890" y="759"/>
                  </a:lnTo>
                  <a:lnTo>
                    <a:pt x="889" y="760"/>
                  </a:lnTo>
                  <a:lnTo>
                    <a:pt x="889" y="761"/>
                  </a:lnTo>
                  <a:lnTo>
                    <a:pt x="889" y="762"/>
                  </a:lnTo>
                  <a:lnTo>
                    <a:pt x="889" y="764"/>
                  </a:lnTo>
                  <a:lnTo>
                    <a:pt x="889" y="765"/>
                  </a:lnTo>
                  <a:lnTo>
                    <a:pt x="889" y="766"/>
                  </a:lnTo>
                  <a:lnTo>
                    <a:pt x="890" y="766"/>
                  </a:lnTo>
                  <a:lnTo>
                    <a:pt x="890" y="767"/>
                  </a:lnTo>
                  <a:lnTo>
                    <a:pt x="889" y="769"/>
                  </a:lnTo>
                  <a:lnTo>
                    <a:pt x="888" y="769"/>
                  </a:lnTo>
                  <a:lnTo>
                    <a:pt x="886" y="769"/>
                  </a:lnTo>
                  <a:lnTo>
                    <a:pt x="885" y="769"/>
                  </a:lnTo>
                  <a:lnTo>
                    <a:pt x="885" y="767"/>
                  </a:lnTo>
                  <a:lnTo>
                    <a:pt x="884" y="767"/>
                  </a:lnTo>
                  <a:lnTo>
                    <a:pt x="883" y="769"/>
                  </a:lnTo>
                  <a:lnTo>
                    <a:pt x="881" y="770"/>
                  </a:lnTo>
                  <a:lnTo>
                    <a:pt x="880" y="770"/>
                  </a:lnTo>
                  <a:lnTo>
                    <a:pt x="880" y="771"/>
                  </a:lnTo>
                  <a:lnTo>
                    <a:pt x="879" y="771"/>
                  </a:lnTo>
                  <a:lnTo>
                    <a:pt x="879" y="772"/>
                  </a:lnTo>
                  <a:lnTo>
                    <a:pt x="879" y="774"/>
                  </a:lnTo>
                  <a:lnTo>
                    <a:pt x="879" y="776"/>
                  </a:lnTo>
                  <a:lnTo>
                    <a:pt x="878" y="777"/>
                  </a:lnTo>
                  <a:lnTo>
                    <a:pt x="878" y="779"/>
                  </a:lnTo>
                  <a:lnTo>
                    <a:pt x="876" y="779"/>
                  </a:lnTo>
                  <a:lnTo>
                    <a:pt x="876" y="780"/>
                  </a:lnTo>
                  <a:lnTo>
                    <a:pt x="875" y="780"/>
                  </a:lnTo>
                  <a:lnTo>
                    <a:pt x="874" y="781"/>
                  </a:lnTo>
                  <a:lnTo>
                    <a:pt x="873" y="781"/>
                  </a:lnTo>
                  <a:lnTo>
                    <a:pt x="873" y="782"/>
                  </a:lnTo>
                  <a:lnTo>
                    <a:pt x="871" y="782"/>
                  </a:lnTo>
                  <a:lnTo>
                    <a:pt x="870" y="782"/>
                  </a:lnTo>
                  <a:lnTo>
                    <a:pt x="870" y="784"/>
                  </a:lnTo>
                  <a:lnTo>
                    <a:pt x="869" y="784"/>
                  </a:lnTo>
                  <a:lnTo>
                    <a:pt x="868" y="785"/>
                  </a:lnTo>
                  <a:lnTo>
                    <a:pt x="866" y="786"/>
                  </a:lnTo>
                  <a:lnTo>
                    <a:pt x="865" y="789"/>
                  </a:lnTo>
                  <a:lnTo>
                    <a:pt x="865" y="790"/>
                  </a:lnTo>
                  <a:lnTo>
                    <a:pt x="864" y="790"/>
                  </a:lnTo>
                  <a:lnTo>
                    <a:pt x="863" y="790"/>
                  </a:lnTo>
                  <a:lnTo>
                    <a:pt x="861" y="790"/>
                  </a:lnTo>
                  <a:lnTo>
                    <a:pt x="860" y="791"/>
                  </a:lnTo>
                  <a:lnTo>
                    <a:pt x="859" y="791"/>
                  </a:lnTo>
                  <a:lnTo>
                    <a:pt x="858" y="791"/>
                  </a:lnTo>
                  <a:lnTo>
                    <a:pt x="856" y="792"/>
                  </a:lnTo>
                  <a:lnTo>
                    <a:pt x="855" y="794"/>
                  </a:lnTo>
                  <a:lnTo>
                    <a:pt x="854" y="795"/>
                  </a:lnTo>
                  <a:lnTo>
                    <a:pt x="853" y="795"/>
                  </a:lnTo>
                  <a:lnTo>
                    <a:pt x="851" y="796"/>
                  </a:lnTo>
                  <a:lnTo>
                    <a:pt x="851" y="797"/>
                  </a:lnTo>
                  <a:lnTo>
                    <a:pt x="850" y="797"/>
                  </a:lnTo>
                  <a:lnTo>
                    <a:pt x="850" y="799"/>
                  </a:lnTo>
                  <a:lnTo>
                    <a:pt x="849" y="799"/>
                  </a:lnTo>
                  <a:lnTo>
                    <a:pt x="849" y="797"/>
                  </a:lnTo>
                  <a:lnTo>
                    <a:pt x="849" y="796"/>
                  </a:lnTo>
                  <a:lnTo>
                    <a:pt x="848" y="796"/>
                  </a:lnTo>
                  <a:lnTo>
                    <a:pt x="848" y="795"/>
                  </a:lnTo>
                  <a:lnTo>
                    <a:pt x="848" y="794"/>
                  </a:lnTo>
                  <a:lnTo>
                    <a:pt x="848" y="792"/>
                  </a:lnTo>
                  <a:lnTo>
                    <a:pt x="848" y="791"/>
                  </a:lnTo>
                  <a:lnTo>
                    <a:pt x="848" y="790"/>
                  </a:lnTo>
                  <a:lnTo>
                    <a:pt x="848" y="789"/>
                  </a:lnTo>
                  <a:lnTo>
                    <a:pt x="846" y="787"/>
                  </a:lnTo>
                  <a:lnTo>
                    <a:pt x="846" y="786"/>
                  </a:lnTo>
                  <a:lnTo>
                    <a:pt x="845" y="785"/>
                  </a:lnTo>
                  <a:lnTo>
                    <a:pt x="844" y="784"/>
                  </a:lnTo>
                  <a:lnTo>
                    <a:pt x="843" y="784"/>
                  </a:lnTo>
                  <a:lnTo>
                    <a:pt x="843" y="782"/>
                  </a:lnTo>
                  <a:lnTo>
                    <a:pt x="841" y="781"/>
                  </a:lnTo>
                  <a:lnTo>
                    <a:pt x="840" y="781"/>
                  </a:lnTo>
                  <a:lnTo>
                    <a:pt x="840" y="780"/>
                  </a:lnTo>
                  <a:lnTo>
                    <a:pt x="839" y="780"/>
                  </a:lnTo>
                  <a:lnTo>
                    <a:pt x="838" y="780"/>
                  </a:lnTo>
                  <a:lnTo>
                    <a:pt x="838" y="779"/>
                  </a:lnTo>
                  <a:lnTo>
                    <a:pt x="838" y="777"/>
                  </a:lnTo>
                  <a:lnTo>
                    <a:pt x="838" y="776"/>
                  </a:lnTo>
                  <a:lnTo>
                    <a:pt x="836" y="776"/>
                  </a:lnTo>
                  <a:lnTo>
                    <a:pt x="836" y="775"/>
                  </a:lnTo>
                  <a:lnTo>
                    <a:pt x="838" y="775"/>
                  </a:lnTo>
                  <a:lnTo>
                    <a:pt x="838" y="774"/>
                  </a:lnTo>
                  <a:lnTo>
                    <a:pt x="836" y="774"/>
                  </a:lnTo>
                  <a:lnTo>
                    <a:pt x="836" y="772"/>
                  </a:lnTo>
                  <a:lnTo>
                    <a:pt x="838" y="772"/>
                  </a:lnTo>
                  <a:lnTo>
                    <a:pt x="836" y="772"/>
                  </a:lnTo>
                  <a:lnTo>
                    <a:pt x="836" y="771"/>
                  </a:lnTo>
                  <a:lnTo>
                    <a:pt x="836" y="770"/>
                  </a:lnTo>
                  <a:lnTo>
                    <a:pt x="836" y="769"/>
                  </a:lnTo>
                  <a:lnTo>
                    <a:pt x="836" y="767"/>
                  </a:lnTo>
                  <a:lnTo>
                    <a:pt x="835" y="767"/>
                  </a:lnTo>
                  <a:lnTo>
                    <a:pt x="835" y="766"/>
                  </a:lnTo>
                  <a:lnTo>
                    <a:pt x="835" y="765"/>
                  </a:lnTo>
                  <a:lnTo>
                    <a:pt x="834" y="765"/>
                  </a:lnTo>
                  <a:lnTo>
                    <a:pt x="834" y="764"/>
                  </a:lnTo>
                  <a:lnTo>
                    <a:pt x="834" y="762"/>
                  </a:lnTo>
                  <a:lnTo>
                    <a:pt x="833" y="761"/>
                  </a:lnTo>
                  <a:lnTo>
                    <a:pt x="833" y="760"/>
                  </a:lnTo>
                  <a:lnTo>
                    <a:pt x="831" y="760"/>
                  </a:lnTo>
                  <a:lnTo>
                    <a:pt x="831" y="759"/>
                  </a:lnTo>
                  <a:lnTo>
                    <a:pt x="830" y="759"/>
                  </a:lnTo>
                  <a:lnTo>
                    <a:pt x="830" y="757"/>
                  </a:lnTo>
                  <a:lnTo>
                    <a:pt x="830" y="756"/>
                  </a:lnTo>
                  <a:lnTo>
                    <a:pt x="829" y="756"/>
                  </a:lnTo>
                  <a:lnTo>
                    <a:pt x="829" y="757"/>
                  </a:lnTo>
                  <a:lnTo>
                    <a:pt x="828" y="757"/>
                  </a:lnTo>
                  <a:lnTo>
                    <a:pt x="826" y="759"/>
                  </a:lnTo>
                  <a:lnTo>
                    <a:pt x="825" y="759"/>
                  </a:lnTo>
                  <a:lnTo>
                    <a:pt x="824" y="759"/>
                  </a:lnTo>
                  <a:lnTo>
                    <a:pt x="821" y="759"/>
                  </a:lnTo>
                  <a:lnTo>
                    <a:pt x="820" y="760"/>
                  </a:lnTo>
                  <a:lnTo>
                    <a:pt x="819" y="760"/>
                  </a:lnTo>
                  <a:lnTo>
                    <a:pt x="818" y="759"/>
                  </a:lnTo>
                  <a:lnTo>
                    <a:pt x="818" y="760"/>
                  </a:lnTo>
                  <a:lnTo>
                    <a:pt x="815" y="760"/>
                  </a:lnTo>
                  <a:lnTo>
                    <a:pt x="813" y="761"/>
                  </a:lnTo>
                  <a:lnTo>
                    <a:pt x="811" y="761"/>
                  </a:lnTo>
                  <a:lnTo>
                    <a:pt x="810" y="762"/>
                  </a:lnTo>
                  <a:lnTo>
                    <a:pt x="809" y="762"/>
                  </a:lnTo>
                  <a:lnTo>
                    <a:pt x="806" y="764"/>
                  </a:lnTo>
                  <a:lnTo>
                    <a:pt x="805" y="764"/>
                  </a:lnTo>
                  <a:lnTo>
                    <a:pt x="804" y="765"/>
                  </a:lnTo>
                  <a:lnTo>
                    <a:pt x="803" y="765"/>
                  </a:lnTo>
                  <a:lnTo>
                    <a:pt x="801" y="766"/>
                  </a:lnTo>
                  <a:lnTo>
                    <a:pt x="801" y="769"/>
                  </a:lnTo>
                  <a:lnTo>
                    <a:pt x="800" y="770"/>
                  </a:lnTo>
                  <a:lnTo>
                    <a:pt x="799" y="771"/>
                  </a:lnTo>
                  <a:lnTo>
                    <a:pt x="798" y="771"/>
                  </a:lnTo>
                  <a:lnTo>
                    <a:pt x="798" y="772"/>
                  </a:lnTo>
                  <a:lnTo>
                    <a:pt x="796" y="772"/>
                  </a:lnTo>
                  <a:lnTo>
                    <a:pt x="795" y="772"/>
                  </a:lnTo>
                  <a:lnTo>
                    <a:pt x="794" y="772"/>
                  </a:lnTo>
                  <a:lnTo>
                    <a:pt x="794" y="774"/>
                  </a:lnTo>
                  <a:lnTo>
                    <a:pt x="795" y="774"/>
                  </a:lnTo>
                  <a:lnTo>
                    <a:pt x="794" y="775"/>
                  </a:lnTo>
                  <a:lnTo>
                    <a:pt x="795" y="776"/>
                  </a:lnTo>
                  <a:lnTo>
                    <a:pt x="795" y="777"/>
                  </a:lnTo>
                  <a:lnTo>
                    <a:pt x="795" y="779"/>
                  </a:lnTo>
                  <a:lnTo>
                    <a:pt x="795" y="780"/>
                  </a:lnTo>
                  <a:lnTo>
                    <a:pt x="795" y="781"/>
                  </a:lnTo>
                  <a:lnTo>
                    <a:pt x="795" y="782"/>
                  </a:lnTo>
                  <a:lnTo>
                    <a:pt x="796" y="784"/>
                  </a:lnTo>
                  <a:lnTo>
                    <a:pt x="796" y="785"/>
                  </a:lnTo>
                  <a:lnTo>
                    <a:pt x="796" y="786"/>
                  </a:lnTo>
                  <a:lnTo>
                    <a:pt x="795" y="787"/>
                  </a:lnTo>
                  <a:lnTo>
                    <a:pt x="795" y="789"/>
                  </a:lnTo>
                  <a:lnTo>
                    <a:pt x="795" y="790"/>
                  </a:lnTo>
                  <a:lnTo>
                    <a:pt x="794" y="790"/>
                  </a:lnTo>
                  <a:lnTo>
                    <a:pt x="794" y="791"/>
                  </a:lnTo>
                  <a:lnTo>
                    <a:pt x="794" y="792"/>
                  </a:lnTo>
                  <a:lnTo>
                    <a:pt x="793" y="794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3" y="797"/>
                  </a:lnTo>
                  <a:lnTo>
                    <a:pt x="793" y="799"/>
                  </a:lnTo>
                  <a:lnTo>
                    <a:pt x="791" y="799"/>
                  </a:lnTo>
                  <a:lnTo>
                    <a:pt x="791" y="800"/>
                  </a:lnTo>
                  <a:lnTo>
                    <a:pt x="791" y="801"/>
                  </a:lnTo>
                  <a:lnTo>
                    <a:pt x="791" y="802"/>
                  </a:lnTo>
                  <a:lnTo>
                    <a:pt x="790" y="802"/>
                  </a:lnTo>
                  <a:lnTo>
                    <a:pt x="789" y="802"/>
                  </a:lnTo>
                  <a:lnTo>
                    <a:pt x="788" y="802"/>
                  </a:lnTo>
                  <a:lnTo>
                    <a:pt x="786" y="802"/>
                  </a:lnTo>
                  <a:lnTo>
                    <a:pt x="785" y="804"/>
                  </a:lnTo>
                  <a:lnTo>
                    <a:pt x="784" y="804"/>
                  </a:lnTo>
                  <a:lnTo>
                    <a:pt x="783" y="805"/>
                  </a:lnTo>
                  <a:lnTo>
                    <a:pt x="781" y="805"/>
                  </a:lnTo>
                  <a:lnTo>
                    <a:pt x="780" y="806"/>
                  </a:lnTo>
                  <a:lnTo>
                    <a:pt x="779" y="807"/>
                  </a:lnTo>
                  <a:lnTo>
                    <a:pt x="778" y="809"/>
                  </a:lnTo>
                  <a:lnTo>
                    <a:pt x="776" y="809"/>
                  </a:lnTo>
                  <a:lnTo>
                    <a:pt x="776" y="810"/>
                  </a:lnTo>
                  <a:lnTo>
                    <a:pt x="776" y="811"/>
                  </a:lnTo>
                  <a:lnTo>
                    <a:pt x="776" y="812"/>
                  </a:lnTo>
                  <a:lnTo>
                    <a:pt x="776" y="814"/>
                  </a:lnTo>
                  <a:lnTo>
                    <a:pt x="776" y="815"/>
                  </a:lnTo>
                  <a:lnTo>
                    <a:pt x="775" y="815"/>
                  </a:lnTo>
                  <a:lnTo>
                    <a:pt x="775" y="816"/>
                  </a:lnTo>
                  <a:lnTo>
                    <a:pt x="775" y="817"/>
                  </a:lnTo>
                  <a:lnTo>
                    <a:pt x="774" y="817"/>
                  </a:lnTo>
                  <a:lnTo>
                    <a:pt x="774" y="819"/>
                  </a:lnTo>
                  <a:lnTo>
                    <a:pt x="774" y="820"/>
                  </a:lnTo>
                  <a:lnTo>
                    <a:pt x="774" y="821"/>
                  </a:lnTo>
                  <a:lnTo>
                    <a:pt x="774" y="822"/>
                  </a:lnTo>
                  <a:lnTo>
                    <a:pt x="774" y="824"/>
                  </a:lnTo>
                  <a:lnTo>
                    <a:pt x="775" y="825"/>
                  </a:lnTo>
                  <a:lnTo>
                    <a:pt x="775" y="826"/>
                  </a:lnTo>
                  <a:lnTo>
                    <a:pt x="775" y="827"/>
                  </a:lnTo>
                  <a:lnTo>
                    <a:pt x="775" y="829"/>
                  </a:lnTo>
                  <a:lnTo>
                    <a:pt x="776" y="830"/>
                  </a:lnTo>
                  <a:lnTo>
                    <a:pt x="776" y="831"/>
                  </a:lnTo>
                  <a:lnTo>
                    <a:pt x="776" y="832"/>
                  </a:lnTo>
                  <a:lnTo>
                    <a:pt x="778" y="832"/>
                  </a:lnTo>
                  <a:lnTo>
                    <a:pt x="778" y="834"/>
                  </a:lnTo>
                  <a:lnTo>
                    <a:pt x="778" y="835"/>
                  </a:lnTo>
                  <a:lnTo>
                    <a:pt x="779" y="836"/>
                  </a:lnTo>
                  <a:lnTo>
                    <a:pt x="779" y="837"/>
                  </a:lnTo>
                  <a:lnTo>
                    <a:pt x="780" y="839"/>
                  </a:lnTo>
                  <a:lnTo>
                    <a:pt x="780" y="840"/>
                  </a:lnTo>
                  <a:lnTo>
                    <a:pt x="781" y="840"/>
                  </a:lnTo>
                  <a:lnTo>
                    <a:pt x="781" y="841"/>
                  </a:lnTo>
                  <a:lnTo>
                    <a:pt x="781" y="842"/>
                  </a:lnTo>
                  <a:lnTo>
                    <a:pt x="783" y="842"/>
                  </a:lnTo>
                  <a:lnTo>
                    <a:pt x="783" y="844"/>
                  </a:lnTo>
                  <a:lnTo>
                    <a:pt x="784" y="844"/>
                  </a:lnTo>
                  <a:lnTo>
                    <a:pt x="784" y="845"/>
                  </a:lnTo>
                  <a:lnTo>
                    <a:pt x="785" y="845"/>
                  </a:lnTo>
                  <a:lnTo>
                    <a:pt x="785" y="846"/>
                  </a:lnTo>
                  <a:lnTo>
                    <a:pt x="786" y="846"/>
                  </a:lnTo>
                  <a:lnTo>
                    <a:pt x="788" y="849"/>
                  </a:lnTo>
                  <a:lnTo>
                    <a:pt x="789" y="850"/>
                  </a:lnTo>
                  <a:lnTo>
                    <a:pt x="789" y="851"/>
                  </a:lnTo>
                  <a:lnTo>
                    <a:pt x="790" y="852"/>
                  </a:lnTo>
                  <a:lnTo>
                    <a:pt x="791" y="854"/>
                  </a:lnTo>
                  <a:lnTo>
                    <a:pt x="791" y="855"/>
                  </a:lnTo>
                  <a:lnTo>
                    <a:pt x="793" y="856"/>
                  </a:lnTo>
                  <a:lnTo>
                    <a:pt x="794" y="857"/>
                  </a:lnTo>
                  <a:lnTo>
                    <a:pt x="794" y="859"/>
                  </a:lnTo>
                  <a:lnTo>
                    <a:pt x="795" y="859"/>
                  </a:lnTo>
                  <a:lnTo>
                    <a:pt x="795" y="860"/>
                  </a:lnTo>
                  <a:lnTo>
                    <a:pt x="796" y="861"/>
                  </a:lnTo>
                  <a:lnTo>
                    <a:pt x="795" y="861"/>
                  </a:lnTo>
                  <a:lnTo>
                    <a:pt x="794" y="861"/>
                  </a:lnTo>
                  <a:lnTo>
                    <a:pt x="794" y="862"/>
                  </a:lnTo>
                  <a:lnTo>
                    <a:pt x="793" y="862"/>
                  </a:lnTo>
                  <a:lnTo>
                    <a:pt x="791" y="864"/>
                  </a:lnTo>
                  <a:lnTo>
                    <a:pt x="790" y="864"/>
                  </a:lnTo>
                  <a:lnTo>
                    <a:pt x="790" y="865"/>
                  </a:lnTo>
                  <a:lnTo>
                    <a:pt x="789" y="865"/>
                  </a:lnTo>
                  <a:lnTo>
                    <a:pt x="788" y="865"/>
                  </a:lnTo>
                  <a:lnTo>
                    <a:pt x="786" y="866"/>
                  </a:lnTo>
                  <a:lnTo>
                    <a:pt x="785" y="866"/>
                  </a:lnTo>
                  <a:lnTo>
                    <a:pt x="784" y="866"/>
                  </a:lnTo>
                  <a:lnTo>
                    <a:pt x="783" y="866"/>
                  </a:lnTo>
                  <a:lnTo>
                    <a:pt x="780" y="866"/>
                  </a:lnTo>
                  <a:lnTo>
                    <a:pt x="780" y="865"/>
                  </a:lnTo>
                  <a:lnTo>
                    <a:pt x="779" y="865"/>
                  </a:lnTo>
                  <a:lnTo>
                    <a:pt x="779" y="866"/>
                  </a:lnTo>
                  <a:lnTo>
                    <a:pt x="778" y="866"/>
                  </a:lnTo>
                  <a:lnTo>
                    <a:pt x="778" y="865"/>
                  </a:lnTo>
                  <a:lnTo>
                    <a:pt x="778" y="864"/>
                  </a:lnTo>
                  <a:lnTo>
                    <a:pt x="778" y="862"/>
                  </a:lnTo>
                  <a:lnTo>
                    <a:pt x="776" y="862"/>
                  </a:lnTo>
                  <a:lnTo>
                    <a:pt x="775" y="862"/>
                  </a:lnTo>
                  <a:lnTo>
                    <a:pt x="775" y="861"/>
                  </a:lnTo>
                  <a:lnTo>
                    <a:pt x="775" y="860"/>
                  </a:lnTo>
                  <a:lnTo>
                    <a:pt x="774" y="860"/>
                  </a:lnTo>
                  <a:lnTo>
                    <a:pt x="773" y="860"/>
                  </a:lnTo>
                  <a:lnTo>
                    <a:pt x="771" y="860"/>
                  </a:lnTo>
                  <a:lnTo>
                    <a:pt x="770" y="860"/>
                  </a:lnTo>
                  <a:lnTo>
                    <a:pt x="770" y="861"/>
                  </a:lnTo>
                  <a:lnTo>
                    <a:pt x="771" y="861"/>
                  </a:lnTo>
                  <a:lnTo>
                    <a:pt x="771" y="862"/>
                  </a:lnTo>
                  <a:lnTo>
                    <a:pt x="771" y="864"/>
                  </a:lnTo>
                  <a:lnTo>
                    <a:pt x="770" y="864"/>
                  </a:lnTo>
                  <a:lnTo>
                    <a:pt x="769" y="862"/>
                  </a:lnTo>
                  <a:lnTo>
                    <a:pt x="768" y="862"/>
                  </a:lnTo>
                  <a:lnTo>
                    <a:pt x="768" y="861"/>
                  </a:lnTo>
                  <a:lnTo>
                    <a:pt x="766" y="861"/>
                  </a:lnTo>
                  <a:lnTo>
                    <a:pt x="765" y="861"/>
                  </a:lnTo>
                  <a:lnTo>
                    <a:pt x="764" y="861"/>
                  </a:lnTo>
                  <a:lnTo>
                    <a:pt x="763" y="861"/>
                  </a:lnTo>
                  <a:lnTo>
                    <a:pt x="763" y="862"/>
                  </a:lnTo>
                  <a:lnTo>
                    <a:pt x="761" y="862"/>
                  </a:lnTo>
                  <a:lnTo>
                    <a:pt x="760" y="862"/>
                  </a:lnTo>
                  <a:lnTo>
                    <a:pt x="759" y="862"/>
                  </a:lnTo>
                  <a:lnTo>
                    <a:pt x="758" y="862"/>
                  </a:lnTo>
                  <a:lnTo>
                    <a:pt x="759" y="864"/>
                  </a:lnTo>
                  <a:lnTo>
                    <a:pt x="759" y="865"/>
                  </a:lnTo>
                  <a:lnTo>
                    <a:pt x="759" y="866"/>
                  </a:lnTo>
                  <a:lnTo>
                    <a:pt x="758" y="866"/>
                  </a:lnTo>
                  <a:lnTo>
                    <a:pt x="758" y="865"/>
                  </a:lnTo>
                  <a:lnTo>
                    <a:pt x="756" y="865"/>
                  </a:lnTo>
                  <a:lnTo>
                    <a:pt x="756" y="864"/>
                  </a:lnTo>
                  <a:lnTo>
                    <a:pt x="755" y="862"/>
                  </a:lnTo>
                  <a:lnTo>
                    <a:pt x="755" y="861"/>
                  </a:lnTo>
                  <a:lnTo>
                    <a:pt x="756" y="861"/>
                  </a:lnTo>
                  <a:lnTo>
                    <a:pt x="756" y="860"/>
                  </a:lnTo>
                  <a:lnTo>
                    <a:pt x="758" y="860"/>
                  </a:lnTo>
                  <a:lnTo>
                    <a:pt x="758" y="859"/>
                  </a:lnTo>
                  <a:lnTo>
                    <a:pt x="756" y="859"/>
                  </a:lnTo>
                  <a:lnTo>
                    <a:pt x="755" y="859"/>
                  </a:lnTo>
                  <a:lnTo>
                    <a:pt x="755" y="860"/>
                  </a:lnTo>
                  <a:lnTo>
                    <a:pt x="754" y="860"/>
                  </a:lnTo>
                  <a:lnTo>
                    <a:pt x="752" y="859"/>
                  </a:lnTo>
                  <a:lnTo>
                    <a:pt x="751" y="859"/>
                  </a:lnTo>
                  <a:lnTo>
                    <a:pt x="750" y="859"/>
                  </a:lnTo>
                  <a:lnTo>
                    <a:pt x="750" y="857"/>
                  </a:lnTo>
                  <a:lnTo>
                    <a:pt x="751" y="857"/>
                  </a:lnTo>
                  <a:lnTo>
                    <a:pt x="751" y="856"/>
                  </a:lnTo>
                  <a:lnTo>
                    <a:pt x="752" y="856"/>
                  </a:lnTo>
                  <a:lnTo>
                    <a:pt x="752" y="855"/>
                  </a:lnTo>
                  <a:lnTo>
                    <a:pt x="752" y="854"/>
                  </a:lnTo>
                  <a:lnTo>
                    <a:pt x="751" y="852"/>
                  </a:lnTo>
                  <a:lnTo>
                    <a:pt x="750" y="854"/>
                  </a:lnTo>
                  <a:lnTo>
                    <a:pt x="749" y="854"/>
                  </a:lnTo>
                  <a:lnTo>
                    <a:pt x="749" y="852"/>
                  </a:lnTo>
                  <a:lnTo>
                    <a:pt x="747" y="852"/>
                  </a:lnTo>
                  <a:lnTo>
                    <a:pt x="747" y="851"/>
                  </a:lnTo>
                  <a:lnTo>
                    <a:pt x="747" y="850"/>
                  </a:lnTo>
                  <a:lnTo>
                    <a:pt x="746" y="850"/>
                  </a:lnTo>
                  <a:lnTo>
                    <a:pt x="745" y="850"/>
                  </a:lnTo>
                  <a:lnTo>
                    <a:pt x="745" y="851"/>
                  </a:lnTo>
                  <a:lnTo>
                    <a:pt x="744" y="850"/>
                  </a:lnTo>
                  <a:lnTo>
                    <a:pt x="744" y="849"/>
                  </a:lnTo>
                  <a:lnTo>
                    <a:pt x="742" y="847"/>
                  </a:lnTo>
                  <a:lnTo>
                    <a:pt x="742" y="846"/>
                  </a:lnTo>
                  <a:lnTo>
                    <a:pt x="744" y="846"/>
                  </a:lnTo>
                  <a:lnTo>
                    <a:pt x="744" y="845"/>
                  </a:lnTo>
                  <a:lnTo>
                    <a:pt x="745" y="845"/>
                  </a:lnTo>
                  <a:lnTo>
                    <a:pt x="746" y="845"/>
                  </a:lnTo>
                  <a:lnTo>
                    <a:pt x="747" y="845"/>
                  </a:lnTo>
                  <a:lnTo>
                    <a:pt x="747" y="844"/>
                  </a:lnTo>
                  <a:lnTo>
                    <a:pt x="747" y="842"/>
                  </a:lnTo>
                  <a:lnTo>
                    <a:pt x="746" y="844"/>
                  </a:lnTo>
                  <a:lnTo>
                    <a:pt x="745" y="844"/>
                  </a:lnTo>
                  <a:lnTo>
                    <a:pt x="744" y="844"/>
                  </a:lnTo>
                  <a:lnTo>
                    <a:pt x="744" y="842"/>
                  </a:lnTo>
                  <a:lnTo>
                    <a:pt x="744" y="841"/>
                  </a:lnTo>
                  <a:lnTo>
                    <a:pt x="745" y="841"/>
                  </a:lnTo>
                  <a:lnTo>
                    <a:pt x="745" y="840"/>
                  </a:lnTo>
                  <a:lnTo>
                    <a:pt x="744" y="839"/>
                  </a:lnTo>
                  <a:lnTo>
                    <a:pt x="742" y="839"/>
                  </a:lnTo>
                  <a:lnTo>
                    <a:pt x="741" y="839"/>
                  </a:lnTo>
                  <a:lnTo>
                    <a:pt x="740" y="839"/>
                  </a:lnTo>
                  <a:lnTo>
                    <a:pt x="739" y="839"/>
                  </a:lnTo>
                  <a:lnTo>
                    <a:pt x="737" y="837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5" y="836"/>
                  </a:lnTo>
                  <a:lnTo>
                    <a:pt x="735" y="835"/>
                  </a:lnTo>
                  <a:lnTo>
                    <a:pt x="734" y="835"/>
                  </a:lnTo>
                  <a:lnTo>
                    <a:pt x="732" y="835"/>
                  </a:lnTo>
                  <a:lnTo>
                    <a:pt x="731" y="835"/>
                  </a:lnTo>
                  <a:lnTo>
                    <a:pt x="730" y="835"/>
                  </a:lnTo>
                  <a:lnTo>
                    <a:pt x="729" y="834"/>
                  </a:lnTo>
                  <a:lnTo>
                    <a:pt x="727" y="834"/>
                  </a:lnTo>
                  <a:lnTo>
                    <a:pt x="726" y="834"/>
                  </a:lnTo>
                  <a:lnTo>
                    <a:pt x="726" y="832"/>
                  </a:lnTo>
                  <a:lnTo>
                    <a:pt x="726" y="831"/>
                  </a:lnTo>
                  <a:lnTo>
                    <a:pt x="726" y="830"/>
                  </a:lnTo>
                  <a:lnTo>
                    <a:pt x="727" y="830"/>
                  </a:lnTo>
                  <a:lnTo>
                    <a:pt x="727" y="829"/>
                  </a:lnTo>
                  <a:lnTo>
                    <a:pt x="726" y="829"/>
                  </a:lnTo>
                  <a:lnTo>
                    <a:pt x="725" y="829"/>
                  </a:lnTo>
                  <a:lnTo>
                    <a:pt x="724" y="827"/>
                  </a:lnTo>
                  <a:lnTo>
                    <a:pt x="722" y="827"/>
                  </a:lnTo>
                  <a:lnTo>
                    <a:pt x="722" y="826"/>
                  </a:lnTo>
                  <a:lnTo>
                    <a:pt x="721" y="826"/>
                  </a:lnTo>
                  <a:lnTo>
                    <a:pt x="722" y="825"/>
                  </a:lnTo>
                  <a:lnTo>
                    <a:pt x="725" y="825"/>
                  </a:lnTo>
                  <a:lnTo>
                    <a:pt x="726" y="824"/>
                  </a:lnTo>
                  <a:lnTo>
                    <a:pt x="726" y="822"/>
                  </a:lnTo>
                  <a:lnTo>
                    <a:pt x="725" y="822"/>
                  </a:lnTo>
                  <a:lnTo>
                    <a:pt x="724" y="824"/>
                  </a:lnTo>
                  <a:lnTo>
                    <a:pt x="722" y="824"/>
                  </a:lnTo>
                  <a:lnTo>
                    <a:pt x="721" y="825"/>
                  </a:lnTo>
                  <a:lnTo>
                    <a:pt x="721" y="824"/>
                  </a:lnTo>
                  <a:lnTo>
                    <a:pt x="721" y="822"/>
                  </a:lnTo>
                  <a:lnTo>
                    <a:pt x="722" y="821"/>
                  </a:lnTo>
                  <a:lnTo>
                    <a:pt x="722" y="820"/>
                  </a:lnTo>
                  <a:lnTo>
                    <a:pt x="722" y="819"/>
                  </a:lnTo>
                  <a:lnTo>
                    <a:pt x="722" y="817"/>
                  </a:lnTo>
                  <a:lnTo>
                    <a:pt x="721" y="816"/>
                  </a:lnTo>
                  <a:lnTo>
                    <a:pt x="720" y="816"/>
                  </a:lnTo>
                  <a:lnTo>
                    <a:pt x="719" y="816"/>
                  </a:lnTo>
                  <a:lnTo>
                    <a:pt x="717" y="816"/>
                  </a:lnTo>
                  <a:lnTo>
                    <a:pt x="716" y="815"/>
                  </a:lnTo>
                  <a:lnTo>
                    <a:pt x="715" y="815"/>
                  </a:lnTo>
                  <a:lnTo>
                    <a:pt x="714" y="815"/>
                  </a:lnTo>
                  <a:lnTo>
                    <a:pt x="714" y="816"/>
                  </a:lnTo>
                  <a:lnTo>
                    <a:pt x="714" y="817"/>
                  </a:lnTo>
                  <a:lnTo>
                    <a:pt x="712" y="817"/>
                  </a:lnTo>
                  <a:lnTo>
                    <a:pt x="711" y="817"/>
                  </a:lnTo>
                  <a:lnTo>
                    <a:pt x="711" y="816"/>
                  </a:lnTo>
                  <a:lnTo>
                    <a:pt x="711" y="815"/>
                  </a:lnTo>
                  <a:lnTo>
                    <a:pt x="711" y="814"/>
                  </a:lnTo>
                  <a:lnTo>
                    <a:pt x="710" y="812"/>
                  </a:lnTo>
                  <a:lnTo>
                    <a:pt x="709" y="812"/>
                  </a:lnTo>
                  <a:lnTo>
                    <a:pt x="707" y="814"/>
                  </a:lnTo>
                  <a:lnTo>
                    <a:pt x="706" y="814"/>
                  </a:lnTo>
                  <a:lnTo>
                    <a:pt x="706" y="812"/>
                  </a:lnTo>
                  <a:lnTo>
                    <a:pt x="706" y="811"/>
                  </a:lnTo>
                  <a:lnTo>
                    <a:pt x="707" y="810"/>
                  </a:lnTo>
                  <a:lnTo>
                    <a:pt x="707" y="809"/>
                  </a:lnTo>
                  <a:lnTo>
                    <a:pt x="706" y="807"/>
                  </a:lnTo>
                  <a:lnTo>
                    <a:pt x="706" y="806"/>
                  </a:lnTo>
                  <a:lnTo>
                    <a:pt x="706" y="805"/>
                  </a:lnTo>
                  <a:lnTo>
                    <a:pt x="705" y="805"/>
                  </a:lnTo>
                  <a:lnTo>
                    <a:pt x="704" y="805"/>
                  </a:lnTo>
                  <a:lnTo>
                    <a:pt x="704" y="806"/>
                  </a:lnTo>
                  <a:lnTo>
                    <a:pt x="704" y="807"/>
                  </a:lnTo>
                  <a:lnTo>
                    <a:pt x="702" y="807"/>
                  </a:lnTo>
                  <a:lnTo>
                    <a:pt x="701" y="807"/>
                  </a:lnTo>
                  <a:lnTo>
                    <a:pt x="701" y="806"/>
                  </a:lnTo>
                  <a:lnTo>
                    <a:pt x="700" y="806"/>
                  </a:lnTo>
                  <a:lnTo>
                    <a:pt x="700" y="805"/>
                  </a:lnTo>
                  <a:lnTo>
                    <a:pt x="699" y="805"/>
                  </a:lnTo>
                  <a:lnTo>
                    <a:pt x="699" y="804"/>
                  </a:lnTo>
                  <a:lnTo>
                    <a:pt x="699" y="802"/>
                  </a:lnTo>
                  <a:lnTo>
                    <a:pt x="699" y="801"/>
                  </a:lnTo>
                  <a:lnTo>
                    <a:pt x="700" y="801"/>
                  </a:lnTo>
                  <a:lnTo>
                    <a:pt x="699" y="801"/>
                  </a:lnTo>
                  <a:lnTo>
                    <a:pt x="699" y="800"/>
                  </a:lnTo>
                  <a:lnTo>
                    <a:pt x="697" y="800"/>
                  </a:lnTo>
                  <a:lnTo>
                    <a:pt x="697" y="801"/>
                  </a:lnTo>
                  <a:lnTo>
                    <a:pt x="697" y="802"/>
                  </a:lnTo>
                  <a:lnTo>
                    <a:pt x="696" y="802"/>
                  </a:lnTo>
                  <a:lnTo>
                    <a:pt x="696" y="804"/>
                  </a:lnTo>
                  <a:lnTo>
                    <a:pt x="695" y="804"/>
                  </a:lnTo>
                  <a:lnTo>
                    <a:pt x="694" y="804"/>
                  </a:lnTo>
                  <a:lnTo>
                    <a:pt x="694" y="805"/>
                  </a:lnTo>
                  <a:lnTo>
                    <a:pt x="694" y="804"/>
                  </a:lnTo>
                  <a:lnTo>
                    <a:pt x="692" y="805"/>
                  </a:lnTo>
                  <a:lnTo>
                    <a:pt x="692" y="804"/>
                  </a:lnTo>
                  <a:lnTo>
                    <a:pt x="692" y="805"/>
                  </a:lnTo>
                  <a:lnTo>
                    <a:pt x="691" y="805"/>
                  </a:lnTo>
                  <a:lnTo>
                    <a:pt x="690" y="805"/>
                  </a:lnTo>
                  <a:lnTo>
                    <a:pt x="689" y="805"/>
                  </a:lnTo>
                  <a:lnTo>
                    <a:pt x="689" y="806"/>
                  </a:lnTo>
                  <a:lnTo>
                    <a:pt x="689" y="805"/>
                  </a:lnTo>
                  <a:lnTo>
                    <a:pt x="687" y="805"/>
                  </a:lnTo>
                  <a:lnTo>
                    <a:pt x="686" y="805"/>
                  </a:lnTo>
                  <a:lnTo>
                    <a:pt x="686" y="804"/>
                  </a:lnTo>
                  <a:lnTo>
                    <a:pt x="687" y="804"/>
                  </a:lnTo>
                  <a:lnTo>
                    <a:pt x="687" y="805"/>
                  </a:lnTo>
                  <a:lnTo>
                    <a:pt x="687" y="804"/>
                  </a:lnTo>
                  <a:lnTo>
                    <a:pt x="689" y="804"/>
                  </a:lnTo>
                  <a:lnTo>
                    <a:pt x="689" y="802"/>
                  </a:lnTo>
                  <a:lnTo>
                    <a:pt x="689" y="801"/>
                  </a:lnTo>
                  <a:lnTo>
                    <a:pt x="687" y="801"/>
                  </a:lnTo>
                  <a:lnTo>
                    <a:pt x="686" y="801"/>
                  </a:lnTo>
                  <a:lnTo>
                    <a:pt x="686" y="802"/>
                  </a:lnTo>
                  <a:lnTo>
                    <a:pt x="685" y="802"/>
                  </a:lnTo>
                  <a:lnTo>
                    <a:pt x="684" y="802"/>
                  </a:lnTo>
                  <a:lnTo>
                    <a:pt x="682" y="802"/>
                  </a:lnTo>
                  <a:lnTo>
                    <a:pt x="682" y="801"/>
                  </a:lnTo>
                  <a:lnTo>
                    <a:pt x="684" y="800"/>
                  </a:lnTo>
                  <a:lnTo>
                    <a:pt x="685" y="800"/>
                  </a:lnTo>
                  <a:lnTo>
                    <a:pt x="686" y="799"/>
                  </a:lnTo>
                  <a:lnTo>
                    <a:pt x="686" y="797"/>
                  </a:lnTo>
                  <a:lnTo>
                    <a:pt x="685" y="797"/>
                  </a:lnTo>
                  <a:lnTo>
                    <a:pt x="684" y="797"/>
                  </a:lnTo>
                  <a:lnTo>
                    <a:pt x="684" y="796"/>
                  </a:lnTo>
                  <a:lnTo>
                    <a:pt x="684" y="795"/>
                  </a:lnTo>
                  <a:lnTo>
                    <a:pt x="684" y="794"/>
                  </a:lnTo>
                  <a:lnTo>
                    <a:pt x="685" y="794"/>
                  </a:lnTo>
                  <a:lnTo>
                    <a:pt x="685" y="792"/>
                  </a:lnTo>
                  <a:lnTo>
                    <a:pt x="684" y="792"/>
                  </a:lnTo>
                  <a:lnTo>
                    <a:pt x="682" y="792"/>
                  </a:lnTo>
                  <a:lnTo>
                    <a:pt x="681" y="792"/>
                  </a:lnTo>
                  <a:lnTo>
                    <a:pt x="680" y="792"/>
                  </a:lnTo>
                  <a:lnTo>
                    <a:pt x="680" y="791"/>
                  </a:lnTo>
                  <a:lnTo>
                    <a:pt x="677" y="790"/>
                  </a:lnTo>
                  <a:lnTo>
                    <a:pt x="676" y="789"/>
                  </a:lnTo>
                  <a:lnTo>
                    <a:pt x="675" y="787"/>
                  </a:lnTo>
                  <a:lnTo>
                    <a:pt x="674" y="787"/>
                  </a:lnTo>
                  <a:lnTo>
                    <a:pt x="672" y="786"/>
                  </a:lnTo>
                  <a:lnTo>
                    <a:pt x="672" y="787"/>
                  </a:lnTo>
                  <a:lnTo>
                    <a:pt x="672" y="789"/>
                  </a:lnTo>
                  <a:lnTo>
                    <a:pt x="672" y="790"/>
                  </a:lnTo>
                  <a:lnTo>
                    <a:pt x="671" y="790"/>
                  </a:lnTo>
                  <a:lnTo>
                    <a:pt x="671" y="791"/>
                  </a:lnTo>
                  <a:lnTo>
                    <a:pt x="670" y="791"/>
                  </a:lnTo>
                  <a:lnTo>
                    <a:pt x="669" y="791"/>
                  </a:lnTo>
                  <a:lnTo>
                    <a:pt x="667" y="791"/>
                  </a:lnTo>
                  <a:lnTo>
                    <a:pt x="667" y="792"/>
                  </a:lnTo>
                  <a:lnTo>
                    <a:pt x="666" y="792"/>
                  </a:lnTo>
                  <a:lnTo>
                    <a:pt x="665" y="792"/>
                  </a:lnTo>
                  <a:lnTo>
                    <a:pt x="665" y="794"/>
                  </a:lnTo>
                  <a:lnTo>
                    <a:pt x="664" y="794"/>
                  </a:lnTo>
                  <a:lnTo>
                    <a:pt x="664" y="795"/>
                  </a:lnTo>
                  <a:lnTo>
                    <a:pt x="662" y="795"/>
                  </a:lnTo>
                  <a:lnTo>
                    <a:pt x="661" y="795"/>
                  </a:lnTo>
                  <a:lnTo>
                    <a:pt x="660" y="795"/>
                  </a:lnTo>
                  <a:lnTo>
                    <a:pt x="659" y="795"/>
                  </a:lnTo>
                  <a:lnTo>
                    <a:pt x="659" y="794"/>
                  </a:lnTo>
                  <a:lnTo>
                    <a:pt x="657" y="794"/>
                  </a:lnTo>
                  <a:lnTo>
                    <a:pt x="656" y="794"/>
                  </a:lnTo>
                  <a:lnTo>
                    <a:pt x="656" y="795"/>
                  </a:lnTo>
                  <a:lnTo>
                    <a:pt x="655" y="795"/>
                  </a:lnTo>
                  <a:lnTo>
                    <a:pt x="654" y="795"/>
                  </a:lnTo>
                  <a:lnTo>
                    <a:pt x="652" y="795"/>
                  </a:lnTo>
                  <a:lnTo>
                    <a:pt x="651" y="795"/>
                  </a:lnTo>
                  <a:lnTo>
                    <a:pt x="650" y="795"/>
                  </a:lnTo>
                  <a:lnTo>
                    <a:pt x="650" y="794"/>
                  </a:lnTo>
                  <a:lnTo>
                    <a:pt x="649" y="794"/>
                  </a:lnTo>
                  <a:lnTo>
                    <a:pt x="649" y="792"/>
                  </a:lnTo>
                  <a:lnTo>
                    <a:pt x="647" y="792"/>
                  </a:lnTo>
                  <a:lnTo>
                    <a:pt x="647" y="791"/>
                  </a:lnTo>
                  <a:lnTo>
                    <a:pt x="646" y="791"/>
                  </a:lnTo>
                  <a:lnTo>
                    <a:pt x="646" y="790"/>
                  </a:lnTo>
                  <a:lnTo>
                    <a:pt x="645" y="790"/>
                  </a:lnTo>
                  <a:lnTo>
                    <a:pt x="645" y="789"/>
                  </a:lnTo>
                  <a:lnTo>
                    <a:pt x="644" y="789"/>
                  </a:lnTo>
                  <a:lnTo>
                    <a:pt x="642" y="789"/>
                  </a:lnTo>
                  <a:lnTo>
                    <a:pt x="642" y="787"/>
                  </a:lnTo>
                  <a:lnTo>
                    <a:pt x="641" y="787"/>
                  </a:lnTo>
                  <a:lnTo>
                    <a:pt x="640" y="787"/>
                  </a:lnTo>
                  <a:lnTo>
                    <a:pt x="639" y="787"/>
                  </a:lnTo>
                  <a:lnTo>
                    <a:pt x="637" y="787"/>
                  </a:lnTo>
                  <a:lnTo>
                    <a:pt x="637" y="786"/>
                  </a:lnTo>
                  <a:lnTo>
                    <a:pt x="636" y="786"/>
                  </a:lnTo>
                  <a:lnTo>
                    <a:pt x="636" y="785"/>
                  </a:lnTo>
                  <a:lnTo>
                    <a:pt x="636" y="784"/>
                  </a:lnTo>
                  <a:lnTo>
                    <a:pt x="635" y="784"/>
                  </a:lnTo>
                  <a:lnTo>
                    <a:pt x="634" y="784"/>
                  </a:lnTo>
                  <a:lnTo>
                    <a:pt x="632" y="784"/>
                  </a:lnTo>
                  <a:lnTo>
                    <a:pt x="632" y="782"/>
                  </a:lnTo>
                  <a:lnTo>
                    <a:pt x="631" y="782"/>
                  </a:lnTo>
                  <a:lnTo>
                    <a:pt x="630" y="782"/>
                  </a:lnTo>
                  <a:lnTo>
                    <a:pt x="630" y="784"/>
                  </a:lnTo>
                  <a:lnTo>
                    <a:pt x="629" y="784"/>
                  </a:lnTo>
                  <a:lnTo>
                    <a:pt x="627" y="785"/>
                  </a:lnTo>
                  <a:lnTo>
                    <a:pt x="627" y="786"/>
                  </a:lnTo>
                  <a:lnTo>
                    <a:pt x="626" y="787"/>
                  </a:lnTo>
                  <a:lnTo>
                    <a:pt x="625" y="787"/>
                  </a:lnTo>
                  <a:lnTo>
                    <a:pt x="624" y="789"/>
                  </a:lnTo>
                  <a:lnTo>
                    <a:pt x="622" y="789"/>
                  </a:lnTo>
                  <a:lnTo>
                    <a:pt x="621" y="789"/>
                  </a:lnTo>
                  <a:lnTo>
                    <a:pt x="621" y="790"/>
                  </a:lnTo>
                  <a:lnTo>
                    <a:pt x="620" y="790"/>
                  </a:lnTo>
                  <a:lnTo>
                    <a:pt x="620" y="791"/>
                  </a:lnTo>
                  <a:lnTo>
                    <a:pt x="620" y="792"/>
                  </a:lnTo>
                  <a:lnTo>
                    <a:pt x="620" y="794"/>
                  </a:lnTo>
                  <a:lnTo>
                    <a:pt x="619" y="794"/>
                  </a:lnTo>
                  <a:lnTo>
                    <a:pt x="617" y="795"/>
                  </a:lnTo>
                  <a:lnTo>
                    <a:pt x="616" y="795"/>
                  </a:lnTo>
                  <a:lnTo>
                    <a:pt x="615" y="795"/>
                  </a:lnTo>
                  <a:lnTo>
                    <a:pt x="614" y="795"/>
                  </a:lnTo>
                  <a:lnTo>
                    <a:pt x="612" y="795"/>
                  </a:lnTo>
                  <a:lnTo>
                    <a:pt x="611" y="795"/>
                  </a:lnTo>
                  <a:lnTo>
                    <a:pt x="610" y="796"/>
                  </a:lnTo>
                  <a:lnTo>
                    <a:pt x="609" y="797"/>
                  </a:lnTo>
                  <a:lnTo>
                    <a:pt x="609" y="799"/>
                  </a:lnTo>
                  <a:lnTo>
                    <a:pt x="607" y="800"/>
                  </a:lnTo>
                  <a:lnTo>
                    <a:pt x="607" y="801"/>
                  </a:lnTo>
                  <a:lnTo>
                    <a:pt x="607" y="802"/>
                  </a:lnTo>
                  <a:lnTo>
                    <a:pt x="606" y="804"/>
                  </a:lnTo>
                  <a:lnTo>
                    <a:pt x="605" y="804"/>
                  </a:lnTo>
                  <a:lnTo>
                    <a:pt x="604" y="805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0" y="806"/>
                  </a:lnTo>
                  <a:lnTo>
                    <a:pt x="599" y="806"/>
                  </a:lnTo>
                  <a:lnTo>
                    <a:pt x="597" y="807"/>
                  </a:lnTo>
                  <a:lnTo>
                    <a:pt x="596" y="807"/>
                  </a:lnTo>
                  <a:lnTo>
                    <a:pt x="596" y="809"/>
                  </a:lnTo>
                  <a:lnTo>
                    <a:pt x="595" y="809"/>
                  </a:lnTo>
                  <a:lnTo>
                    <a:pt x="594" y="810"/>
                  </a:lnTo>
                  <a:lnTo>
                    <a:pt x="592" y="810"/>
                  </a:lnTo>
                  <a:lnTo>
                    <a:pt x="591" y="810"/>
                  </a:lnTo>
                  <a:lnTo>
                    <a:pt x="590" y="810"/>
                  </a:lnTo>
                  <a:lnTo>
                    <a:pt x="589" y="810"/>
                  </a:lnTo>
                  <a:lnTo>
                    <a:pt x="589" y="809"/>
                  </a:lnTo>
                  <a:lnTo>
                    <a:pt x="587" y="809"/>
                  </a:lnTo>
                  <a:lnTo>
                    <a:pt x="586" y="807"/>
                  </a:lnTo>
                  <a:lnTo>
                    <a:pt x="585" y="807"/>
                  </a:lnTo>
                  <a:lnTo>
                    <a:pt x="585" y="806"/>
                  </a:lnTo>
                  <a:lnTo>
                    <a:pt x="585" y="805"/>
                  </a:lnTo>
                  <a:lnTo>
                    <a:pt x="585" y="804"/>
                  </a:lnTo>
                  <a:lnTo>
                    <a:pt x="585" y="802"/>
                  </a:lnTo>
                  <a:lnTo>
                    <a:pt x="585" y="801"/>
                  </a:lnTo>
                  <a:lnTo>
                    <a:pt x="586" y="801"/>
                  </a:lnTo>
                  <a:lnTo>
                    <a:pt x="586" y="800"/>
                  </a:lnTo>
                  <a:lnTo>
                    <a:pt x="586" y="799"/>
                  </a:lnTo>
                  <a:lnTo>
                    <a:pt x="585" y="797"/>
                  </a:lnTo>
                  <a:lnTo>
                    <a:pt x="584" y="796"/>
                  </a:lnTo>
                  <a:lnTo>
                    <a:pt x="582" y="796"/>
                  </a:lnTo>
                  <a:lnTo>
                    <a:pt x="582" y="795"/>
                  </a:lnTo>
                  <a:lnTo>
                    <a:pt x="581" y="795"/>
                  </a:lnTo>
                  <a:lnTo>
                    <a:pt x="581" y="794"/>
                  </a:lnTo>
                  <a:lnTo>
                    <a:pt x="581" y="791"/>
                  </a:lnTo>
                  <a:lnTo>
                    <a:pt x="580" y="791"/>
                  </a:lnTo>
                  <a:lnTo>
                    <a:pt x="579" y="791"/>
                  </a:lnTo>
                  <a:lnTo>
                    <a:pt x="579" y="790"/>
                  </a:lnTo>
                  <a:lnTo>
                    <a:pt x="577" y="789"/>
                  </a:lnTo>
                  <a:lnTo>
                    <a:pt x="576" y="789"/>
                  </a:lnTo>
                  <a:lnTo>
                    <a:pt x="576" y="787"/>
                  </a:lnTo>
                  <a:lnTo>
                    <a:pt x="575" y="787"/>
                  </a:lnTo>
                  <a:lnTo>
                    <a:pt x="575" y="786"/>
                  </a:lnTo>
                  <a:lnTo>
                    <a:pt x="574" y="785"/>
                  </a:lnTo>
                  <a:lnTo>
                    <a:pt x="572" y="785"/>
                  </a:lnTo>
                  <a:lnTo>
                    <a:pt x="571" y="785"/>
                  </a:lnTo>
                  <a:lnTo>
                    <a:pt x="570" y="785"/>
                  </a:lnTo>
                  <a:lnTo>
                    <a:pt x="569" y="785"/>
                  </a:lnTo>
                  <a:lnTo>
                    <a:pt x="569" y="786"/>
                  </a:lnTo>
                  <a:lnTo>
                    <a:pt x="567" y="786"/>
                  </a:lnTo>
                  <a:lnTo>
                    <a:pt x="567" y="785"/>
                  </a:lnTo>
                  <a:lnTo>
                    <a:pt x="566" y="785"/>
                  </a:lnTo>
                  <a:lnTo>
                    <a:pt x="565" y="784"/>
                  </a:lnTo>
                  <a:lnTo>
                    <a:pt x="564" y="784"/>
                  </a:lnTo>
                  <a:lnTo>
                    <a:pt x="562" y="784"/>
                  </a:lnTo>
                  <a:lnTo>
                    <a:pt x="561" y="785"/>
                  </a:lnTo>
                  <a:lnTo>
                    <a:pt x="560" y="785"/>
                  </a:lnTo>
                  <a:lnTo>
                    <a:pt x="559" y="785"/>
                  </a:lnTo>
                  <a:lnTo>
                    <a:pt x="557" y="784"/>
                  </a:lnTo>
                  <a:lnTo>
                    <a:pt x="556" y="784"/>
                  </a:lnTo>
                  <a:lnTo>
                    <a:pt x="555" y="784"/>
                  </a:lnTo>
                  <a:lnTo>
                    <a:pt x="554" y="784"/>
                  </a:lnTo>
                  <a:lnTo>
                    <a:pt x="552" y="784"/>
                  </a:lnTo>
                  <a:lnTo>
                    <a:pt x="551" y="784"/>
                  </a:lnTo>
                  <a:lnTo>
                    <a:pt x="551" y="785"/>
                  </a:lnTo>
                  <a:lnTo>
                    <a:pt x="550" y="786"/>
                  </a:lnTo>
                  <a:lnTo>
                    <a:pt x="549" y="786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6" y="785"/>
                  </a:lnTo>
                  <a:lnTo>
                    <a:pt x="546" y="784"/>
                  </a:lnTo>
                  <a:lnTo>
                    <a:pt x="546" y="782"/>
                  </a:lnTo>
                  <a:lnTo>
                    <a:pt x="545" y="782"/>
                  </a:lnTo>
                  <a:lnTo>
                    <a:pt x="545" y="781"/>
                  </a:lnTo>
                  <a:lnTo>
                    <a:pt x="544" y="781"/>
                  </a:lnTo>
                  <a:lnTo>
                    <a:pt x="542" y="781"/>
                  </a:lnTo>
                  <a:lnTo>
                    <a:pt x="541" y="781"/>
                  </a:lnTo>
                  <a:lnTo>
                    <a:pt x="540" y="780"/>
                  </a:lnTo>
                  <a:lnTo>
                    <a:pt x="539" y="779"/>
                  </a:lnTo>
                  <a:lnTo>
                    <a:pt x="537" y="779"/>
                  </a:lnTo>
                  <a:lnTo>
                    <a:pt x="536" y="779"/>
                  </a:lnTo>
                  <a:lnTo>
                    <a:pt x="535" y="779"/>
                  </a:lnTo>
                  <a:lnTo>
                    <a:pt x="534" y="779"/>
                  </a:lnTo>
                  <a:lnTo>
                    <a:pt x="534" y="777"/>
                  </a:lnTo>
                  <a:lnTo>
                    <a:pt x="532" y="779"/>
                  </a:lnTo>
                  <a:lnTo>
                    <a:pt x="531" y="779"/>
                  </a:lnTo>
                  <a:lnTo>
                    <a:pt x="531" y="780"/>
                  </a:lnTo>
                  <a:lnTo>
                    <a:pt x="531" y="781"/>
                  </a:lnTo>
                  <a:lnTo>
                    <a:pt x="531" y="782"/>
                  </a:lnTo>
                  <a:lnTo>
                    <a:pt x="530" y="781"/>
                  </a:lnTo>
                  <a:lnTo>
                    <a:pt x="528" y="780"/>
                  </a:lnTo>
                  <a:lnTo>
                    <a:pt x="527" y="780"/>
                  </a:lnTo>
                  <a:lnTo>
                    <a:pt x="526" y="781"/>
                  </a:lnTo>
                  <a:lnTo>
                    <a:pt x="525" y="780"/>
                  </a:lnTo>
                  <a:lnTo>
                    <a:pt x="523" y="781"/>
                  </a:lnTo>
                  <a:lnTo>
                    <a:pt x="523" y="780"/>
                  </a:lnTo>
                  <a:lnTo>
                    <a:pt x="522" y="780"/>
                  </a:lnTo>
                  <a:lnTo>
                    <a:pt x="522" y="779"/>
                  </a:lnTo>
                  <a:lnTo>
                    <a:pt x="521" y="779"/>
                  </a:lnTo>
                  <a:lnTo>
                    <a:pt x="520" y="779"/>
                  </a:lnTo>
                  <a:lnTo>
                    <a:pt x="518" y="780"/>
                  </a:lnTo>
                  <a:lnTo>
                    <a:pt x="517" y="780"/>
                  </a:lnTo>
                  <a:lnTo>
                    <a:pt x="517" y="779"/>
                  </a:lnTo>
                  <a:lnTo>
                    <a:pt x="516" y="779"/>
                  </a:lnTo>
                  <a:lnTo>
                    <a:pt x="516" y="777"/>
                  </a:lnTo>
                  <a:lnTo>
                    <a:pt x="515" y="776"/>
                  </a:lnTo>
                  <a:lnTo>
                    <a:pt x="513" y="776"/>
                  </a:lnTo>
                  <a:lnTo>
                    <a:pt x="513" y="775"/>
                  </a:lnTo>
                  <a:lnTo>
                    <a:pt x="513" y="774"/>
                  </a:lnTo>
                  <a:lnTo>
                    <a:pt x="512" y="774"/>
                  </a:lnTo>
                  <a:lnTo>
                    <a:pt x="512" y="772"/>
                  </a:lnTo>
                  <a:lnTo>
                    <a:pt x="511" y="772"/>
                  </a:lnTo>
                  <a:lnTo>
                    <a:pt x="511" y="771"/>
                  </a:lnTo>
                  <a:lnTo>
                    <a:pt x="510" y="771"/>
                  </a:lnTo>
                  <a:lnTo>
                    <a:pt x="510" y="770"/>
                  </a:lnTo>
                  <a:lnTo>
                    <a:pt x="511" y="770"/>
                  </a:lnTo>
                  <a:lnTo>
                    <a:pt x="512" y="770"/>
                  </a:lnTo>
                  <a:lnTo>
                    <a:pt x="512" y="769"/>
                  </a:lnTo>
                  <a:lnTo>
                    <a:pt x="512" y="767"/>
                  </a:lnTo>
                  <a:lnTo>
                    <a:pt x="513" y="767"/>
                  </a:lnTo>
                  <a:lnTo>
                    <a:pt x="513" y="766"/>
                  </a:lnTo>
                  <a:lnTo>
                    <a:pt x="513" y="765"/>
                  </a:lnTo>
                  <a:lnTo>
                    <a:pt x="515" y="765"/>
                  </a:lnTo>
                  <a:lnTo>
                    <a:pt x="515" y="764"/>
                  </a:lnTo>
                  <a:lnTo>
                    <a:pt x="516" y="764"/>
                  </a:lnTo>
                  <a:lnTo>
                    <a:pt x="516" y="762"/>
                  </a:lnTo>
                  <a:lnTo>
                    <a:pt x="517" y="762"/>
                  </a:lnTo>
                  <a:lnTo>
                    <a:pt x="517" y="761"/>
                  </a:lnTo>
                  <a:lnTo>
                    <a:pt x="518" y="761"/>
                  </a:lnTo>
                  <a:lnTo>
                    <a:pt x="518" y="760"/>
                  </a:lnTo>
                  <a:lnTo>
                    <a:pt x="518" y="759"/>
                  </a:lnTo>
                  <a:lnTo>
                    <a:pt x="518" y="757"/>
                  </a:lnTo>
                  <a:lnTo>
                    <a:pt x="517" y="757"/>
                  </a:lnTo>
                  <a:lnTo>
                    <a:pt x="517" y="756"/>
                  </a:lnTo>
                  <a:lnTo>
                    <a:pt x="516" y="756"/>
                  </a:lnTo>
                  <a:lnTo>
                    <a:pt x="515" y="756"/>
                  </a:lnTo>
                  <a:lnTo>
                    <a:pt x="515" y="755"/>
                  </a:lnTo>
                  <a:lnTo>
                    <a:pt x="513" y="755"/>
                  </a:lnTo>
                  <a:lnTo>
                    <a:pt x="513" y="754"/>
                  </a:lnTo>
                  <a:lnTo>
                    <a:pt x="513" y="752"/>
                  </a:lnTo>
                  <a:lnTo>
                    <a:pt x="513" y="751"/>
                  </a:lnTo>
                  <a:lnTo>
                    <a:pt x="513" y="750"/>
                  </a:lnTo>
                  <a:lnTo>
                    <a:pt x="513" y="749"/>
                  </a:lnTo>
                  <a:lnTo>
                    <a:pt x="513" y="747"/>
                  </a:lnTo>
                  <a:lnTo>
                    <a:pt x="513" y="746"/>
                  </a:lnTo>
                  <a:lnTo>
                    <a:pt x="512" y="746"/>
                  </a:lnTo>
                  <a:lnTo>
                    <a:pt x="511" y="746"/>
                  </a:lnTo>
                  <a:lnTo>
                    <a:pt x="510" y="745"/>
                  </a:lnTo>
                  <a:lnTo>
                    <a:pt x="508" y="744"/>
                  </a:lnTo>
                  <a:lnTo>
                    <a:pt x="508" y="742"/>
                  </a:lnTo>
                  <a:lnTo>
                    <a:pt x="507" y="741"/>
                  </a:lnTo>
                  <a:lnTo>
                    <a:pt x="506" y="740"/>
                  </a:lnTo>
                  <a:lnTo>
                    <a:pt x="505" y="740"/>
                  </a:lnTo>
                  <a:lnTo>
                    <a:pt x="503" y="740"/>
                  </a:lnTo>
                  <a:lnTo>
                    <a:pt x="502" y="740"/>
                  </a:lnTo>
                  <a:lnTo>
                    <a:pt x="501" y="740"/>
                  </a:lnTo>
                  <a:lnTo>
                    <a:pt x="500" y="740"/>
                  </a:lnTo>
                  <a:lnTo>
                    <a:pt x="501" y="739"/>
                  </a:lnTo>
                  <a:lnTo>
                    <a:pt x="501" y="737"/>
                  </a:lnTo>
                  <a:lnTo>
                    <a:pt x="500" y="736"/>
                  </a:lnTo>
                  <a:lnTo>
                    <a:pt x="500" y="735"/>
                  </a:lnTo>
                  <a:lnTo>
                    <a:pt x="500" y="734"/>
                  </a:lnTo>
                  <a:lnTo>
                    <a:pt x="500" y="732"/>
                  </a:lnTo>
                  <a:lnTo>
                    <a:pt x="498" y="732"/>
                  </a:lnTo>
                  <a:lnTo>
                    <a:pt x="498" y="731"/>
                  </a:lnTo>
                  <a:lnTo>
                    <a:pt x="497" y="732"/>
                  </a:lnTo>
                  <a:lnTo>
                    <a:pt x="496" y="732"/>
                  </a:lnTo>
                  <a:lnTo>
                    <a:pt x="496" y="734"/>
                  </a:lnTo>
                  <a:lnTo>
                    <a:pt x="495" y="734"/>
                  </a:lnTo>
                  <a:lnTo>
                    <a:pt x="495" y="732"/>
                  </a:lnTo>
                  <a:lnTo>
                    <a:pt x="493" y="732"/>
                  </a:lnTo>
                  <a:lnTo>
                    <a:pt x="493" y="731"/>
                  </a:lnTo>
                  <a:lnTo>
                    <a:pt x="492" y="730"/>
                  </a:lnTo>
                  <a:lnTo>
                    <a:pt x="492" y="729"/>
                  </a:lnTo>
                  <a:lnTo>
                    <a:pt x="491" y="727"/>
                  </a:lnTo>
                  <a:lnTo>
                    <a:pt x="490" y="726"/>
                  </a:lnTo>
                  <a:lnTo>
                    <a:pt x="488" y="725"/>
                  </a:lnTo>
                  <a:lnTo>
                    <a:pt x="488" y="723"/>
                  </a:lnTo>
                  <a:lnTo>
                    <a:pt x="487" y="722"/>
                  </a:lnTo>
                  <a:lnTo>
                    <a:pt x="486" y="721"/>
                  </a:lnTo>
                  <a:lnTo>
                    <a:pt x="485" y="720"/>
                  </a:lnTo>
                  <a:lnTo>
                    <a:pt x="483" y="720"/>
                  </a:lnTo>
                  <a:lnTo>
                    <a:pt x="483" y="718"/>
                  </a:lnTo>
                  <a:lnTo>
                    <a:pt x="482" y="718"/>
                  </a:lnTo>
                  <a:lnTo>
                    <a:pt x="481" y="717"/>
                  </a:lnTo>
                  <a:lnTo>
                    <a:pt x="480" y="717"/>
                  </a:lnTo>
                  <a:lnTo>
                    <a:pt x="478" y="716"/>
                  </a:lnTo>
                  <a:lnTo>
                    <a:pt x="478" y="717"/>
                  </a:lnTo>
                  <a:lnTo>
                    <a:pt x="477" y="717"/>
                  </a:lnTo>
                  <a:lnTo>
                    <a:pt x="476" y="717"/>
                  </a:lnTo>
                  <a:lnTo>
                    <a:pt x="475" y="718"/>
                  </a:lnTo>
                  <a:lnTo>
                    <a:pt x="473" y="718"/>
                  </a:lnTo>
                  <a:lnTo>
                    <a:pt x="473" y="717"/>
                  </a:lnTo>
                  <a:lnTo>
                    <a:pt x="472" y="717"/>
                  </a:lnTo>
                  <a:lnTo>
                    <a:pt x="472" y="716"/>
                  </a:lnTo>
                  <a:lnTo>
                    <a:pt x="471" y="715"/>
                  </a:lnTo>
                  <a:lnTo>
                    <a:pt x="471" y="713"/>
                  </a:lnTo>
                  <a:lnTo>
                    <a:pt x="470" y="712"/>
                  </a:lnTo>
                  <a:lnTo>
                    <a:pt x="470" y="711"/>
                  </a:lnTo>
                  <a:lnTo>
                    <a:pt x="470" y="710"/>
                  </a:lnTo>
                  <a:lnTo>
                    <a:pt x="470" y="708"/>
                  </a:lnTo>
                  <a:lnTo>
                    <a:pt x="470" y="707"/>
                  </a:lnTo>
                  <a:lnTo>
                    <a:pt x="470" y="706"/>
                  </a:lnTo>
                  <a:lnTo>
                    <a:pt x="470" y="703"/>
                  </a:lnTo>
                  <a:lnTo>
                    <a:pt x="470" y="702"/>
                  </a:lnTo>
                  <a:lnTo>
                    <a:pt x="470" y="701"/>
                  </a:lnTo>
                  <a:lnTo>
                    <a:pt x="471" y="701"/>
                  </a:lnTo>
                  <a:lnTo>
                    <a:pt x="471" y="700"/>
                  </a:lnTo>
                  <a:lnTo>
                    <a:pt x="472" y="700"/>
                  </a:lnTo>
                  <a:lnTo>
                    <a:pt x="471" y="698"/>
                  </a:lnTo>
                  <a:lnTo>
                    <a:pt x="470" y="698"/>
                  </a:lnTo>
                  <a:lnTo>
                    <a:pt x="470" y="697"/>
                  </a:lnTo>
                  <a:lnTo>
                    <a:pt x="468" y="696"/>
                  </a:lnTo>
                  <a:lnTo>
                    <a:pt x="470" y="696"/>
                  </a:lnTo>
                  <a:lnTo>
                    <a:pt x="470" y="695"/>
                  </a:lnTo>
                  <a:lnTo>
                    <a:pt x="470" y="693"/>
                  </a:lnTo>
                  <a:lnTo>
                    <a:pt x="470" y="692"/>
                  </a:lnTo>
                  <a:lnTo>
                    <a:pt x="470" y="691"/>
                  </a:lnTo>
                  <a:lnTo>
                    <a:pt x="470" y="690"/>
                  </a:lnTo>
                  <a:lnTo>
                    <a:pt x="470" y="688"/>
                  </a:lnTo>
                  <a:lnTo>
                    <a:pt x="468" y="688"/>
                  </a:lnTo>
                  <a:lnTo>
                    <a:pt x="468" y="687"/>
                  </a:lnTo>
                  <a:lnTo>
                    <a:pt x="468" y="686"/>
                  </a:lnTo>
                  <a:lnTo>
                    <a:pt x="467" y="686"/>
                  </a:lnTo>
                  <a:lnTo>
                    <a:pt x="466" y="686"/>
                  </a:lnTo>
                  <a:lnTo>
                    <a:pt x="466" y="685"/>
                  </a:lnTo>
                  <a:lnTo>
                    <a:pt x="466" y="683"/>
                  </a:lnTo>
                  <a:lnTo>
                    <a:pt x="466" y="682"/>
                  </a:lnTo>
                  <a:lnTo>
                    <a:pt x="465" y="681"/>
                  </a:lnTo>
                  <a:lnTo>
                    <a:pt x="463" y="680"/>
                  </a:lnTo>
                  <a:lnTo>
                    <a:pt x="463" y="678"/>
                  </a:lnTo>
                  <a:lnTo>
                    <a:pt x="462" y="677"/>
                  </a:lnTo>
                  <a:lnTo>
                    <a:pt x="462" y="676"/>
                  </a:lnTo>
                  <a:lnTo>
                    <a:pt x="461" y="675"/>
                  </a:lnTo>
                  <a:lnTo>
                    <a:pt x="461" y="673"/>
                  </a:lnTo>
                  <a:lnTo>
                    <a:pt x="461" y="672"/>
                  </a:lnTo>
                  <a:lnTo>
                    <a:pt x="460" y="671"/>
                  </a:lnTo>
                  <a:lnTo>
                    <a:pt x="460" y="670"/>
                  </a:lnTo>
                  <a:lnTo>
                    <a:pt x="458" y="670"/>
                  </a:lnTo>
                  <a:lnTo>
                    <a:pt x="457" y="670"/>
                  </a:lnTo>
                  <a:lnTo>
                    <a:pt x="456" y="671"/>
                  </a:lnTo>
                  <a:lnTo>
                    <a:pt x="455" y="671"/>
                  </a:lnTo>
                  <a:lnTo>
                    <a:pt x="453" y="671"/>
                  </a:lnTo>
                  <a:lnTo>
                    <a:pt x="452" y="670"/>
                  </a:lnTo>
                  <a:lnTo>
                    <a:pt x="452" y="668"/>
                  </a:lnTo>
                  <a:lnTo>
                    <a:pt x="452" y="667"/>
                  </a:lnTo>
                  <a:lnTo>
                    <a:pt x="451" y="667"/>
                  </a:lnTo>
                  <a:lnTo>
                    <a:pt x="451" y="666"/>
                  </a:lnTo>
                  <a:lnTo>
                    <a:pt x="450" y="666"/>
                  </a:lnTo>
                  <a:lnTo>
                    <a:pt x="450" y="665"/>
                  </a:lnTo>
                  <a:lnTo>
                    <a:pt x="448" y="665"/>
                  </a:lnTo>
                  <a:lnTo>
                    <a:pt x="448" y="666"/>
                  </a:lnTo>
                  <a:lnTo>
                    <a:pt x="447" y="666"/>
                  </a:lnTo>
                  <a:lnTo>
                    <a:pt x="446" y="666"/>
                  </a:lnTo>
                  <a:lnTo>
                    <a:pt x="446" y="667"/>
                  </a:lnTo>
                  <a:lnTo>
                    <a:pt x="445" y="666"/>
                  </a:lnTo>
                  <a:lnTo>
                    <a:pt x="443" y="666"/>
                  </a:lnTo>
                  <a:lnTo>
                    <a:pt x="442" y="666"/>
                  </a:lnTo>
                  <a:lnTo>
                    <a:pt x="441" y="665"/>
                  </a:lnTo>
                  <a:lnTo>
                    <a:pt x="440" y="663"/>
                  </a:lnTo>
                  <a:lnTo>
                    <a:pt x="438" y="663"/>
                  </a:lnTo>
                  <a:lnTo>
                    <a:pt x="438" y="662"/>
                  </a:lnTo>
                  <a:lnTo>
                    <a:pt x="438" y="661"/>
                  </a:lnTo>
                  <a:lnTo>
                    <a:pt x="438" y="660"/>
                  </a:lnTo>
                  <a:lnTo>
                    <a:pt x="437" y="658"/>
                  </a:lnTo>
                  <a:lnTo>
                    <a:pt x="437" y="657"/>
                  </a:lnTo>
                  <a:lnTo>
                    <a:pt x="436" y="656"/>
                  </a:lnTo>
                  <a:lnTo>
                    <a:pt x="436" y="655"/>
                  </a:lnTo>
                  <a:lnTo>
                    <a:pt x="435" y="655"/>
                  </a:lnTo>
                  <a:lnTo>
                    <a:pt x="435" y="653"/>
                  </a:lnTo>
                  <a:lnTo>
                    <a:pt x="435" y="652"/>
                  </a:lnTo>
                  <a:lnTo>
                    <a:pt x="433" y="652"/>
                  </a:lnTo>
                  <a:lnTo>
                    <a:pt x="433" y="651"/>
                  </a:lnTo>
                  <a:lnTo>
                    <a:pt x="433" y="650"/>
                  </a:lnTo>
                  <a:lnTo>
                    <a:pt x="435" y="647"/>
                  </a:lnTo>
                  <a:lnTo>
                    <a:pt x="435" y="646"/>
                  </a:lnTo>
                  <a:lnTo>
                    <a:pt x="435" y="645"/>
                  </a:lnTo>
                  <a:lnTo>
                    <a:pt x="436" y="643"/>
                  </a:lnTo>
                  <a:lnTo>
                    <a:pt x="436" y="642"/>
                  </a:lnTo>
                  <a:lnTo>
                    <a:pt x="437" y="641"/>
                  </a:lnTo>
                  <a:lnTo>
                    <a:pt x="437" y="640"/>
                  </a:lnTo>
                  <a:lnTo>
                    <a:pt x="438" y="638"/>
                  </a:lnTo>
                  <a:lnTo>
                    <a:pt x="437" y="637"/>
                  </a:lnTo>
                  <a:lnTo>
                    <a:pt x="436" y="635"/>
                  </a:lnTo>
                  <a:lnTo>
                    <a:pt x="436" y="633"/>
                  </a:lnTo>
                  <a:lnTo>
                    <a:pt x="437" y="633"/>
                  </a:lnTo>
                  <a:lnTo>
                    <a:pt x="438" y="632"/>
                  </a:lnTo>
                  <a:lnTo>
                    <a:pt x="440" y="632"/>
                  </a:lnTo>
                  <a:lnTo>
                    <a:pt x="441" y="631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7" y="630"/>
                  </a:lnTo>
                  <a:lnTo>
                    <a:pt x="436" y="630"/>
                  </a:lnTo>
                  <a:lnTo>
                    <a:pt x="435" y="631"/>
                  </a:lnTo>
                  <a:lnTo>
                    <a:pt x="433" y="632"/>
                  </a:lnTo>
                  <a:lnTo>
                    <a:pt x="432" y="633"/>
                  </a:lnTo>
                  <a:lnTo>
                    <a:pt x="431" y="632"/>
                  </a:lnTo>
                  <a:lnTo>
                    <a:pt x="430" y="631"/>
                  </a:lnTo>
                  <a:lnTo>
                    <a:pt x="430" y="630"/>
                  </a:lnTo>
                  <a:lnTo>
                    <a:pt x="427" y="628"/>
                  </a:lnTo>
                  <a:lnTo>
                    <a:pt x="427" y="630"/>
                  </a:lnTo>
                  <a:lnTo>
                    <a:pt x="427" y="631"/>
                  </a:lnTo>
                  <a:lnTo>
                    <a:pt x="426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3" y="632"/>
                  </a:lnTo>
                  <a:lnTo>
                    <a:pt x="422" y="631"/>
                  </a:lnTo>
                  <a:lnTo>
                    <a:pt x="420" y="631"/>
                  </a:lnTo>
                  <a:lnTo>
                    <a:pt x="418" y="630"/>
                  </a:lnTo>
                  <a:lnTo>
                    <a:pt x="417" y="628"/>
                  </a:lnTo>
                  <a:lnTo>
                    <a:pt x="416" y="627"/>
                  </a:lnTo>
                  <a:lnTo>
                    <a:pt x="413" y="627"/>
                  </a:lnTo>
                  <a:lnTo>
                    <a:pt x="411" y="628"/>
                  </a:lnTo>
                  <a:lnTo>
                    <a:pt x="410" y="627"/>
                  </a:lnTo>
                  <a:lnTo>
                    <a:pt x="408" y="628"/>
                  </a:lnTo>
                  <a:lnTo>
                    <a:pt x="407" y="630"/>
                  </a:lnTo>
                  <a:lnTo>
                    <a:pt x="406" y="630"/>
                  </a:lnTo>
                  <a:lnTo>
                    <a:pt x="405" y="631"/>
                  </a:lnTo>
                  <a:lnTo>
                    <a:pt x="403" y="632"/>
                  </a:lnTo>
                  <a:lnTo>
                    <a:pt x="402" y="632"/>
                  </a:lnTo>
                  <a:lnTo>
                    <a:pt x="402" y="633"/>
                  </a:lnTo>
                  <a:lnTo>
                    <a:pt x="402" y="635"/>
                  </a:lnTo>
                  <a:lnTo>
                    <a:pt x="401" y="636"/>
                  </a:lnTo>
                  <a:lnTo>
                    <a:pt x="400" y="637"/>
                  </a:lnTo>
                  <a:lnTo>
                    <a:pt x="397" y="638"/>
                  </a:lnTo>
                  <a:lnTo>
                    <a:pt x="396" y="638"/>
                  </a:lnTo>
                  <a:lnTo>
                    <a:pt x="395" y="638"/>
                  </a:lnTo>
                  <a:lnTo>
                    <a:pt x="392" y="638"/>
                  </a:lnTo>
                  <a:lnTo>
                    <a:pt x="392" y="637"/>
                  </a:lnTo>
                  <a:lnTo>
                    <a:pt x="391" y="636"/>
                  </a:lnTo>
                  <a:lnTo>
                    <a:pt x="390" y="636"/>
                  </a:lnTo>
                  <a:lnTo>
                    <a:pt x="388" y="635"/>
                  </a:lnTo>
                  <a:lnTo>
                    <a:pt x="387" y="635"/>
                  </a:lnTo>
                  <a:lnTo>
                    <a:pt x="385" y="635"/>
                  </a:lnTo>
                  <a:lnTo>
                    <a:pt x="383" y="635"/>
                  </a:lnTo>
                  <a:lnTo>
                    <a:pt x="382" y="635"/>
                  </a:lnTo>
                  <a:lnTo>
                    <a:pt x="381" y="633"/>
                  </a:lnTo>
                  <a:lnTo>
                    <a:pt x="380" y="633"/>
                  </a:lnTo>
                  <a:lnTo>
                    <a:pt x="380" y="632"/>
                  </a:lnTo>
                  <a:lnTo>
                    <a:pt x="378" y="631"/>
                  </a:lnTo>
                  <a:lnTo>
                    <a:pt x="378" y="630"/>
                  </a:lnTo>
                  <a:lnTo>
                    <a:pt x="378" y="628"/>
                  </a:lnTo>
                  <a:lnTo>
                    <a:pt x="376" y="628"/>
                  </a:lnTo>
                  <a:lnTo>
                    <a:pt x="375" y="627"/>
                  </a:lnTo>
                  <a:lnTo>
                    <a:pt x="373" y="627"/>
                  </a:lnTo>
                  <a:lnTo>
                    <a:pt x="373" y="626"/>
                  </a:lnTo>
                  <a:lnTo>
                    <a:pt x="372" y="626"/>
                  </a:lnTo>
                  <a:lnTo>
                    <a:pt x="372" y="625"/>
                  </a:lnTo>
                  <a:lnTo>
                    <a:pt x="371" y="623"/>
                  </a:lnTo>
                  <a:lnTo>
                    <a:pt x="370" y="622"/>
                  </a:lnTo>
                  <a:lnTo>
                    <a:pt x="370" y="621"/>
                  </a:lnTo>
                  <a:lnTo>
                    <a:pt x="370" y="620"/>
                  </a:lnTo>
                  <a:lnTo>
                    <a:pt x="370" y="617"/>
                  </a:lnTo>
                  <a:lnTo>
                    <a:pt x="370" y="616"/>
                  </a:lnTo>
                  <a:lnTo>
                    <a:pt x="370" y="615"/>
                  </a:lnTo>
                  <a:lnTo>
                    <a:pt x="370" y="613"/>
                  </a:lnTo>
                  <a:lnTo>
                    <a:pt x="370" y="612"/>
                  </a:lnTo>
                  <a:lnTo>
                    <a:pt x="368" y="611"/>
                  </a:lnTo>
                  <a:lnTo>
                    <a:pt x="366" y="611"/>
                  </a:lnTo>
                  <a:lnTo>
                    <a:pt x="363" y="611"/>
                  </a:lnTo>
                  <a:lnTo>
                    <a:pt x="362" y="610"/>
                  </a:lnTo>
                  <a:lnTo>
                    <a:pt x="361" y="608"/>
                  </a:lnTo>
                  <a:lnTo>
                    <a:pt x="361" y="607"/>
                  </a:lnTo>
                  <a:lnTo>
                    <a:pt x="361" y="606"/>
                  </a:lnTo>
                  <a:lnTo>
                    <a:pt x="357" y="606"/>
                  </a:lnTo>
                  <a:lnTo>
                    <a:pt x="356" y="606"/>
                  </a:lnTo>
                  <a:lnTo>
                    <a:pt x="355" y="605"/>
                  </a:lnTo>
                  <a:lnTo>
                    <a:pt x="353" y="605"/>
                  </a:lnTo>
                  <a:lnTo>
                    <a:pt x="353" y="603"/>
                  </a:lnTo>
                  <a:lnTo>
                    <a:pt x="352" y="603"/>
                  </a:lnTo>
                  <a:lnTo>
                    <a:pt x="350" y="603"/>
                  </a:lnTo>
                  <a:lnTo>
                    <a:pt x="348" y="603"/>
                  </a:lnTo>
                  <a:lnTo>
                    <a:pt x="348" y="605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5" y="606"/>
                  </a:lnTo>
                  <a:lnTo>
                    <a:pt x="345" y="605"/>
                  </a:lnTo>
                  <a:lnTo>
                    <a:pt x="343" y="605"/>
                  </a:lnTo>
                  <a:lnTo>
                    <a:pt x="342" y="605"/>
                  </a:lnTo>
                  <a:lnTo>
                    <a:pt x="340" y="605"/>
                  </a:lnTo>
                  <a:lnTo>
                    <a:pt x="337" y="605"/>
                  </a:lnTo>
                  <a:lnTo>
                    <a:pt x="336" y="605"/>
                  </a:lnTo>
                  <a:lnTo>
                    <a:pt x="335" y="605"/>
                  </a:lnTo>
                  <a:lnTo>
                    <a:pt x="333" y="605"/>
                  </a:lnTo>
                  <a:lnTo>
                    <a:pt x="332" y="605"/>
                  </a:lnTo>
                  <a:lnTo>
                    <a:pt x="331" y="605"/>
                  </a:lnTo>
                  <a:lnTo>
                    <a:pt x="330" y="605"/>
                  </a:lnTo>
                  <a:lnTo>
                    <a:pt x="330" y="603"/>
                  </a:lnTo>
                  <a:lnTo>
                    <a:pt x="328" y="605"/>
                  </a:lnTo>
                  <a:lnTo>
                    <a:pt x="327" y="605"/>
                  </a:lnTo>
                  <a:lnTo>
                    <a:pt x="326" y="605"/>
                  </a:lnTo>
                  <a:lnTo>
                    <a:pt x="325" y="605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0" y="602"/>
                  </a:lnTo>
                  <a:lnTo>
                    <a:pt x="317" y="603"/>
                  </a:lnTo>
                  <a:lnTo>
                    <a:pt x="316" y="605"/>
                  </a:lnTo>
                  <a:lnTo>
                    <a:pt x="315" y="605"/>
                  </a:lnTo>
                  <a:lnTo>
                    <a:pt x="312" y="605"/>
                  </a:lnTo>
                  <a:lnTo>
                    <a:pt x="311" y="606"/>
                  </a:lnTo>
                  <a:lnTo>
                    <a:pt x="307" y="606"/>
                  </a:lnTo>
                  <a:lnTo>
                    <a:pt x="307" y="607"/>
                  </a:ln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3170" y="1633"/>
              <a:ext cx="293" cy="664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33" y="48"/>
                </a:cxn>
                <a:cxn ang="0">
                  <a:pos x="46" y="68"/>
                </a:cxn>
                <a:cxn ang="0">
                  <a:pos x="57" y="86"/>
                </a:cxn>
                <a:cxn ang="0">
                  <a:pos x="69" y="106"/>
                </a:cxn>
                <a:cxn ang="0">
                  <a:pos x="76" y="127"/>
                </a:cxn>
                <a:cxn ang="0">
                  <a:pos x="89" y="146"/>
                </a:cxn>
                <a:cxn ang="0">
                  <a:pos x="97" y="161"/>
                </a:cxn>
                <a:cxn ang="0">
                  <a:pos x="102" y="177"/>
                </a:cxn>
                <a:cxn ang="0">
                  <a:pos x="92" y="186"/>
                </a:cxn>
                <a:cxn ang="0">
                  <a:pos x="97" y="200"/>
                </a:cxn>
                <a:cxn ang="0">
                  <a:pos x="111" y="190"/>
                </a:cxn>
                <a:cxn ang="0">
                  <a:pos x="127" y="185"/>
                </a:cxn>
                <a:cxn ang="0">
                  <a:pos x="147" y="183"/>
                </a:cxn>
                <a:cxn ang="0">
                  <a:pos x="152" y="195"/>
                </a:cxn>
                <a:cxn ang="0">
                  <a:pos x="145" y="206"/>
                </a:cxn>
                <a:cxn ang="0">
                  <a:pos x="130" y="214"/>
                </a:cxn>
                <a:cxn ang="0">
                  <a:pos x="129" y="229"/>
                </a:cxn>
                <a:cxn ang="0">
                  <a:pos x="132" y="247"/>
                </a:cxn>
                <a:cxn ang="0">
                  <a:pos x="137" y="264"/>
                </a:cxn>
                <a:cxn ang="0">
                  <a:pos x="140" y="281"/>
                </a:cxn>
                <a:cxn ang="0">
                  <a:pos x="147" y="296"/>
                </a:cxn>
                <a:cxn ang="0">
                  <a:pos x="156" y="311"/>
                </a:cxn>
                <a:cxn ang="0">
                  <a:pos x="167" y="326"/>
                </a:cxn>
                <a:cxn ang="0">
                  <a:pos x="175" y="340"/>
                </a:cxn>
                <a:cxn ang="0">
                  <a:pos x="189" y="342"/>
                </a:cxn>
                <a:cxn ang="0">
                  <a:pos x="199" y="355"/>
                </a:cxn>
                <a:cxn ang="0">
                  <a:pos x="205" y="369"/>
                </a:cxn>
                <a:cxn ang="0">
                  <a:pos x="216" y="379"/>
                </a:cxn>
                <a:cxn ang="0">
                  <a:pos x="221" y="401"/>
                </a:cxn>
                <a:cxn ang="0">
                  <a:pos x="244" y="413"/>
                </a:cxn>
                <a:cxn ang="0">
                  <a:pos x="259" y="430"/>
                </a:cxn>
                <a:cxn ang="0">
                  <a:pos x="269" y="454"/>
                </a:cxn>
                <a:cxn ang="0">
                  <a:pos x="261" y="470"/>
                </a:cxn>
                <a:cxn ang="0">
                  <a:pos x="257" y="489"/>
                </a:cxn>
                <a:cxn ang="0">
                  <a:pos x="261" y="511"/>
                </a:cxn>
                <a:cxn ang="0">
                  <a:pos x="261" y="535"/>
                </a:cxn>
                <a:cxn ang="0">
                  <a:pos x="269" y="556"/>
                </a:cxn>
                <a:cxn ang="0">
                  <a:pos x="279" y="576"/>
                </a:cxn>
                <a:cxn ang="0">
                  <a:pos x="290" y="590"/>
                </a:cxn>
                <a:cxn ang="0">
                  <a:pos x="291" y="608"/>
                </a:cxn>
                <a:cxn ang="0">
                  <a:pos x="286" y="625"/>
                </a:cxn>
                <a:cxn ang="0">
                  <a:pos x="290" y="642"/>
                </a:cxn>
                <a:cxn ang="0">
                  <a:pos x="269" y="639"/>
                </a:cxn>
                <a:cxn ang="0">
                  <a:pos x="262" y="658"/>
                </a:cxn>
                <a:cxn ang="0">
                  <a:pos x="241" y="664"/>
                </a:cxn>
                <a:cxn ang="0">
                  <a:pos x="222" y="660"/>
                </a:cxn>
                <a:cxn ang="0">
                  <a:pos x="206" y="655"/>
                </a:cxn>
                <a:cxn ang="0">
                  <a:pos x="189" y="642"/>
                </a:cxn>
                <a:cxn ang="0">
                  <a:pos x="177" y="627"/>
                </a:cxn>
                <a:cxn ang="0">
                  <a:pos x="164" y="613"/>
                </a:cxn>
                <a:cxn ang="0">
                  <a:pos x="149" y="600"/>
                </a:cxn>
                <a:cxn ang="0">
                  <a:pos x="134" y="586"/>
                </a:cxn>
                <a:cxn ang="0">
                  <a:pos x="112" y="584"/>
                </a:cxn>
                <a:cxn ang="0">
                  <a:pos x="101" y="576"/>
                </a:cxn>
                <a:cxn ang="0">
                  <a:pos x="86" y="566"/>
                </a:cxn>
                <a:cxn ang="0">
                  <a:pos x="80" y="586"/>
                </a:cxn>
                <a:cxn ang="0">
                  <a:pos x="76" y="608"/>
                </a:cxn>
                <a:cxn ang="0">
                  <a:pos x="66" y="619"/>
                </a:cxn>
                <a:cxn ang="0">
                  <a:pos x="51" y="624"/>
                </a:cxn>
              </a:cxnLst>
              <a:rect l="0" t="0" r="r" b="b"/>
              <a:pathLst>
                <a:path w="293" h="664">
                  <a:moveTo>
                    <a:pt x="0" y="0"/>
                  </a:moveTo>
                  <a:lnTo>
                    <a:pt x="6" y="7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1" y="25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6" y="35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1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6" y="43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8" y="48"/>
                  </a:lnTo>
                  <a:lnTo>
                    <a:pt x="32" y="50"/>
                  </a:lnTo>
                  <a:lnTo>
                    <a:pt x="33" y="48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2"/>
                  </a:lnTo>
                  <a:lnTo>
                    <a:pt x="37" y="53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1" y="62"/>
                  </a:lnTo>
                  <a:lnTo>
                    <a:pt x="42" y="62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5" y="66"/>
                  </a:lnTo>
                  <a:lnTo>
                    <a:pt x="46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6" y="72"/>
                  </a:lnTo>
                  <a:lnTo>
                    <a:pt x="47" y="73"/>
                  </a:lnTo>
                  <a:lnTo>
                    <a:pt x="47" y="75"/>
                  </a:lnTo>
                  <a:lnTo>
                    <a:pt x="47" y="76"/>
                  </a:lnTo>
                  <a:lnTo>
                    <a:pt x="47" y="77"/>
                  </a:lnTo>
                  <a:lnTo>
                    <a:pt x="48" y="78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5" y="82"/>
                  </a:lnTo>
                  <a:lnTo>
                    <a:pt x="56" y="83"/>
                  </a:lnTo>
                  <a:lnTo>
                    <a:pt x="57" y="85"/>
                  </a:lnTo>
                  <a:lnTo>
                    <a:pt x="57" y="86"/>
                  </a:lnTo>
                  <a:lnTo>
                    <a:pt x="58" y="87"/>
                  </a:lnTo>
                  <a:lnTo>
                    <a:pt x="60" y="88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2" y="92"/>
                  </a:lnTo>
                  <a:lnTo>
                    <a:pt x="62" y="93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7"/>
                  </a:lnTo>
                  <a:lnTo>
                    <a:pt x="65" y="98"/>
                  </a:lnTo>
                  <a:lnTo>
                    <a:pt x="65" y="100"/>
                  </a:lnTo>
                  <a:lnTo>
                    <a:pt x="65" y="101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6"/>
                  </a:lnTo>
                  <a:lnTo>
                    <a:pt x="70" y="107"/>
                  </a:lnTo>
                  <a:lnTo>
                    <a:pt x="70" y="108"/>
                  </a:lnTo>
                  <a:lnTo>
                    <a:pt x="69" y="110"/>
                  </a:lnTo>
                  <a:lnTo>
                    <a:pt x="69" y="111"/>
                  </a:lnTo>
                  <a:lnTo>
                    <a:pt x="69" y="112"/>
                  </a:lnTo>
                  <a:lnTo>
                    <a:pt x="70" y="113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2" y="117"/>
                  </a:lnTo>
                  <a:lnTo>
                    <a:pt x="74" y="118"/>
                  </a:lnTo>
                  <a:lnTo>
                    <a:pt x="74" y="120"/>
                  </a:lnTo>
                  <a:lnTo>
                    <a:pt x="74" y="121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5" y="125"/>
                  </a:lnTo>
                  <a:lnTo>
                    <a:pt x="75" y="126"/>
                  </a:lnTo>
                  <a:lnTo>
                    <a:pt x="76" y="127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0" y="128"/>
                  </a:lnTo>
                  <a:lnTo>
                    <a:pt x="81" y="130"/>
                  </a:lnTo>
                  <a:lnTo>
                    <a:pt x="81" y="131"/>
                  </a:lnTo>
                  <a:lnTo>
                    <a:pt x="82" y="132"/>
                  </a:lnTo>
                  <a:lnTo>
                    <a:pt x="82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40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6" y="145"/>
                  </a:lnTo>
                  <a:lnTo>
                    <a:pt x="91" y="145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89" y="147"/>
                  </a:lnTo>
                  <a:lnTo>
                    <a:pt x="87" y="148"/>
                  </a:lnTo>
                  <a:lnTo>
                    <a:pt x="86" y="148"/>
                  </a:lnTo>
                  <a:lnTo>
                    <a:pt x="85" y="150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52"/>
                  </a:lnTo>
                  <a:lnTo>
                    <a:pt x="87" y="152"/>
                  </a:lnTo>
                  <a:lnTo>
                    <a:pt x="89" y="153"/>
                  </a:lnTo>
                  <a:lnTo>
                    <a:pt x="90" y="153"/>
                  </a:lnTo>
                  <a:lnTo>
                    <a:pt x="91" y="155"/>
                  </a:lnTo>
                  <a:lnTo>
                    <a:pt x="92" y="156"/>
                  </a:lnTo>
                  <a:lnTo>
                    <a:pt x="94" y="157"/>
                  </a:lnTo>
                  <a:lnTo>
                    <a:pt x="95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7" y="161"/>
                  </a:lnTo>
                  <a:lnTo>
                    <a:pt x="97" y="162"/>
                  </a:lnTo>
                  <a:lnTo>
                    <a:pt x="97" y="163"/>
                  </a:lnTo>
                  <a:lnTo>
                    <a:pt x="99" y="163"/>
                  </a:lnTo>
                  <a:lnTo>
                    <a:pt x="99" y="165"/>
                  </a:lnTo>
                  <a:lnTo>
                    <a:pt x="99" y="166"/>
                  </a:lnTo>
                  <a:lnTo>
                    <a:pt x="99" y="167"/>
                  </a:lnTo>
                  <a:lnTo>
                    <a:pt x="99" y="168"/>
                  </a:lnTo>
                  <a:lnTo>
                    <a:pt x="100" y="170"/>
                  </a:lnTo>
                  <a:lnTo>
                    <a:pt x="100" y="171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1" y="175"/>
                  </a:lnTo>
                  <a:lnTo>
                    <a:pt x="101" y="176"/>
                  </a:lnTo>
                  <a:lnTo>
                    <a:pt x="102" y="176"/>
                  </a:lnTo>
                  <a:lnTo>
                    <a:pt x="102" y="177"/>
                  </a:lnTo>
                  <a:lnTo>
                    <a:pt x="101" y="177"/>
                  </a:lnTo>
                  <a:lnTo>
                    <a:pt x="101" y="178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1" y="181"/>
                  </a:lnTo>
                  <a:lnTo>
                    <a:pt x="101" y="182"/>
                  </a:lnTo>
                  <a:lnTo>
                    <a:pt x="100" y="182"/>
                  </a:lnTo>
                  <a:lnTo>
                    <a:pt x="100" y="183"/>
                  </a:lnTo>
                  <a:lnTo>
                    <a:pt x="99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2" y="186"/>
                  </a:lnTo>
                  <a:lnTo>
                    <a:pt x="92" y="187"/>
                  </a:lnTo>
                  <a:lnTo>
                    <a:pt x="92" y="188"/>
                  </a:lnTo>
                  <a:lnTo>
                    <a:pt x="94" y="188"/>
                  </a:lnTo>
                  <a:lnTo>
                    <a:pt x="94" y="190"/>
                  </a:lnTo>
                  <a:lnTo>
                    <a:pt x="94" y="191"/>
                  </a:lnTo>
                  <a:lnTo>
                    <a:pt x="94" y="192"/>
                  </a:lnTo>
                  <a:lnTo>
                    <a:pt x="94" y="193"/>
                  </a:lnTo>
                  <a:lnTo>
                    <a:pt x="92" y="193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7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7" y="200"/>
                  </a:lnTo>
                  <a:lnTo>
                    <a:pt x="99" y="200"/>
                  </a:lnTo>
                  <a:lnTo>
                    <a:pt x="100" y="200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2" y="198"/>
                  </a:lnTo>
                  <a:lnTo>
                    <a:pt x="104" y="197"/>
                  </a:lnTo>
                  <a:lnTo>
                    <a:pt x="105" y="197"/>
                  </a:lnTo>
                  <a:lnTo>
                    <a:pt x="106" y="197"/>
                  </a:lnTo>
                  <a:lnTo>
                    <a:pt x="106" y="196"/>
                  </a:lnTo>
                  <a:lnTo>
                    <a:pt x="106" y="195"/>
                  </a:lnTo>
                  <a:lnTo>
                    <a:pt x="107" y="195"/>
                  </a:lnTo>
                  <a:lnTo>
                    <a:pt x="109" y="193"/>
                  </a:lnTo>
                  <a:lnTo>
                    <a:pt x="109" y="192"/>
                  </a:lnTo>
                  <a:lnTo>
                    <a:pt x="109" y="191"/>
                  </a:lnTo>
                  <a:lnTo>
                    <a:pt x="109" y="190"/>
                  </a:lnTo>
                  <a:lnTo>
                    <a:pt x="110" y="190"/>
                  </a:lnTo>
                  <a:lnTo>
                    <a:pt x="111" y="190"/>
                  </a:lnTo>
                  <a:lnTo>
                    <a:pt x="111" y="188"/>
                  </a:lnTo>
                  <a:lnTo>
                    <a:pt x="112" y="187"/>
                  </a:lnTo>
                  <a:lnTo>
                    <a:pt x="114" y="187"/>
                  </a:lnTo>
                  <a:lnTo>
                    <a:pt x="115" y="187"/>
                  </a:lnTo>
                  <a:lnTo>
                    <a:pt x="115" y="186"/>
                  </a:lnTo>
                  <a:lnTo>
                    <a:pt x="116" y="186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21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5" y="186"/>
                  </a:lnTo>
                  <a:lnTo>
                    <a:pt x="126" y="186"/>
                  </a:lnTo>
                  <a:lnTo>
                    <a:pt x="127" y="186"/>
                  </a:lnTo>
                  <a:lnTo>
                    <a:pt x="127" y="185"/>
                  </a:lnTo>
                  <a:lnTo>
                    <a:pt x="129" y="186"/>
                  </a:lnTo>
                  <a:lnTo>
                    <a:pt x="130" y="185"/>
                  </a:lnTo>
                  <a:lnTo>
                    <a:pt x="131" y="185"/>
                  </a:lnTo>
                  <a:lnTo>
                    <a:pt x="132" y="185"/>
                  </a:lnTo>
                  <a:lnTo>
                    <a:pt x="134" y="185"/>
                  </a:lnTo>
                  <a:lnTo>
                    <a:pt x="135" y="185"/>
                  </a:lnTo>
                  <a:lnTo>
                    <a:pt x="135" y="183"/>
                  </a:lnTo>
                  <a:lnTo>
                    <a:pt x="136" y="183"/>
                  </a:lnTo>
                  <a:lnTo>
                    <a:pt x="137" y="183"/>
                  </a:lnTo>
                  <a:lnTo>
                    <a:pt x="139" y="183"/>
                  </a:lnTo>
                  <a:lnTo>
                    <a:pt x="140" y="183"/>
                  </a:lnTo>
                  <a:lnTo>
                    <a:pt x="141" y="183"/>
                  </a:lnTo>
                  <a:lnTo>
                    <a:pt x="142" y="183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9" y="183"/>
                  </a:lnTo>
                  <a:lnTo>
                    <a:pt x="150" y="183"/>
                  </a:lnTo>
                  <a:lnTo>
                    <a:pt x="151" y="183"/>
                  </a:lnTo>
                  <a:lnTo>
                    <a:pt x="152" y="183"/>
                  </a:lnTo>
                  <a:lnTo>
                    <a:pt x="154" y="185"/>
                  </a:lnTo>
                  <a:lnTo>
                    <a:pt x="155" y="185"/>
                  </a:lnTo>
                  <a:lnTo>
                    <a:pt x="156" y="185"/>
                  </a:lnTo>
                  <a:lnTo>
                    <a:pt x="155" y="185"/>
                  </a:lnTo>
                  <a:lnTo>
                    <a:pt x="154" y="186"/>
                  </a:lnTo>
                  <a:lnTo>
                    <a:pt x="154" y="187"/>
                  </a:lnTo>
                  <a:lnTo>
                    <a:pt x="154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1"/>
                  </a:lnTo>
                  <a:lnTo>
                    <a:pt x="152" y="192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4" y="195"/>
                  </a:lnTo>
                  <a:lnTo>
                    <a:pt x="154" y="196"/>
                  </a:lnTo>
                  <a:lnTo>
                    <a:pt x="152" y="196"/>
                  </a:lnTo>
                  <a:lnTo>
                    <a:pt x="152" y="197"/>
                  </a:lnTo>
                  <a:lnTo>
                    <a:pt x="152" y="198"/>
                  </a:lnTo>
                  <a:lnTo>
                    <a:pt x="151" y="198"/>
                  </a:lnTo>
                  <a:lnTo>
                    <a:pt x="151" y="200"/>
                  </a:lnTo>
                  <a:lnTo>
                    <a:pt x="151" y="201"/>
                  </a:lnTo>
                  <a:lnTo>
                    <a:pt x="151" y="202"/>
                  </a:lnTo>
                  <a:lnTo>
                    <a:pt x="150" y="202"/>
                  </a:lnTo>
                  <a:lnTo>
                    <a:pt x="150" y="203"/>
                  </a:lnTo>
                  <a:lnTo>
                    <a:pt x="149" y="203"/>
                  </a:lnTo>
                  <a:lnTo>
                    <a:pt x="147" y="203"/>
                  </a:lnTo>
                  <a:lnTo>
                    <a:pt x="147" y="205"/>
                  </a:lnTo>
                  <a:lnTo>
                    <a:pt x="146" y="205"/>
                  </a:lnTo>
                  <a:lnTo>
                    <a:pt x="145" y="205"/>
                  </a:lnTo>
                  <a:lnTo>
                    <a:pt x="145" y="206"/>
                  </a:lnTo>
                  <a:lnTo>
                    <a:pt x="144" y="206"/>
                  </a:lnTo>
                  <a:lnTo>
                    <a:pt x="142" y="206"/>
                  </a:lnTo>
                  <a:lnTo>
                    <a:pt x="141" y="206"/>
                  </a:lnTo>
                  <a:lnTo>
                    <a:pt x="140" y="206"/>
                  </a:lnTo>
                  <a:lnTo>
                    <a:pt x="139" y="206"/>
                  </a:lnTo>
                  <a:lnTo>
                    <a:pt x="137" y="206"/>
                  </a:lnTo>
                  <a:lnTo>
                    <a:pt x="137" y="207"/>
                  </a:lnTo>
                  <a:lnTo>
                    <a:pt x="136" y="207"/>
                  </a:lnTo>
                  <a:lnTo>
                    <a:pt x="136" y="209"/>
                  </a:lnTo>
                  <a:lnTo>
                    <a:pt x="135" y="209"/>
                  </a:lnTo>
                  <a:lnTo>
                    <a:pt x="134" y="209"/>
                  </a:lnTo>
                  <a:lnTo>
                    <a:pt x="132" y="209"/>
                  </a:lnTo>
                  <a:lnTo>
                    <a:pt x="132" y="210"/>
                  </a:lnTo>
                  <a:lnTo>
                    <a:pt x="131" y="211"/>
                  </a:lnTo>
                  <a:lnTo>
                    <a:pt x="130" y="211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29" y="214"/>
                  </a:lnTo>
                  <a:lnTo>
                    <a:pt x="129" y="215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7" y="217"/>
                  </a:lnTo>
                  <a:lnTo>
                    <a:pt x="127" y="219"/>
                  </a:lnTo>
                  <a:lnTo>
                    <a:pt x="129" y="219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7" y="222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0" y="225"/>
                  </a:lnTo>
                  <a:lnTo>
                    <a:pt x="129" y="226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29" y="230"/>
                  </a:lnTo>
                  <a:lnTo>
                    <a:pt x="129" y="231"/>
                  </a:lnTo>
                  <a:lnTo>
                    <a:pt x="129" y="232"/>
                  </a:lnTo>
                  <a:lnTo>
                    <a:pt x="129" y="234"/>
                  </a:lnTo>
                  <a:lnTo>
                    <a:pt x="129" y="235"/>
                  </a:lnTo>
                  <a:lnTo>
                    <a:pt x="129" y="236"/>
                  </a:lnTo>
                  <a:lnTo>
                    <a:pt x="129" y="237"/>
                  </a:lnTo>
                  <a:lnTo>
                    <a:pt x="129" y="239"/>
                  </a:lnTo>
                  <a:lnTo>
                    <a:pt x="129" y="240"/>
                  </a:lnTo>
                  <a:lnTo>
                    <a:pt x="129" y="241"/>
                  </a:lnTo>
                  <a:lnTo>
                    <a:pt x="129" y="242"/>
                  </a:lnTo>
                  <a:lnTo>
                    <a:pt x="130" y="242"/>
                  </a:lnTo>
                  <a:lnTo>
                    <a:pt x="130" y="244"/>
                  </a:lnTo>
                  <a:lnTo>
                    <a:pt x="130" y="245"/>
                  </a:lnTo>
                  <a:lnTo>
                    <a:pt x="131" y="246"/>
                  </a:lnTo>
                  <a:lnTo>
                    <a:pt x="132" y="246"/>
                  </a:lnTo>
                  <a:lnTo>
                    <a:pt x="132" y="247"/>
                  </a:lnTo>
                  <a:lnTo>
                    <a:pt x="134" y="247"/>
                  </a:lnTo>
                  <a:lnTo>
                    <a:pt x="134" y="249"/>
                  </a:lnTo>
                  <a:lnTo>
                    <a:pt x="134" y="250"/>
                  </a:lnTo>
                  <a:lnTo>
                    <a:pt x="135" y="250"/>
                  </a:lnTo>
                  <a:lnTo>
                    <a:pt x="135" y="251"/>
                  </a:lnTo>
                  <a:lnTo>
                    <a:pt x="135" y="252"/>
                  </a:lnTo>
                  <a:lnTo>
                    <a:pt x="135" y="254"/>
                  </a:lnTo>
                  <a:lnTo>
                    <a:pt x="136" y="254"/>
                  </a:lnTo>
                  <a:lnTo>
                    <a:pt x="136" y="255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37" y="257"/>
                  </a:lnTo>
                  <a:lnTo>
                    <a:pt x="137" y="259"/>
                  </a:lnTo>
                  <a:lnTo>
                    <a:pt x="137" y="260"/>
                  </a:lnTo>
                  <a:lnTo>
                    <a:pt x="137" y="261"/>
                  </a:lnTo>
                  <a:lnTo>
                    <a:pt x="137" y="262"/>
                  </a:lnTo>
                  <a:lnTo>
                    <a:pt x="137" y="264"/>
                  </a:lnTo>
                  <a:lnTo>
                    <a:pt x="137" y="265"/>
                  </a:lnTo>
                  <a:lnTo>
                    <a:pt x="137" y="266"/>
                  </a:lnTo>
                  <a:lnTo>
                    <a:pt x="137" y="267"/>
                  </a:lnTo>
                  <a:lnTo>
                    <a:pt x="137" y="269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7" y="272"/>
                  </a:lnTo>
                  <a:lnTo>
                    <a:pt x="137" y="274"/>
                  </a:lnTo>
                  <a:lnTo>
                    <a:pt x="139" y="274"/>
                  </a:lnTo>
                  <a:lnTo>
                    <a:pt x="139" y="275"/>
                  </a:lnTo>
                  <a:lnTo>
                    <a:pt x="140" y="276"/>
                  </a:lnTo>
                  <a:lnTo>
                    <a:pt x="139" y="276"/>
                  </a:lnTo>
                  <a:lnTo>
                    <a:pt x="139" y="277"/>
                  </a:lnTo>
                  <a:lnTo>
                    <a:pt x="139" y="279"/>
                  </a:lnTo>
                  <a:lnTo>
                    <a:pt x="139" y="280"/>
                  </a:lnTo>
                  <a:lnTo>
                    <a:pt x="139" y="281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1" y="282"/>
                  </a:lnTo>
                  <a:lnTo>
                    <a:pt x="141" y="284"/>
                  </a:lnTo>
                  <a:lnTo>
                    <a:pt x="142" y="285"/>
                  </a:lnTo>
                  <a:lnTo>
                    <a:pt x="142" y="286"/>
                  </a:lnTo>
                  <a:lnTo>
                    <a:pt x="144" y="286"/>
                  </a:lnTo>
                  <a:lnTo>
                    <a:pt x="144" y="287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6" y="291"/>
                  </a:lnTo>
                  <a:lnTo>
                    <a:pt x="147" y="291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5"/>
                  </a:lnTo>
                  <a:lnTo>
                    <a:pt x="147" y="296"/>
                  </a:lnTo>
                  <a:lnTo>
                    <a:pt x="149" y="296"/>
                  </a:lnTo>
                  <a:lnTo>
                    <a:pt x="149" y="297"/>
                  </a:lnTo>
                  <a:lnTo>
                    <a:pt x="150" y="299"/>
                  </a:lnTo>
                  <a:lnTo>
                    <a:pt x="150" y="300"/>
                  </a:lnTo>
                  <a:lnTo>
                    <a:pt x="151" y="300"/>
                  </a:lnTo>
                  <a:lnTo>
                    <a:pt x="151" y="301"/>
                  </a:lnTo>
                  <a:lnTo>
                    <a:pt x="152" y="302"/>
                  </a:lnTo>
                  <a:lnTo>
                    <a:pt x="152" y="304"/>
                  </a:lnTo>
                  <a:lnTo>
                    <a:pt x="154" y="304"/>
                  </a:lnTo>
                  <a:lnTo>
                    <a:pt x="154" y="305"/>
                  </a:lnTo>
                  <a:lnTo>
                    <a:pt x="154" y="306"/>
                  </a:lnTo>
                  <a:lnTo>
                    <a:pt x="154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6" y="310"/>
                  </a:lnTo>
                  <a:lnTo>
                    <a:pt x="156" y="311"/>
                  </a:lnTo>
                  <a:lnTo>
                    <a:pt x="157" y="312"/>
                  </a:lnTo>
                  <a:lnTo>
                    <a:pt x="157" y="314"/>
                  </a:lnTo>
                  <a:lnTo>
                    <a:pt x="159" y="315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1" y="317"/>
                  </a:lnTo>
                  <a:lnTo>
                    <a:pt x="161" y="319"/>
                  </a:lnTo>
                  <a:lnTo>
                    <a:pt x="162" y="319"/>
                  </a:lnTo>
                  <a:lnTo>
                    <a:pt x="162" y="320"/>
                  </a:lnTo>
                  <a:lnTo>
                    <a:pt x="164" y="320"/>
                  </a:lnTo>
                  <a:lnTo>
                    <a:pt x="164" y="321"/>
                  </a:lnTo>
                  <a:lnTo>
                    <a:pt x="165" y="321"/>
                  </a:lnTo>
                  <a:lnTo>
                    <a:pt x="166" y="322"/>
                  </a:lnTo>
                  <a:lnTo>
                    <a:pt x="166" y="324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67" y="326"/>
                  </a:lnTo>
                  <a:lnTo>
                    <a:pt x="167" y="327"/>
                  </a:lnTo>
                  <a:lnTo>
                    <a:pt x="167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1"/>
                  </a:lnTo>
                  <a:lnTo>
                    <a:pt x="170" y="331"/>
                  </a:lnTo>
                  <a:lnTo>
                    <a:pt x="170" y="332"/>
                  </a:lnTo>
                  <a:lnTo>
                    <a:pt x="170" y="334"/>
                  </a:lnTo>
                  <a:lnTo>
                    <a:pt x="170" y="335"/>
                  </a:lnTo>
                  <a:lnTo>
                    <a:pt x="171" y="335"/>
                  </a:lnTo>
                  <a:lnTo>
                    <a:pt x="171" y="336"/>
                  </a:lnTo>
                  <a:lnTo>
                    <a:pt x="171" y="337"/>
                  </a:lnTo>
                  <a:lnTo>
                    <a:pt x="171" y="339"/>
                  </a:lnTo>
                  <a:lnTo>
                    <a:pt x="172" y="339"/>
                  </a:lnTo>
                  <a:lnTo>
                    <a:pt x="172" y="340"/>
                  </a:lnTo>
                  <a:lnTo>
                    <a:pt x="174" y="340"/>
                  </a:lnTo>
                  <a:lnTo>
                    <a:pt x="175" y="340"/>
                  </a:lnTo>
                  <a:lnTo>
                    <a:pt x="175" y="339"/>
                  </a:lnTo>
                  <a:lnTo>
                    <a:pt x="176" y="339"/>
                  </a:lnTo>
                  <a:lnTo>
                    <a:pt x="177" y="339"/>
                  </a:lnTo>
                  <a:lnTo>
                    <a:pt x="179" y="339"/>
                  </a:lnTo>
                  <a:lnTo>
                    <a:pt x="179" y="340"/>
                  </a:lnTo>
                  <a:lnTo>
                    <a:pt x="180" y="340"/>
                  </a:lnTo>
                  <a:lnTo>
                    <a:pt x="181" y="340"/>
                  </a:lnTo>
                  <a:lnTo>
                    <a:pt x="181" y="341"/>
                  </a:lnTo>
                  <a:lnTo>
                    <a:pt x="182" y="341"/>
                  </a:lnTo>
                  <a:lnTo>
                    <a:pt x="182" y="342"/>
                  </a:lnTo>
                  <a:lnTo>
                    <a:pt x="184" y="342"/>
                  </a:lnTo>
                  <a:lnTo>
                    <a:pt x="184" y="344"/>
                  </a:lnTo>
                  <a:lnTo>
                    <a:pt x="185" y="344"/>
                  </a:lnTo>
                  <a:lnTo>
                    <a:pt x="186" y="344"/>
                  </a:lnTo>
                  <a:lnTo>
                    <a:pt x="187" y="344"/>
                  </a:lnTo>
                  <a:lnTo>
                    <a:pt x="189" y="344"/>
                  </a:lnTo>
                  <a:lnTo>
                    <a:pt x="189" y="342"/>
                  </a:lnTo>
                  <a:lnTo>
                    <a:pt x="190" y="342"/>
                  </a:lnTo>
                  <a:lnTo>
                    <a:pt x="191" y="342"/>
                  </a:lnTo>
                  <a:lnTo>
                    <a:pt x="192" y="342"/>
                  </a:lnTo>
                  <a:lnTo>
                    <a:pt x="192" y="344"/>
                  </a:lnTo>
                  <a:lnTo>
                    <a:pt x="194" y="344"/>
                  </a:lnTo>
                  <a:lnTo>
                    <a:pt x="194" y="345"/>
                  </a:lnTo>
                  <a:lnTo>
                    <a:pt x="195" y="345"/>
                  </a:lnTo>
                  <a:lnTo>
                    <a:pt x="195" y="346"/>
                  </a:lnTo>
                  <a:lnTo>
                    <a:pt x="196" y="346"/>
                  </a:lnTo>
                  <a:lnTo>
                    <a:pt x="196" y="347"/>
                  </a:lnTo>
                  <a:lnTo>
                    <a:pt x="196" y="349"/>
                  </a:lnTo>
                  <a:lnTo>
                    <a:pt x="196" y="350"/>
                  </a:lnTo>
                  <a:lnTo>
                    <a:pt x="197" y="351"/>
                  </a:lnTo>
                  <a:lnTo>
                    <a:pt x="197" y="352"/>
                  </a:lnTo>
                  <a:lnTo>
                    <a:pt x="197" y="354"/>
                  </a:lnTo>
                  <a:lnTo>
                    <a:pt x="197" y="355"/>
                  </a:lnTo>
                  <a:lnTo>
                    <a:pt x="199" y="355"/>
                  </a:lnTo>
                  <a:lnTo>
                    <a:pt x="199" y="356"/>
                  </a:lnTo>
                  <a:lnTo>
                    <a:pt x="197" y="356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7" y="360"/>
                  </a:lnTo>
                  <a:lnTo>
                    <a:pt x="197" y="361"/>
                  </a:lnTo>
                  <a:lnTo>
                    <a:pt x="199" y="361"/>
                  </a:lnTo>
                  <a:lnTo>
                    <a:pt x="199" y="362"/>
                  </a:lnTo>
                  <a:lnTo>
                    <a:pt x="200" y="364"/>
                  </a:lnTo>
                  <a:lnTo>
                    <a:pt x="200" y="365"/>
                  </a:lnTo>
                  <a:lnTo>
                    <a:pt x="200" y="366"/>
                  </a:lnTo>
                  <a:lnTo>
                    <a:pt x="201" y="366"/>
                  </a:lnTo>
                  <a:lnTo>
                    <a:pt x="202" y="366"/>
                  </a:lnTo>
                  <a:lnTo>
                    <a:pt x="202" y="367"/>
                  </a:lnTo>
                  <a:lnTo>
                    <a:pt x="204" y="367"/>
                  </a:lnTo>
                  <a:lnTo>
                    <a:pt x="204" y="369"/>
                  </a:lnTo>
                  <a:lnTo>
                    <a:pt x="205" y="369"/>
                  </a:lnTo>
                  <a:lnTo>
                    <a:pt x="205" y="370"/>
                  </a:lnTo>
                  <a:lnTo>
                    <a:pt x="205" y="371"/>
                  </a:lnTo>
                  <a:lnTo>
                    <a:pt x="205" y="372"/>
                  </a:lnTo>
                  <a:lnTo>
                    <a:pt x="205" y="374"/>
                  </a:lnTo>
                  <a:lnTo>
                    <a:pt x="206" y="374"/>
                  </a:lnTo>
                  <a:lnTo>
                    <a:pt x="206" y="375"/>
                  </a:lnTo>
                  <a:lnTo>
                    <a:pt x="205" y="376"/>
                  </a:lnTo>
                  <a:lnTo>
                    <a:pt x="205" y="377"/>
                  </a:lnTo>
                  <a:lnTo>
                    <a:pt x="206" y="377"/>
                  </a:lnTo>
                  <a:lnTo>
                    <a:pt x="207" y="379"/>
                  </a:lnTo>
                  <a:lnTo>
                    <a:pt x="209" y="380"/>
                  </a:lnTo>
                  <a:lnTo>
                    <a:pt x="210" y="380"/>
                  </a:lnTo>
                  <a:lnTo>
                    <a:pt x="211" y="380"/>
                  </a:lnTo>
                  <a:lnTo>
                    <a:pt x="212" y="380"/>
                  </a:lnTo>
                  <a:lnTo>
                    <a:pt x="214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5" y="380"/>
                  </a:lnTo>
                  <a:lnTo>
                    <a:pt x="215" y="381"/>
                  </a:lnTo>
                  <a:lnTo>
                    <a:pt x="215" y="382"/>
                  </a:lnTo>
                  <a:lnTo>
                    <a:pt x="216" y="384"/>
                  </a:lnTo>
                  <a:lnTo>
                    <a:pt x="216" y="385"/>
                  </a:lnTo>
                  <a:lnTo>
                    <a:pt x="216" y="386"/>
                  </a:lnTo>
                  <a:lnTo>
                    <a:pt x="216" y="387"/>
                  </a:lnTo>
                  <a:lnTo>
                    <a:pt x="217" y="389"/>
                  </a:lnTo>
                  <a:lnTo>
                    <a:pt x="219" y="390"/>
                  </a:lnTo>
                  <a:lnTo>
                    <a:pt x="219" y="391"/>
                  </a:lnTo>
                  <a:lnTo>
                    <a:pt x="220" y="392"/>
                  </a:lnTo>
                  <a:lnTo>
                    <a:pt x="220" y="394"/>
                  </a:lnTo>
                  <a:lnTo>
                    <a:pt x="221" y="395"/>
                  </a:lnTo>
                  <a:lnTo>
                    <a:pt x="220" y="396"/>
                  </a:lnTo>
                  <a:lnTo>
                    <a:pt x="220" y="399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1" y="402"/>
                  </a:lnTo>
                  <a:lnTo>
                    <a:pt x="221" y="404"/>
                  </a:lnTo>
                  <a:lnTo>
                    <a:pt x="222" y="405"/>
                  </a:lnTo>
                  <a:lnTo>
                    <a:pt x="224" y="405"/>
                  </a:lnTo>
                  <a:lnTo>
                    <a:pt x="225" y="405"/>
                  </a:lnTo>
                  <a:lnTo>
                    <a:pt x="226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7"/>
                  </a:lnTo>
                  <a:lnTo>
                    <a:pt x="232" y="409"/>
                  </a:lnTo>
                  <a:lnTo>
                    <a:pt x="234" y="409"/>
                  </a:lnTo>
                  <a:lnTo>
                    <a:pt x="235" y="409"/>
                  </a:lnTo>
                  <a:lnTo>
                    <a:pt x="237" y="409"/>
                  </a:lnTo>
                  <a:lnTo>
                    <a:pt x="239" y="410"/>
                  </a:lnTo>
                  <a:lnTo>
                    <a:pt x="240" y="410"/>
                  </a:lnTo>
                  <a:lnTo>
                    <a:pt x="242" y="411"/>
                  </a:lnTo>
                  <a:lnTo>
                    <a:pt x="244" y="413"/>
                  </a:lnTo>
                  <a:lnTo>
                    <a:pt x="245" y="414"/>
                  </a:lnTo>
                  <a:lnTo>
                    <a:pt x="245" y="415"/>
                  </a:lnTo>
                  <a:lnTo>
                    <a:pt x="246" y="418"/>
                  </a:lnTo>
                  <a:lnTo>
                    <a:pt x="247" y="419"/>
                  </a:lnTo>
                  <a:lnTo>
                    <a:pt x="247" y="420"/>
                  </a:lnTo>
                  <a:lnTo>
                    <a:pt x="249" y="421"/>
                  </a:lnTo>
                  <a:lnTo>
                    <a:pt x="250" y="421"/>
                  </a:lnTo>
                  <a:lnTo>
                    <a:pt x="251" y="423"/>
                  </a:lnTo>
                  <a:lnTo>
                    <a:pt x="251" y="424"/>
                  </a:lnTo>
                  <a:lnTo>
                    <a:pt x="252" y="424"/>
                  </a:lnTo>
                  <a:lnTo>
                    <a:pt x="254" y="425"/>
                  </a:lnTo>
                  <a:lnTo>
                    <a:pt x="254" y="426"/>
                  </a:lnTo>
                  <a:lnTo>
                    <a:pt x="255" y="428"/>
                  </a:lnTo>
                  <a:lnTo>
                    <a:pt x="256" y="428"/>
                  </a:lnTo>
                  <a:lnTo>
                    <a:pt x="256" y="429"/>
                  </a:lnTo>
                  <a:lnTo>
                    <a:pt x="257" y="430"/>
                  </a:lnTo>
                  <a:lnTo>
                    <a:pt x="259" y="430"/>
                  </a:lnTo>
                  <a:lnTo>
                    <a:pt x="257" y="431"/>
                  </a:lnTo>
                  <a:lnTo>
                    <a:pt x="257" y="433"/>
                  </a:lnTo>
                  <a:lnTo>
                    <a:pt x="257" y="434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9" y="438"/>
                  </a:lnTo>
                  <a:lnTo>
                    <a:pt x="259" y="440"/>
                  </a:lnTo>
                  <a:lnTo>
                    <a:pt x="261" y="443"/>
                  </a:lnTo>
                  <a:lnTo>
                    <a:pt x="262" y="443"/>
                  </a:lnTo>
                  <a:lnTo>
                    <a:pt x="264" y="445"/>
                  </a:lnTo>
                  <a:lnTo>
                    <a:pt x="265" y="446"/>
                  </a:lnTo>
                  <a:lnTo>
                    <a:pt x="265" y="448"/>
                  </a:lnTo>
                  <a:lnTo>
                    <a:pt x="265" y="449"/>
                  </a:lnTo>
                  <a:lnTo>
                    <a:pt x="266" y="450"/>
                  </a:lnTo>
                  <a:lnTo>
                    <a:pt x="266" y="451"/>
                  </a:lnTo>
                  <a:lnTo>
                    <a:pt x="267" y="453"/>
                  </a:lnTo>
                  <a:lnTo>
                    <a:pt x="269" y="454"/>
                  </a:lnTo>
                  <a:lnTo>
                    <a:pt x="269" y="455"/>
                  </a:lnTo>
                  <a:lnTo>
                    <a:pt x="269" y="456"/>
                  </a:lnTo>
                  <a:lnTo>
                    <a:pt x="270" y="458"/>
                  </a:lnTo>
                  <a:lnTo>
                    <a:pt x="271" y="459"/>
                  </a:lnTo>
                  <a:lnTo>
                    <a:pt x="271" y="460"/>
                  </a:lnTo>
                  <a:lnTo>
                    <a:pt x="272" y="461"/>
                  </a:lnTo>
                  <a:lnTo>
                    <a:pt x="274" y="463"/>
                  </a:lnTo>
                  <a:lnTo>
                    <a:pt x="272" y="463"/>
                  </a:lnTo>
                  <a:lnTo>
                    <a:pt x="271" y="464"/>
                  </a:lnTo>
                  <a:lnTo>
                    <a:pt x="270" y="465"/>
                  </a:lnTo>
                  <a:lnTo>
                    <a:pt x="269" y="466"/>
                  </a:lnTo>
                  <a:lnTo>
                    <a:pt x="267" y="466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5" y="469"/>
                  </a:lnTo>
                  <a:lnTo>
                    <a:pt x="264" y="469"/>
                  </a:lnTo>
                  <a:lnTo>
                    <a:pt x="261" y="470"/>
                  </a:lnTo>
                  <a:lnTo>
                    <a:pt x="260" y="471"/>
                  </a:lnTo>
                  <a:lnTo>
                    <a:pt x="259" y="473"/>
                  </a:lnTo>
                  <a:lnTo>
                    <a:pt x="259" y="474"/>
                  </a:lnTo>
                  <a:lnTo>
                    <a:pt x="257" y="474"/>
                  </a:lnTo>
                  <a:lnTo>
                    <a:pt x="255" y="474"/>
                  </a:lnTo>
                  <a:lnTo>
                    <a:pt x="254" y="475"/>
                  </a:lnTo>
                  <a:lnTo>
                    <a:pt x="252" y="476"/>
                  </a:lnTo>
                  <a:lnTo>
                    <a:pt x="251" y="476"/>
                  </a:lnTo>
                  <a:lnTo>
                    <a:pt x="251" y="478"/>
                  </a:lnTo>
                  <a:lnTo>
                    <a:pt x="251" y="479"/>
                  </a:lnTo>
                  <a:lnTo>
                    <a:pt x="251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5" y="486"/>
                  </a:lnTo>
                  <a:lnTo>
                    <a:pt x="256" y="486"/>
                  </a:lnTo>
                  <a:lnTo>
                    <a:pt x="256" y="488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91"/>
                  </a:lnTo>
                  <a:lnTo>
                    <a:pt x="259" y="493"/>
                  </a:lnTo>
                  <a:lnTo>
                    <a:pt x="259" y="494"/>
                  </a:lnTo>
                  <a:lnTo>
                    <a:pt x="259" y="495"/>
                  </a:lnTo>
                  <a:lnTo>
                    <a:pt x="259" y="498"/>
                  </a:lnTo>
                  <a:lnTo>
                    <a:pt x="260" y="499"/>
                  </a:lnTo>
                  <a:lnTo>
                    <a:pt x="260" y="500"/>
                  </a:lnTo>
                  <a:lnTo>
                    <a:pt x="260" y="501"/>
                  </a:lnTo>
                  <a:lnTo>
                    <a:pt x="261" y="503"/>
                  </a:lnTo>
                  <a:lnTo>
                    <a:pt x="261" y="504"/>
                  </a:lnTo>
                  <a:lnTo>
                    <a:pt x="262" y="505"/>
                  </a:lnTo>
                  <a:lnTo>
                    <a:pt x="262" y="506"/>
                  </a:lnTo>
                  <a:lnTo>
                    <a:pt x="262" y="508"/>
                  </a:lnTo>
                  <a:lnTo>
                    <a:pt x="262" y="509"/>
                  </a:lnTo>
                  <a:lnTo>
                    <a:pt x="261" y="510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4"/>
                  </a:lnTo>
                  <a:lnTo>
                    <a:pt x="261" y="515"/>
                  </a:lnTo>
                  <a:lnTo>
                    <a:pt x="260" y="515"/>
                  </a:lnTo>
                  <a:lnTo>
                    <a:pt x="260" y="516"/>
                  </a:lnTo>
                  <a:lnTo>
                    <a:pt x="260" y="518"/>
                  </a:lnTo>
                  <a:lnTo>
                    <a:pt x="260" y="519"/>
                  </a:lnTo>
                  <a:lnTo>
                    <a:pt x="260" y="520"/>
                  </a:lnTo>
                  <a:lnTo>
                    <a:pt x="260" y="521"/>
                  </a:lnTo>
                  <a:lnTo>
                    <a:pt x="261" y="523"/>
                  </a:lnTo>
                  <a:lnTo>
                    <a:pt x="260" y="528"/>
                  </a:lnTo>
                  <a:lnTo>
                    <a:pt x="260" y="529"/>
                  </a:lnTo>
                  <a:lnTo>
                    <a:pt x="261" y="530"/>
                  </a:lnTo>
                  <a:lnTo>
                    <a:pt x="261" y="531"/>
                  </a:lnTo>
                  <a:lnTo>
                    <a:pt x="261" y="533"/>
                  </a:lnTo>
                  <a:lnTo>
                    <a:pt x="261" y="534"/>
                  </a:lnTo>
                  <a:lnTo>
                    <a:pt x="261" y="535"/>
                  </a:lnTo>
                  <a:lnTo>
                    <a:pt x="261" y="536"/>
                  </a:lnTo>
                  <a:lnTo>
                    <a:pt x="262" y="538"/>
                  </a:lnTo>
                  <a:lnTo>
                    <a:pt x="262" y="539"/>
                  </a:lnTo>
                  <a:lnTo>
                    <a:pt x="262" y="540"/>
                  </a:lnTo>
                  <a:lnTo>
                    <a:pt x="262" y="541"/>
                  </a:lnTo>
                  <a:lnTo>
                    <a:pt x="264" y="543"/>
                  </a:lnTo>
                  <a:lnTo>
                    <a:pt x="264" y="544"/>
                  </a:lnTo>
                  <a:lnTo>
                    <a:pt x="265" y="545"/>
                  </a:lnTo>
                  <a:lnTo>
                    <a:pt x="265" y="546"/>
                  </a:lnTo>
                  <a:lnTo>
                    <a:pt x="266" y="548"/>
                  </a:lnTo>
                  <a:lnTo>
                    <a:pt x="266" y="549"/>
                  </a:lnTo>
                  <a:lnTo>
                    <a:pt x="266" y="550"/>
                  </a:lnTo>
                  <a:lnTo>
                    <a:pt x="267" y="551"/>
                  </a:lnTo>
                  <a:lnTo>
                    <a:pt x="267" y="553"/>
                  </a:lnTo>
                  <a:lnTo>
                    <a:pt x="267" y="554"/>
                  </a:lnTo>
                  <a:lnTo>
                    <a:pt x="269" y="555"/>
                  </a:lnTo>
                  <a:lnTo>
                    <a:pt x="269" y="556"/>
                  </a:lnTo>
                  <a:lnTo>
                    <a:pt x="270" y="558"/>
                  </a:lnTo>
                  <a:lnTo>
                    <a:pt x="270" y="559"/>
                  </a:lnTo>
                  <a:lnTo>
                    <a:pt x="271" y="560"/>
                  </a:lnTo>
                  <a:lnTo>
                    <a:pt x="272" y="563"/>
                  </a:lnTo>
                  <a:lnTo>
                    <a:pt x="274" y="564"/>
                  </a:lnTo>
                  <a:lnTo>
                    <a:pt x="272" y="565"/>
                  </a:lnTo>
                  <a:lnTo>
                    <a:pt x="274" y="565"/>
                  </a:lnTo>
                  <a:lnTo>
                    <a:pt x="274" y="566"/>
                  </a:lnTo>
                  <a:lnTo>
                    <a:pt x="274" y="568"/>
                  </a:lnTo>
                  <a:lnTo>
                    <a:pt x="274" y="569"/>
                  </a:lnTo>
                  <a:lnTo>
                    <a:pt x="275" y="569"/>
                  </a:lnTo>
                  <a:lnTo>
                    <a:pt x="275" y="570"/>
                  </a:lnTo>
                  <a:lnTo>
                    <a:pt x="275" y="571"/>
                  </a:lnTo>
                  <a:lnTo>
                    <a:pt x="276" y="573"/>
                  </a:lnTo>
                  <a:lnTo>
                    <a:pt x="277" y="574"/>
                  </a:lnTo>
                  <a:lnTo>
                    <a:pt x="279" y="575"/>
                  </a:lnTo>
                  <a:lnTo>
                    <a:pt x="279" y="576"/>
                  </a:lnTo>
                  <a:lnTo>
                    <a:pt x="280" y="576"/>
                  </a:lnTo>
                  <a:lnTo>
                    <a:pt x="280" y="578"/>
                  </a:lnTo>
                  <a:lnTo>
                    <a:pt x="281" y="579"/>
                  </a:lnTo>
                  <a:lnTo>
                    <a:pt x="282" y="580"/>
                  </a:lnTo>
                  <a:lnTo>
                    <a:pt x="284" y="581"/>
                  </a:lnTo>
                  <a:lnTo>
                    <a:pt x="284" y="583"/>
                  </a:lnTo>
                  <a:lnTo>
                    <a:pt x="285" y="583"/>
                  </a:lnTo>
                  <a:lnTo>
                    <a:pt x="285" y="584"/>
                  </a:lnTo>
                  <a:lnTo>
                    <a:pt x="286" y="585"/>
                  </a:lnTo>
                  <a:lnTo>
                    <a:pt x="288" y="586"/>
                  </a:lnTo>
                  <a:lnTo>
                    <a:pt x="288" y="588"/>
                  </a:lnTo>
                  <a:lnTo>
                    <a:pt x="289" y="588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90" y="590"/>
                  </a:lnTo>
                  <a:lnTo>
                    <a:pt x="290" y="591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91" y="594"/>
                  </a:lnTo>
                  <a:lnTo>
                    <a:pt x="291" y="595"/>
                  </a:lnTo>
                  <a:lnTo>
                    <a:pt x="291" y="596"/>
                  </a:lnTo>
                  <a:lnTo>
                    <a:pt x="291" y="598"/>
                  </a:lnTo>
                  <a:lnTo>
                    <a:pt x="293" y="598"/>
                  </a:lnTo>
                  <a:lnTo>
                    <a:pt x="293" y="599"/>
                  </a:lnTo>
                  <a:lnTo>
                    <a:pt x="293" y="600"/>
                  </a:lnTo>
                  <a:lnTo>
                    <a:pt x="293" y="601"/>
                  </a:lnTo>
                  <a:lnTo>
                    <a:pt x="293" y="603"/>
                  </a:lnTo>
                  <a:lnTo>
                    <a:pt x="293" y="604"/>
                  </a:lnTo>
                  <a:lnTo>
                    <a:pt x="291" y="604"/>
                  </a:lnTo>
                  <a:lnTo>
                    <a:pt x="291" y="605"/>
                  </a:lnTo>
                  <a:lnTo>
                    <a:pt x="291" y="606"/>
                  </a:lnTo>
                  <a:lnTo>
                    <a:pt x="291" y="608"/>
                  </a:lnTo>
                  <a:lnTo>
                    <a:pt x="290" y="608"/>
                  </a:lnTo>
                  <a:lnTo>
                    <a:pt x="290" y="609"/>
                  </a:lnTo>
                  <a:lnTo>
                    <a:pt x="290" y="610"/>
                  </a:lnTo>
                  <a:lnTo>
                    <a:pt x="290" y="611"/>
                  </a:lnTo>
                  <a:lnTo>
                    <a:pt x="289" y="611"/>
                  </a:lnTo>
                  <a:lnTo>
                    <a:pt x="289" y="613"/>
                  </a:lnTo>
                  <a:lnTo>
                    <a:pt x="289" y="614"/>
                  </a:lnTo>
                  <a:lnTo>
                    <a:pt x="288" y="614"/>
                  </a:lnTo>
                  <a:lnTo>
                    <a:pt x="288" y="615"/>
                  </a:lnTo>
                  <a:lnTo>
                    <a:pt x="288" y="616"/>
                  </a:lnTo>
                  <a:lnTo>
                    <a:pt x="286" y="618"/>
                  </a:lnTo>
                  <a:lnTo>
                    <a:pt x="286" y="619"/>
                  </a:lnTo>
                  <a:lnTo>
                    <a:pt x="286" y="620"/>
                  </a:lnTo>
                  <a:lnTo>
                    <a:pt x="286" y="622"/>
                  </a:lnTo>
                  <a:lnTo>
                    <a:pt x="286" y="623"/>
                  </a:lnTo>
                  <a:lnTo>
                    <a:pt x="286" y="624"/>
                  </a:lnTo>
                  <a:lnTo>
                    <a:pt x="286" y="625"/>
                  </a:lnTo>
                  <a:lnTo>
                    <a:pt x="288" y="625"/>
                  </a:lnTo>
                  <a:lnTo>
                    <a:pt x="288" y="627"/>
                  </a:lnTo>
                  <a:lnTo>
                    <a:pt x="288" y="628"/>
                  </a:lnTo>
                  <a:lnTo>
                    <a:pt x="288" y="629"/>
                  </a:lnTo>
                  <a:lnTo>
                    <a:pt x="289" y="630"/>
                  </a:lnTo>
                  <a:lnTo>
                    <a:pt x="289" y="632"/>
                  </a:lnTo>
                  <a:lnTo>
                    <a:pt x="289" y="633"/>
                  </a:lnTo>
                  <a:lnTo>
                    <a:pt x="289" y="634"/>
                  </a:lnTo>
                  <a:lnTo>
                    <a:pt x="290" y="635"/>
                  </a:lnTo>
                  <a:lnTo>
                    <a:pt x="290" y="637"/>
                  </a:lnTo>
                  <a:lnTo>
                    <a:pt x="291" y="638"/>
                  </a:lnTo>
                  <a:lnTo>
                    <a:pt x="291" y="639"/>
                  </a:lnTo>
                  <a:lnTo>
                    <a:pt x="291" y="640"/>
                  </a:lnTo>
                  <a:lnTo>
                    <a:pt x="293" y="640"/>
                  </a:lnTo>
                  <a:lnTo>
                    <a:pt x="291" y="640"/>
                  </a:lnTo>
                  <a:lnTo>
                    <a:pt x="291" y="642"/>
                  </a:lnTo>
                  <a:lnTo>
                    <a:pt x="290" y="642"/>
                  </a:lnTo>
                  <a:lnTo>
                    <a:pt x="289" y="642"/>
                  </a:lnTo>
                  <a:lnTo>
                    <a:pt x="288" y="643"/>
                  </a:lnTo>
                  <a:lnTo>
                    <a:pt x="286" y="642"/>
                  </a:lnTo>
                  <a:lnTo>
                    <a:pt x="285" y="642"/>
                  </a:lnTo>
                  <a:lnTo>
                    <a:pt x="284" y="642"/>
                  </a:lnTo>
                  <a:lnTo>
                    <a:pt x="282" y="642"/>
                  </a:lnTo>
                  <a:lnTo>
                    <a:pt x="281" y="640"/>
                  </a:lnTo>
                  <a:lnTo>
                    <a:pt x="280" y="640"/>
                  </a:lnTo>
                  <a:lnTo>
                    <a:pt x="279" y="639"/>
                  </a:lnTo>
                  <a:lnTo>
                    <a:pt x="277" y="638"/>
                  </a:lnTo>
                  <a:lnTo>
                    <a:pt x="276" y="638"/>
                  </a:lnTo>
                  <a:lnTo>
                    <a:pt x="275" y="637"/>
                  </a:lnTo>
                  <a:lnTo>
                    <a:pt x="274" y="637"/>
                  </a:lnTo>
                  <a:lnTo>
                    <a:pt x="272" y="637"/>
                  </a:lnTo>
                  <a:lnTo>
                    <a:pt x="271" y="638"/>
                  </a:lnTo>
                  <a:lnTo>
                    <a:pt x="270" y="638"/>
                  </a:lnTo>
                  <a:lnTo>
                    <a:pt x="269" y="639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2"/>
                  </a:lnTo>
                  <a:lnTo>
                    <a:pt x="266" y="643"/>
                  </a:lnTo>
                  <a:lnTo>
                    <a:pt x="266" y="644"/>
                  </a:lnTo>
                  <a:lnTo>
                    <a:pt x="266" y="645"/>
                  </a:lnTo>
                  <a:lnTo>
                    <a:pt x="266" y="647"/>
                  </a:lnTo>
                  <a:lnTo>
                    <a:pt x="265" y="648"/>
                  </a:lnTo>
                  <a:lnTo>
                    <a:pt x="265" y="649"/>
                  </a:lnTo>
                  <a:lnTo>
                    <a:pt x="265" y="650"/>
                  </a:lnTo>
                  <a:lnTo>
                    <a:pt x="265" y="652"/>
                  </a:lnTo>
                  <a:lnTo>
                    <a:pt x="265" y="653"/>
                  </a:lnTo>
                  <a:lnTo>
                    <a:pt x="265" y="654"/>
                  </a:lnTo>
                  <a:lnTo>
                    <a:pt x="264" y="655"/>
                  </a:lnTo>
                  <a:lnTo>
                    <a:pt x="264" y="657"/>
                  </a:lnTo>
                  <a:lnTo>
                    <a:pt x="262" y="657"/>
                  </a:lnTo>
                  <a:lnTo>
                    <a:pt x="262" y="658"/>
                  </a:lnTo>
                  <a:lnTo>
                    <a:pt x="261" y="658"/>
                  </a:lnTo>
                  <a:lnTo>
                    <a:pt x="260" y="659"/>
                  </a:lnTo>
                  <a:lnTo>
                    <a:pt x="259" y="659"/>
                  </a:lnTo>
                  <a:lnTo>
                    <a:pt x="259" y="660"/>
                  </a:lnTo>
                  <a:lnTo>
                    <a:pt x="257" y="660"/>
                  </a:lnTo>
                  <a:lnTo>
                    <a:pt x="256" y="660"/>
                  </a:lnTo>
                  <a:lnTo>
                    <a:pt x="256" y="662"/>
                  </a:lnTo>
                  <a:lnTo>
                    <a:pt x="255" y="662"/>
                  </a:lnTo>
                  <a:lnTo>
                    <a:pt x="254" y="662"/>
                  </a:lnTo>
                  <a:lnTo>
                    <a:pt x="252" y="663"/>
                  </a:lnTo>
                  <a:lnTo>
                    <a:pt x="251" y="663"/>
                  </a:lnTo>
                  <a:lnTo>
                    <a:pt x="250" y="663"/>
                  </a:lnTo>
                  <a:lnTo>
                    <a:pt x="249" y="664"/>
                  </a:lnTo>
                  <a:lnTo>
                    <a:pt x="246" y="664"/>
                  </a:lnTo>
                  <a:lnTo>
                    <a:pt x="244" y="664"/>
                  </a:lnTo>
                  <a:lnTo>
                    <a:pt x="242" y="664"/>
                  </a:lnTo>
                  <a:lnTo>
                    <a:pt x="241" y="664"/>
                  </a:lnTo>
                  <a:lnTo>
                    <a:pt x="240" y="664"/>
                  </a:lnTo>
                  <a:lnTo>
                    <a:pt x="239" y="664"/>
                  </a:lnTo>
                  <a:lnTo>
                    <a:pt x="239" y="663"/>
                  </a:lnTo>
                  <a:lnTo>
                    <a:pt x="237" y="663"/>
                  </a:lnTo>
                  <a:lnTo>
                    <a:pt x="236" y="663"/>
                  </a:lnTo>
                  <a:lnTo>
                    <a:pt x="235" y="663"/>
                  </a:lnTo>
                  <a:lnTo>
                    <a:pt x="234" y="663"/>
                  </a:lnTo>
                  <a:lnTo>
                    <a:pt x="232" y="663"/>
                  </a:lnTo>
                  <a:lnTo>
                    <a:pt x="231" y="662"/>
                  </a:lnTo>
                  <a:lnTo>
                    <a:pt x="230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2"/>
                  </a:lnTo>
                  <a:lnTo>
                    <a:pt x="226" y="660"/>
                  </a:lnTo>
                  <a:lnTo>
                    <a:pt x="225" y="660"/>
                  </a:lnTo>
                  <a:lnTo>
                    <a:pt x="224" y="660"/>
                  </a:lnTo>
                  <a:lnTo>
                    <a:pt x="222" y="660"/>
                  </a:lnTo>
                  <a:lnTo>
                    <a:pt x="221" y="660"/>
                  </a:lnTo>
                  <a:lnTo>
                    <a:pt x="221" y="659"/>
                  </a:lnTo>
                  <a:lnTo>
                    <a:pt x="220" y="659"/>
                  </a:lnTo>
                  <a:lnTo>
                    <a:pt x="219" y="659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5" y="658"/>
                  </a:lnTo>
                  <a:lnTo>
                    <a:pt x="214" y="658"/>
                  </a:lnTo>
                  <a:lnTo>
                    <a:pt x="212" y="658"/>
                  </a:lnTo>
                  <a:lnTo>
                    <a:pt x="211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7" y="657"/>
                  </a:lnTo>
                  <a:lnTo>
                    <a:pt x="207" y="655"/>
                  </a:lnTo>
                  <a:lnTo>
                    <a:pt x="206" y="655"/>
                  </a:lnTo>
                  <a:lnTo>
                    <a:pt x="205" y="654"/>
                  </a:lnTo>
                  <a:lnTo>
                    <a:pt x="204" y="653"/>
                  </a:lnTo>
                  <a:lnTo>
                    <a:pt x="204" y="652"/>
                  </a:lnTo>
                  <a:lnTo>
                    <a:pt x="202" y="650"/>
                  </a:lnTo>
                  <a:lnTo>
                    <a:pt x="202" y="649"/>
                  </a:lnTo>
                  <a:lnTo>
                    <a:pt x="201" y="648"/>
                  </a:lnTo>
                  <a:lnTo>
                    <a:pt x="200" y="648"/>
                  </a:lnTo>
                  <a:lnTo>
                    <a:pt x="199" y="647"/>
                  </a:lnTo>
                  <a:lnTo>
                    <a:pt x="197" y="647"/>
                  </a:lnTo>
                  <a:lnTo>
                    <a:pt x="196" y="647"/>
                  </a:lnTo>
                  <a:lnTo>
                    <a:pt x="195" y="645"/>
                  </a:lnTo>
                  <a:lnTo>
                    <a:pt x="194" y="645"/>
                  </a:lnTo>
                  <a:lnTo>
                    <a:pt x="192" y="644"/>
                  </a:lnTo>
                  <a:lnTo>
                    <a:pt x="191" y="644"/>
                  </a:lnTo>
                  <a:lnTo>
                    <a:pt x="190" y="643"/>
                  </a:lnTo>
                  <a:lnTo>
                    <a:pt x="189" y="643"/>
                  </a:lnTo>
                  <a:lnTo>
                    <a:pt x="189" y="642"/>
                  </a:lnTo>
                  <a:lnTo>
                    <a:pt x="187" y="642"/>
                  </a:lnTo>
                  <a:lnTo>
                    <a:pt x="186" y="642"/>
                  </a:lnTo>
                  <a:lnTo>
                    <a:pt x="186" y="640"/>
                  </a:lnTo>
                  <a:lnTo>
                    <a:pt x="186" y="639"/>
                  </a:lnTo>
                  <a:lnTo>
                    <a:pt x="185" y="639"/>
                  </a:lnTo>
                  <a:lnTo>
                    <a:pt x="185" y="638"/>
                  </a:lnTo>
                  <a:lnTo>
                    <a:pt x="185" y="637"/>
                  </a:lnTo>
                  <a:lnTo>
                    <a:pt x="184" y="637"/>
                  </a:lnTo>
                  <a:lnTo>
                    <a:pt x="184" y="635"/>
                  </a:lnTo>
                  <a:lnTo>
                    <a:pt x="184" y="634"/>
                  </a:lnTo>
                  <a:lnTo>
                    <a:pt x="182" y="634"/>
                  </a:lnTo>
                  <a:lnTo>
                    <a:pt x="182" y="633"/>
                  </a:lnTo>
                  <a:lnTo>
                    <a:pt x="181" y="632"/>
                  </a:lnTo>
                  <a:lnTo>
                    <a:pt x="180" y="630"/>
                  </a:lnTo>
                  <a:lnTo>
                    <a:pt x="179" y="629"/>
                  </a:lnTo>
                  <a:lnTo>
                    <a:pt x="177" y="628"/>
                  </a:lnTo>
                  <a:lnTo>
                    <a:pt x="177" y="627"/>
                  </a:lnTo>
                  <a:lnTo>
                    <a:pt x="176" y="627"/>
                  </a:lnTo>
                  <a:lnTo>
                    <a:pt x="175" y="625"/>
                  </a:lnTo>
                  <a:lnTo>
                    <a:pt x="174" y="625"/>
                  </a:lnTo>
                  <a:lnTo>
                    <a:pt x="174" y="624"/>
                  </a:lnTo>
                  <a:lnTo>
                    <a:pt x="172" y="624"/>
                  </a:lnTo>
                  <a:lnTo>
                    <a:pt x="171" y="623"/>
                  </a:lnTo>
                  <a:lnTo>
                    <a:pt x="170" y="623"/>
                  </a:lnTo>
                  <a:lnTo>
                    <a:pt x="170" y="622"/>
                  </a:lnTo>
                  <a:lnTo>
                    <a:pt x="169" y="620"/>
                  </a:lnTo>
                  <a:lnTo>
                    <a:pt x="169" y="619"/>
                  </a:lnTo>
                  <a:lnTo>
                    <a:pt x="169" y="618"/>
                  </a:lnTo>
                  <a:lnTo>
                    <a:pt x="167" y="616"/>
                  </a:lnTo>
                  <a:lnTo>
                    <a:pt x="166" y="615"/>
                  </a:lnTo>
                  <a:lnTo>
                    <a:pt x="165" y="615"/>
                  </a:lnTo>
                  <a:lnTo>
                    <a:pt x="165" y="614"/>
                  </a:lnTo>
                  <a:lnTo>
                    <a:pt x="164" y="614"/>
                  </a:lnTo>
                  <a:lnTo>
                    <a:pt x="164" y="613"/>
                  </a:lnTo>
                  <a:lnTo>
                    <a:pt x="162" y="613"/>
                  </a:lnTo>
                  <a:lnTo>
                    <a:pt x="161" y="611"/>
                  </a:lnTo>
                  <a:lnTo>
                    <a:pt x="161" y="610"/>
                  </a:lnTo>
                  <a:lnTo>
                    <a:pt x="160" y="610"/>
                  </a:lnTo>
                  <a:lnTo>
                    <a:pt x="160" y="609"/>
                  </a:lnTo>
                  <a:lnTo>
                    <a:pt x="159" y="609"/>
                  </a:lnTo>
                  <a:lnTo>
                    <a:pt x="159" y="608"/>
                  </a:lnTo>
                  <a:lnTo>
                    <a:pt x="157" y="608"/>
                  </a:lnTo>
                  <a:lnTo>
                    <a:pt x="157" y="606"/>
                  </a:lnTo>
                  <a:lnTo>
                    <a:pt x="157" y="605"/>
                  </a:lnTo>
                  <a:lnTo>
                    <a:pt x="156" y="605"/>
                  </a:lnTo>
                  <a:lnTo>
                    <a:pt x="155" y="604"/>
                  </a:lnTo>
                  <a:lnTo>
                    <a:pt x="154" y="603"/>
                  </a:lnTo>
                  <a:lnTo>
                    <a:pt x="152" y="603"/>
                  </a:lnTo>
                  <a:lnTo>
                    <a:pt x="151" y="601"/>
                  </a:lnTo>
                  <a:lnTo>
                    <a:pt x="150" y="601"/>
                  </a:lnTo>
                  <a:lnTo>
                    <a:pt x="149" y="600"/>
                  </a:lnTo>
                  <a:lnTo>
                    <a:pt x="147" y="600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4" y="595"/>
                  </a:lnTo>
                  <a:lnTo>
                    <a:pt x="142" y="594"/>
                  </a:lnTo>
                  <a:lnTo>
                    <a:pt x="142" y="593"/>
                  </a:lnTo>
                  <a:lnTo>
                    <a:pt x="141" y="591"/>
                  </a:lnTo>
                  <a:lnTo>
                    <a:pt x="140" y="591"/>
                  </a:lnTo>
                  <a:lnTo>
                    <a:pt x="140" y="590"/>
                  </a:lnTo>
                  <a:lnTo>
                    <a:pt x="139" y="590"/>
                  </a:lnTo>
                  <a:lnTo>
                    <a:pt x="137" y="590"/>
                  </a:lnTo>
                  <a:lnTo>
                    <a:pt x="136" y="589"/>
                  </a:lnTo>
                  <a:lnTo>
                    <a:pt x="135" y="589"/>
                  </a:lnTo>
                  <a:lnTo>
                    <a:pt x="135" y="588"/>
                  </a:lnTo>
                  <a:lnTo>
                    <a:pt x="134" y="586"/>
                  </a:lnTo>
                  <a:lnTo>
                    <a:pt x="132" y="585"/>
                  </a:lnTo>
                  <a:lnTo>
                    <a:pt x="131" y="584"/>
                  </a:lnTo>
                  <a:lnTo>
                    <a:pt x="130" y="583"/>
                  </a:lnTo>
                  <a:lnTo>
                    <a:pt x="129" y="583"/>
                  </a:lnTo>
                  <a:lnTo>
                    <a:pt x="127" y="581"/>
                  </a:lnTo>
                  <a:lnTo>
                    <a:pt x="126" y="581"/>
                  </a:lnTo>
                  <a:lnTo>
                    <a:pt x="125" y="581"/>
                  </a:lnTo>
                  <a:lnTo>
                    <a:pt x="124" y="581"/>
                  </a:lnTo>
                  <a:lnTo>
                    <a:pt x="122" y="581"/>
                  </a:lnTo>
                  <a:lnTo>
                    <a:pt x="121" y="583"/>
                  </a:lnTo>
                  <a:lnTo>
                    <a:pt x="120" y="584"/>
                  </a:lnTo>
                  <a:lnTo>
                    <a:pt x="119" y="584"/>
                  </a:lnTo>
                  <a:lnTo>
                    <a:pt x="117" y="585"/>
                  </a:lnTo>
                  <a:lnTo>
                    <a:pt x="116" y="584"/>
                  </a:lnTo>
                  <a:lnTo>
                    <a:pt x="115" y="584"/>
                  </a:lnTo>
                  <a:lnTo>
                    <a:pt x="114" y="584"/>
                  </a:lnTo>
                  <a:lnTo>
                    <a:pt x="112" y="584"/>
                  </a:lnTo>
                  <a:lnTo>
                    <a:pt x="111" y="584"/>
                  </a:lnTo>
                  <a:lnTo>
                    <a:pt x="110" y="585"/>
                  </a:lnTo>
                  <a:lnTo>
                    <a:pt x="109" y="585"/>
                  </a:lnTo>
                  <a:lnTo>
                    <a:pt x="107" y="585"/>
                  </a:lnTo>
                  <a:lnTo>
                    <a:pt x="106" y="586"/>
                  </a:lnTo>
                  <a:lnTo>
                    <a:pt x="105" y="586"/>
                  </a:lnTo>
                  <a:lnTo>
                    <a:pt x="104" y="585"/>
                  </a:lnTo>
                  <a:lnTo>
                    <a:pt x="102" y="585"/>
                  </a:lnTo>
                  <a:lnTo>
                    <a:pt x="102" y="584"/>
                  </a:lnTo>
                  <a:lnTo>
                    <a:pt x="102" y="583"/>
                  </a:lnTo>
                  <a:lnTo>
                    <a:pt x="101" y="583"/>
                  </a:lnTo>
                  <a:lnTo>
                    <a:pt x="102" y="581"/>
                  </a:lnTo>
                  <a:lnTo>
                    <a:pt x="102" y="580"/>
                  </a:lnTo>
                  <a:lnTo>
                    <a:pt x="102" y="579"/>
                  </a:lnTo>
                  <a:lnTo>
                    <a:pt x="101" y="579"/>
                  </a:lnTo>
                  <a:lnTo>
                    <a:pt x="101" y="578"/>
                  </a:lnTo>
                  <a:lnTo>
                    <a:pt x="101" y="576"/>
                  </a:lnTo>
                  <a:lnTo>
                    <a:pt x="101" y="575"/>
                  </a:lnTo>
                  <a:lnTo>
                    <a:pt x="100" y="575"/>
                  </a:lnTo>
                  <a:lnTo>
                    <a:pt x="100" y="573"/>
                  </a:lnTo>
                  <a:lnTo>
                    <a:pt x="99" y="571"/>
                  </a:lnTo>
                  <a:lnTo>
                    <a:pt x="99" y="570"/>
                  </a:lnTo>
                  <a:lnTo>
                    <a:pt x="99" y="569"/>
                  </a:lnTo>
                  <a:lnTo>
                    <a:pt x="97" y="568"/>
                  </a:lnTo>
                  <a:lnTo>
                    <a:pt x="96" y="566"/>
                  </a:lnTo>
                  <a:lnTo>
                    <a:pt x="95" y="566"/>
                  </a:lnTo>
                  <a:lnTo>
                    <a:pt x="94" y="566"/>
                  </a:lnTo>
                  <a:lnTo>
                    <a:pt x="92" y="566"/>
                  </a:lnTo>
                  <a:lnTo>
                    <a:pt x="91" y="566"/>
                  </a:lnTo>
                  <a:lnTo>
                    <a:pt x="90" y="566"/>
                  </a:lnTo>
                  <a:lnTo>
                    <a:pt x="89" y="566"/>
                  </a:lnTo>
                  <a:lnTo>
                    <a:pt x="87" y="566"/>
                  </a:lnTo>
                  <a:lnTo>
                    <a:pt x="87" y="565"/>
                  </a:lnTo>
                  <a:lnTo>
                    <a:pt x="86" y="566"/>
                  </a:lnTo>
                  <a:lnTo>
                    <a:pt x="84" y="566"/>
                  </a:lnTo>
                  <a:lnTo>
                    <a:pt x="84" y="568"/>
                  </a:lnTo>
                  <a:lnTo>
                    <a:pt x="84" y="569"/>
                  </a:lnTo>
                  <a:lnTo>
                    <a:pt x="84" y="570"/>
                  </a:lnTo>
                  <a:lnTo>
                    <a:pt x="84" y="571"/>
                  </a:lnTo>
                  <a:lnTo>
                    <a:pt x="84" y="573"/>
                  </a:lnTo>
                  <a:lnTo>
                    <a:pt x="82" y="574"/>
                  </a:lnTo>
                  <a:lnTo>
                    <a:pt x="82" y="575"/>
                  </a:lnTo>
                  <a:lnTo>
                    <a:pt x="82" y="576"/>
                  </a:lnTo>
                  <a:lnTo>
                    <a:pt x="81" y="578"/>
                  </a:lnTo>
                  <a:lnTo>
                    <a:pt x="81" y="579"/>
                  </a:lnTo>
                  <a:lnTo>
                    <a:pt x="80" y="580"/>
                  </a:lnTo>
                  <a:lnTo>
                    <a:pt x="80" y="581"/>
                  </a:lnTo>
                  <a:lnTo>
                    <a:pt x="80" y="583"/>
                  </a:lnTo>
                  <a:lnTo>
                    <a:pt x="80" y="584"/>
                  </a:lnTo>
                  <a:lnTo>
                    <a:pt x="80" y="585"/>
                  </a:lnTo>
                  <a:lnTo>
                    <a:pt x="80" y="586"/>
                  </a:lnTo>
                  <a:lnTo>
                    <a:pt x="80" y="588"/>
                  </a:lnTo>
                  <a:lnTo>
                    <a:pt x="80" y="589"/>
                  </a:lnTo>
                  <a:lnTo>
                    <a:pt x="80" y="590"/>
                  </a:lnTo>
                  <a:lnTo>
                    <a:pt x="80" y="591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80" y="596"/>
                  </a:lnTo>
                  <a:lnTo>
                    <a:pt x="79" y="598"/>
                  </a:lnTo>
                  <a:lnTo>
                    <a:pt x="79" y="599"/>
                  </a:lnTo>
                  <a:lnTo>
                    <a:pt x="77" y="600"/>
                  </a:lnTo>
                  <a:lnTo>
                    <a:pt x="77" y="601"/>
                  </a:lnTo>
                  <a:lnTo>
                    <a:pt x="77" y="603"/>
                  </a:lnTo>
                  <a:lnTo>
                    <a:pt x="76" y="603"/>
                  </a:lnTo>
                  <a:lnTo>
                    <a:pt x="76" y="605"/>
                  </a:lnTo>
                  <a:lnTo>
                    <a:pt x="76" y="606"/>
                  </a:lnTo>
                  <a:lnTo>
                    <a:pt x="76" y="608"/>
                  </a:lnTo>
                  <a:lnTo>
                    <a:pt x="76" y="609"/>
                  </a:lnTo>
                  <a:lnTo>
                    <a:pt x="76" y="610"/>
                  </a:lnTo>
                  <a:lnTo>
                    <a:pt x="75" y="610"/>
                  </a:lnTo>
                  <a:lnTo>
                    <a:pt x="75" y="611"/>
                  </a:lnTo>
                  <a:lnTo>
                    <a:pt x="74" y="611"/>
                  </a:lnTo>
                  <a:lnTo>
                    <a:pt x="74" y="613"/>
                  </a:lnTo>
                  <a:lnTo>
                    <a:pt x="72" y="613"/>
                  </a:lnTo>
                  <a:lnTo>
                    <a:pt x="71" y="613"/>
                  </a:lnTo>
                  <a:lnTo>
                    <a:pt x="70" y="613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5"/>
                  </a:lnTo>
                  <a:lnTo>
                    <a:pt x="69" y="616"/>
                  </a:lnTo>
                  <a:lnTo>
                    <a:pt x="67" y="616"/>
                  </a:lnTo>
                  <a:lnTo>
                    <a:pt x="67" y="618"/>
                  </a:lnTo>
                  <a:lnTo>
                    <a:pt x="66" y="618"/>
                  </a:lnTo>
                  <a:lnTo>
                    <a:pt x="66" y="619"/>
                  </a:lnTo>
                  <a:lnTo>
                    <a:pt x="65" y="619"/>
                  </a:lnTo>
                  <a:lnTo>
                    <a:pt x="65" y="620"/>
                  </a:lnTo>
                  <a:lnTo>
                    <a:pt x="65" y="622"/>
                  </a:lnTo>
                  <a:lnTo>
                    <a:pt x="64" y="623"/>
                  </a:lnTo>
                  <a:lnTo>
                    <a:pt x="64" y="624"/>
                  </a:lnTo>
                  <a:lnTo>
                    <a:pt x="62" y="624"/>
                  </a:lnTo>
                  <a:lnTo>
                    <a:pt x="62" y="625"/>
                  </a:lnTo>
                  <a:lnTo>
                    <a:pt x="61" y="625"/>
                  </a:lnTo>
                  <a:lnTo>
                    <a:pt x="60" y="625"/>
                  </a:lnTo>
                  <a:lnTo>
                    <a:pt x="58" y="625"/>
                  </a:lnTo>
                  <a:lnTo>
                    <a:pt x="57" y="625"/>
                  </a:lnTo>
                  <a:lnTo>
                    <a:pt x="57" y="627"/>
                  </a:lnTo>
                  <a:lnTo>
                    <a:pt x="56" y="627"/>
                  </a:lnTo>
                  <a:lnTo>
                    <a:pt x="55" y="627"/>
                  </a:lnTo>
                  <a:lnTo>
                    <a:pt x="53" y="625"/>
                  </a:lnTo>
                  <a:lnTo>
                    <a:pt x="52" y="625"/>
                  </a:lnTo>
                  <a:lnTo>
                    <a:pt x="51" y="624"/>
                  </a:lnTo>
                  <a:lnTo>
                    <a:pt x="50" y="623"/>
                  </a:lnTo>
                  <a:lnTo>
                    <a:pt x="48" y="622"/>
                  </a:lnTo>
                  <a:lnTo>
                    <a:pt x="47" y="620"/>
                  </a:lnTo>
                  <a:lnTo>
                    <a:pt x="46" y="619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2559" y="2128"/>
              <a:ext cx="657" cy="264"/>
            </a:xfrm>
            <a:custGeom>
              <a:avLst/>
              <a:gdLst/>
              <a:ahLst/>
              <a:cxnLst>
                <a:cxn ang="0">
                  <a:pos x="643" y="123"/>
                </a:cxn>
                <a:cxn ang="0">
                  <a:pos x="631" y="133"/>
                </a:cxn>
                <a:cxn ang="0">
                  <a:pos x="613" y="139"/>
                </a:cxn>
                <a:cxn ang="0">
                  <a:pos x="593" y="143"/>
                </a:cxn>
                <a:cxn ang="0">
                  <a:pos x="583" y="157"/>
                </a:cxn>
                <a:cxn ang="0">
                  <a:pos x="573" y="168"/>
                </a:cxn>
                <a:cxn ang="0">
                  <a:pos x="562" y="182"/>
                </a:cxn>
                <a:cxn ang="0">
                  <a:pos x="543" y="195"/>
                </a:cxn>
                <a:cxn ang="0">
                  <a:pos x="536" y="180"/>
                </a:cxn>
                <a:cxn ang="0">
                  <a:pos x="529" y="169"/>
                </a:cxn>
                <a:cxn ang="0">
                  <a:pos x="522" y="154"/>
                </a:cxn>
                <a:cxn ang="0">
                  <a:pos x="498" y="162"/>
                </a:cxn>
                <a:cxn ang="0">
                  <a:pos x="488" y="177"/>
                </a:cxn>
                <a:cxn ang="0">
                  <a:pos x="486" y="197"/>
                </a:cxn>
                <a:cxn ang="0">
                  <a:pos x="469" y="208"/>
                </a:cxn>
                <a:cxn ang="0">
                  <a:pos x="468" y="227"/>
                </a:cxn>
                <a:cxn ang="0">
                  <a:pos x="477" y="243"/>
                </a:cxn>
                <a:cxn ang="0">
                  <a:pos x="487" y="259"/>
                </a:cxn>
                <a:cxn ang="0">
                  <a:pos x="471" y="263"/>
                </a:cxn>
                <a:cxn ang="0">
                  <a:pos x="461" y="260"/>
                </a:cxn>
                <a:cxn ang="0">
                  <a:pos x="449" y="262"/>
                </a:cxn>
                <a:cxn ang="0">
                  <a:pos x="445" y="254"/>
                </a:cxn>
                <a:cxn ang="0">
                  <a:pos x="437" y="244"/>
                </a:cxn>
                <a:cxn ang="0">
                  <a:pos x="433" y="237"/>
                </a:cxn>
                <a:cxn ang="0">
                  <a:pos x="420" y="228"/>
                </a:cxn>
                <a:cxn ang="0">
                  <a:pos x="414" y="220"/>
                </a:cxn>
                <a:cxn ang="0">
                  <a:pos x="404" y="213"/>
                </a:cxn>
                <a:cxn ang="0">
                  <a:pos x="395" y="205"/>
                </a:cxn>
                <a:cxn ang="0">
                  <a:pos x="388" y="202"/>
                </a:cxn>
                <a:cxn ang="0">
                  <a:pos x="380" y="202"/>
                </a:cxn>
                <a:cxn ang="0">
                  <a:pos x="377" y="194"/>
                </a:cxn>
                <a:cxn ang="0">
                  <a:pos x="365" y="188"/>
                </a:cxn>
                <a:cxn ang="0">
                  <a:pos x="350" y="192"/>
                </a:cxn>
                <a:cxn ang="0">
                  <a:pos x="337" y="187"/>
                </a:cxn>
                <a:cxn ang="0">
                  <a:pos x="323" y="182"/>
                </a:cxn>
                <a:cxn ang="0">
                  <a:pos x="308" y="193"/>
                </a:cxn>
                <a:cxn ang="0">
                  <a:pos x="292" y="204"/>
                </a:cxn>
                <a:cxn ang="0">
                  <a:pos x="278" y="200"/>
                </a:cxn>
                <a:cxn ang="0">
                  <a:pos x="269" y="185"/>
                </a:cxn>
                <a:cxn ang="0">
                  <a:pos x="252" y="183"/>
                </a:cxn>
                <a:cxn ang="0">
                  <a:pos x="237" y="179"/>
                </a:cxn>
                <a:cxn ang="0">
                  <a:pos x="220" y="178"/>
                </a:cxn>
                <a:cxn ang="0">
                  <a:pos x="206" y="172"/>
                </a:cxn>
                <a:cxn ang="0">
                  <a:pos x="209" y="160"/>
                </a:cxn>
                <a:cxn ang="0">
                  <a:pos x="206" y="147"/>
                </a:cxn>
                <a:cxn ang="0">
                  <a:pos x="193" y="134"/>
                </a:cxn>
                <a:cxn ang="0">
                  <a:pos x="181" y="123"/>
                </a:cxn>
                <a:cxn ang="0">
                  <a:pos x="165" y="115"/>
                </a:cxn>
                <a:cxn ang="0">
                  <a:pos x="163" y="96"/>
                </a:cxn>
                <a:cxn ang="0">
                  <a:pos x="159" y="80"/>
                </a:cxn>
                <a:cxn ang="0">
                  <a:pos x="145" y="66"/>
                </a:cxn>
                <a:cxn ang="0">
                  <a:pos x="131" y="60"/>
                </a:cxn>
                <a:cxn ang="0">
                  <a:pos x="129" y="40"/>
                </a:cxn>
                <a:cxn ang="0">
                  <a:pos x="125" y="31"/>
                </a:cxn>
                <a:cxn ang="0">
                  <a:pos x="104" y="26"/>
                </a:cxn>
                <a:cxn ang="0">
                  <a:pos x="84" y="34"/>
                </a:cxn>
                <a:cxn ang="0">
                  <a:pos x="65" y="24"/>
                </a:cxn>
                <a:cxn ang="0">
                  <a:pos x="54" y="4"/>
                </a:cxn>
                <a:cxn ang="0">
                  <a:pos x="30" y="3"/>
                </a:cxn>
                <a:cxn ang="0">
                  <a:pos x="8" y="3"/>
                </a:cxn>
              </a:cxnLst>
              <a:rect l="0" t="0" r="r" b="b"/>
              <a:pathLst>
                <a:path w="657" h="264">
                  <a:moveTo>
                    <a:pt x="657" y="124"/>
                  </a:moveTo>
                  <a:lnTo>
                    <a:pt x="656" y="124"/>
                  </a:lnTo>
                  <a:lnTo>
                    <a:pt x="654" y="123"/>
                  </a:lnTo>
                  <a:lnTo>
                    <a:pt x="653" y="123"/>
                  </a:lnTo>
                  <a:lnTo>
                    <a:pt x="652" y="121"/>
                  </a:lnTo>
                  <a:lnTo>
                    <a:pt x="651" y="121"/>
                  </a:lnTo>
                  <a:lnTo>
                    <a:pt x="649" y="121"/>
                  </a:lnTo>
                  <a:lnTo>
                    <a:pt x="649" y="120"/>
                  </a:lnTo>
                  <a:lnTo>
                    <a:pt x="648" y="120"/>
                  </a:lnTo>
                  <a:lnTo>
                    <a:pt x="647" y="120"/>
                  </a:lnTo>
                  <a:lnTo>
                    <a:pt x="647" y="119"/>
                  </a:lnTo>
                  <a:lnTo>
                    <a:pt x="646" y="119"/>
                  </a:lnTo>
                  <a:lnTo>
                    <a:pt x="646" y="120"/>
                  </a:lnTo>
                  <a:lnTo>
                    <a:pt x="644" y="120"/>
                  </a:lnTo>
                  <a:lnTo>
                    <a:pt x="644" y="121"/>
                  </a:lnTo>
                  <a:lnTo>
                    <a:pt x="644" y="123"/>
                  </a:lnTo>
                  <a:lnTo>
                    <a:pt x="643" y="123"/>
                  </a:lnTo>
                  <a:lnTo>
                    <a:pt x="643" y="124"/>
                  </a:lnTo>
                  <a:lnTo>
                    <a:pt x="643" y="125"/>
                  </a:lnTo>
                  <a:lnTo>
                    <a:pt x="643" y="127"/>
                  </a:lnTo>
                  <a:lnTo>
                    <a:pt x="642" y="127"/>
                  </a:lnTo>
                  <a:lnTo>
                    <a:pt x="642" y="128"/>
                  </a:lnTo>
                  <a:lnTo>
                    <a:pt x="642" y="129"/>
                  </a:lnTo>
                  <a:lnTo>
                    <a:pt x="641" y="129"/>
                  </a:lnTo>
                  <a:lnTo>
                    <a:pt x="639" y="129"/>
                  </a:lnTo>
                  <a:lnTo>
                    <a:pt x="638" y="130"/>
                  </a:lnTo>
                  <a:lnTo>
                    <a:pt x="638" y="132"/>
                  </a:lnTo>
                  <a:lnTo>
                    <a:pt x="637" y="132"/>
                  </a:lnTo>
                  <a:lnTo>
                    <a:pt x="636" y="132"/>
                  </a:lnTo>
                  <a:lnTo>
                    <a:pt x="634" y="132"/>
                  </a:lnTo>
                  <a:lnTo>
                    <a:pt x="633" y="132"/>
                  </a:lnTo>
                  <a:lnTo>
                    <a:pt x="633" y="133"/>
                  </a:lnTo>
                  <a:lnTo>
                    <a:pt x="632" y="133"/>
                  </a:lnTo>
                  <a:lnTo>
                    <a:pt x="631" y="133"/>
                  </a:lnTo>
                  <a:lnTo>
                    <a:pt x="631" y="134"/>
                  </a:lnTo>
                  <a:lnTo>
                    <a:pt x="629" y="134"/>
                  </a:lnTo>
                  <a:lnTo>
                    <a:pt x="628" y="134"/>
                  </a:lnTo>
                  <a:lnTo>
                    <a:pt x="628" y="135"/>
                  </a:lnTo>
                  <a:lnTo>
                    <a:pt x="627" y="135"/>
                  </a:lnTo>
                  <a:lnTo>
                    <a:pt x="626" y="137"/>
                  </a:lnTo>
                  <a:lnTo>
                    <a:pt x="624" y="137"/>
                  </a:lnTo>
                  <a:lnTo>
                    <a:pt x="623" y="137"/>
                  </a:lnTo>
                  <a:lnTo>
                    <a:pt x="623" y="138"/>
                  </a:lnTo>
                  <a:lnTo>
                    <a:pt x="622" y="138"/>
                  </a:lnTo>
                  <a:lnTo>
                    <a:pt x="621" y="138"/>
                  </a:lnTo>
                  <a:lnTo>
                    <a:pt x="619" y="139"/>
                  </a:lnTo>
                  <a:lnTo>
                    <a:pt x="618" y="139"/>
                  </a:lnTo>
                  <a:lnTo>
                    <a:pt x="617" y="139"/>
                  </a:lnTo>
                  <a:lnTo>
                    <a:pt x="616" y="139"/>
                  </a:lnTo>
                  <a:lnTo>
                    <a:pt x="614" y="139"/>
                  </a:lnTo>
                  <a:lnTo>
                    <a:pt x="613" y="139"/>
                  </a:lnTo>
                  <a:lnTo>
                    <a:pt x="612" y="139"/>
                  </a:lnTo>
                  <a:lnTo>
                    <a:pt x="611" y="139"/>
                  </a:lnTo>
                  <a:lnTo>
                    <a:pt x="609" y="139"/>
                  </a:lnTo>
                  <a:lnTo>
                    <a:pt x="608" y="139"/>
                  </a:lnTo>
                  <a:lnTo>
                    <a:pt x="608" y="140"/>
                  </a:lnTo>
                  <a:lnTo>
                    <a:pt x="607" y="140"/>
                  </a:lnTo>
                  <a:lnTo>
                    <a:pt x="606" y="140"/>
                  </a:lnTo>
                  <a:lnTo>
                    <a:pt x="604" y="140"/>
                  </a:lnTo>
                  <a:lnTo>
                    <a:pt x="603" y="140"/>
                  </a:lnTo>
                  <a:lnTo>
                    <a:pt x="602" y="140"/>
                  </a:lnTo>
                  <a:lnTo>
                    <a:pt x="601" y="140"/>
                  </a:lnTo>
                  <a:lnTo>
                    <a:pt x="599" y="140"/>
                  </a:lnTo>
                  <a:lnTo>
                    <a:pt x="599" y="142"/>
                  </a:lnTo>
                  <a:lnTo>
                    <a:pt x="598" y="142"/>
                  </a:lnTo>
                  <a:lnTo>
                    <a:pt x="597" y="142"/>
                  </a:lnTo>
                  <a:lnTo>
                    <a:pt x="596" y="143"/>
                  </a:lnTo>
                  <a:lnTo>
                    <a:pt x="593" y="143"/>
                  </a:lnTo>
                  <a:lnTo>
                    <a:pt x="592" y="144"/>
                  </a:lnTo>
                  <a:lnTo>
                    <a:pt x="592" y="145"/>
                  </a:lnTo>
                  <a:lnTo>
                    <a:pt x="591" y="145"/>
                  </a:lnTo>
                  <a:lnTo>
                    <a:pt x="589" y="145"/>
                  </a:lnTo>
                  <a:lnTo>
                    <a:pt x="589" y="147"/>
                  </a:lnTo>
                  <a:lnTo>
                    <a:pt x="588" y="147"/>
                  </a:lnTo>
                  <a:lnTo>
                    <a:pt x="587" y="147"/>
                  </a:lnTo>
                  <a:lnTo>
                    <a:pt x="587" y="148"/>
                  </a:lnTo>
                  <a:lnTo>
                    <a:pt x="587" y="149"/>
                  </a:lnTo>
                  <a:lnTo>
                    <a:pt x="586" y="150"/>
                  </a:lnTo>
                  <a:lnTo>
                    <a:pt x="586" y="152"/>
                  </a:lnTo>
                  <a:lnTo>
                    <a:pt x="584" y="152"/>
                  </a:lnTo>
                  <a:lnTo>
                    <a:pt x="584" y="153"/>
                  </a:lnTo>
                  <a:lnTo>
                    <a:pt x="584" y="154"/>
                  </a:lnTo>
                  <a:lnTo>
                    <a:pt x="584" y="155"/>
                  </a:lnTo>
                  <a:lnTo>
                    <a:pt x="583" y="155"/>
                  </a:lnTo>
                  <a:lnTo>
                    <a:pt x="583" y="157"/>
                  </a:lnTo>
                  <a:lnTo>
                    <a:pt x="582" y="158"/>
                  </a:lnTo>
                  <a:lnTo>
                    <a:pt x="582" y="159"/>
                  </a:lnTo>
                  <a:lnTo>
                    <a:pt x="582" y="160"/>
                  </a:lnTo>
                  <a:lnTo>
                    <a:pt x="582" y="162"/>
                  </a:lnTo>
                  <a:lnTo>
                    <a:pt x="582" y="163"/>
                  </a:lnTo>
                  <a:lnTo>
                    <a:pt x="582" y="164"/>
                  </a:lnTo>
                  <a:lnTo>
                    <a:pt x="583" y="164"/>
                  </a:lnTo>
                  <a:lnTo>
                    <a:pt x="583" y="165"/>
                  </a:lnTo>
                  <a:lnTo>
                    <a:pt x="582" y="167"/>
                  </a:lnTo>
                  <a:lnTo>
                    <a:pt x="581" y="167"/>
                  </a:lnTo>
                  <a:lnTo>
                    <a:pt x="579" y="167"/>
                  </a:lnTo>
                  <a:lnTo>
                    <a:pt x="578" y="167"/>
                  </a:lnTo>
                  <a:lnTo>
                    <a:pt x="578" y="165"/>
                  </a:lnTo>
                  <a:lnTo>
                    <a:pt x="577" y="165"/>
                  </a:lnTo>
                  <a:lnTo>
                    <a:pt x="576" y="167"/>
                  </a:lnTo>
                  <a:lnTo>
                    <a:pt x="574" y="168"/>
                  </a:lnTo>
                  <a:lnTo>
                    <a:pt x="573" y="168"/>
                  </a:lnTo>
                  <a:lnTo>
                    <a:pt x="573" y="169"/>
                  </a:lnTo>
                  <a:lnTo>
                    <a:pt x="572" y="169"/>
                  </a:lnTo>
                  <a:lnTo>
                    <a:pt x="572" y="170"/>
                  </a:lnTo>
                  <a:lnTo>
                    <a:pt x="572" y="172"/>
                  </a:lnTo>
                  <a:lnTo>
                    <a:pt x="572" y="174"/>
                  </a:lnTo>
                  <a:lnTo>
                    <a:pt x="571" y="175"/>
                  </a:lnTo>
                  <a:lnTo>
                    <a:pt x="571" y="177"/>
                  </a:lnTo>
                  <a:lnTo>
                    <a:pt x="569" y="177"/>
                  </a:lnTo>
                  <a:lnTo>
                    <a:pt x="569" y="178"/>
                  </a:lnTo>
                  <a:lnTo>
                    <a:pt x="568" y="178"/>
                  </a:lnTo>
                  <a:lnTo>
                    <a:pt x="567" y="179"/>
                  </a:lnTo>
                  <a:lnTo>
                    <a:pt x="566" y="179"/>
                  </a:lnTo>
                  <a:lnTo>
                    <a:pt x="566" y="180"/>
                  </a:lnTo>
                  <a:lnTo>
                    <a:pt x="564" y="180"/>
                  </a:lnTo>
                  <a:lnTo>
                    <a:pt x="563" y="180"/>
                  </a:lnTo>
                  <a:lnTo>
                    <a:pt x="563" y="182"/>
                  </a:lnTo>
                  <a:lnTo>
                    <a:pt x="562" y="182"/>
                  </a:lnTo>
                  <a:lnTo>
                    <a:pt x="561" y="183"/>
                  </a:lnTo>
                  <a:lnTo>
                    <a:pt x="559" y="184"/>
                  </a:lnTo>
                  <a:lnTo>
                    <a:pt x="558" y="187"/>
                  </a:lnTo>
                  <a:lnTo>
                    <a:pt x="558" y="188"/>
                  </a:lnTo>
                  <a:lnTo>
                    <a:pt x="557" y="188"/>
                  </a:lnTo>
                  <a:lnTo>
                    <a:pt x="556" y="188"/>
                  </a:lnTo>
                  <a:lnTo>
                    <a:pt x="554" y="188"/>
                  </a:lnTo>
                  <a:lnTo>
                    <a:pt x="553" y="189"/>
                  </a:lnTo>
                  <a:lnTo>
                    <a:pt x="552" y="189"/>
                  </a:lnTo>
                  <a:lnTo>
                    <a:pt x="551" y="189"/>
                  </a:lnTo>
                  <a:lnTo>
                    <a:pt x="549" y="190"/>
                  </a:lnTo>
                  <a:lnTo>
                    <a:pt x="548" y="192"/>
                  </a:lnTo>
                  <a:lnTo>
                    <a:pt x="547" y="193"/>
                  </a:lnTo>
                  <a:lnTo>
                    <a:pt x="546" y="193"/>
                  </a:lnTo>
                  <a:lnTo>
                    <a:pt x="544" y="194"/>
                  </a:lnTo>
                  <a:lnTo>
                    <a:pt x="544" y="195"/>
                  </a:lnTo>
                  <a:lnTo>
                    <a:pt x="543" y="195"/>
                  </a:lnTo>
                  <a:lnTo>
                    <a:pt x="543" y="197"/>
                  </a:lnTo>
                  <a:lnTo>
                    <a:pt x="542" y="197"/>
                  </a:lnTo>
                  <a:lnTo>
                    <a:pt x="542" y="195"/>
                  </a:lnTo>
                  <a:lnTo>
                    <a:pt x="542" y="194"/>
                  </a:lnTo>
                  <a:lnTo>
                    <a:pt x="541" y="194"/>
                  </a:lnTo>
                  <a:lnTo>
                    <a:pt x="541" y="193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1" y="189"/>
                  </a:lnTo>
                  <a:lnTo>
                    <a:pt x="541" y="188"/>
                  </a:lnTo>
                  <a:lnTo>
                    <a:pt x="541" y="187"/>
                  </a:lnTo>
                  <a:lnTo>
                    <a:pt x="539" y="185"/>
                  </a:lnTo>
                  <a:lnTo>
                    <a:pt x="539" y="184"/>
                  </a:lnTo>
                  <a:lnTo>
                    <a:pt x="538" y="183"/>
                  </a:lnTo>
                  <a:lnTo>
                    <a:pt x="537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4" y="179"/>
                  </a:lnTo>
                  <a:lnTo>
                    <a:pt x="533" y="179"/>
                  </a:lnTo>
                  <a:lnTo>
                    <a:pt x="533" y="178"/>
                  </a:lnTo>
                  <a:lnTo>
                    <a:pt x="532" y="178"/>
                  </a:lnTo>
                  <a:lnTo>
                    <a:pt x="531" y="178"/>
                  </a:lnTo>
                  <a:lnTo>
                    <a:pt x="531" y="177"/>
                  </a:lnTo>
                  <a:lnTo>
                    <a:pt x="531" y="175"/>
                  </a:lnTo>
                  <a:lnTo>
                    <a:pt x="531" y="174"/>
                  </a:lnTo>
                  <a:lnTo>
                    <a:pt x="529" y="174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1" y="172"/>
                  </a:lnTo>
                  <a:lnTo>
                    <a:pt x="529" y="172"/>
                  </a:lnTo>
                  <a:lnTo>
                    <a:pt x="529" y="170"/>
                  </a:lnTo>
                  <a:lnTo>
                    <a:pt x="531" y="170"/>
                  </a:lnTo>
                  <a:lnTo>
                    <a:pt x="529" y="170"/>
                  </a:lnTo>
                  <a:lnTo>
                    <a:pt x="529" y="169"/>
                  </a:lnTo>
                  <a:lnTo>
                    <a:pt x="529" y="168"/>
                  </a:lnTo>
                  <a:lnTo>
                    <a:pt x="529" y="167"/>
                  </a:lnTo>
                  <a:lnTo>
                    <a:pt x="529" y="165"/>
                  </a:lnTo>
                  <a:lnTo>
                    <a:pt x="528" y="165"/>
                  </a:lnTo>
                  <a:lnTo>
                    <a:pt x="528" y="164"/>
                  </a:lnTo>
                  <a:lnTo>
                    <a:pt x="528" y="163"/>
                  </a:lnTo>
                  <a:lnTo>
                    <a:pt x="527" y="163"/>
                  </a:lnTo>
                  <a:lnTo>
                    <a:pt x="527" y="162"/>
                  </a:lnTo>
                  <a:lnTo>
                    <a:pt x="527" y="160"/>
                  </a:lnTo>
                  <a:lnTo>
                    <a:pt x="526" y="159"/>
                  </a:lnTo>
                  <a:lnTo>
                    <a:pt x="526" y="158"/>
                  </a:lnTo>
                  <a:lnTo>
                    <a:pt x="524" y="158"/>
                  </a:lnTo>
                  <a:lnTo>
                    <a:pt x="524" y="157"/>
                  </a:lnTo>
                  <a:lnTo>
                    <a:pt x="523" y="157"/>
                  </a:lnTo>
                  <a:lnTo>
                    <a:pt x="523" y="155"/>
                  </a:lnTo>
                  <a:lnTo>
                    <a:pt x="523" y="154"/>
                  </a:lnTo>
                  <a:lnTo>
                    <a:pt x="522" y="154"/>
                  </a:lnTo>
                  <a:lnTo>
                    <a:pt x="522" y="155"/>
                  </a:lnTo>
                  <a:lnTo>
                    <a:pt x="521" y="155"/>
                  </a:lnTo>
                  <a:lnTo>
                    <a:pt x="519" y="157"/>
                  </a:lnTo>
                  <a:lnTo>
                    <a:pt x="518" y="157"/>
                  </a:lnTo>
                  <a:lnTo>
                    <a:pt x="517" y="157"/>
                  </a:lnTo>
                  <a:lnTo>
                    <a:pt x="514" y="157"/>
                  </a:lnTo>
                  <a:lnTo>
                    <a:pt x="513" y="158"/>
                  </a:lnTo>
                  <a:lnTo>
                    <a:pt x="512" y="158"/>
                  </a:lnTo>
                  <a:lnTo>
                    <a:pt x="511" y="157"/>
                  </a:lnTo>
                  <a:lnTo>
                    <a:pt x="511" y="158"/>
                  </a:lnTo>
                  <a:lnTo>
                    <a:pt x="508" y="158"/>
                  </a:lnTo>
                  <a:lnTo>
                    <a:pt x="506" y="159"/>
                  </a:lnTo>
                  <a:lnTo>
                    <a:pt x="504" y="159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499" y="162"/>
                  </a:lnTo>
                  <a:lnTo>
                    <a:pt x="498" y="162"/>
                  </a:lnTo>
                  <a:lnTo>
                    <a:pt x="497" y="163"/>
                  </a:lnTo>
                  <a:lnTo>
                    <a:pt x="496" y="163"/>
                  </a:lnTo>
                  <a:lnTo>
                    <a:pt x="494" y="164"/>
                  </a:lnTo>
                  <a:lnTo>
                    <a:pt x="494" y="167"/>
                  </a:lnTo>
                  <a:lnTo>
                    <a:pt x="493" y="168"/>
                  </a:lnTo>
                  <a:lnTo>
                    <a:pt x="492" y="169"/>
                  </a:lnTo>
                  <a:lnTo>
                    <a:pt x="491" y="169"/>
                  </a:lnTo>
                  <a:lnTo>
                    <a:pt x="491" y="170"/>
                  </a:lnTo>
                  <a:lnTo>
                    <a:pt x="489" y="170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7" y="173"/>
                  </a:lnTo>
                  <a:lnTo>
                    <a:pt x="488" y="174"/>
                  </a:lnTo>
                  <a:lnTo>
                    <a:pt x="488" y="175"/>
                  </a:lnTo>
                  <a:lnTo>
                    <a:pt x="488" y="177"/>
                  </a:lnTo>
                  <a:lnTo>
                    <a:pt x="488" y="178"/>
                  </a:lnTo>
                  <a:lnTo>
                    <a:pt x="488" y="179"/>
                  </a:lnTo>
                  <a:lnTo>
                    <a:pt x="488" y="180"/>
                  </a:lnTo>
                  <a:lnTo>
                    <a:pt x="489" y="182"/>
                  </a:lnTo>
                  <a:lnTo>
                    <a:pt x="489" y="183"/>
                  </a:lnTo>
                  <a:lnTo>
                    <a:pt x="489" y="184"/>
                  </a:lnTo>
                  <a:lnTo>
                    <a:pt x="488" y="185"/>
                  </a:lnTo>
                  <a:lnTo>
                    <a:pt x="488" y="187"/>
                  </a:lnTo>
                  <a:lnTo>
                    <a:pt x="488" y="188"/>
                  </a:lnTo>
                  <a:lnTo>
                    <a:pt x="487" y="188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6" y="192"/>
                  </a:lnTo>
                  <a:lnTo>
                    <a:pt x="486" y="193"/>
                  </a:lnTo>
                  <a:lnTo>
                    <a:pt x="486" y="194"/>
                  </a:lnTo>
                  <a:lnTo>
                    <a:pt x="486" y="195"/>
                  </a:lnTo>
                  <a:lnTo>
                    <a:pt x="486" y="197"/>
                  </a:lnTo>
                  <a:lnTo>
                    <a:pt x="484" y="197"/>
                  </a:lnTo>
                  <a:lnTo>
                    <a:pt x="484" y="198"/>
                  </a:lnTo>
                  <a:lnTo>
                    <a:pt x="484" y="199"/>
                  </a:lnTo>
                  <a:lnTo>
                    <a:pt x="484" y="200"/>
                  </a:lnTo>
                  <a:lnTo>
                    <a:pt x="483" y="200"/>
                  </a:lnTo>
                  <a:lnTo>
                    <a:pt x="482" y="200"/>
                  </a:lnTo>
                  <a:lnTo>
                    <a:pt x="481" y="200"/>
                  </a:lnTo>
                  <a:lnTo>
                    <a:pt x="479" y="200"/>
                  </a:lnTo>
                  <a:lnTo>
                    <a:pt x="478" y="202"/>
                  </a:lnTo>
                  <a:lnTo>
                    <a:pt x="477" y="202"/>
                  </a:lnTo>
                  <a:lnTo>
                    <a:pt x="476" y="203"/>
                  </a:lnTo>
                  <a:lnTo>
                    <a:pt x="474" y="203"/>
                  </a:lnTo>
                  <a:lnTo>
                    <a:pt x="473" y="204"/>
                  </a:lnTo>
                  <a:lnTo>
                    <a:pt x="472" y="205"/>
                  </a:lnTo>
                  <a:lnTo>
                    <a:pt x="471" y="207"/>
                  </a:lnTo>
                  <a:lnTo>
                    <a:pt x="469" y="207"/>
                  </a:lnTo>
                  <a:lnTo>
                    <a:pt x="469" y="208"/>
                  </a:lnTo>
                  <a:lnTo>
                    <a:pt x="469" y="209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9" y="213"/>
                  </a:lnTo>
                  <a:lnTo>
                    <a:pt x="468" y="213"/>
                  </a:lnTo>
                  <a:lnTo>
                    <a:pt x="468" y="214"/>
                  </a:lnTo>
                  <a:lnTo>
                    <a:pt x="468" y="215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7" y="218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8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8" y="227"/>
                  </a:lnTo>
                  <a:lnTo>
                    <a:pt x="469" y="228"/>
                  </a:lnTo>
                  <a:lnTo>
                    <a:pt x="469" y="229"/>
                  </a:lnTo>
                  <a:lnTo>
                    <a:pt x="469" y="230"/>
                  </a:lnTo>
                  <a:lnTo>
                    <a:pt x="471" y="230"/>
                  </a:lnTo>
                  <a:lnTo>
                    <a:pt x="471" y="232"/>
                  </a:lnTo>
                  <a:lnTo>
                    <a:pt x="471" y="233"/>
                  </a:lnTo>
                  <a:lnTo>
                    <a:pt x="472" y="234"/>
                  </a:lnTo>
                  <a:lnTo>
                    <a:pt x="472" y="235"/>
                  </a:lnTo>
                  <a:lnTo>
                    <a:pt x="473" y="237"/>
                  </a:lnTo>
                  <a:lnTo>
                    <a:pt x="473" y="238"/>
                  </a:lnTo>
                  <a:lnTo>
                    <a:pt x="474" y="238"/>
                  </a:lnTo>
                  <a:lnTo>
                    <a:pt x="474" y="239"/>
                  </a:lnTo>
                  <a:lnTo>
                    <a:pt x="474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7" y="242"/>
                  </a:lnTo>
                  <a:lnTo>
                    <a:pt x="477" y="243"/>
                  </a:lnTo>
                  <a:lnTo>
                    <a:pt x="478" y="243"/>
                  </a:lnTo>
                  <a:lnTo>
                    <a:pt x="478" y="244"/>
                  </a:lnTo>
                  <a:lnTo>
                    <a:pt x="479" y="244"/>
                  </a:lnTo>
                  <a:lnTo>
                    <a:pt x="481" y="247"/>
                  </a:lnTo>
                  <a:lnTo>
                    <a:pt x="482" y="248"/>
                  </a:lnTo>
                  <a:lnTo>
                    <a:pt x="482" y="249"/>
                  </a:lnTo>
                  <a:lnTo>
                    <a:pt x="483" y="250"/>
                  </a:lnTo>
                  <a:lnTo>
                    <a:pt x="484" y="252"/>
                  </a:lnTo>
                  <a:lnTo>
                    <a:pt x="484" y="253"/>
                  </a:lnTo>
                  <a:lnTo>
                    <a:pt x="486" y="254"/>
                  </a:lnTo>
                  <a:lnTo>
                    <a:pt x="487" y="255"/>
                  </a:lnTo>
                  <a:lnTo>
                    <a:pt x="487" y="257"/>
                  </a:lnTo>
                  <a:lnTo>
                    <a:pt x="488" y="257"/>
                  </a:lnTo>
                  <a:lnTo>
                    <a:pt x="488" y="258"/>
                  </a:lnTo>
                  <a:lnTo>
                    <a:pt x="489" y="259"/>
                  </a:lnTo>
                  <a:lnTo>
                    <a:pt x="488" y="259"/>
                  </a:lnTo>
                  <a:lnTo>
                    <a:pt x="487" y="259"/>
                  </a:lnTo>
                  <a:lnTo>
                    <a:pt x="487" y="260"/>
                  </a:lnTo>
                  <a:lnTo>
                    <a:pt x="486" y="260"/>
                  </a:lnTo>
                  <a:lnTo>
                    <a:pt x="484" y="262"/>
                  </a:lnTo>
                  <a:lnTo>
                    <a:pt x="483" y="262"/>
                  </a:lnTo>
                  <a:lnTo>
                    <a:pt x="483" y="263"/>
                  </a:lnTo>
                  <a:lnTo>
                    <a:pt x="482" y="263"/>
                  </a:lnTo>
                  <a:lnTo>
                    <a:pt x="481" y="263"/>
                  </a:lnTo>
                  <a:lnTo>
                    <a:pt x="479" y="264"/>
                  </a:lnTo>
                  <a:lnTo>
                    <a:pt x="478" y="264"/>
                  </a:lnTo>
                  <a:lnTo>
                    <a:pt x="477" y="264"/>
                  </a:lnTo>
                  <a:lnTo>
                    <a:pt x="476" y="264"/>
                  </a:lnTo>
                  <a:lnTo>
                    <a:pt x="473" y="264"/>
                  </a:lnTo>
                  <a:lnTo>
                    <a:pt x="473" y="263"/>
                  </a:lnTo>
                  <a:lnTo>
                    <a:pt x="472" y="263"/>
                  </a:lnTo>
                  <a:lnTo>
                    <a:pt x="472" y="264"/>
                  </a:lnTo>
                  <a:lnTo>
                    <a:pt x="471" y="264"/>
                  </a:lnTo>
                  <a:lnTo>
                    <a:pt x="471" y="263"/>
                  </a:lnTo>
                  <a:lnTo>
                    <a:pt x="471" y="262"/>
                  </a:lnTo>
                  <a:lnTo>
                    <a:pt x="471" y="260"/>
                  </a:lnTo>
                  <a:lnTo>
                    <a:pt x="469" y="260"/>
                  </a:lnTo>
                  <a:lnTo>
                    <a:pt x="468" y="260"/>
                  </a:lnTo>
                  <a:lnTo>
                    <a:pt x="468" y="259"/>
                  </a:lnTo>
                  <a:lnTo>
                    <a:pt x="468" y="258"/>
                  </a:lnTo>
                  <a:lnTo>
                    <a:pt x="467" y="258"/>
                  </a:lnTo>
                  <a:lnTo>
                    <a:pt x="466" y="258"/>
                  </a:lnTo>
                  <a:lnTo>
                    <a:pt x="464" y="258"/>
                  </a:lnTo>
                  <a:lnTo>
                    <a:pt x="463" y="258"/>
                  </a:lnTo>
                  <a:lnTo>
                    <a:pt x="463" y="259"/>
                  </a:lnTo>
                  <a:lnTo>
                    <a:pt x="464" y="259"/>
                  </a:lnTo>
                  <a:lnTo>
                    <a:pt x="464" y="260"/>
                  </a:lnTo>
                  <a:lnTo>
                    <a:pt x="464" y="262"/>
                  </a:lnTo>
                  <a:lnTo>
                    <a:pt x="463" y="262"/>
                  </a:lnTo>
                  <a:lnTo>
                    <a:pt x="462" y="260"/>
                  </a:lnTo>
                  <a:lnTo>
                    <a:pt x="461" y="260"/>
                  </a:lnTo>
                  <a:lnTo>
                    <a:pt x="461" y="259"/>
                  </a:lnTo>
                  <a:lnTo>
                    <a:pt x="459" y="259"/>
                  </a:lnTo>
                  <a:lnTo>
                    <a:pt x="458" y="259"/>
                  </a:lnTo>
                  <a:lnTo>
                    <a:pt x="457" y="259"/>
                  </a:lnTo>
                  <a:lnTo>
                    <a:pt x="456" y="259"/>
                  </a:lnTo>
                  <a:lnTo>
                    <a:pt x="456" y="260"/>
                  </a:lnTo>
                  <a:lnTo>
                    <a:pt x="454" y="260"/>
                  </a:lnTo>
                  <a:lnTo>
                    <a:pt x="453" y="260"/>
                  </a:lnTo>
                  <a:lnTo>
                    <a:pt x="452" y="260"/>
                  </a:lnTo>
                  <a:lnTo>
                    <a:pt x="451" y="260"/>
                  </a:lnTo>
                  <a:lnTo>
                    <a:pt x="452" y="262"/>
                  </a:lnTo>
                  <a:lnTo>
                    <a:pt x="452" y="263"/>
                  </a:lnTo>
                  <a:lnTo>
                    <a:pt x="452" y="264"/>
                  </a:lnTo>
                  <a:lnTo>
                    <a:pt x="451" y="264"/>
                  </a:lnTo>
                  <a:lnTo>
                    <a:pt x="451" y="263"/>
                  </a:lnTo>
                  <a:lnTo>
                    <a:pt x="449" y="263"/>
                  </a:lnTo>
                  <a:lnTo>
                    <a:pt x="449" y="262"/>
                  </a:lnTo>
                  <a:lnTo>
                    <a:pt x="448" y="260"/>
                  </a:lnTo>
                  <a:lnTo>
                    <a:pt x="448" y="259"/>
                  </a:lnTo>
                  <a:lnTo>
                    <a:pt x="449" y="259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1" y="257"/>
                  </a:lnTo>
                  <a:lnTo>
                    <a:pt x="449" y="257"/>
                  </a:lnTo>
                  <a:lnTo>
                    <a:pt x="448" y="257"/>
                  </a:lnTo>
                  <a:lnTo>
                    <a:pt x="448" y="258"/>
                  </a:lnTo>
                  <a:lnTo>
                    <a:pt x="447" y="258"/>
                  </a:lnTo>
                  <a:lnTo>
                    <a:pt x="445" y="257"/>
                  </a:lnTo>
                  <a:lnTo>
                    <a:pt x="444" y="257"/>
                  </a:lnTo>
                  <a:lnTo>
                    <a:pt x="443" y="257"/>
                  </a:lnTo>
                  <a:lnTo>
                    <a:pt x="443" y="255"/>
                  </a:lnTo>
                  <a:lnTo>
                    <a:pt x="444" y="255"/>
                  </a:lnTo>
                  <a:lnTo>
                    <a:pt x="444" y="254"/>
                  </a:lnTo>
                  <a:lnTo>
                    <a:pt x="445" y="254"/>
                  </a:lnTo>
                  <a:lnTo>
                    <a:pt x="445" y="253"/>
                  </a:lnTo>
                  <a:lnTo>
                    <a:pt x="445" y="252"/>
                  </a:lnTo>
                  <a:lnTo>
                    <a:pt x="444" y="250"/>
                  </a:lnTo>
                  <a:lnTo>
                    <a:pt x="443" y="252"/>
                  </a:lnTo>
                  <a:lnTo>
                    <a:pt x="442" y="252"/>
                  </a:lnTo>
                  <a:lnTo>
                    <a:pt x="442" y="250"/>
                  </a:lnTo>
                  <a:lnTo>
                    <a:pt x="440" y="250"/>
                  </a:lnTo>
                  <a:lnTo>
                    <a:pt x="440" y="249"/>
                  </a:lnTo>
                  <a:lnTo>
                    <a:pt x="440" y="248"/>
                  </a:lnTo>
                  <a:lnTo>
                    <a:pt x="439" y="248"/>
                  </a:lnTo>
                  <a:lnTo>
                    <a:pt x="438" y="248"/>
                  </a:lnTo>
                  <a:lnTo>
                    <a:pt x="438" y="249"/>
                  </a:lnTo>
                  <a:lnTo>
                    <a:pt x="437" y="248"/>
                  </a:lnTo>
                  <a:lnTo>
                    <a:pt x="437" y="247"/>
                  </a:lnTo>
                  <a:lnTo>
                    <a:pt x="435" y="245"/>
                  </a:lnTo>
                  <a:lnTo>
                    <a:pt x="435" y="244"/>
                  </a:lnTo>
                  <a:lnTo>
                    <a:pt x="437" y="244"/>
                  </a:lnTo>
                  <a:lnTo>
                    <a:pt x="437" y="243"/>
                  </a:lnTo>
                  <a:lnTo>
                    <a:pt x="438" y="243"/>
                  </a:lnTo>
                  <a:lnTo>
                    <a:pt x="439" y="243"/>
                  </a:lnTo>
                  <a:lnTo>
                    <a:pt x="440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39" y="242"/>
                  </a:lnTo>
                  <a:lnTo>
                    <a:pt x="438" y="242"/>
                  </a:lnTo>
                  <a:lnTo>
                    <a:pt x="437" y="242"/>
                  </a:lnTo>
                  <a:lnTo>
                    <a:pt x="437" y="240"/>
                  </a:lnTo>
                  <a:lnTo>
                    <a:pt x="437" y="239"/>
                  </a:lnTo>
                  <a:lnTo>
                    <a:pt x="438" y="239"/>
                  </a:lnTo>
                  <a:lnTo>
                    <a:pt x="438" y="238"/>
                  </a:lnTo>
                  <a:lnTo>
                    <a:pt x="437" y="237"/>
                  </a:lnTo>
                  <a:lnTo>
                    <a:pt x="435" y="237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2" y="237"/>
                  </a:lnTo>
                  <a:lnTo>
                    <a:pt x="430" y="235"/>
                  </a:lnTo>
                  <a:lnTo>
                    <a:pt x="429" y="235"/>
                  </a:lnTo>
                  <a:lnTo>
                    <a:pt x="428" y="235"/>
                  </a:lnTo>
                  <a:lnTo>
                    <a:pt x="428" y="234"/>
                  </a:lnTo>
                  <a:lnTo>
                    <a:pt x="428" y="233"/>
                  </a:lnTo>
                  <a:lnTo>
                    <a:pt x="427" y="233"/>
                  </a:lnTo>
                  <a:lnTo>
                    <a:pt x="425" y="233"/>
                  </a:lnTo>
                  <a:lnTo>
                    <a:pt x="424" y="233"/>
                  </a:lnTo>
                  <a:lnTo>
                    <a:pt x="423" y="233"/>
                  </a:lnTo>
                  <a:lnTo>
                    <a:pt x="422" y="232"/>
                  </a:lnTo>
                  <a:lnTo>
                    <a:pt x="420" y="232"/>
                  </a:lnTo>
                  <a:lnTo>
                    <a:pt x="419" y="232"/>
                  </a:lnTo>
                  <a:lnTo>
                    <a:pt x="419" y="230"/>
                  </a:lnTo>
                  <a:lnTo>
                    <a:pt x="419" y="229"/>
                  </a:lnTo>
                  <a:lnTo>
                    <a:pt x="419" y="228"/>
                  </a:lnTo>
                  <a:lnTo>
                    <a:pt x="420" y="228"/>
                  </a:lnTo>
                  <a:lnTo>
                    <a:pt x="420" y="227"/>
                  </a:lnTo>
                  <a:lnTo>
                    <a:pt x="419" y="227"/>
                  </a:lnTo>
                  <a:lnTo>
                    <a:pt x="418" y="227"/>
                  </a:lnTo>
                  <a:lnTo>
                    <a:pt x="417" y="225"/>
                  </a:lnTo>
                  <a:lnTo>
                    <a:pt x="415" y="225"/>
                  </a:lnTo>
                  <a:lnTo>
                    <a:pt x="415" y="224"/>
                  </a:lnTo>
                  <a:lnTo>
                    <a:pt x="414" y="224"/>
                  </a:lnTo>
                  <a:lnTo>
                    <a:pt x="415" y="223"/>
                  </a:lnTo>
                  <a:lnTo>
                    <a:pt x="418" y="223"/>
                  </a:lnTo>
                  <a:lnTo>
                    <a:pt x="419" y="222"/>
                  </a:lnTo>
                  <a:lnTo>
                    <a:pt x="419" y="220"/>
                  </a:lnTo>
                  <a:lnTo>
                    <a:pt x="418" y="220"/>
                  </a:lnTo>
                  <a:lnTo>
                    <a:pt x="417" y="222"/>
                  </a:lnTo>
                  <a:lnTo>
                    <a:pt x="415" y="222"/>
                  </a:lnTo>
                  <a:lnTo>
                    <a:pt x="414" y="223"/>
                  </a:lnTo>
                  <a:lnTo>
                    <a:pt x="414" y="222"/>
                  </a:lnTo>
                  <a:lnTo>
                    <a:pt x="414" y="220"/>
                  </a:lnTo>
                  <a:lnTo>
                    <a:pt x="415" y="219"/>
                  </a:lnTo>
                  <a:lnTo>
                    <a:pt x="415" y="218"/>
                  </a:lnTo>
                  <a:lnTo>
                    <a:pt x="415" y="217"/>
                  </a:lnTo>
                  <a:lnTo>
                    <a:pt x="415" y="215"/>
                  </a:lnTo>
                  <a:lnTo>
                    <a:pt x="414" y="214"/>
                  </a:lnTo>
                  <a:lnTo>
                    <a:pt x="413" y="214"/>
                  </a:lnTo>
                  <a:lnTo>
                    <a:pt x="412" y="214"/>
                  </a:lnTo>
                  <a:lnTo>
                    <a:pt x="410" y="214"/>
                  </a:lnTo>
                  <a:lnTo>
                    <a:pt x="409" y="213"/>
                  </a:lnTo>
                  <a:lnTo>
                    <a:pt x="408" y="213"/>
                  </a:lnTo>
                  <a:lnTo>
                    <a:pt x="407" y="213"/>
                  </a:lnTo>
                  <a:lnTo>
                    <a:pt x="407" y="214"/>
                  </a:lnTo>
                  <a:lnTo>
                    <a:pt x="407" y="215"/>
                  </a:lnTo>
                  <a:lnTo>
                    <a:pt x="405" y="215"/>
                  </a:lnTo>
                  <a:lnTo>
                    <a:pt x="404" y="215"/>
                  </a:lnTo>
                  <a:lnTo>
                    <a:pt x="404" y="214"/>
                  </a:lnTo>
                  <a:lnTo>
                    <a:pt x="404" y="213"/>
                  </a:lnTo>
                  <a:lnTo>
                    <a:pt x="404" y="212"/>
                  </a:lnTo>
                  <a:lnTo>
                    <a:pt x="403" y="210"/>
                  </a:lnTo>
                  <a:lnTo>
                    <a:pt x="402" y="210"/>
                  </a:lnTo>
                  <a:lnTo>
                    <a:pt x="400" y="212"/>
                  </a:lnTo>
                  <a:lnTo>
                    <a:pt x="399" y="212"/>
                  </a:lnTo>
                  <a:lnTo>
                    <a:pt x="399" y="210"/>
                  </a:lnTo>
                  <a:lnTo>
                    <a:pt x="399" y="209"/>
                  </a:lnTo>
                  <a:lnTo>
                    <a:pt x="400" y="208"/>
                  </a:lnTo>
                  <a:lnTo>
                    <a:pt x="400" y="207"/>
                  </a:lnTo>
                  <a:lnTo>
                    <a:pt x="399" y="205"/>
                  </a:lnTo>
                  <a:lnTo>
                    <a:pt x="399" y="204"/>
                  </a:lnTo>
                  <a:lnTo>
                    <a:pt x="399" y="203"/>
                  </a:lnTo>
                  <a:lnTo>
                    <a:pt x="398" y="203"/>
                  </a:lnTo>
                  <a:lnTo>
                    <a:pt x="397" y="203"/>
                  </a:lnTo>
                  <a:lnTo>
                    <a:pt x="397" y="204"/>
                  </a:lnTo>
                  <a:lnTo>
                    <a:pt x="397" y="205"/>
                  </a:lnTo>
                  <a:lnTo>
                    <a:pt x="395" y="205"/>
                  </a:lnTo>
                  <a:lnTo>
                    <a:pt x="394" y="205"/>
                  </a:lnTo>
                  <a:lnTo>
                    <a:pt x="394" y="204"/>
                  </a:lnTo>
                  <a:lnTo>
                    <a:pt x="393" y="204"/>
                  </a:lnTo>
                  <a:lnTo>
                    <a:pt x="393" y="203"/>
                  </a:lnTo>
                  <a:lnTo>
                    <a:pt x="392" y="203"/>
                  </a:lnTo>
                  <a:lnTo>
                    <a:pt x="392" y="202"/>
                  </a:lnTo>
                  <a:lnTo>
                    <a:pt x="392" y="200"/>
                  </a:lnTo>
                  <a:lnTo>
                    <a:pt x="392" y="199"/>
                  </a:lnTo>
                  <a:lnTo>
                    <a:pt x="393" y="199"/>
                  </a:lnTo>
                  <a:lnTo>
                    <a:pt x="392" y="199"/>
                  </a:lnTo>
                  <a:lnTo>
                    <a:pt x="392" y="198"/>
                  </a:lnTo>
                  <a:lnTo>
                    <a:pt x="390" y="198"/>
                  </a:lnTo>
                  <a:lnTo>
                    <a:pt x="390" y="199"/>
                  </a:lnTo>
                  <a:lnTo>
                    <a:pt x="390" y="200"/>
                  </a:lnTo>
                  <a:lnTo>
                    <a:pt x="389" y="200"/>
                  </a:lnTo>
                  <a:lnTo>
                    <a:pt x="389" y="202"/>
                  </a:lnTo>
                  <a:lnTo>
                    <a:pt x="388" y="202"/>
                  </a:lnTo>
                  <a:lnTo>
                    <a:pt x="387" y="202"/>
                  </a:lnTo>
                  <a:lnTo>
                    <a:pt x="387" y="203"/>
                  </a:lnTo>
                  <a:lnTo>
                    <a:pt x="387" y="202"/>
                  </a:lnTo>
                  <a:lnTo>
                    <a:pt x="385" y="203"/>
                  </a:lnTo>
                  <a:lnTo>
                    <a:pt x="385" y="202"/>
                  </a:lnTo>
                  <a:lnTo>
                    <a:pt x="385" y="203"/>
                  </a:lnTo>
                  <a:lnTo>
                    <a:pt x="384" y="203"/>
                  </a:lnTo>
                  <a:lnTo>
                    <a:pt x="383" y="203"/>
                  </a:lnTo>
                  <a:lnTo>
                    <a:pt x="382" y="203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0" y="203"/>
                  </a:lnTo>
                  <a:lnTo>
                    <a:pt x="379" y="203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3"/>
                  </a:lnTo>
                  <a:lnTo>
                    <a:pt x="380" y="202"/>
                  </a:lnTo>
                  <a:lnTo>
                    <a:pt x="382" y="202"/>
                  </a:lnTo>
                  <a:lnTo>
                    <a:pt x="382" y="200"/>
                  </a:lnTo>
                  <a:lnTo>
                    <a:pt x="382" y="199"/>
                  </a:lnTo>
                  <a:lnTo>
                    <a:pt x="380" y="199"/>
                  </a:lnTo>
                  <a:lnTo>
                    <a:pt x="379" y="199"/>
                  </a:lnTo>
                  <a:lnTo>
                    <a:pt x="379" y="200"/>
                  </a:lnTo>
                  <a:lnTo>
                    <a:pt x="378" y="200"/>
                  </a:lnTo>
                  <a:lnTo>
                    <a:pt x="377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7" y="198"/>
                  </a:lnTo>
                  <a:lnTo>
                    <a:pt x="378" y="198"/>
                  </a:lnTo>
                  <a:lnTo>
                    <a:pt x="379" y="197"/>
                  </a:lnTo>
                  <a:lnTo>
                    <a:pt x="379" y="195"/>
                  </a:lnTo>
                  <a:lnTo>
                    <a:pt x="378" y="195"/>
                  </a:lnTo>
                  <a:lnTo>
                    <a:pt x="377" y="195"/>
                  </a:lnTo>
                  <a:lnTo>
                    <a:pt x="377" y="194"/>
                  </a:lnTo>
                  <a:lnTo>
                    <a:pt x="377" y="193"/>
                  </a:lnTo>
                  <a:lnTo>
                    <a:pt x="377" y="192"/>
                  </a:lnTo>
                  <a:lnTo>
                    <a:pt x="378" y="192"/>
                  </a:lnTo>
                  <a:lnTo>
                    <a:pt x="378" y="190"/>
                  </a:lnTo>
                  <a:lnTo>
                    <a:pt x="377" y="190"/>
                  </a:lnTo>
                  <a:lnTo>
                    <a:pt x="375" y="190"/>
                  </a:lnTo>
                  <a:lnTo>
                    <a:pt x="374" y="190"/>
                  </a:lnTo>
                  <a:lnTo>
                    <a:pt x="373" y="190"/>
                  </a:lnTo>
                  <a:lnTo>
                    <a:pt x="373" y="189"/>
                  </a:lnTo>
                  <a:lnTo>
                    <a:pt x="370" y="188"/>
                  </a:lnTo>
                  <a:lnTo>
                    <a:pt x="369" y="187"/>
                  </a:lnTo>
                  <a:lnTo>
                    <a:pt x="368" y="185"/>
                  </a:lnTo>
                  <a:lnTo>
                    <a:pt x="367" y="185"/>
                  </a:lnTo>
                  <a:lnTo>
                    <a:pt x="365" y="184"/>
                  </a:lnTo>
                  <a:lnTo>
                    <a:pt x="365" y="185"/>
                  </a:lnTo>
                  <a:lnTo>
                    <a:pt x="365" y="187"/>
                  </a:lnTo>
                  <a:lnTo>
                    <a:pt x="365" y="188"/>
                  </a:lnTo>
                  <a:lnTo>
                    <a:pt x="364" y="188"/>
                  </a:lnTo>
                  <a:lnTo>
                    <a:pt x="364" y="189"/>
                  </a:lnTo>
                  <a:lnTo>
                    <a:pt x="363" y="189"/>
                  </a:lnTo>
                  <a:lnTo>
                    <a:pt x="362" y="189"/>
                  </a:lnTo>
                  <a:lnTo>
                    <a:pt x="360" y="189"/>
                  </a:lnTo>
                  <a:lnTo>
                    <a:pt x="360" y="190"/>
                  </a:lnTo>
                  <a:lnTo>
                    <a:pt x="359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7" y="192"/>
                  </a:lnTo>
                  <a:lnTo>
                    <a:pt x="357" y="193"/>
                  </a:lnTo>
                  <a:lnTo>
                    <a:pt x="355" y="193"/>
                  </a:lnTo>
                  <a:lnTo>
                    <a:pt x="354" y="193"/>
                  </a:lnTo>
                  <a:lnTo>
                    <a:pt x="353" y="193"/>
                  </a:lnTo>
                  <a:lnTo>
                    <a:pt x="352" y="193"/>
                  </a:lnTo>
                  <a:lnTo>
                    <a:pt x="352" y="192"/>
                  </a:lnTo>
                  <a:lnTo>
                    <a:pt x="350" y="192"/>
                  </a:lnTo>
                  <a:lnTo>
                    <a:pt x="349" y="192"/>
                  </a:lnTo>
                  <a:lnTo>
                    <a:pt x="349" y="193"/>
                  </a:lnTo>
                  <a:lnTo>
                    <a:pt x="348" y="193"/>
                  </a:lnTo>
                  <a:lnTo>
                    <a:pt x="347" y="193"/>
                  </a:lnTo>
                  <a:lnTo>
                    <a:pt x="345" y="193"/>
                  </a:lnTo>
                  <a:lnTo>
                    <a:pt x="344" y="193"/>
                  </a:lnTo>
                  <a:lnTo>
                    <a:pt x="343" y="193"/>
                  </a:lnTo>
                  <a:lnTo>
                    <a:pt x="343" y="192"/>
                  </a:lnTo>
                  <a:lnTo>
                    <a:pt x="342" y="192"/>
                  </a:lnTo>
                  <a:lnTo>
                    <a:pt x="342" y="190"/>
                  </a:lnTo>
                  <a:lnTo>
                    <a:pt x="340" y="190"/>
                  </a:lnTo>
                  <a:lnTo>
                    <a:pt x="340" y="189"/>
                  </a:lnTo>
                  <a:lnTo>
                    <a:pt x="339" y="189"/>
                  </a:lnTo>
                  <a:lnTo>
                    <a:pt x="339" y="188"/>
                  </a:lnTo>
                  <a:lnTo>
                    <a:pt x="338" y="188"/>
                  </a:lnTo>
                  <a:lnTo>
                    <a:pt x="338" y="187"/>
                  </a:lnTo>
                  <a:lnTo>
                    <a:pt x="337" y="187"/>
                  </a:lnTo>
                  <a:lnTo>
                    <a:pt x="335" y="187"/>
                  </a:lnTo>
                  <a:lnTo>
                    <a:pt x="335" y="185"/>
                  </a:lnTo>
                  <a:lnTo>
                    <a:pt x="334" y="185"/>
                  </a:lnTo>
                  <a:lnTo>
                    <a:pt x="333" y="185"/>
                  </a:lnTo>
                  <a:lnTo>
                    <a:pt x="332" y="185"/>
                  </a:lnTo>
                  <a:lnTo>
                    <a:pt x="330" y="185"/>
                  </a:lnTo>
                  <a:lnTo>
                    <a:pt x="330" y="184"/>
                  </a:lnTo>
                  <a:lnTo>
                    <a:pt x="329" y="184"/>
                  </a:lnTo>
                  <a:lnTo>
                    <a:pt x="329" y="183"/>
                  </a:lnTo>
                  <a:lnTo>
                    <a:pt x="329" y="182"/>
                  </a:lnTo>
                  <a:lnTo>
                    <a:pt x="328" y="182"/>
                  </a:lnTo>
                  <a:lnTo>
                    <a:pt x="327" y="182"/>
                  </a:lnTo>
                  <a:lnTo>
                    <a:pt x="325" y="182"/>
                  </a:lnTo>
                  <a:lnTo>
                    <a:pt x="325" y="180"/>
                  </a:lnTo>
                  <a:lnTo>
                    <a:pt x="324" y="180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2" y="182"/>
                  </a:lnTo>
                  <a:lnTo>
                    <a:pt x="320" y="183"/>
                  </a:lnTo>
                  <a:lnTo>
                    <a:pt x="320" y="184"/>
                  </a:lnTo>
                  <a:lnTo>
                    <a:pt x="319" y="185"/>
                  </a:lnTo>
                  <a:lnTo>
                    <a:pt x="318" y="185"/>
                  </a:lnTo>
                  <a:lnTo>
                    <a:pt x="317" y="187"/>
                  </a:lnTo>
                  <a:lnTo>
                    <a:pt x="315" y="187"/>
                  </a:lnTo>
                  <a:lnTo>
                    <a:pt x="314" y="187"/>
                  </a:lnTo>
                  <a:lnTo>
                    <a:pt x="314" y="188"/>
                  </a:lnTo>
                  <a:lnTo>
                    <a:pt x="313" y="188"/>
                  </a:lnTo>
                  <a:lnTo>
                    <a:pt x="313" y="189"/>
                  </a:lnTo>
                  <a:lnTo>
                    <a:pt x="313" y="190"/>
                  </a:lnTo>
                  <a:lnTo>
                    <a:pt x="313" y="192"/>
                  </a:lnTo>
                  <a:lnTo>
                    <a:pt x="312" y="192"/>
                  </a:lnTo>
                  <a:lnTo>
                    <a:pt x="310" y="193"/>
                  </a:lnTo>
                  <a:lnTo>
                    <a:pt x="309" y="193"/>
                  </a:lnTo>
                  <a:lnTo>
                    <a:pt x="308" y="193"/>
                  </a:lnTo>
                  <a:lnTo>
                    <a:pt x="307" y="193"/>
                  </a:lnTo>
                  <a:lnTo>
                    <a:pt x="305" y="193"/>
                  </a:lnTo>
                  <a:lnTo>
                    <a:pt x="304" y="193"/>
                  </a:lnTo>
                  <a:lnTo>
                    <a:pt x="303" y="194"/>
                  </a:lnTo>
                  <a:lnTo>
                    <a:pt x="302" y="195"/>
                  </a:lnTo>
                  <a:lnTo>
                    <a:pt x="302" y="197"/>
                  </a:lnTo>
                  <a:lnTo>
                    <a:pt x="300" y="198"/>
                  </a:lnTo>
                  <a:lnTo>
                    <a:pt x="300" y="199"/>
                  </a:lnTo>
                  <a:lnTo>
                    <a:pt x="300" y="200"/>
                  </a:lnTo>
                  <a:lnTo>
                    <a:pt x="299" y="202"/>
                  </a:lnTo>
                  <a:lnTo>
                    <a:pt x="298" y="202"/>
                  </a:lnTo>
                  <a:lnTo>
                    <a:pt x="297" y="203"/>
                  </a:lnTo>
                  <a:lnTo>
                    <a:pt x="295" y="203"/>
                  </a:lnTo>
                  <a:lnTo>
                    <a:pt x="294" y="203"/>
                  </a:lnTo>
                  <a:lnTo>
                    <a:pt x="294" y="204"/>
                  </a:lnTo>
                  <a:lnTo>
                    <a:pt x="293" y="204"/>
                  </a:lnTo>
                  <a:lnTo>
                    <a:pt x="292" y="204"/>
                  </a:lnTo>
                  <a:lnTo>
                    <a:pt x="290" y="205"/>
                  </a:lnTo>
                  <a:lnTo>
                    <a:pt x="289" y="205"/>
                  </a:lnTo>
                  <a:lnTo>
                    <a:pt x="289" y="207"/>
                  </a:lnTo>
                  <a:lnTo>
                    <a:pt x="288" y="207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4" y="208"/>
                  </a:lnTo>
                  <a:lnTo>
                    <a:pt x="283" y="208"/>
                  </a:lnTo>
                  <a:lnTo>
                    <a:pt x="282" y="208"/>
                  </a:lnTo>
                  <a:lnTo>
                    <a:pt x="282" y="207"/>
                  </a:lnTo>
                  <a:lnTo>
                    <a:pt x="280" y="207"/>
                  </a:lnTo>
                  <a:lnTo>
                    <a:pt x="279" y="205"/>
                  </a:lnTo>
                  <a:lnTo>
                    <a:pt x="278" y="205"/>
                  </a:lnTo>
                  <a:lnTo>
                    <a:pt x="278" y="204"/>
                  </a:lnTo>
                  <a:lnTo>
                    <a:pt x="278" y="203"/>
                  </a:lnTo>
                  <a:lnTo>
                    <a:pt x="278" y="202"/>
                  </a:lnTo>
                  <a:lnTo>
                    <a:pt x="278" y="200"/>
                  </a:lnTo>
                  <a:lnTo>
                    <a:pt x="278" y="199"/>
                  </a:lnTo>
                  <a:lnTo>
                    <a:pt x="279" y="199"/>
                  </a:lnTo>
                  <a:lnTo>
                    <a:pt x="279" y="198"/>
                  </a:lnTo>
                  <a:lnTo>
                    <a:pt x="279" y="197"/>
                  </a:lnTo>
                  <a:lnTo>
                    <a:pt x="278" y="195"/>
                  </a:lnTo>
                  <a:lnTo>
                    <a:pt x="277" y="194"/>
                  </a:lnTo>
                  <a:lnTo>
                    <a:pt x="275" y="194"/>
                  </a:lnTo>
                  <a:lnTo>
                    <a:pt x="275" y="193"/>
                  </a:lnTo>
                  <a:lnTo>
                    <a:pt x="274" y="193"/>
                  </a:lnTo>
                  <a:lnTo>
                    <a:pt x="274" y="192"/>
                  </a:lnTo>
                  <a:lnTo>
                    <a:pt x="274" y="189"/>
                  </a:lnTo>
                  <a:lnTo>
                    <a:pt x="273" y="189"/>
                  </a:lnTo>
                  <a:lnTo>
                    <a:pt x="272" y="189"/>
                  </a:lnTo>
                  <a:lnTo>
                    <a:pt x="272" y="188"/>
                  </a:lnTo>
                  <a:lnTo>
                    <a:pt x="270" y="187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8" y="185"/>
                  </a:lnTo>
                  <a:lnTo>
                    <a:pt x="268" y="184"/>
                  </a:lnTo>
                  <a:lnTo>
                    <a:pt x="267" y="183"/>
                  </a:lnTo>
                  <a:lnTo>
                    <a:pt x="265" y="183"/>
                  </a:lnTo>
                  <a:lnTo>
                    <a:pt x="264" y="183"/>
                  </a:lnTo>
                  <a:lnTo>
                    <a:pt x="263" y="183"/>
                  </a:lnTo>
                  <a:lnTo>
                    <a:pt x="262" y="183"/>
                  </a:lnTo>
                  <a:lnTo>
                    <a:pt x="262" y="184"/>
                  </a:lnTo>
                  <a:lnTo>
                    <a:pt x="260" y="184"/>
                  </a:lnTo>
                  <a:lnTo>
                    <a:pt x="260" y="183"/>
                  </a:lnTo>
                  <a:lnTo>
                    <a:pt x="259" y="183"/>
                  </a:lnTo>
                  <a:lnTo>
                    <a:pt x="258" y="182"/>
                  </a:lnTo>
                  <a:lnTo>
                    <a:pt x="257" y="182"/>
                  </a:lnTo>
                  <a:lnTo>
                    <a:pt x="255" y="182"/>
                  </a:lnTo>
                  <a:lnTo>
                    <a:pt x="254" y="183"/>
                  </a:lnTo>
                  <a:lnTo>
                    <a:pt x="253" y="183"/>
                  </a:lnTo>
                  <a:lnTo>
                    <a:pt x="252" y="183"/>
                  </a:lnTo>
                  <a:lnTo>
                    <a:pt x="250" y="182"/>
                  </a:lnTo>
                  <a:lnTo>
                    <a:pt x="249" y="182"/>
                  </a:lnTo>
                  <a:lnTo>
                    <a:pt x="248" y="182"/>
                  </a:lnTo>
                  <a:lnTo>
                    <a:pt x="247" y="182"/>
                  </a:lnTo>
                  <a:lnTo>
                    <a:pt x="245" y="182"/>
                  </a:lnTo>
                  <a:lnTo>
                    <a:pt x="244" y="182"/>
                  </a:lnTo>
                  <a:lnTo>
                    <a:pt x="244" y="183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0" y="184"/>
                  </a:lnTo>
                  <a:lnTo>
                    <a:pt x="240" y="183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9" y="180"/>
                  </a:lnTo>
                  <a:lnTo>
                    <a:pt x="238" y="180"/>
                  </a:lnTo>
                  <a:lnTo>
                    <a:pt x="238" y="179"/>
                  </a:lnTo>
                  <a:lnTo>
                    <a:pt x="237" y="179"/>
                  </a:lnTo>
                  <a:lnTo>
                    <a:pt x="235" y="179"/>
                  </a:lnTo>
                  <a:lnTo>
                    <a:pt x="234" y="179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8" y="177"/>
                  </a:lnTo>
                  <a:lnTo>
                    <a:pt x="227" y="177"/>
                  </a:lnTo>
                  <a:lnTo>
                    <a:pt x="227" y="175"/>
                  </a:lnTo>
                  <a:lnTo>
                    <a:pt x="225" y="177"/>
                  </a:lnTo>
                  <a:lnTo>
                    <a:pt x="224" y="177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4" y="180"/>
                  </a:lnTo>
                  <a:lnTo>
                    <a:pt x="223" y="179"/>
                  </a:lnTo>
                  <a:lnTo>
                    <a:pt x="221" y="178"/>
                  </a:lnTo>
                  <a:lnTo>
                    <a:pt x="220" y="178"/>
                  </a:lnTo>
                  <a:lnTo>
                    <a:pt x="219" y="179"/>
                  </a:lnTo>
                  <a:lnTo>
                    <a:pt x="218" y="178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5" y="178"/>
                  </a:lnTo>
                  <a:lnTo>
                    <a:pt x="215" y="177"/>
                  </a:lnTo>
                  <a:lnTo>
                    <a:pt x="214" y="177"/>
                  </a:lnTo>
                  <a:lnTo>
                    <a:pt x="213" y="177"/>
                  </a:lnTo>
                  <a:lnTo>
                    <a:pt x="211" y="178"/>
                  </a:lnTo>
                  <a:lnTo>
                    <a:pt x="210" y="178"/>
                  </a:lnTo>
                  <a:lnTo>
                    <a:pt x="210" y="177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8" y="174"/>
                  </a:lnTo>
                  <a:lnTo>
                    <a:pt x="206" y="174"/>
                  </a:lnTo>
                  <a:lnTo>
                    <a:pt x="206" y="173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0"/>
                  </a:lnTo>
                  <a:lnTo>
                    <a:pt x="204" y="170"/>
                  </a:lnTo>
                  <a:lnTo>
                    <a:pt x="204" y="169"/>
                  </a:lnTo>
                  <a:lnTo>
                    <a:pt x="203" y="169"/>
                  </a:lnTo>
                  <a:lnTo>
                    <a:pt x="203" y="168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5" y="165"/>
                  </a:lnTo>
                  <a:lnTo>
                    <a:pt x="206" y="165"/>
                  </a:lnTo>
                  <a:lnTo>
                    <a:pt x="206" y="164"/>
                  </a:lnTo>
                  <a:lnTo>
                    <a:pt x="206" y="163"/>
                  </a:lnTo>
                  <a:lnTo>
                    <a:pt x="208" y="163"/>
                  </a:lnTo>
                  <a:lnTo>
                    <a:pt x="208" y="162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0" y="160"/>
                  </a:lnTo>
                  <a:lnTo>
                    <a:pt x="210" y="159"/>
                  </a:lnTo>
                  <a:lnTo>
                    <a:pt x="211" y="159"/>
                  </a:lnTo>
                  <a:lnTo>
                    <a:pt x="211" y="158"/>
                  </a:lnTo>
                  <a:lnTo>
                    <a:pt x="211" y="157"/>
                  </a:lnTo>
                  <a:lnTo>
                    <a:pt x="211" y="155"/>
                  </a:lnTo>
                  <a:lnTo>
                    <a:pt x="210" y="155"/>
                  </a:lnTo>
                  <a:lnTo>
                    <a:pt x="210" y="154"/>
                  </a:lnTo>
                  <a:lnTo>
                    <a:pt x="209" y="154"/>
                  </a:lnTo>
                  <a:lnTo>
                    <a:pt x="208" y="154"/>
                  </a:lnTo>
                  <a:lnTo>
                    <a:pt x="208" y="153"/>
                  </a:lnTo>
                  <a:lnTo>
                    <a:pt x="206" y="153"/>
                  </a:lnTo>
                  <a:lnTo>
                    <a:pt x="206" y="152"/>
                  </a:lnTo>
                  <a:lnTo>
                    <a:pt x="206" y="150"/>
                  </a:lnTo>
                  <a:lnTo>
                    <a:pt x="206" y="149"/>
                  </a:lnTo>
                  <a:lnTo>
                    <a:pt x="206" y="148"/>
                  </a:lnTo>
                  <a:lnTo>
                    <a:pt x="206" y="147"/>
                  </a:lnTo>
                  <a:lnTo>
                    <a:pt x="206" y="145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4" y="144"/>
                  </a:lnTo>
                  <a:lnTo>
                    <a:pt x="203" y="143"/>
                  </a:lnTo>
                  <a:lnTo>
                    <a:pt x="201" y="142"/>
                  </a:lnTo>
                  <a:lnTo>
                    <a:pt x="201" y="140"/>
                  </a:lnTo>
                  <a:lnTo>
                    <a:pt x="200" y="139"/>
                  </a:lnTo>
                  <a:lnTo>
                    <a:pt x="199" y="138"/>
                  </a:lnTo>
                  <a:lnTo>
                    <a:pt x="198" y="138"/>
                  </a:lnTo>
                  <a:lnTo>
                    <a:pt x="196" y="138"/>
                  </a:lnTo>
                  <a:lnTo>
                    <a:pt x="195" y="138"/>
                  </a:lnTo>
                  <a:lnTo>
                    <a:pt x="194" y="138"/>
                  </a:lnTo>
                  <a:lnTo>
                    <a:pt x="193" y="138"/>
                  </a:lnTo>
                  <a:lnTo>
                    <a:pt x="194" y="137"/>
                  </a:lnTo>
                  <a:lnTo>
                    <a:pt x="194" y="135"/>
                  </a:lnTo>
                  <a:lnTo>
                    <a:pt x="193" y="134"/>
                  </a:lnTo>
                  <a:lnTo>
                    <a:pt x="193" y="133"/>
                  </a:lnTo>
                  <a:lnTo>
                    <a:pt x="193" y="132"/>
                  </a:lnTo>
                  <a:lnTo>
                    <a:pt x="193" y="130"/>
                  </a:lnTo>
                  <a:lnTo>
                    <a:pt x="191" y="130"/>
                  </a:lnTo>
                  <a:lnTo>
                    <a:pt x="191" y="129"/>
                  </a:lnTo>
                  <a:lnTo>
                    <a:pt x="190" y="130"/>
                  </a:lnTo>
                  <a:lnTo>
                    <a:pt x="189" y="130"/>
                  </a:lnTo>
                  <a:lnTo>
                    <a:pt x="189" y="132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86" y="130"/>
                  </a:lnTo>
                  <a:lnTo>
                    <a:pt x="186" y="129"/>
                  </a:lnTo>
                  <a:lnTo>
                    <a:pt x="185" y="128"/>
                  </a:lnTo>
                  <a:lnTo>
                    <a:pt x="185" y="127"/>
                  </a:lnTo>
                  <a:lnTo>
                    <a:pt x="184" y="125"/>
                  </a:lnTo>
                  <a:lnTo>
                    <a:pt x="183" y="124"/>
                  </a:lnTo>
                  <a:lnTo>
                    <a:pt x="181" y="123"/>
                  </a:lnTo>
                  <a:lnTo>
                    <a:pt x="181" y="121"/>
                  </a:lnTo>
                  <a:lnTo>
                    <a:pt x="180" y="120"/>
                  </a:lnTo>
                  <a:lnTo>
                    <a:pt x="179" y="119"/>
                  </a:lnTo>
                  <a:lnTo>
                    <a:pt x="178" y="118"/>
                  </a:lnTo>
                  <a:lnTo>
                    <a:pt x="176" y="118"/>
                  </a:lnTo>
                  <a:lnTo>
                    <a:pt x="176" y="116"/>
                  </a:lnTo>
                  <a:lnTo>
                    <a:pt x="175" y="116"/>
                  </a:lnTo>
                  <a:lnTo>
                    <a:pt x="174" y="115"/>
                  </a:lnTo>
                  <a:lnTo>
                    <a:pt x="173" y="115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6" y="116"/>
                  </a:lnTo>
                  <a:lnTo>
                    <a:pt x="166" y="115"/>
                  </a:lnTo>
                  <a:lnTo>
                    <a:pt x="165" y="115"/>
                  </a:lnTo>
                  <a:lnTo>
                    <a:pt x="165" y="114"/>
                  </a:lnTo>
                  <a:lnTo>
                    <a:pt x="164" y="113"/>
                  </a:lnTo>
                  <a:lnTo>
                    <a:pt x="164" y="111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3" y="105"/>
                  </a:lnTo>
                  <a:lnTo>
                    <a:pt x="163" y="104"/>
                  </a:lnTo>
                  <a:lnTo>
                    <a:pt x="163" y="101"/>
                  </a:lnTo>
                  <a:lnTo>
                    <a:pt x="163" y="100"/>
                  </a:lnTo>
                  <a:lnTo>
                    <a:pt x="163" y="99"/>
                  </a:lnTo>
                  <a:lnTo>
                    <a:pt x="164" y="99"/>
                  </a:lnTo>
                  <a:lnTo>
                    <a:pt x="164" y="98"/>
                  </a:lnTo>
                  <a:lnTo>
                    <a:pt x="165" y="98"/>
                  </a:lnTo>
                  <a:lnTo>
                    <a:pt x="164" y="96"/>
                  </a:lnTo>
                  <a:lnTo>
                    <a:pt x="163" y="96"/>
                  </a:lnTo>
                  <a:lnTo>
                    <a:pt x="163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3"/>
                  </a:lnTo>
                  <a:lnTo>
                    <a:pt x="163" y="91"/>
                  </a:lnTo>
                  <a:lnTo>
                    <a:pt x="163" y="90"/>
                  </a:lnTo>
                  <a:lnTo>
                    <a:pt x="163" y="89"/>
                  </a:lnTo>
                  <a:lnTo>
                    <a:pt x="163" y="88"/>
                  </a:lnTo>
                  <a:lnTo>
                    <a:pt x="163" y="86"/>
                  </a:lnTo>
                  <a:lnTo>
                    <a:pt x="161" y="86"/>
                  </a:lnTo>
                  <a:lnTo>
                    <a:pt x="161" y="85"/>
                  </a:lnTo>
                  <a:lnTo>
                    <a:pt x="161" y="84"/>
                  </a:lnTo>
                  <a:lnTo>
                    <a:pt x="160" y="84"/>
                  </a:lnTo>
                  <a:lnTo>
                    <a:pt x="159" y="84"/>
                  </a:lnTo>
                  <a:lnTo>
                    <a:pt x="159" y="83"/>
                  </a:lnTo>
                  <a:lnTo>
                    <a:pt x="159" y="81"/>
                  </a:lnTo>
                  <a:lnTo>
                    <a:pt x="159" y="80"/>
                  </a:lnTo>
                  <a:lnTo>
                    <a:pt x="158" y="79"/>
                  </a:lnTo>
                  <a:lnTo>
                    <a:pt x="156" y="78"/>
                  </a:lnTo>
                  <a:lnTo>
                    <a:pt x="156" y="76"/>
                  </a:lnTo>
                  <a:lnTo>
                    <a:pt x="155" y="75"/>
                  </a:lnTo>
                  <a:lnTo>
                    <a:pt x="155" y="74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70"/>
                  </a:lnTo>
                  <a:lnTo>
                    <a:pt x="153" y="69"/>
                  </a:lnTo>
                  <a:lnTo>
                    <a:pt x="153" y="68"/>
                  </a:lnTo>
                  <a:lnTo>
                    <a:pt x="151" y="68"/>
                  </a:lnTo>
                  <a:lnTo>
                    <a:pt x="150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6" y="69"/>
                  </a:lnTo>
                  <a:lnTo>
                    <a:pt x="145" y="68"/>
                  </a:lnTo>
                  <a:lnTo>
                    <a:pt x="145" y="66"/>
                  </a:lnTo>
                  <a:lnTo>
                    <a:pt x="145" y="65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3" y="64"/>
                  </a:lnTo>
                  <a:lnTo>
                    <a:pt x="143" y="63"/>
                  </a:lnTo>
                  <a:lnTo>
                    <a:pt x="141" y="63"/>
                  </a:lnTo>
                  <a:lnTo>
                    <a:pt x="141" y="64"/>
                  </a:lnTo>
                  <a:lnTo>
                    <a:pt x="140" y="64"/>
                  </a:lnTo>
                  <a:lnTo>
                    <a:pt x="139" y="64"/>
                  </a:lnTo>
                  <a:lnTo>
                    <a:pt x="139" y="65"/>
                  </a:lnTo>
                  <a:lnTo>
                    <a:pt x="138" y="64"/>
                  </a:lnTo>
                  <a:lnTo>
                    <a:pt x="136" y="64"/>
                  </a:lnTo>
                  <a:lnTo>
                    <a:pt x="135" y="64"/>
                  </a:lnTo>
                  <a:lnTo>
                    <a:pt x="134" y="63"/>
                  </a:lnTo>
                  <a:lnTo>
                    <a:pt x="133" y="61"/>
                  </a:lnTo>
                  <a:lnTo>
                    <a:pt x="131" y="61"/>
                  </a:lnTo>
                  <a:lnTo>
                    <a:pt x="131" y="60"/>
                  </a:lnTo>
                  <a:lnTo>
                    <a:pt x="131" y="59"/>
                  </a:lnTo>
                  <a:lnTo>
                    <a:pt x="131" y="58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29" y="54"/>
                  </a:lnTo>
                  <a:lnTo>
                    <a:pt x="129" y="53"/>
                  </a:lnTo>
                  <a:lnTo>
                    <a:pt x="128" y="53"/>
                  </a:lnTo>
                  <a:lnTo>
                    <a:pt x="128" y="51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5"/>
                  </a:lnTo>
                  <a:lnTo>
                    <a:pt x="128" y="44"/>
                  </a:lnTo>
                  <a:lnTo>
                    <a:pt x="128" y="43"/>
                  </a:lnTo>
                  <a:lnTo>
                    <a:pt x="129" y="41"/>
                  </a:lnTo>
                  <a:lnTo>
                    <a:pt x="129" y="40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1" y="36"/>
                  </a:lnTo>
                  <a:lnTo>
                    <a:pt x="130" y="35"/>
                  </a:lnTo>
                  <a:lnTo>
                    <a:pt x="129" y="33"/>
                  </a:lnTo>
                  <a:lnTo>
                    <a:pt x="129" y="31"/>
                  </a:lnTo>
                  <a:lnTo>
                    <a:pt x="130" y="31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4" y="29"/>
                  </a:lnTo>
                  <a:lnTo>
                    <a:pt x="133" y="28"/>
                  </a:lnTo>
                  <a:lnTo>
                    <a:pt x="131" y="28"/>
                  </a:lnTo>
                  <a:lnTo>
                    <a:pt x="130" y="28"/>
                  </a:lnTo>
                  <a:lnTo>
                    <a:pt x="129" y="28"/>
                  </a:lnTo>
                  <a:lnTo>
                    <a:pt x="128" y="29"/>
                  </a:lnTo>
                  <a:lnTo>
                    <a:pt x="126" y="30"/>
                  </a:lnTo>
                  <a:lnTo>
                    <a:pt x="125" y="31"/>
                  </a:lnTo>
                  <a:lnTo>
                    <a:pt x="124" y="30"/>
                  </a:lnTo>
                  <a:lnTo>
                    <a:pt x="123" y="29"/>
                  </a:lnTo>
                  <a:lnTo>
                    <a:pt x="123" y="28"/>
                  </a:lnTo>
                  <a:lnTo>
                    <a:pt x="120" y="26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19" y="29"/>
                  </a:lnTo>
                  <a:lnTo>
                    <a:pt x="119" y="30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11" y="28"/>
                  </a:lnTo>
                  <a:lnTo>
                    <a:pt x="110" y="26"/>
                  </a:lnTo>
                  <a:lnTo>
                    <a:pt x="109" y="25"/>
                  </a:lnTo>
                  <a:lnTo>
                    <a:pt x="106" y="25"/>
                  </a:lnTo>
                  <a:lnTo>
                    <a:pt x="104" y="26"/>
                  </a:lnTo>
                  <a:lnTo>
                    <a:pt x="103" y="25"/>
                  </a:lnTo>
                  <a:lnTo>
                    <a:pt x="101" y="26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8" y="29"/>
                  </a:lnTo>
                  <a:lnTo>
                    <a:pt x="96" y="30"/>
                  </a:lnTo>
                  <a:lnTo>
                    <a:pt x="95" y="30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4" y="34"/>
                  </a:lnTo>
                  <a:lnTo>
                    <a:pt x="93" y="35"/>
                  </a:lnTo>
                  <a:lnTo>
                    <a:pt x="90" y="36"/>
                  </a:lnTo>
                  <a:lnTo>
                    <a:pt x="89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1" y="33"/>
                  </a:lnTo>
                  <a:lnTo>
                    <a:pt x="80" y="33"/>
                  </a:lnTo>
                  <a:lnTo>
                    <a:pt x="78" y="33"/>
                  </a:lnTo>
                  <a:lnTo>
                    <a:pt x="76" y="33"/>
                  </a:lnTo>
                  <a:lnTo>
                    <a:pt x="75" y="33"/>
                  </a:lnTo>
                  <a:lnTo>
                    <a:pt x="74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1" y="29"/>
                  </a:lnTo>
                  <a:lnTo>
                    <a:pt x="71" y="28"/>
                  </a:lnTo>
                  <a:lnTo>
                    <a:pt x="71" y="26"/>
                  </a:lnTo>
                  <a:lnTo>
                    <a:pt x="69" y="26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4"/>
                  </a:lnTo>
                  <a:lnTo>
                    <a:pt x="65" y="24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3" y="20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3" y="13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6" y="9"/>
                  </a:lnTo>
                  <a:lnTo>
                    <a:pt x="55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5" y="1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41" y="3"/>
                  </a:lnTo>
                  <a:lnTo>
                    <a:pt x="40" y="4"/>
                  </a:lnTo>
                  <a:lnTo>
                    <a:pt x="39" y="4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3" y="3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8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252" y="1526"/>
              <a:ext cx="918" cy="610"/>
            </a:xfrm>
            <a:custGeom>
              <a:avLst/>
              <a:gdLst/>
              <a:ahLst/>
              <a:cxnLst>
                <a:cxn ang="0">
                  <a:pos x="299" y="607"/>
                </a:cxn>
                <a:cxn ang="0">
                  <a:pos x="297" y="598"/>
                </a:cxn>
                <a:cxn ang="0">
                  <a:pos x="288" y="595"/>
                </a:cxn>
                <a:cxn ang="0">
                  <a:pos x="279" y="591"/>
                </a:cxn>
                <a:cxn ang="0">
                  <a:pos x="274" y="585"/>
                </a:cxn>
                <a:cxn ang="0">
                  <a:pos x="273" y="573"/>
                </a:cxn>
                <a:cxn ang="0">
                  <a:pos x="273" y="562"/>
                </a:cxn>
                <a:cxn ang="0">
                  <a:pos x="269" y="552"/>
                </a:cxn>
                <a:cxn ang="0">
                  <a:pos x="277" y="546"/>
                </a:cxn>
                <a:cxn ang="0">
                  <a:pos x="278" y="536"/>
                </a:cxn>
                <a:cxn ang="0">
                  <a:pos x="279" y="525"/>
                </a:cxn>
                <a:cxn ang="0">
                  <a:pos x="279" y="512"/>
                </a:cxn>
                <a:cxn ang="0">
                  <a:pos x="278" y="499"/>
                </a:cxn>
                <a:cxn ang="0">
                  <a:pos x="274" y="488"/>
                </a:cxn>
                <a:cxn ang="0">
                  <a:pos x="272" y="479"/>
                </a:cxn>
                <a:cxn ang="0">
                  <a:pos x="271" y="469"/>
                </a:cxn>
                <a:cxn ang="0">
                  <a:pos x="273" y="461"/>
                </a:cxn>
                <a:cxn ang="0">
                  <a:pos x="272" y="451"/>
                </a:cxn>
                <a:cxn ang="0">
                  <a:pos x="272" y="437"/>
                </a:cxn>
                <a:cxn ang="0">
                  <a:pos x="272" y="426"/>
                </a:cxn>
                <a:cxn ang="0">
                  <a:pos x="276" y="414"/>
                </a:cxn>
                <a:cxn ang="0">
                  <a:pos x="277" y="403"/>
                </a:cxn>
                <a:cxn ang="0">
                  <a:pos x="274" y="398"/>
                </a:cxn>
                <a:cxn ang="0">
                  <a:pos x="261" y="392"/>
                </a:cxn>
                <a:cxn ang="0">
                  <a:pos x="252" y="391"/>
                </a:cxn>
                <a:cxn ang="0">
                  <a:pos x="241" y="394"/>
                </a:cxn>
                <a:cxn ang="0">
                  <a:pos x="229" y="394"/>
                </a:cxn>
                <a:cxn ang="0">
                  <a:pos x="221" y="399"/>
                </a:cxn>
                <a:cxn ang="0">
                  <a:pos x="208" y="398"/>
                </a:cxn>
                <a:cxn ang="0">
                  <a:pos x="201" y="394"/>
                </a:cxn>
                <a:cxn ang="0">
                  <a:pos x="188" y="391"/>
                </a:cxn>
                <a:cxn ang="0">
                  <a:pos x="182" y="379"/>
                </a:cxn>
                <a:cxn ang="0">
                  <a:pos x="169" y="373"/>
                </a:cxn>
                <a:cxn ang="0">
                  <a:pos x="161" y="367"/>
                </a:cxn>
                <a:cxn ang="0">
                  <a:pos x="156" y="377"/>
                </a:cxn>
                <a:cxn ang="0">
                  <a:pos x="151" y="368"/>
                </a:cxn>
                <a:cxn ang="0">
                  <a:pos x="144" y="367"/>
                </a:cxn>
                <a:cxn ang="0">
                  <a:pos x="133" y="372"/>
                </a:cxn>
                <a:cxn ang="0">
                  <a:pos x="124" y="368"/>
                </a:cxn>
                <a:cxn ang="0">
                  <a:pos x="109" y="366"/>
                </a:cxn>
                <a:cxn ang="0">
                  <a:pos x="91" y="357"/>
                </a:cxn>
                <a:cxn ang="0">
                  <a:pos x="77" y="357"/>
                </a:cxn>
                <a:cxn ang="0">
                  <a:pos x="59" y="357"/>
                </a:cxn>
                <a:cxn ang="0">
                  <a:pos x="49" y="344"/>
                </a:cxn>
                <a:cxn ang="0">
                  <a:pos x="42" y="333"/>
                </a:cxn>
                <a:cxn ang="0">
                  <a:pos x="33" y="321"/>
                </a:cxn>
                <a:cxn ang="0">
                  <a:pos x="25" y="310"/>
                </a:cxn>
                <a:cxn ang="0">
                  <a:pos x="18" y="299"/>
                </a:cxn>
                <a:cxn ang="0">
                  <a:pos x="98" y="163"/>
                </a:cxn>
                <a:cxn ang="0">
                  <a:pos x="189" y="101"/>
                </a:cxn>
                <a:cxn ang="0">
                  <a:pos x="272" y="99"/>
                </a:cxn>
                <a:cxn ang="0">
                  <a:pos x="358" y="83"/>
                </a:cxn>
                <a:cxn ang="0">
                  <a:pos x="410" y="34"/>
                </a:cxn>
                <a:cxn ang="0">
                  <a:pos x="486" y="45"/>
                </a:cxn>
                <a:cxn ang="0">
                  <a:pos x="521" y="34"/>
                </a:cxn>
                <a:cxn ang="0">
                  <a:pos x="582" y="4"/>
                </a:cxn>
                <a:cxn ang="0">
                  <a:pos x="626" y="60"/>
                </a:cxn>
                <a:cxn ang="0">
                  <a:pos x="640" y="143"/>
                </a:cxn>
                <a:cxn ang="0">
                  <a:pos x="672" y="212"/>
                </a:cxn>
                <a:cxn ang="0">
                  <a:pos x="732" y="217"/>
                </a:cxn>
                <a:cxn ang="0">
                  <a:pos x="799" y="190"/>
                </a:cxn>
                <a:cxn ang="0">
                  <a:pos x="854" y="154"/>
                </a:cxn>
                <a:cxn ang="0">
                  <a:pos x="900" y="115"/>
                </a:cxn>
              </a:cxnLst>
              <a:rect l="0" t="0" r="r" b="b"/>
              <a:pathLst>
                <a:path w="918" h="610">
                  <a:moveTo>
                    <a:pt x="307" y="607"/>
                  </a:move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1983" y="2128"/>
              <a:ext cx="1107" cy="1602"/>
            </a:xfrm>
            <a:custGeom>
              <a:avLst/>
              <a:gdLst/>
              <a:ahLst/>
              <a:cxnLst>
                <a:cxn ang="0">
                  <a:pos x="652" y="33"/>
                </a:cxn>
                <a:cxn ang="0">
                  <a:pos x="704" y="44"/>
                </a:cxn>
                <a:cxn ang="0">
                  <a:pos x="739" y="90"/>
                </a:cxn>
                <a:cxn ang="0">
                  <a:pos x="770" y="137"/>
                </a:cxn>
                <a:cxn ang="0">
                  <a:pos x="790" y="177"/>
                </a:cxn>
                <a:cxn ang="0">
                  <a:pos x="845" y="187"/>
                </a:cxn>
                <a:cxn ang="0">
                  <a:pos x="890" y="187"/>
                </a:cxn>
                <a:cxn ang="0">
                  <a:pos x="941" y="188"/>
                </a:cxn>
                <a:cxn ang="0">
                  <a:pos x="969" y="199"/>
                </a:cxn>
                <a:cxn ang="0">
                  <a:pos x="996" y="227"/>
                </a:cxn>
                <a:cxn ang="0">
                  <a:pos x="1023" y="258"/>
                </a:cxn>
                <a:cxn ang="0">
                  <a:pos x="1050" y="269"/>
                </a:cxn>
                <a:cxn ang="0">
                  <a:pos x="1062" y="299"/>
                </a:cxn>
                <a:cxn ang="0">
                  <a:pos x="1080" y="334"/>
                </a:cxn>
                <a:cxn ang="0">
                  <a:pos x="1077" y="368"/>
                </a:cxn>
                <a:cxn ang="0">
                  <a:pos x="1075" y="396"/>
                </a:cxn>
                <a:cxn ang="0">
                  <a:pos x="1088" y="423"/>
                </a:cxn>
                <a:cxn ang="0">
                  <a:pos x="1062" y="444"/>
                </a:cxn>
                <a:cxn ang="0">
                  <a:pos x="1053" y="476"/>
                </a:cxn>
                <a:cxn ang="0">
                  <a:pos x="1082" y="492"/>
                </a:cxn>
                <a:cxn ang="0">
                  <a:pos x="1098" y="532"/>
                </a:cxn>
                <a:cxn ang="0">
                  <a:pos x="1084" y="593"/>
                </a:cxn>
                <a:cxn ang="0">
                  <a:pos x="1050" y="640"/>
                </a:cxn>
                <a:cxn ang="0">
                  <a:pos x="1060" y="701"/>
                </a:cxn>
                <a:cxn ang="0">
                  <a:pos x="1045" y="765"/>
                </a:cxn>
                <a:cxn ang="0">
                  <a:pos x="1020" y="826"/>
                </a:cxn>
                <a:cxn ang="0">
                  <a:pos x="931" y="1452"/>
                </a:cxn>
                <a:cxn ang="0">
                  <a:pos x="515" y="1554"/>
                </a:cxn>
                <a:cxn ang="0">
                  <a:pos x="125" y="1576"/>
                </a:cxn>
                <a:cxn ang="0">
                  <a:pos x="134" y="1349"/>
                </a:cxn>
                <a:cxn ang="0">
                  <a:pos x="134" y="1280"/>
                </a:cxn>
                <a:cxn ang="0">
                  <a:pos x="115" y="1237"/>
                </a:cxn>
                <a:cxn ang="0">
                  <a:pos x="103" y="1180"/>
                </a:cxn>
                <a:cxn ang="0">
                  <a:pos x="85" y="1143"/>
                </a:cxn>
                <a:cxn ang="0">
                  <a:pos x="38" y="1111"/>
                </a:cxn>
                <a:cxn ang="0">
                  <a:pos x="5" y="1075"/>
                </a:cxn>
                <a:cxn ang="0">
                  <a:pos x="52" y="1038"/>
                </a:cxn>
                <a:cxn ang="0">
                  <a:pos x="94" y="995"/>
                </a:cxn>
                <a:cxn ang="0">
                  <a:pos x="103" y="947"/>
                </a:cxn>
                <a:cxn ang="0">
                  <a:pos x="92" y="886"/>
                </a:cxn>
                <a:cxn ang="0">
                  <a:pos x="109" y="830"/>
                </a:cxn>
                <a:cxn ang="0">
                  <a:pos x="186" y="821"/>
                </a:cxn>
                <a:cxn ang="0">
                  <a:pos x="232" y="786"/>
                </a:cxn>
                <a:cxn ang="0">
                  <a:pos x="287" y="790"/>
                </a:cxn>
                <a:cxn ang="0">
                  <a:pos x="333" y="752"/>
                </a:cxn>
                <a:cxn ang="0">
                  <a:pos x="371" y="730"/>
                </a:cxn>
                <a:cxn ang="0">
                  <a:pos x="410" y="702"/>
                </a:cxn>
                <a:cxn ang="0">
                  <a:pos x="442" y="692"/>
                </a:cxn>
                <a:cxn ang="0">
                  <a:pos x="487" y="671"/>
                </a:cxn>
                <a:cxn ang="0">
                  <a:pos x="497" y="626"/>
                </a:cxn>
                <a:cxn ang="0">
                  <a:pos x="500" y="583"/>
                </a:cxn>
                <a:cxn ang="0">
                  <a:pos x="512" y="547"/>
                </a:cxn>
                <a:cxn ang="0">
                  <a:pos x="531" y="517"/>
                </a:cxn>
                <a:cxn ang="0">
                  <a:pos x="543" y="476"/>
                </a:cxn>
                <a:cxn ang="0">
                  <a:pos x="535" y="424"/>
                </a:cxn>
                <a:cxn ang="0">
                  <a:pos x="537" y="376"/>
                </a:cxn>
                <a:cxn ang="0">
                  <a:pos x="561" y="361"/>
                </a:cxn>
                <a:cxn ang="0">
                  <a:pos x="594" y="318"/>
                </a:cxn>
                <a:cxn ang="0">
                  <a:pos x="594" y="268"/>
                </a:cxn>
                <a:cxn ang="0">
                  <a:pos x="594" y="208"/>
                </a:cxn>
                <a:cxn ang="0">
                  <a:pos x="589" y="157"/>
                </a:cxn>
                <a:cxn ang="0">
                  <a:pos x="594" y="103"/>
                </a:cxn>
                <a:cxn ang="0">
                  <a:pos x="589" y="51"/>
                </a:cxn>
              </a:cxnLst>
              <a:rect l="0" t="0" r="r" b="b"/>
              <a:pathLst>
                <a:path w="1107" h="1602">
                  <a:moveTo>
                    <a:pt x="591" y="0"/>
                  </a:moveTo>
                  <a:lnTo>
                    <a:pt x="594" y="3"/>
                  </a:lnTo>
                  <a:lnTo>
                    <a:pt x="595" y="3"/>
                  </a:lnTo>
                  <a:lnTo>
                    <a:pt x="596" y="3"/>
                  </a:lnTo>
                  <a:lnTo>
                    <a:pt x="597" y="3"/>
                  </a:lnTo>
                  <a:lnTo>
                    <a:pt x="599" y="1"/>
                  </a:lnTo>
                  <a:lnTo>
                    <a:pt x="599" y="3"/>
                  </a:lnTo>
                  <a:lnTo>
                    <a:pt x="600" y="3"/>
                  </a:lnTo>
                  <a:lnTo>
                    <a:pt x="601" y="3"/>
                  </a:lnTo>
                  <a:lnTo>
                    <a:pt x="602" y="3"/>
                  </a:lnTo>
                  <a:lnTo>
                    <a:pt x="604" y="3"/>
                  </a:lnTo>
                  <a:lnTo>
                    <a:pt x="605" y="3"/>
                  </a:lnTo>
                  <a:lnTo>
                    <a:pt x="606" y="3"/>
                  </a:lnTo>
                  <a:lnTo>
                    <a:pt x="609" y="3"/>
                  </a:lnTo>
                  <a:lnTo>
                    <a:pt x="611" y="3"/>
                  </a:lnTo>
                  <a:lnTo>
                    <a:pt x="612" y="3"/>
                  </a:lnTo>
                  <a:lnTo>
                    <a:pt x="614" y="3"/>
                  </a:lnTo>
                  <a:lnTo>
                    <a:pt x="614" y="4"/>
                  </a:lnTo>
                  <a:lnTo>
                    <a:pt x="615" y="4"/>
                  </a:lnTo>
                  <a:lnTo>
                    <a:pt x="616" y="4"/>
                  </a:lnTo>
                  <a:lnTo>
                    <a:pt x="617" y="3"/>
                  </a:lnTo>
                  <a:lnTo>
                    <a:pt x="617" y="1"/>
                  </a:lnTo>
                  <a:lnTo>
                    <a:pt x="619" y="1"/>
                  </a:lnTo>
                  <a:lnTo>
                    <a:pt x="621" y="1"/>
                  </a:lnTo>
                  <a:lnTo>
                    <a:pt x="622" y="1"/>
                  </a:lnTo>
                  <a:lnTo>
                    <a:pt x="622" y="3"/>
                  </a:lnTo>
                  <a:lnTo>
                    <a:pt x="624" y="3"/>
                  </a:lnTo>
                  <a:lnTo>
                    <a:pt x="625" y="4"/>
                  </a:lnTo>
                  <a:lnTo>
                    <a:pt x="626" y="4"/>
                  </a:lnTo>
                  <a:lnTo>
                    <a:pt x="630" y="4"/>
                  </a:lnTo>
                  <a:lnTo>
                    <a:pt x="630" y="5"/>
                  </a:lnTo>
                  <a:lnTo>
                    <a:pt x="630" y="6"/>
                  </a:lnTo>
                  <a:lnTo>
                    <a:pt x="631" y="8"/>
                  </a:lnTo>
                  <a:lnTo>
                    <a:pt x="632" y="9"/>
                  </a:lnTo>
                  <a:lnTo>
                    <a:pt x="635" y="9"/>
                  </a:lnTo>
                  <a:lnTo>
                    <a:pt x="637" y="9"/>
                  </a:lnTo>
                  <a:lnTo>
                    <a:pt x="639" y="10"/>
                  </a:lnTo>
                  <a:lnTo>
                    <a:pt x="639" y="11"/>
                  </a:lnTo>
                  <a:lnTo>
                    <a:pt x="639" y="13"/>
                  </a:lnTo>
                  <a:lnTo>
                    <a:pt x="639" y="14"/>
                  </a:lnTo>
                  <a:lnTo>
                    <a:pt x="639" y="15"/>
                  </a:lnTo>
                  <a:lnTo>
                    <a:pt x="639" y="18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40" y="21"/>
                  </a:lnTo>
                  <a:lnTo>
                    <a:pt x="641" y="23"/>
                  </a:lnTo>
                  <a:lnTo>
                    <a:pt x="641" y="24"/>
                  </a:lnTo>
                  <a:lnTo>
                    <a:pt x="642" y="24"/>
                  </a:lnTo>
                  <a:lnTo>
                    <a:pt x="642" y="25"/>
                  </a:lnTo>
                  <a:lnTo>
                    <a:pt x="644" y="25"/>
                  </a:lnTo>
                  <a:lnTo>
                    <a:pt x="645" y="26"/>
                  </a:lnTo>
                  <a:lnTo>
                    <a:pt x="647" y="26"/>
                  </a:lnTo>
                  <a:lnTo>
                    <a:pt x="647" y="28"/>
                  </a:lnTo>
                  <a:lnTo>
                    <a:pt x="647" y="29"/>
                  </a:lnTo>
                  <a:lnTo>
                    <a:pt x="649" y="30"/>
                  </a:lnTo>
                  <a:lnTo>
                    <a:pt x="649" y="31"/>
                  </a:lnTo>
                  <a:lnTo>
                    <a:pt x="650" y="31"/>
                  </a:lnTo>
                  <a:lnTo>
                    <a:pt x="651" y="33"/>
                  </a:lnTo>
                  <a:lnTo>
                    <a:pt x="652" y="33"/>
                  </a:lnTo>
                  <a:lnTo>
                    <a:pt x="654" y="33"/>
                  </a:lnTo>
                  <a:lnTo>
                    <a:pt x="656" y="33"/>
                  </a:lnTo>
                  <a:lnTo>
                    <a:pt x="657" y="33"/>
                  </a:lnTo>
                  <a:lnTo>
                    <a:pt x="659" y="34"/>
                  </a:lnTo>
                  <a:lnTo>
                    <a:pt x="660" y="34"/>
                  </a:lnTo>
                  <a:lnTo>
                    <a:pt x="661" y="35"/>
                  </a:lnTo>
                  <a:lnTo>
                    <a:pt x="661" y="36"/>
                  </a:lnTo>
                  <a:lnTo>
                    <a:pt x="664" y="36"/>
                  </a:lnTo>
                  <a:lnTo>
                    <a:pt x="665" y="36"/>
                  </a:lnTo>
                  <a:lnTo>
                    <a:pt x="666" y="36"/>
                  </a:lnTo>
                  <a:lnTo>
                    <a:pt x="669" y="35"/>
                  </a:lnTo>
                  <a:lnTo>
                    <a:pt x="670" y="34"/>
                  </a:lnTo>
                  <a:lnTo>
                    <a:pt x="671" y="33"/>
                  </a:lnTo>
                  <a:lnTo>
                    <a:pt x="671" y="31"/>
                  </a:lnTo>
                  <a:lnTo>
                    <a:pt x="671" y="30"/>
                  </a:lnTo>
                  <a:lnTo>
                    <a:pt x="672" y="30"/>
                  </a:lnTo>
                  <a:lnTo>
                    <a:pt x="674" y="29"/>
                  </a:lnTo>
                  <a:lnTo>
                    <a:pt x="675" y="28"/>
                  </a:lnTo>
                  <a:lnTo>
                    <a:pt x="676" y="28"/>
                  </a:lnTo>
                  <a:lnTo>
                    <a:pt x="677" y="26"/>
                  </a:lnTo>
                  <a:lnTo>
                    <a:pt x="679" y="25"/>
                  </a:lnTo>
                  <a:lnTo>
                    <a:pt x="680" y="26"/>
                  </a:lnTo>
                  <a:lnTo>
                    <a:pt x="682" y="25"/>
                  </a:lnTo>
                  <a:lnTo>
                    <a:pt x="685" y="25"/>
                  </a:lnTo>
                  <a:lnTo>
                    <a:pt x="686" y="26"/>
                  </a:lnTo>
                  <a:lnTo>
                    <a:pt x="687" y="28"/>
                  </a:lnTo>
                  <a:lnTo>
                    <a:pt x="689" y="29"/>
                  </a:lnTo>
                  <a:lnTo>
                    <a:pt x="691" y="29"/>
                  </a:lnTo>
                  <a:lnTo>
                    <a:pt x="692" y="30"/>
                  </a:lnTo>
                  <a:lnTo>
                    <a:pt x="694" y="30"/>
                  </a:lnTo>
                  <a:lnTo>
                    <a:pt x="695" y="30"/>
                  </a:lnTo>
                  <a:lnTo>
                    <a:pt x="695" y="29"/>
                  </a:lnTo>
                  <a:lnTo>
                    <a:pt x="696" y="29"/>
                  </a:lnTo>
                  <a:lnTo>
                    <a:pt x="696" y="28"/>
                  </a:lnTo>
                  <a:lnTo>
                    <a:pt x="696" y="26"/>
                  </a:lnTo>
                  <a:lnTo>
                    <a:pt x="699" y="28"/>
                  </a:lnTo>
                  <a:lnTo>
                    <a:pt x="699" y="29"/>
                  </a:lnTo>
                  <a:lnTo>
                    <a:pt x="700" y="30"/>
                  </a:lnTo>
                  <a:lnTo>
                    <a:pt x="701" y="31"/>
                  </a:lnTo>
                  <a:lnTo>
                    <a:pt x="702" y="30"/>
                  </a:lnTo>
                  <a:lnTo>
                    <a:pt x="704" y="29"/>
                  </a:lnTo>
                  <a:lnTo>
                    <a:pt x="705" y="28"/>
                  </a:lnTo>
                  <a:lnTo>
                    <a:pt x="706" y="28"/>
                  </a:lnTo>
                  <a:lnTo>
                    <a:pt x="707" y="28"/>
                  </a:lnTo>
                  <a:lnTo>
                    <a:pt x="709" y="28"/>
                  </a:lnTo>
                  <a:lnTo>
                    <a:pt x="710" y="29"/>
                  </a:lnTo>
                  <a:lnTo>
                    <a:pt x="709" y="30"/>
                  </a:lnTo>
                  <a:lnTo>
                    <a:pt x="707" y="30"/>
                  </a:lnTo>
                  <a:lnTo>
                    <a:pt x="706" y="31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5"/>
                  </a:lnTo>
                  <a:lnTo>
                    <a:pt x="707" y="36"/>
                  </a:lnTo>
                  <a:lnTo>
                    <a:pt x="706" y="38"/>
                  </a:lnTo>
                  <a:lnTo>
                    <a:pt x="706" y="39"/>
                  </a:lnTo>
                  <a:lnTo>
                    <a:pt x="705" y="40"/>
                  </a:lnTo>
                  <a:lnTo>
                    <a:pt x="705" y="41"/>
                  </a:lnTo>
                  <a:lnTo>
                    <a:pt x="704" y="43"/>
                  </a:lnTo>
                  <a:lnTo>
                    <a:pt x="704" y="44"/>
                  </a:lnTo>
                  <a:lnTo>
                    <a:pt x="704" y="45"/>
                  </a:lnTo>
                  <a:lnTo>
                    <a:pt x="702" y="48"/>
                  </a:lnTo>
                  <a:lnTo>
                    <a:pt x="702" y="49"/>
                  </a:lnTo>
                  <a:lnTo>
                    <a:pt x="702" y="50"/>
                  </a:lnTo>
                  <a:lnTo>
                    <a:pt x="704" y="50"/>
                  </a:lnTo>
                  <a:lnTo>
                    <a:pt x="704" y="51"/>
                  </a:lnTo>
                  <a:lnTo>
                    <a:pt x="704" y="53"/>
                  </a:lnTo>
                  <a:lnTo>
                    <a:pt x="705" y="53"/>
                  </a:lnTo>
                  <a:lnTo>
                    <a:pt x="705" y="54"/>
                  </a:lnTo>
                  <a:lnTo>
                    <a:pt x="706" y="55"/>
                  </a:lnTo>
                  <a:lnTo>
                    <a:pt x="706" y="56"/>
                  </a:lnTo>
                  <a:lnTo>
                    <a:pt x="707" y="58"/>
                  </a:lnTo>
                  <a:lnTo>
                    <a:pt x="707" y="59"/>
                  </a:lnTo>
                  <a:lnTo>
                    <a:pt x="707" y="60"/>
                  </a:lnTo>
                  <a:lnTo>
                    <a:pt x="707" y="61"/>
                  </a:lnTo>
                  <a:lnTo>
                    <a:pt x="709" y="61"/>
                  </a:lnTo>
                  <a:lnTo>
                    <a:pt x="710" y="63"/>
                  </a:lnTo>
                  <a:lnTo>
                    <a:pt x="711" y="64"/>
                  </a:lnTo>
                  <a:lnTo>
                    <a:pt x="712" y="64"/>
                  </a:lnTo>
                  <a:lnTo>
                    <a:pt x="714" y="64"/>
                  </a:lnTo>
                  <a:lnTo>
                    <a:pt x="715" y="65"/>
                  </a:lnTo>
                  <a:lnTo>
                    <a:pt x="715" y="64"/>
                  </a:lnTo>
                  <a:lnTo>
                    <a:pt x="716" y="64"/>
                  </a:lnTo>
                  <a:lnTo>
                    <a:pt x="717" y="64"/>
                  </a:lnTo>
                  <a:lnTo>
                    <a:pt x="717" y="63"/>
                  </a:lnTo>
                  <a:lnTo>
                    <a:pt x="719" y="63"/>
                  </a:lnTo>
                  <a:lnTo>
                    <a:pt x="719" y="64"/>
                  </a:lnTo>
                  <a:lnTo>
                    <a:pt x="720" y="64"/>
                  </a:lnTo>
                  <a:lnTo>
                    <a:pt x="720" y="65"/>
                  </a:lnTo>
                  <a:lnTo>
                    <a:pt x="721" y="65"/>
                  </a:lnTo>
                  <a:lnTo>
                    <a:pt x="721" y="66"/>
                  </a:lnTo>
                  <a:lnTo>
                    <a:pt x="721" y="68"/>
                  </a:lnTo>
                  <a:lnTo>
                    <a:pt x="722" y="69"/>
                  </a:lnTo>
                  <a:lnTo>
                    <a:pt x="724" y="69"/>
                  </a:lnTo>
                  <a:lnTo>
                    <a:pt x="725" y="69"/>
                  </a:lnTo>
                  <a:lnTo>
                    <a:pt x="726" y="68"/>
                  </a:lnTo>
                  <a:lnTo>
                    <a:pt x="727" y="68"/>
                  </a:lnTo>
                  <a:lnTo>
                    <a:pt x="729" y="68"/>
                  </a:lnTo>
                  <a:lnTo>
                    <a:pt x="729" y="69"/>
                  </a:lnTo>
                  <a:lnTo>
                    <a:pt x="730" y="70"/>
                  </a:lnTo>
                  <a:lnTo>
                    <a:pt x="730" y="71"/>
                  </a:lnTo>
                  <a:lnTo>
                    <a:pt x="730" y="73"/>
                  </a:lnTo>
                  <a:lnTo>
                    <a:pt x="731" y="74"/>
                  </a:lnTo>
                  <a:lnTo>
                    <a:pt x="731" y="75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4" y="79"/>
                  </a:lnTo>
                  <a:lnTo>
                    <a:pt x="735" y="80"/>
                  </a:lnTo>
                  <a:lnTo>
                    <a:pt x="735" y="81"/>
                  </a:lnTo>
                  <a:lnTo>
                    <a:pt x="735" y="83"/>
                  </a:lnTo>
                  <a:lnTo>
                    <a:pt x="735" y="84"/>
                  </a:lnTo>
                  <a:lnTo>
                    <a:pt x="736" y="84"/>
                  </a:lnTo>
                  <a:lnTo>
                    <a:pt x="737" y="84"/>
                  </a:lnTo>
                  <a:lnTo>
                    <a:pt x="737" y="85"/>
                  </a:lnTo>
                  <a:lnTo>
                    <a:pt x="737" y="86"/>
                  </a:lnTo>
                  <a:lnTo>
                    <a:pt x="739" y="86"/>
                  </a:lnTo>
                  <a:lnTo>
                    <a:pt x="739" y="88"/>
                  </a:lnTo>
                  <a:lnTo>
                    <a:pt x="739" y="89"/>
                  </a:lnTo>
                  <a:lnTo>
                    <a:pt x="739" y="90"/>
                  </a:lnTo>
                  <a:lnTo>
                    <a:pt x="739" y="91"/>
                  </a:lnTo>
                  <a:lnTo>
                    <a:pt x="739" y="93"/>
                  </a:lnTo>
                  <a:lnTo>
                    <a:pt x="739" y="94"/>
                  </a:lnTo>
                  <a:lnTo>
                    <a:pt x="737" y="94"/>
                  </a:lnTo>
                  <a:lnTo>
                    <a:pt x="739" y="95"/>
                  </a:lnTo>
                  <a:lnTo>
                    <a:pt x="739" y="96"/>
                  </a:lnTo>
                  <a:lnTo>
                    <a:pt x="740" y="96"/>
                  </a:lnTo>
                  <a:lnTo>
                    <a:pt x="741" y="98"/>
                  </a:lnTo>
                  <a:lnTo>
                    <a:pt x="740" y="98"/>
                  </a:lnTo>
                  <a:lnTo>
                    <a:pt x="740" y="99"/>
                  </a:lnTo>
                  <a:lnTo>
                    <a:pt x="739" y="99"/>
                  </a:lnTo>
                  <a:lnTo>
                    <a:pt x="739" y="100"/>
                  </a:lnTo>
                  <a:lnTo>
                    <a:pt x="739" y="101"/>
                  </a:lnTo>
                  <a:lnTo>
                    <a:pt x="739" y="104"/>
                  </a:lnTo>
                  <a:lnTo>
                    <a:pt x="739" y="105"/>
                  </a:lnTo>
                  <a:lnTo>
                    <a:pt x="739" y="106"/>
                  </a:lnTo>
                  <a:lnTo>
                    <a:pt x="739" y="108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40" y="111"/>
                  </a:lnTo>
                  <a:lnTo>
                    <a:pt x="740" y="113"/>
                  </a:lnTo>
                  <a:lnTo>
                    <a:pt x="741" y="114"/>
                  </a:lnTo>
                  <a:lnTo>
                    <a:pt x="741" y="115"/>
                  </a:lnTo>
                  <a:lnTo>
                    <a:pt x="742" y="115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5"/>
                  </a:lnTo>
                  <a:lnTo>
                    <a:pt x="746" y="115"/>
                  </a:lnTo>
                  <a:lnTo>
                    <a:pt x="747" y="115"/>
                  </a:lnTo>
                  <a:lnTo>
                    <a:pt x="747" y="114"/>
                  </a:lnTo>
                  <a:lnTo>
                    <a:pt x="749" y="115"/>
                  </a:lnTo>
                  <a:lnTo>
                    <a:pt x="750" y="115"/>
                  </a:lnTo>
                  <a:lnTo>
                    <a:pt x="751" y="116"/>
                  </a:lnTo>
                  <a:lnTo>
                    <a:pt x="752" y="116"/>
                  </a:lnTo>
                  <a:lnTo>
                    <a:pt x="752" y="118"/>
                  </a:lnTo>
                  <a:lnTo>
                    <a:pt x="754" y="118"/>
                  </a:lnTo>
                  <a:lnTo>
                    <a:pt x="755" y="119"/>
                  </a:lnTo>
                  <a:lnTo>
                    <a:pt x="756" y="120"/>
                  </a:lnTo>
                  <a:lnTo>
                    <a:pt x="757" y="121"/>
                  </a:lnTo>
                  <a:lnTo>
                    <a:pt x="757" y="123"/>
                  </a:lnTo>
                  <a:lnTo>
                    <a:pt x="759" y="124"/>
                  </a:lnTo>
                  <a:lnTo>
                    <a:pt x="760" y="125"/>
                  </a:lnTo>
                  <a:lnTo>
                    <a:pt x="761" y="127"/>
                  </a:lnTo>
                  <a:lnTo>
                    <a:pt x="761" y="128"/>
                  </a:lnTo>
                  <a:lnTo>
                    <a:pt x="762" y="129"/>
                  </a:lnTo>
                  <a:lnTo>
                    <a:pt x="762" y="130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5" y="132"/>
                  </a:lnTo>
                  <a:lnTo>
                    <a:pt x="765" y="130"/>
                  </a:lnTo>
                  <a:lnTo>
                    <a:pt x="766" y="130"/>
                  </a:lnTo>
                  <a:lnTo>
                    <a:pt x="767" y="129"/>
                  </a:lnTo>
                  <a:lnTo>
                    <a:pt x="767" y="130"/>
                  </a:lnTo>
                  <a:lnTo>
                    <a:pt x="769" y="130"/>
                  </a:lnTo>
                  <a:lnTo>
                    <a:pt x="769" y="132"/>
                  </a:lnTo>
                  <a:lnTo>
                    <a:pt x="769" y="133"/>
                  </a:lnTo>
                  <a:lnTo>
                    <a:pt x="769" y="134"/>
                  </a:lnTo>
                  <a:lnTo>
                    <a:pt x="770" y="135"/>
                  </a:lnTo>
                  <a:lnTo>
                    <a:pt x="770" y="137"/>
                  </a:lnTo>
                  <a:lnTo>
                    <a:pt x="769" y="138"/>
                  </a:lnTo>
                  <a:lnTo>
                    <a:pt x="770" y="138"/>
                  </a:lnTo>
                  <a:lnTo>
                    <a:pt x="771" y="138"/>
                  </a:lnTo>
                  <a:lnTo>
                    <a:pt x="772" y="138"/>
                  </a:lnTo>
                  <a:lnTo>
                    <a:pt x="774" y="138"/>
                  </a:lnTo>
                  <a:lnTo>
                    <a:pt x="775" y="138"/>
                  </a:lnTo>
                  <a:lnTo>
                    <a:pt x="776" y="139"/>
                  </a:lnTo>
                  <a:lnTo>
                    <a:pt x="777" y="140"/>
                  </a:lnTo>
                  <a:lnTo>
                    <a:pt x="777" y="142"/>
                  </a:lnTo>
                  <a:lnTo>
                    <a:pt x="779" y="143"/>
                  </a:lnTo>
                  <a:lnTo>
                    <a:pt x="780" y="144"/>
                  </a:lnTo>
                  <a:lnTo>
                    <a:pt x="781" y="144"/>
                  </a:lnTo>
                  <a:lnTo>
                    <a:pt x="782" y="144"/>
                  </a:lnTo>
                  <a:lnTo>
                    <a:pt x="782" y="145"/>
                  </a:lnTo>
                  <a:lnTo>
                    <a:pt x="782" y="147"/>
                  </a:lnTo>
                  <a:lnTo>
                    <a:pt x="782" y="148"/>
                  </a:lnTo>
                  <a:lnTo>
                    <a:pt x="782" y="149"/>
                  </a:lnTo>
                  <a:lnTo>
                    <a:pt x="782" y="150"/>
                  </a:lnTo>
                  <a:lnTo>
                    <a:pt x="782" y="152"/>
                  </a:lnTo>
                  <a:lnTo>
                    <a:pt x="782" y="153"/>
                  </a:lnTo>
                  <a:lnTo>
                    <a:pt x="784" y="153"/>
                  </a:lnTo>
                  <a:lnTo>
                    <a:pt x="784" y="154"/>
                  </a:lnTo>
                  <a:lnTo>
                    <a:pt x="785" y="154"/>
                  </a:lnTo>
                  <a:lnTo>
                    <a:pt x="786" y="154"/>
                  </a:lnTo>
                  <a:lnTo>
                    <a:pt x="786" y="155"/>
                  </a:lnTo>
                  <a:lnTo>
                    <a:pt x="787" y="155"/>
                  </a:lnTo>
                  <a:lnTo>
                    <a:pt x="787" y="157"/>
                  </a:lnTo>
                  <a:lnTo>
                    <a:pt x="787" y="158"/>
                  </a:lnTo>
                  <a:lnTo>
                    <a:pt x="787" y="159"/>
                  </a:lnTo>
                  <a:lnTo>
                    <a:pt x="786" y="159"/>
                  </a:lnTo>
                  <a:lnTo>
                    <a:pt x="786" y="160"/>
                  </a:lnTo>
                  <a:lnTo>
                    <a:pt x="785" y="160"/>
                  </a:lnTo>
                  <a:lnTo>
                    <a:pt x="785" y="162"/>
                  </a:lnTo>
                  <a:lnTo>
                    <a:pt x="784" y="162"/>
                  </a:lnTo>
                  <a:lnTo>
                    <a:pt x="784" y="163"/>
                  </a:lnTo>
                  <a:lnTo>
                    <a:pt x="782" y="163"/>
                  </a:lnTo>
                  <a:lnTo>
                    <a:pt x="782" y="164"/>
                  </a:lnTo>
                  <a:lnTo>
                    <a:pt x="782" y="165"/>
                  </a:lnTo>
                  <a:lnTo>
                    <a:pt x="781" y="165"/>
                  </a:lnTo>
                  <a:lnTo>
                    <a:pt x="781" y="167"/>
                  </a:lnTo>
                  <a:lnTo>
                    <a:pt x="781" y="168"/>
                  </a:lnTo>
                  <a:lnTo>
                    <a:pt x="780" y="168"/>
                  </a:lnTo>
                  <a:lnTo>
                    <a:pt x="779" y="168"/>
                  </a:lnTo>
                  <a:lnTo>
                    <a:pt x="779" y="169"/>
                  </a:lnTo>
                  <a:lnTo>
                    <a:pt x="780" y="169"/>
                  </a:lnTo>
                  <a:lnTo>
                    <a:pt x="780" y="170"/>
                  </a:lnTo>
                  <a:lnTo>
                    <a:pt x="781" y="170"/>
                  </a:lnTo>
                  <a:lnTo>
                    <a:pt x="781" y="172"/>
                  </a:lnTo>
                  <a:lnTo>
                    <a:pt x="782" y="172"/>
                  </a:lnTo>
                  <a:lnTo>
                    <a:pt x="782" y="173"/>
                  </a:lnTo>
                  <a:lnTo>
                    <a:pt x="782" y="174"/>
                  </a:lnTo>
                  <a:lnTo>
                    <a:pt x="784" y="174"/>
                  </a:lnTo>
                  <a:lnTo>
                    <a:pt x="785" y="175"/>
                  </a:lnTo>
                  <a:lnTo>
                    <a:pt x="785" y="177"/>
                  </a:lnTo>
                  <a:lnTo>
                    <a:pt x="786" y="177"/>
                  </a:lnTo>
                  <a:lnTo>
                    <a:pt x="786" y="178"/>
                  </a:lnTo>
                  <a:lnTo>
                    <a:pt x="787" y="178"/>
                  </a:lnTo>
                  <a:lnTo>
                    <a:pt x="789" y="177"/>
                  </a:lnTo>
                  <a:lnTo>
                    <a:pt x="790" y="177"/>
                  </a:lnTo>
                  <a:lnTo>
                    <a:pt x="791" y="177"/>
                  </a:lnTo>
                  <a:lnTo>
                    <a:pt x="791" y="178"/>
                  </a:lnTo>
                  <a:lnTo>
                    <a:pt x="792" y="178"/>
                  </a:lnTo>
                  <a:lnTo>
                    <a:pt x="792" y="179"/>
                  </a:lnTo>
                  <a:lnTo>
                    <a:pt x="794" y="178"/>
                  </a:lnTo>
                  <a:lnTo>
                    <a:pt x="795" y="179"/>
                  </a:lnTo>
                  <a:lnTo>
                    <a:pt x="796" y="178"/>
                  </a:lnTo>
                  <a:lnTo>
                    <a:pt x="797" y="178"/>
                  </a:lnTo>
                  <a:lnTo>
                    <a:pt x="799" y="179"/>
                  </a:lnTo>
                  <a:lnTo>
                    <a:pt x="800" y="180"/>
                  </a:lnTo>
                  <a:lnTo>
                    <a:pt x="800" y="179"/>
                  </a:lnTo>
                  <a:lnTo>
                    <a:pt x="800" y="178"/>
                  </a:lnTo>
                  <a:lnTo>
                    <a:pt x="800" y="177"/>
                  </a:lnTo>
                  <a:lnTo>
                    <a:pt x="801" y="177"/>
                  </a:lnTo>
                  <a:lnTo>
                    <a:pt x="803" y="175"/>
                  </a:lnTo>
                  <a:lnTo>
                    <a:pt x="803" y="177"/>
                  </a:lnTo>
                  <a:lnTo>
                    <a:pt x="804" y="177"/>
                  </a:lnTo>
                  <a:lnTo>
                    <a:pt x="805" y="177"/>
                  </a:lnTo>
                  <a:lnTo>
                    <a:pt x="806" y="177"/>
                  </a:lnTo>
                  <a:lnTo>
                    <a:pt x="808" y="177"/>
                  </a:lnTo>
                  <a:lnTo>
                    <a:pt x="809" y="178"/>
                  </a:lnTo>
                  <a:lnTo>
                    <a:pt x="810" y="179"/>
                  </a:lnTo>
                  <a:lnTo>
                    <a:pt x="811" y="179"/>
                  </a:lnTo>
                  <a:lnTo>
                    <a:pt x="813" y="179"/>
                  </a:lnTo>
                  <a:lnTo>
                    <a:pt x="814" y="179"/>
                  </a:lnTo>
                  <a:lnTo>
                    <a:pt x="814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6" y="183"/>
                  </a:lnTo>
                  <a:lnTo>
                    <a:pt x="816" y="184"/>
                  </a:lnTo>
                  <a:lnTo>
                    <a:pt x="818" y="184"/>
                  </a:lnTo>
                  <a:lnTo>
                    <a:pt x="819" y="184"/>
                  </a:lnTo>
                  <a:lnTo>
                    <a:pt x="820" y="183"/>
                  </a:lnTo>
                  <a:lnTo>
                    <a:pt x="820" y="182"/>
                  </a:lnTo>
                  <a:lnTo>
                    <a:pt x="821" y="182"/>
                  </a:lnTo>
                  <a:lnTo>
                    <a:pt x="823" y="182"/>
                  </a:lnTo>
                  <a:lnTo>
                    <a:pt x="824" y="182"/>
                  </a:lnTo>
                  <a:lnTo>
                    <a:pt x="825" y="182"/>
                  </a:lnTo>
                  <a:lnTo>
                    <a:pt x="826" y="182"/>
                  </a:lnTo>
                  <a:lnTo>
                    <a:pt x="828" y="183"/>
                  </a:lnTo>
                  <a:lnTo>
                    <a:pt x="829" y="183"/>
                  </a:lnTo>
                  <a:lnTo>
                    <a:pt x="830" y="183"/>
                  </a:lnTo>
                  <a:lnTo>
                    <a:pt x="831" y="182"/>
                  </a:lnTo>
                  <a:lnTo>
                    <a:pt x="833" y="182"/>
                  </a:lnTo>
                  <a:lnTo>
                    <a:pt x="834" y="182"/>
                  </a:lnTo>
                  <a:lnTo>
                    <a:pt x="835" y="183"/>
                  </a:lnTo>
                  <a:lnTo>
                    <a:pt x="836" y="183"/>
                  </a:lnTo>
                  <a:lnTo>
                    <a:pt x="836" y="184"/>
                  </a:lnTo>
                  <a:lnTo>
                    <a:pt x="838" y="184"/>
                  </a:lnTo>
                  <a:lnTo>
                    <a:pt x="838" y="183"/>
                  </a:lnTo>
                  <a:lnTo>
                    <a:pt x="839" y="183"/>
                  </a:lnTo>
                  <a:lnTo>
                    <a:pt x="840" y="183"/>
                  </a:lnTo>
                  <a:lnTo>
                    <a:pt x="841" y="183"/>
                  </a:lnTo>
                  <a:lnTo>
                    <a:pt x="843" y="183"/>
                  </a:lnTo>
                  <a:lnTo>
                    <a:pt x="844" y="184"/>
                  </a:lnTo>
                  <a:lnTo>
                    <a:pt x="844" y="185"/>
                  </a:lnTo>
                  <a:lnTo>
                    <a:pt x="845" y="185"/>
                  </a:lnTo>
                  <a:lnTo>
                    <a:pt x="845" y="187"/>
                  </a:lnTo>
                  <a:lnTo>
                    <a:pt x="846" y="187"/>
                  </a:lnTo>
                  <a:lnTo>
                    <a:pt x="848" y="188"/>
                  </a:lnTo>
                  <a:lnTo>
                    <a:pt x="848" y="189"/>
                  </a:lnTo>
                  <a:lnTo>
                    <a:pt x="849" y="189"/>
                  </a:lnTo>
                  <a:lnTo>
                    <a:pt x="850" y="189"/>
                  </a:lnTo>
                  <a:lnTo>
                    <a:pt x="850" y="192"/>
                  </a:lnTo>
                  <a:lnTo>
                    <a:pt x="850" y="193"/>
                  </a:lnTo>
                  <a:lnTo>
                    <a:pt x="851" y="193"/>
                  </a:lnTo>
                  <a:lnTo>
                    <a:pt x="851" y="194"/>
                  </a:lnTo>
                  <a:lnTo>
                    <a:pt x="853" y="194"/>
                  </a:lnTo>
                  <a:lnTo>
                    <a:pt x="854" y="195"/>
                  </a:lnTo>
                  <a:lnTo>
                    <a:pt x="855" y="197"/>
                  </a:lnTo>
                  <a:lnTo>
                    <a:pt x="855" y="198"/>
                  </a:lnTo>
                  <a:lnTo>
                    <a:pt x="855" y="199"/>
                  </a:lnTo>
                  <a:lnTo>
                    <a:pt x="854" y="199"/>
                  </a:lnTo>
                  <a:lnTo>
                    <a:pt x="854" y="200"/>
                  </a:lnTo>
                  <a:lnTo>
                    <a:pt x="854" y="202"/>
                  </a:lnTo>
                  <a:lnTo>
                    <a:pt x="854" y="203"/>
                  </a:lnTo>
                  <a:lnTo>
                    <a:pt x="854" y="204"/>
                  </a:lnTo>
                  <a:lnTo>
                    <a:pt x="854" y="205"/>
                  </a:lnTo>
                  <a:lnTo>
                    <a:pt x="855" y="205"/>
                  </a:lnTo>
                  <a:lnTo>
                    <a:pt x="856" y="207"/>
                  </a:lnTo>
                  <a:lnTo>
                    <a:pt x="858" y="207"/>
                  </a:lnTo>
                  <a:lnTo>
                    <a:pt x="858" y="208"/>
                  </a:lnTo>
                  <a:lnTo>
                    <a:pt x="859" y="208"/>
                  </a:lnTo>
                  <a:lnTo>
                    <a:pt x="860" y="208"/>
                  </a:lnTo>
                  <a:lnTo>
                    <a:pt x="861" y="208"/>
                  </a:lnTo>
                  <a:lnTo>
                    <a:pt x="863" y="208"/>
                  </a:lnTo>
                  <a:lnTo>
                    <a:pt x="864" y="207"/>
                  </a:lnTo>
                  <a:lnTo>
                    <a:pt x="865" y="207"/>
                  </a:lnTo>
                  <a:lnTo>
                    <a:pt x="865" y="205"/>
                  </a:lnTo>
                  <a:lnTo>
                    <a:pt x="866" y="205"/>
                  </a:lnTo>
                  <a:lnTo>
                    <a:pt x="868" y="204"/>
                  </a:lnTo>
                  <a:lnTo>
                    <a:pt x="869" y="204"/>
                  </a:lnTo>
                  <a:lnTo>
                    <a:pt x="870" y="204"/>
                  </a:lnTo>
                  <a:lnTo>
                    <a:pt x="870" y="203"/>
                  </a:lnTo>
                  <a:lnTo>
                    <a:pt x="871" y="203"/>
                  </a:lnTo>
                  <a:lnTo>
                    <a:pt x="873" y="203"/>
                  </a:lnTo>
                  <a:lnTo>
                    <a:pt x="874" y="202"/>
                  </a:lnTo>
                  <a:lnTo>
                    <a:pt x="875" y="202"/>
                  </a:lnTo>
                  <a:lnTo>
                    <a:pt x="876" y="200"/>
                  </a:lnTo>
                  <a:lnTo>
                    <a:pt x="876" y="199"/>
                  </a:lnTo>
                  <a:lnTo>
                    <a:pt x="876" y="198"/>
                  </a:lnTo>
                  <a:lnTo>
                    <a:pt x="878" y="197"/>
                  </a:lnTo>
                  <a:lnTo>
                    <a:pt x="878" y="195"/>
                  </a:lnTo>
                  <a:lnTo>
                    <a:pt x="879" y="194"/>
                  </a:lnTo>
                  <a:lnTo>
                    <a:pt x="880" y="193"/>
                  </a:lnTo>
                  <a:lnTo>
                    <a:pt x="881" y="193"/>
                  </a:lnTo>
                  <a:lnTo>
                    <a:pt x="883" y="193"/>
                  </a:lnTo>
                  <a:lnTo>
                    <a:pt x="884" y="193"/>
                  </a:lnTo>
                  <a:lnTo>
                    <a:pt x="885" y="193"/>
                  </a:lnTo>
                  <a:lnTo>
                    <a:pt x="886" y="193"/>
                  </a:lnTo>
                  <a:lnTo>
                    <a:pt x="888" y="192"/>
                  </a:lnTo>
                  <a:lnTo>
                    <a:pt x="889" y="192"/>
                  </a:lnTo>
                  <a:lnTo>
                    <a:pt x="889" y="190"/>
                  </a:lnTo>
                  <a:lnTo>
                    <a:pt x="889" y="189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7"/>
                  </a:lnTo>
                  <a:lnTo>
                    <a:pt x="891" y="187"/>
                  </a:lnTo>
                  <a:lnTo>
                    <a:pt x="893" y="187"/>
                  </a:lnTo>
                  <a:lnTo>
                    <a:pt x="894" y="185"/>
                  </a:lnTo>
                  <a:lnTo>
                    <a:pt x="895" y="185"/>
                  </a:lnTo>
                  <a:lnTo>
                    <a:pt x="896" y="184"/>
                  </a:lnTo>
                  <a:lnTo>
                    <a:pt x="896" y="183"/>
                  </a:lnTo>
                  <a:lnTo>
                    <a:pt x="898" y="182"/>
                  </a:lnTo>
                  <a:lnTo>
                    <a:pt x="899" y="182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1" y="180"/>
                  </a:lnTo>
                  <a:lnTo>
                    <a:pt x="901" y="182"/>
                  </a:lnTo>
                  <a:lnTo>
                    <a:pt x="903" y="182"/>
                  </a:lnTo>
                  <a:lnTo>
                    <a:pt x="904" y="182"/>
                  </a:lnTo>
                  <a:lnTo>
                    <a:pt x="905" y="182"/>
                  </a:lnTo>
                  <a:lnTo>
                    <a:pt x="905" y="183"/>
                  </a:lnTo>
                  <a:lnTo>
                    <a:pt x="905" y="184"/>
                  </a:lnTo>
                  <a:lnTo>
                    <a:pt x="906" y="184"/>
                  </a:lnTo>
                  <a:lnTo>
                    <a:pt x="906" y="185"/>
                  </a:lnTo>
                  <a:lnTo>
                    <a:pt x="908" y="185"/>
                  </a:lnTo>
                  <a:lnTo>
                    <a:pt x="909" y="185"/>
                  </a:lnTo>
                  <a:lnTo>
                    <a:pt x="910" y="185"/>
                  </a:lnTo>
                  <a:lnTo>
                    <a:pt x="911" y="185"/>
                  </a:lnTo>
                  <a:lnTo>
                    <a:pt x="911" y="187"/>
                  </a:lnTo>
                  <a:lnTo>
                    <a:pt x="913" y="187"/>
                  </a:lnTo>
                  <a:lnTo>
                    <a:pt x="914" y="187"/>
                  </a:lnTo>
                  <a:lnTo>
                    <a:pt x="914" y="188"/>
                  </a:lnTo>
                  <a:lnTo>
                    <a:pt x="915" y="188"/>
                  </a:lnTo>
                  <a:lnTo>
                    <a:pt x="915" y="189"/>
                  </a:lnTo>
                  <a:lnTo>
                    <a:pt x="916" y="189"/>
                  </a:lnTo>
                  <a:lnTo>
                    <a:pt x="916" y="190"/>
                  </a:lnTo>
                  <a:lnTo>
                    <a:pt x="918" y="190"/>
                  </a:lnTo>
                  <a:lnTo>
                    <a:pt x="918" y="192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20" y="193"/>
                  </a:lnTo>
                  <a:lnTo>
                    <a:pt x="921" y="193"/>
                  </a:lnTo>
                  <a:lnTo>
                    <a:pt x="923" y="193"/>
                  </a:lnTo>
                  <a:lnTo>
                    <a:pt x="924" y="193"/>
                  </a:lnTo>
                  <a:lnTo>
                    <a:pt x="925" y="193"/>
                  </a:lnTo>
                  <a:lnTo>
                    <a:pt x="925" y="192"/>
                  </a:lnTo>
                  <a:lnTo>
                    <a:pt x="926" y="192"/>
                  </a:lnTo>
                  <a:lnTo>
                    <a:pt x="928" y="192"/>
                  </a:lnTo>
                  <a:lnTo>
                    <a:pt x="928" y="193"/>
                  </a:lnTo>
                  <a:lnTo>
                    <a:pt x="929" y="193"/>
                  </a:lnTo>
                  <a:lnTo>
                    <a:pt x="930" y="193"/>
                  </a:lnTo>
                  <a:lnTo>
                    <a:pt x="931" y="193"/>
                  </a:lnTo>
                  <a:lnTo>
                    <a:pt x="933" y="193"/>
                  </a:lnTo>
                  <a:lnTo>
                    <a:pt x="933" y="192"/>
                  </a:lnTo>
                  <a:lnTo>
                    <a:pt x="934" y="192"/>
                  </a:lnTo>
                  <a:lnTo>
                    <a:pt x="934" y="190"/>
                  </a:lnTo>
                  <a:lnTo>
                    <a:pt x="935" y="190"/>
                  </a:lnTo>
                  <a:lnTo>
                    <a:pt x="936" y="190"/>
                  </a:lnTo>
                  <a:lnTo>
                    <a:pt x="936" y="189"/>
                  </a:lnTo>
                  <a:lnTo>
                    <a:pt x="938" y="189"/>
                  </a:lnTo>
                  <a:lnTo>
                    <a:pt x="939" y="189"/>
                  </a:lnTo>
                  <a:lnTo>
                    <a:pt x="940" y="189"/>
                  </a:lnTo>
                  <a:lnTo>
                    <a:pt x="940" y="188"/>
                  </a:lnTo>
                  <a:lnTo>
                    <a:pt x="941" y="188"/>
                  </a:lnTo>
                  <a:lnTo>
                    <a:pt x="941" y="187"/>
                  </a:lnTo>
                  <a:lnTo>
                    <a:pt x="941" y="185"/>
                  </a:lnTo>
                  <a:lnTo>
                    <a:pt x="941" y="184"/>
                  </a:lnTo>
                  <a:lnTo>
                    <a:pt x="943" y="185"/>
                  </a:lnTo>
                  <a:lnTo>
                    <a:pt x="944" y="185"/>
                  </a:lnTo>
                  <a:lnTo>
                    <a:pt x="945" y="187"/>
                  </a:lnTo>
                  <a:lnTo>
                    <a:pt x="946" y="188"/>
                  </a:lnTo>
                  <a:lnTo>
                    <a:pt x="949" y="189"/>
                  </a:lnTo>
                  <a:lnTo>
                    <a:pt x="949" y="190"/>
                  </a:lnTo>
                  <a:lnTo>
                    <a:pt x="950" y="190"/>
                  </a:lnTo>
                  <a:lnTo>
                    <a:pt x="951" y="190"/>
                  </a:lnTo>
                  <a:lnTo>
                    <a:pt x="953" y="190"/>
                  </a:lnTo>
                  <a:lnTo>
                    <a:pt x="954" y="190"/>
                  </a:lnTo>
                  <a:lnTo>
                    <a:pt x="954" y="192"/>
                  </a:lnTo>
                  <a:lnTo>
                    <a:pt x="953" y="192"/>
                  </a:lnTo>
                  <a:lnTo>
                    <a:pt x="953" y="193"/>
                  </a:lnTo>
                  <a:lnTo>
                    <a:pt x="953" y="194"/>
                  </a:lnTo>
                  <a:lnTo>
                    <a:pt x="953" y="195"/>
                  </a:lnTo>
                  <a:lnTo>
                    <a:pt x="954" y="195"/>
                  </a:lnTo>
                  <a:lnTo>
                    <a:pt x="955" y="195"/>
                  </a:lnTo>
                  <a:lnTo>
                    <a:pt x="955" y="197"/>
                  </a:lnTo>
                  <a:lnTo>
                    <a:pt x="954" y="198"/>
                  </a:lnTo>
                  <a:lnTo>
                    <a:pt x="953" y="198"/>
                  </a:lnTo>
                  <a:lnTo>
                    <a:pt x="951" y="199"/>
                  </a:lnTo>
                  <a:lnTo>
                    <a:pt x="951" y="200"/>
                  </a:lnTo>
                  <a:lnTo>
                    <a:pt x="953" y="200"/>
                  </a:lnTo>
                  <a:lnTo>
                    <a:pt x="954" y="200"/>
                  </a:lnTo>
                  <a:lnTo>
                    <a:pt x="955" y="200"/>
                  </a:lnTo>
                  <a:lnTo>
                    <a:pt x="955" y="199"/>
                  </a:lnTo>
                  <a:lnTo>
                    <a:pt x="956" y="199"/>
                  </a:lnTo>
                  <a:lnTo>
                    <a:pt x="958" y="199"/>
                  </a:lnTo>
                  <a:lnTo>
                    <a:pt x="958" y="200"/>
                  </a:lnTo>
                  <a:lnTo>
                    <a:pt x="958" y="202"/>
                  </a:lnTo>
                  <a:lnTo>
                    <a:pt x="956" y="202"/>
                  </a:lnTo>
                  <a:lnTo>
                    <a:pt x="956" y="203"/>
                  </a:lnTo>
                  <a:lnTo>
                    <a:pt x="956" y="202"/>
                  </a:lnTo>
                  <a:lnTo>
                    <a:pt x="955" y="202"/>
                  </a:lnTo>
                  <a:lnTo>
                    <a:pt x="955" y="203"/>
                  </a:lnTo>
                  <a:lnTo>
                    <a:pt x="956" y="203"/>
                  </a:lnTo>
                  <a:lnTo>
                    <a:pt x="958" y="203"/>
                  </a:lnTo>
                  <a:lnTo>
                    <a:pt x="958" y="204"/>
                  </a:lnTo>
                  <a:lnTo>
                    <a:pt x="958" y="203"/>
                  </a:lnTo>
                  <a:lnTo>
                    <a:pt x="959" y="203"/>
                  </a:lnTo>
                  <a:lnTo>
                    <a:pt x="960" y="203"/>
                  </a:lnTo>
                  <a:lnTo>
                    <a:pt x="961" y="203"/>
                  </a:lnTo>
                  <a:lnTo>
                    <a:pt x="961" y="202"/>
                  </a:lnTo>
                  <a:lnTo>
                    <a:pt x="961" y="203"/>
                  </a:lnTo>
                  <a:lnTo>
                    <a:pt x="963" y="202"/>
                  </a:lnTo>
                  <a:lnTo>
                    <a:pt x="963" y="203"/>
                  </a:lnTo>
                  <a:lnTo>
                    <a:pt x="963" y="202"/>
                  </a:lnTo>
                  <a:lnTo>
                    <a:pt x="964" y="202"/>
                  </a:lnTo>
                  <a:lnTo>
                    <a:pt x="965" y="202"/>
                  </a:lnTo>
                  <a:lnTo>
                    <a:pt x="965" y="200"/>
                  </a:lnTo>
                  <a:lnTo>
                    <a:pt x="966" y="200"/>
                  </a:lnTo>
                  <a:lnTo>
                    <a:pt x="966" y="199"/>
                  </a:lnTo>
                  <a:lnTo>
                    <a:pt x="966" y="198"/>
                  </a:lnTo>
                  <a:lnTo>
                    <a:pt x="968" y="198"/>
                  </a:lnTo>
                  <a:lnTo>
                    <a:pt x="968" y="199"/>
                  </a:lnTo>
                  <a:lnTo>
                    <a:pt x="969" y="199"/>
                  </a:lnTo>
                  <a:lnTo>
                    <a:pt x="968" y="199"/>
                  </a:lnTo>
                  <a:lnTo>
                    <a:pt x="968" y="200"/>
                  </a:lnTo>
                  <a:lnTo>
                    <a:pt x="968" y="202"/>
                  </a:lnTo>
                  <a:lnTo>
                    <a:pt x="968" y="203"/>
                  </a:lnTo>
                  <a:lnTo>
                    <a:pt x="969" y="203"/>
                  </a:lnTo>
                  <a:lnTo>
                    <a:pt x="969" y="204"/>
                  </a:lnTo>
                  <a:lnTo>
                    <a:pt x="970" y="204"/>
                  </a:lnTo>
                  <a:lnTo>
                    <a:pt x="970" y="205"/>
                  </a:lnTo>
                  <a:lnTo>
                    <a:pt x="971" y="205"/>
                  </a:lnTo>
                  <a:lnTo>
                    <a:pt x="973" y="205"/>
                  </a:lnTo>
                  <a:lnTo>
                    <a:pt x="973" y="204"/>
                  </a:lnTo>
                  <a:lnTo>
                    <a:pt x="973" y="203"/>
                  </a:lnTo>
                  <a:lnTo>
                    <a:pt x="974" y="203"/>
                  </a:lnTo>
                  <a:lnTo>
                    <a:pt x="975" y="203"/>
                  </a:lnTo>
                  <a:lnTo>
                    <a:pt x="975" y="204"/>
                  </a:lnTo>
                  <a:lnTo>
                    <a:pt x="975" y="205"/>
                  </a:lnTo>
                  <a:lnTo>
                    <a:pt x="976" y="207"/>
                  </a:lnTo>
                  <a:lnTo>
                    <a:pt x="976" y="208"/>
                  </a:lnTo>
                  <a:lnTo>
                    <a:pt x="975" y="209"/>
                  </a:lnTo>
                  <a:lnTo>
                    <a:pt x="975" y="210"/>
                  </a:lnTo>
                  <a:lnTo>
                    <a:pt x="975" y="212"/>
                  </a:lnTo>
                  <a:lnTo>
                    <a:pt x="976" y="212"/>
                  </a:lnTo>
                  <a:lnTo>
                    <a:pt x="978" y="210"/>
                  </a:lnTo>
                  <a:lnTo>
                    <a:pt x="979" y="210"/>
                  </a:lnTo>
                  <a:lnTo>
                    <a:pt x="980" y="212"/>
                  </a:lnTo>
                  <a:lnTo>
                    <a:pt x="980" y="213"/>
                  </a:lnTo>
                  <a:lnTo>
                    <a:pt x="980" y="214"/>
                  </a:lnTo>
                  <a:lnTo>
                    <a:pt x="980" y="215"/>
                  </a:lnTo>
                  <a:lnTo>
                    <a:pt x="981" y="215"/>
                  </a:lnTo>
                  <a:lnTo>
                    <a:pt x="983" y="215"/>
                  </a:lnTo>
                  <a:lnTo>
                    <a:pt x="983" y="214"/>
                  </a:lnTo>
                  <a:lnTo>
                    <a:pt x="983" y="213"/>
                  </a:lnTo>
                  <a:lnTo>
                    <a:pt x="984" y="213"/>
                  </a:lnTo>
                  <a:lnTo>
                    <a:pt x="985" y="213"/>
                  </a:lnTo>
                  <a:lnTo>
                    <a:pt x="986" y="214"/>
                  </a:lnTo>
                  <a:lnTo>
                    <a:pt x="988" y="214"/>
                  </a:lnTo>
                  <a:lnTo>
                    <a:pt x="989" y="214"/>
                  </a:lnTo>
                  <a:lnTo>
                    <a:pt x="990" y="214"/>
                  </a:lnTo>
                  <a:lnTo>
                    <a:pt x="991" y="215"/>
                  </a:lnTo>
                  <a:lnTo>
                    <a:pt x="991" y="217"/>
                  </a:lnTo>
                  <a:lnTo>
                    <a:pt x="991" y="218"/>
                  </a:lnTo>
                  <a:lnTo>
                    <a:pt x="991" y="219"/>
                  </a:lnTo>
                  <a:lnTo>
                    <a:pt x="990" y="220"/>
                  </a:lnTo>
                  <a:lnTo>
                    <a:pt x="990" y="222"/>
                  </a:lnTo>
                  <a:lnTo>
                    <a:pt x="990" y="223"/>
                  </a:lnTo>
                  <a:lnTo>
                    <a:pt x="991" y="222"/>
                  </a:lnTo>
                  <a:lnTo>
                    <a:pt x="993" y="222"/>
                  </a:lnTo>
                  <a:lnTo>
                    <a:pt x="994" y="220"/>
                  </a:lnTo>
                  <a:lnTo>
                    <a:pt x="995" y="220"/>
                  </a:lnTo>
                  <a:lnTo>
                    <a:pt x="995" y="222"/>
                  </a:lnTo>
                  <a:lnTo>
                    <a:pt x="994" y="223"/>
                  </a:lnTo>
                  <a:lnTo>
                    <a:pt x="991" y="223"/>
                  </a:lnTo>
                  <a:lnTo>
                    <a:pt x="990" y="224"/>
                  </a:lnTo>
                  <a:lnTo>
                    <a:pt x="991" y="224"/>
                  </a:lnTo>
                  <a:lnTo>
                    <a:pt x="991" y="225"/>
                  </a:lnTo>
                  <a:lnTo>
                    <a:pt x="993" y="225"/>
                  </a:lnTo>
                  <a:lnTo>
                    <a:pt x="994" y="227"/>
                  </a:lnTo>
                  <a:lnTo>
                    <a:pt x="995" y="227"/>
                  </a:lnTo>
                  <a:lnTo>
                    <a:pt x="996" y="227"/>
                  </a:lnTo>
                  <a:lnTo>
                    <a:pt x="996" y="228"/>
                  </a:lnTo>
                  <a:lnTo>
                    <a:pt x="995" y="228"/>
                  </a:lnTo>
                  <a:lnTo>
                    <a:pt x="995" y="229"/>
                  </a:lnTo>
                  <a:lnTo>
                    <a:pt x="995" y="230"/>
                  </a:lnTo>
                  <a:lnTo>
                    <a:pt x="995" y="232"/>
                  </a:lnTo>
                  <a:lnTo>
                    <a:pt x="996" y="232"/>
                  </a:lnTo>
                  <a:lnTo>
                    <a:pt x="998" y="232"/>
                  </a:lnTo>
                  <a:lnTo>
                    <a:pt x="999" y="233"/>
                  </a:lnTo>
                  <a:lnTo>
                    <a:pt x="1000" y="233"/>
                  </a:lnTo>
                  <a:lnTo>
                    <a:pt x="1001" y="233"/>
                  </a:lnTo>
                  <a:lnTo>
                    <a:pt x="1003" y="233"/>
                  </a:lnTo>
                  <a:lnTo>
                    <a:pt x="1004" y="233"/>
                  </a:lnTo>
                  <a:lnTo>
                    <a:pt x="1004" y="234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6" y="235"/>
                  </a:lnTo>
                  <a:lnTo>
                    <a:pt x="1008" y="237"/>
                  </a:lnTo>
                  <a:lnTo>
                    <a:pt x="1009" y="237"/>
                  </a:lnTo>
                  <a:lnTo>
                    <a:pt x="1010" y="237"/>
                  </a:lnTo>
                  <a:lnTo>
                    <a:pt x="1011" y="237"/>
                  </a:lnTo>
                  <a:lnTo>
                    <a:pt x="1013" y="237"/>
                  </a:lnTo>
                  <a:lnTo>
                    <a:pt x="1014" y="238"/>
                  </a:lnTo>
                  <a:lnTo>
                    <a:pt x="1014" y="239"/>
                  </a:lnTo>
                  <a:lnTo>
                    <a:pt x="1013" y="239"/>
                  </a:lnTo>
                  <a:lnTo>
                    <a:pt x="1013" y="240"/>
                  </a:lnTo>
                  <a:lnTo>
                    <a:pt x="1013" y="242"/>
                  </a:lnTo>
                  <a:lnTo>
                    <a:pt x="1014" y="242"/>
                  </a:lnTo>
                  <a:lnTo>
                    <a:pt x="1015" y="242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6" y="243"/>
                  </a:lnTo>
                  <a:lnTo>
                    <a:pt x="1015" y="243"/>
                  </a:lnTo>
                  <a:lnTo>
                    <a:pt x="1014" y="243"/>
                  </a:lnTo>
                  <a:lnTo>
                    <a:pt x="1013" y="243"/>
                  </a:lnTo>
                  <a:lnTo>
                    <a:pt x="1013" y="244"/>
                  </a:lnTo>
                  <a:lnTo>
                    <a:pt x="1011" y="244"/>
                  </a:lnTo>
                  <a:lnTo>
                    <a:pt x="1011" y="245"/>
                  </a:lnTo>
                  <a:lnTo>
                    <a:pt x="1013" y="247"/>
                  </a:lnTo>
                  <a:lnTo>
                    <a:pt x="1013" y="248"/>
                  </a:lnTo>
                  <a:lnTo>
                    <a:pt x="1014" y="249"/>
                  </a:lnTo>
                  <a:lnTo>
                    <a:pt x="1014" y="248"/>
                  </a:lnTo>
                  <a:lnTo>
                    <a:pt x="1015" y="248"/>
                  </a:lnTo>
                  <a:lnTo>
                    <a:pt x="1016" y="248"/>
                  </a:lnTo>
                  <a:lnTo>
                    <a:pt x="1016" y="249"/>
                  </a:lnTo>
                  <a:lnTo>
                    <a:pt x="1016" y="250"/>
                  </a:lnTo>
                  <a:lnTo>
                    <a:pt x="1018" y="250"/>
                  </a:lnTo>
                  <a:lnTo>
                    <a:pt x="1018" y="252"/>
                  </a:lnTo>
                  <a:lnTo>
                    <a:pt x="1019" y="252"/>
                  </a:lnTo>
                  <a:lnTo>
                    <a:pt x="1020" y="250"/>
                  </a:lnTo>
                  <a:lnTo>
                    <a:pt x="1021" y="252"/>
                  </a:lnTo>
                  <a:lnTo>
                    <a:pt x="1021" y="253"/>
                  </a:lnTo>
                  <a:lnTo>
                    <a:pt x="1021" y="254"/>
                  </a:lnTo>
                  <a:lnTo>
                    <a:pt x="1020" y="254"/>
                  </a:lnTo>
                  <a:lnTo>
                    <a:pt x="1020" y="255"/>
                  </a:lnTo>
                  <a:lnTo>
                    <a:pt x="1019" y="255"/>
                  </a:lnTo>
                  <a:lnTo>
                    <a:pt x="1019" y="257"/>
                  </a:lnTo>
                  <a:lnTo>
                    <a:pt x="1020" y="257"/>
                  </a:lnTo>
                  <a:lnTo>
                    <a:pt x="1021" y="257"/>
                  </a:lnTo>
                  <a:lnTo>
                    <a:pt x="1023" y="258"/>
                  </a:lnTo>
                  <a:lnTo>
                    <a:pt x="1024" y="258"/>
                  </a:lnTo>
                  <a:lnTo>
                    <a:pt x="1024" y="257"/>
                  </a:lnTo>
                  <a:lnTo>
                    <a:pt x="1025" y="257"/>
                  </a:lnTo>
                  <a:lnTo>
                    <a:pt x="1027" y="257"/>
                  </a:lnTo>
                  <a:lnTo>
                    <a:pt x="1027" y="258"/>
                  </a:lnTo>
                  <a:lnTo>
                    <a:pt x="1025" y="258"/>
                  </a:lnTo>
                  <a:lnTo>
                    <a:pt x="1025" y="259"/>
                  </a:lnTo>
                  <a:lnTo>
                    <a:pt x="1024" y="259"/>
                  </a:lnTo>
                  <a:lnTo>
                    <a:pt x="1024" y="260"/>
                  </a:lnTo>
                  <a:lnTo>
                    <a:pt x="1025" y="262"/>
                  </a:lnTo>
                  <a:lnTo>
                    <a:pt x="1025" y="263"/>
                  </a:lnTo>
                  <a:lnTo>
                    <a:pt x="1027" y="263"/>
                  </a:lnTo>
                  <a:lnTo>
                    <a:pt x="1027" y="264"/>
                  </a:lnTo>
                  <a:lnTo>
                    <a:pt x="1028" y="264"/>
                  </a:lnTo>
                  <a:lnTo>
                    <a:pt x="1028" y="263"/>
                  </a:lnTo>
                  <a:lnTo>
                    <a:pt x="1028" y="262"/>
                  </a:lnTo>
                  <a:lnTo>
                    <a:pt x="1027" y="260"/>
                  </a:lnTo>
                  <a:lnTo>
                    <a:pt x="1028" y="260"/>
                  </a:lnTo>
                  <a:lnTo>
                    <a:pt x="1029" y="260"/>
                  </a:lnTo>
                  <a:lnTo>
                    <a:pt x="1030" y="260"/>
                  </a:lnTo>
                  <a:lnTo>
                    <a:pt x="1032" y="260"/>
                  </a:lnTo>
                  <a:lnTo>
                    <a:pt x="1032" y="259"/>
                  </a:lnTo>
                  <a:lnTo>
                    <a:pt x="1033" y="259"/>
                  </a:lnTo>
                  <a:lnTo>
                    <a:pt x="1034" y="259"/>
                  </a:lnTo>
                  <a:lnTo>
                    <a:pt x="1035" y="259"/>
                  </a:lnTo>
                  <a:lnTo>
                    <a:pt x="1037" y="259"/>
                  </a:lnTo>
                  <a:lnTo>
                    <a:pt x="1037" y="260"/>
                  </a:lnTo>
                  <a:lnTo>
                    <a:pt x="1038" y="260"/>
                  </a:lnTo>
                  <a:lnTo>
                    <a:pt x="1039" y="262"/>
                  </a:lnTo>
                  <a:lnTo>
                    <a:pt x="1040" y="262"/>
                  </a:lnTo>
                  <a:lnTo>
                    <a:pt x="1040" y="260"/>
                  </a:lnTo>
                  <a:lnTo>
                    <a:pt x="1040" y="259"/>
                  </a:lnTo>
                  <a:lnTo>
                    <a:pt x="1039" y="259"/>
                  </a:lnTo>
                  <a:lnTo>
                    <a:pt x="1039" y="258"/>
                  </a:lnTo>
                  <a:lnTo>
                    <a:pt x="1040" y="258"/>
                  </a:lnTo>
                  <a:lnTo>
                    <a:pt x="1042" y="258"/>
                  </a:lnTo>
                  <a:lnTo>
                    <a:pt x="1043" y="258"/>
                  </a:lnTo>
                  <a:lnTo>
                    <a:pt x="1044" y="258"/>
                  </a:lnTo>
                  <a:lnTo>
                    <a:pt x="1044" y="259"/>
                  </a:lnTo>
                  <a:lnTo>
                    <a:pt x="1044" y="260"/>
                  </a:lnTo>
                  <a:lnTo>
                    <a:pt x="1045" y="260"/>
                  </a:lnTo>
                  <a:lnTo>
                    <a:pt x="1047" y="260"/>
                  </a:lnTo>
                  <a:lnTo>
                    <a:pt x="1047" y="262"/>
                  </a:lnTo>
                  <a:lnTo>
                    <a:pt x="1047" y="263"/>
                  </a:lnTo>
                  <a:lnTo>
                    <a:pt x="1047" y="264"/>
                  </a:lnTo>
                  <a:lnTo>
                    <a:pt x="1048" y="264"/>
                  </a:lnTo>
                  <a:lnTo>
                    <a:pt x="1048" y="263"/>
                  </a:lnTo>
                  <a:lnTo>
                    <a:pt x="1049" y="263"/>
                  </a:lnTo>
                  <a:lnTo>
                    <a:pt x="1049" y="264"/>
                  </a:lnTo>
                  <a:lnTo>
                    <a:pt x="1049" y="265"/>
                  </a:lnTo>
                  <a:lnTo>
                    <a:pt x="1048" y="267"/>
                  </a:lnTo>
                  <a:lnTo>
                    <a:pt x="1047" y="267"/>
                  </a:lnTo>
                  <a:lnTo>
                    <a:pt x="1045" y="267"/>
                  </a:lnTo>
                  <a:lnTo>
                    <a:pt x="1045" y="268"/>
                  </a:lnTo>
                  <a:lnTo>
                    <a:pt x="1047" y="268"/>
                  </a:lnTo>
                  <a:lnTo>
                    <a:pt x="1048" y="268"/>
                  </a:lnTo>
                  <a:lnTo>
                    <a:pt x="1049" y="268"/>
                  </a:lnTo>
                  <a:lnTo>
                    <a:pt x="1050" y="268"/>
                  </a:lnTo>
                  <a:lnTo>
                    <a:pt x="1050" y="269"/>
                  </a:lnTo>
                  <a:lnTo>
                    <a:pt x="1052" y="270"/>
                  </a:lnTo>
                  <a:lnTo>
                    <a:pt x="1053" y="270"/>
                  </a:lnTo>
                  <a:lnTo>
                    <a:pt x="1053" y="272"/>
                  </a:lnTo>
                  <a:lnTo>
                    <a:pt x="1053" y="273"/>
                  </a:lnTo>
                  <a:lnTo>
                    <a:pt x="1054" y="273"/>
                  </a:lnTo>
                  <a:lnTo>
                    <a:pt x="1055" y="273"/>
                  </a:lnTo>
                  <a:lnTo>
                    <a:pt x="1057" y="273"/>
                  </a:lnTo>
                  <a:lnTo>
                    <a:pt x="1058" y="273"/>
                  </a:lnTo>
                  <a:lnTo>
                    <a:pt x="1057" y="273"/>
                  </a:lnTo>
                  <a:lnTo>
                    <a:pt x="1057" y="274"/>
                  </a:lnTo>
                  <a:lnTo>
                    <a:pt x="1055" y="274"/>
                  </a:lnTo>
                  <a:lnTo>
                    <a:pt x="1054" y="275"/>
                  </a:lnTo>
                  <a:lnTo>
                    <a:pt x="1054" y="277"/>
                  </a:lnTo>
                  <a:lnTo>
                    <a:pt x="1054" y="278"/>
                  </a:lnTo>
                  <a:lnTo>
                    <a:pt x="1054" y="279"/>
                  </a:lnTo>
                  <a:lnTo>
                    <a:pt x="1055" y="279"/>
                  </a:lnTo>
                  <a:lnTo>
                    <a:pt x="1057" y="278"/>
                  </a:lnTo>
                  <a:lnTo>
                    <a:pt x="1058" y="278"/>
                  </a:lnTo>
                  <a:lnTo>
                    <a:pt x="1058" y="279"/>
                  </a:lnTo>
                  <a:lnTo>
                    <a:pt x="1059" y="279"/>
                  </a:lnTo>
                  <a:lnTo>
                    <a:pt x="1059" y="280"/>
                  </a:lnTo>
                  <a:lnTo>
                    <a:pt x="1058" y="282"/>
                  </a:lnTo>
                  <a:lnTo>
                    <a:pt x="1058" y="283"/>
                  </a:lnTo>
                  <a:lnTo>
                    <a:pt x="1059" y="283"/>
                  </a:lnTo>
                  <a:lnTo>
                    <a:pt x="1059" y="284"/>
                  </a:lnTo>
                  <a:lnTo>
                    <a:pt x="1058" y="284"/>
                  </a:lnTo>
                  <a:lnTo>
                    <a:pt x="1058" y="285"/>
                  </a:lnTo>
                  <a:lnTo>
                    <a:pt x="1057" y="285"/>
                  </a:lnTo>
                  <a:lnTo>
                    <a:pt x="1057" y="287"/>
                  </a:lnTo>
                  <a:lnTo>
                    <a:pt x="1055" y="288"/>
                  </a:lnTo>
                  <a:lnTo>
                    <a:pt x="1055" y="289"/>
                  </a:lnTo>
                  <a:lnTo>
                    <a:pt x="1054" y="289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59" y="292"/>
                  </a:lnTo>
                  <a:lnTo>
                    <a:pt x="1059" y="293"/>
                  </a:lnTo>
                  <a:lnTo>
                    <a:pt x="1058" y="293"/>
                  </a:lnTo>
                  <a:lnTo>
                    <a:pt x="1057" y="293"/>
                  </a:lnTo>
                  <a:lnTo>
                    <a:pt x="1057" y="294"/>
                  </a:lnTo>
                  <a:lnTo>
                    <a:pt x="1058" y="294"/>
                  </a:lnTo>
                  <a:lnTo>
                    <a:pt x="1058" y="295"/>
                  </a:lnTo>
                  <a:lnTo>
                    <a:pt x="1058" y="297"/>
                  </a:lnTo>
                  <a:lnTo>
                    <a:pt x="1059" y="297"/>
                  </a:lnTo>
                  <a:lnTo>
                    <a:pt x="1060" y="298"/>
                  </a:lnTo>
                  <a:lnTo>
                    <a:pt x="1062" y="298"/>
                  </a:lnTo>
                  <a:lnTo>
                    <a:pt x="1063" y="298"/>
                  </a:lnTo>
                  <a:lnTo>
                    <a:pt x="1063" y="297"/>
                  </a:lnTo>
                  <a:lnTo>
                    <a:pt x="1064" y="297"/>
                  </a:lnTo>
                  <a:lnTo>
                    <a:pt x="1064" y="295"/>
                  </a:lnTo>
                  <a:lnTo>
                    <a:pt x="1065" y="297"/>
                  </a:lnTo>
                  <a:lnTo>
                    <a:pt x="1065" y="298"/>
                  </a:lnTo>
                  <a:lnTo>
                    <a:pt x="1065" y="299"/>
                  </a:lnTo>
                  <a:lnTo>
                    <a:pt x="1065" y="300"/>
                  </a:lnTo>
                  <a:lnTo>
                    <a:pt x="1064" y="300"/>
                  </a:lnTo>
                  <a:lnTo>
                    <a:pt x="1063" y="299"/>
                  </a:lnTo>
                  <a:lnTo>
                    <a:pt x="1062" y="299"/>
                  </a:lnTo>
                  <a:lnTo>
                    <a:pt x="1060" y="299"/>
                  </a:lnTo>
                  <a:lnTo>
                    <a:pt x="1060" y="300"/>
                  </a:lnTo>
                  <a:lnTo>
                    <a:pt x="1062" y="302"/>
                  </a:lnTo>
                  <a:lnTo>
                    <a:pt x="1063" y="302"/>
                  </a:lnTo>
                  <a:lnTo>
                    <a:pt x="1064" y="303"/>
                  </a:lnTo>
                  <a:lnTo>
                    <a:pt x="1064" y="304"/>
                  </a:lnTo>
                  <a:lnTo>
                    <a:pt x="1064" y="305"/>
                  </a:lnTo>
                  <a:lnTo>
                    <a:pt x="1065" y="305"/>
                  </a:lnTo>
                  <a:lnTo>
                    <a:pt x="1065" y="307"/>
                  </a:lnTo>
                  <a:lnTo>
                    <a:pt x="1067" y="307"/>
                  </a:lnTo>
                  <a:lnTo>
                    <a:pt x="1068" y="305"/>
                  </a:lnTo>
                  <a:lnTo>
                    <a:pt x="1068" y="304"/>
                  </a:lnTo>
                  <a:lnTo>
                    <a:pt x="1069" y="304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70" y="308"/>
                  </a:lnTo>
                  <a:lnTo>
                    <a:pt x="1072" y="308"/>
                  </a:lnTo>
                  <a:lnTo>
                    <a:pt x="1073" y="307"/>
                  </a:lnTo>
                  <a:lnTo>
                    <a:pt x="1073" y="308"/>
                  </a:lnTo>
                  <a:lnTo>
                    <a:pt x="1073" y="309"/>
                  </a:lnTo>
                  <a:lnTo>
                    <a:pt x="1073" y="310"/>
                  </a:lnTo>
                  <a:lnTo>
                    <a:pt x="1073" y="312"/>
                  </a:lnTo>
                  <a:lnTo>
                    <a:pt x="1072" y="313"/>
                  </a:lnTo>
                  <a:lnTo>
                    <a:pt x="1070" y="313"/>
                  </a:lnTo>
                  <a:lnTo>
                    <a:pt x="1069" y="313"/>
                  </a:lnTo>
                  <a:lnTo>
                    <a:pt x="1069" y="314"/>
                  </a:lnTo>
                  <a:lnTo>
                    <a:pt x="1070" y="314"/>
                  </a:lnTo>
                  <a:lnTo>
                    <a:pt x="1070" y="315"/>
                  </a:lnTo>
                  <a:lnTo>
                    <a:pt x="1072" y="315"/>
                  </a:lnTo>
                  <a:lnTo>
                    <a:pt x="1072" y="317"/>
                  </a:lnTo>
                  <a:lnTo>
                    <a:pt x="1072" y="318"/>
                  </a:lnTo>
                  <a:lnTo>
                    <a:pt x="1072" y="319"/>
                  </a:lnTo>
                  <a:lnTo>
                    <a:pt x="1073" y="319"/>
                  </a:lnTo>
                  <a:lnTo>
                    <a:pt x="1074" y="320"/>
                  </a:lnTo>
                  <a:lnTo>
                    <a:pt x="1074" y="322"/>
                  </a:lnTo>
                  <a:lnTo>
                    <a:pt x="1074" y="323"/>
                  </a:lnTo>
                  <a:lnTo>
                    <a:pt x="1075" y="324"/>
                  </a:lnTo>
                  <a:lnTo>
                    <a:pt x="1075" y="325"/>
                  </a:lnTo>
                  <a:lnTo>
                    <a:pt x="1075" y="327"/>
                  </a:lnTo>
                  <a:lnTo>
                    <a:pt x="1074" y="327"/>
                  </a:lnTo>
                  <a:lnTo>
                    <a:pt x="1074" y="328"/>
                  </a:lnTo>
                  <a:lnTo>
                    <a:pt x="1073" y="329"/>
                  </a:lnTo>
                  <a:lnTo>
                    <a:pt x="1074" y="329"/>
                  </a:lnTo>
                  <a:lnTo>
                    <a:pt x="1074" y="330"/>
                  </a:lnTo>
                  <a:lnTo>
                    <a:pt x="1075" y="330"/>
                  </a:lnTo>
                  <a:lnTo>
                    <a:pt x="1075" y="332"/>
                  </a:lnTo>
                  <a:lnTo>
                    <a:pt x="1077" y="332"/>
                  </a:lnTo>
                  <a:lnTo>
                    <a:pt x="1077" y="330"/>
                  </a:lnTo>
                  <a:lnTo>
                    <a:pt x="1078" y="330"/>
                  </a:lnTo>
                  <a:lnTo>
                    <a:pt x="1079" y="329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0" y="329"/>
                  </a:lnTo>
                  <a:lnTo>
                    <a:pt x="1080" y="330"/>
                  </a:lnTo>
                  <a:lnTo>
                    <a:pt x="1080" y="332"/>
                  </a:lnTo>
                  <a:lnTo>
                    <a:pt x="1082" y="333"/>
                  </a:lnTo>
                  <a:lnTo>
                    <a:pt x="1080" y="333"/>
                  </a:lnTo>
                  <a:lnTo>
                    <a:pt x="1080" y="334"/>
                  </a:lnTo>
                  <a:lnTo>
                    <a:pt x="1080" y="336"/>
                  </a:lnTo>
                  <a:lnTo>
                    <a:pt x="1080" y="337"/>
                  </a:lnTo>
                  <a:lnTo>
                    <a:pt x="1080" y="338"/>
                  </a:lnTo>
                  <a:lnTo>
                    <a:pt x="1082" y="338"/>
                  </a:lnTo>
                  <a:lnTo>
                    <a:pt x="1080" y="339"/>
                  </a:lnTo>
                  <a:lnTo>
                    <a:pt x="1080" y="341"/>
                  </a:lnTo>
                  <a:lnTo>
                    <a:pt x="1080" y="342"/>
                  </a:lnTo>
                  <a:lnTo>
                    <a:pt x="1080" y="343"/>
                  </a:lnTo>
                  <a:lnTo>
                    <a:pt x="1080" y="344"/>
                  </a:lnTo>
                  <a:lnTo>
                    <a:pt x="1080" y="346"/>
                  </a:lnTo>
                  <a:lnTo>
                    <a:pt x="1079" y="344"/>
                  </a:lnTo>
                  <a:lnTo>
                    <a:pt x="1078" y="343"/>
                  </a:lnTo>
                  <a:lnTo>
                    <a:pt x="1078" y="342"/>
                  </a:lnTo>
                  <a:lnTo>
                    <a:pt x="1078" y="341"/>
                  </a:lnTo>
                  <a:lnTo>
                    <a:pt x="1077" y="341"/>
                  </a:lnTo>
                  <a:lnTo>
                    <a:pt x="1077" y="339"/>
                  </a:lnTo>
                  <a:lnTo>
                    <a:pt x="1075" y="339"/>
                  </a:lnTo>
                  <a:lnTo>
                    <a:pt x="1075" y="341"/>
                  </a:lnTo>
                  <a:lnTo>
                    <a:pt x="1074" y="341"/>
                  </a:lnTo>
                  <a:lnTo>
                    <a:pt x="1073" y="342"/>
                  </a:lnTo>
                  <a:lnTo>
                    <a:pt x="1074" y="342"/>
                  </a:lnTo>
                  <a:lnTo>
                    <a:pt x="1074" y="343"/>
                  </a:lnTo>
                  <a:lnTo>
                    <a:pt x="1075" y="343"/>
                  </a:lnTo>
                  <a:lnTo>
                    <a:pt x="1075" y="344"/>
                  </a:lnTo>
                  <a:lnTo>
                    <a:pt x="1077" y="344"/>
                  </a:lnTo>
                  <a:lnTo>
                    <a:pt x="1078" y="344"/>
                  </a:lnTo>
                  <a:lnTo>
                    <a:pt x="1079" y="346"/>
                  </a:lnTo>
                  <a:lnTo>
                    <a:pt x="1079" y="347"/>
                  </a:lnTo>
                  <a:lnTo>
                    <a:pt x="1080" y="347"/>
                  </a:lnTo>
                  <a:lnTo>
                    <a:pt x="1080" y="348"/>
                  </a:lnTo>
                  <a:lnTo>
                    <a:pt x="1082" y="348"/>
                  </a:lnTo>
                  <a:lnTo>
                    <a:pt x="1082" y="349"/>
                  </a:lnTo>
                  <a:lnTo>
                    <a:pt x="1080" y="349"/>
                  </a:lnTo>
                  <a:lnTo>
                    <a:pt x="1080" y="351"/>
                  </a:lnTo>
                  <a:lnTo>
                    <a:pt x="1079" y="351"/>
                  </a:lnTo>
                  <a:lnTo>
                    <a:pt x="1078" y="352"/>
                  </a:lnTo>
                  <a:lnTo>
                    <a:pt x="1077" y="352"/>
                  </a:lnTo>
                  <a:lnTo>
                    <a:pt x="1075" y="351"/>
                  </a:lnTo>
                  <a:lnTo>
                    <a:pt x="1074" y="351"/>
                  </a:lnTo>
                  <a:lnTo>
                    <a:pt x="1073" y="352"/>
                  </a:lnTo>
                  <a:lnTo>
                    <a:pt x="1073" y="353"/>
                  </a:lnTo>
                  <a:lnTo>
                    <a:pt x="1074" y="353"/>
                  </a:lnTo>
                  <a:lnTo>
                    <a:pt x="1074" y="354"/>
                  </a:lnTo>
                  <a:lnTo>
                    <a:pt x="1075" y="354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5" y="357"/>
                  </a:lnTo>
                  <a:lnTo>
                    <a:pt x="1075" y="356"/>
                  </a:lnTo>
                  <a:lnTo>
                    <a:pt x="1074" y="356"/>
                  </a:lnTo>
                  <a:lnTo>
                    <a:pt x="1074" y="357"/>
                  </a:lnTo>
                  <a:lnTo>
                    <a:pt x="1074" y="358"/>
                  </a:lnTo>
                  <a:lnTo>
                    <a:pt x="1074" y="359"/>
                  </a:lnTo>
                  <a:lnTo>
                    <a:pt x="1075" y="361"/>
                  </a:lnTo>
                  <a:lnTo>
                    <a:pt x="1075" y="362"/>
                  </a:lnTo>
                  <a:lnTo>
                    <a:pt x="1075" y="363"/>
                  </a:lnTo>
                  <a:lnTo>
                    <a:pt x="1077" y="364"/>
                  </a:lnTo>
                  <a:lnTo>
                    <a:pt x="1077" y="366"/>
                  </a:lnTo>
                  <a:lnTo>
                    <a:pt x="1077" y="367"/>
                  </a:lnTo>
                  <a:lnTo>
                    <a:pt x="1077" y="368"/>
                  </a:lnTo>
                  <a:lnTo>
                    <a:pt x="1078" y="368"/>
                  </a:lnTo>
                  <a:lnTo>
                    <a:pt x="1079" y="368"/>
                  </a:lnTo>
                  <a:lnTo>
                    <a:pt x="1079" y="369"/>
                  </a:lnTo>
                  <a:lnTo>
                    <a:pt x="1078" y="369"/>
                  </a:lnTo>
                  <a:lnTo>
                    <a:pt x="1078" y="371"/>
                  </a:lnTo>
                  <a:lnTo>
                    <a:pt x="1077" y="371"/>
                  </a:lnTo>
                  <a:lnTo>
                    <a:pt x="1075" y="371"/>
                  </a:lnTo>
                  <a:lnTo>
                    <a:pt x="1074" y="371"/>
                  </a:lnTo>
                  <a:lnTo>
                    <a:pt x="1073" y="369"/>
                  </a:lnTo>
                  <a:lnTo>
                    <a:pt x="1072" y="369"/>
                  </a:lnTo>
                  <a:lnTo>
                    <a:pt x="1070" y="369"/>
                  </a:lnTo>
                  <a:lnTo>
                    <a:pt x="1070" y="371"/>
                  </a:lnTo>
                  <a:lnTo>
                    <a:pt x="1070" y="372"/>
                  </a:lnTo>
                  <a:lnTo>
                    <a:pt x="1070" y="373"/>
                  </a:lnTo>
                  <a:lnTo>
                    <a:pt x="1069" y="373"/>
                  </a:lnTo>
                  <a:lnTo>
                    <a:pt x="1069" y="372"/>
                  </a:lnTo>
                  <a:lnTo>
                    <a:pt x="1070" y="371"/>
                  </a:lnTo>
                  <a:lnTo>
                    <a:pt x="1069" y="371"/>
                  </a:lnTo>
                  <a:lnTo>
                    <a:pt x="1068" y="371"/>
                  </a:lnTo>
                  <a:lnTo>
                    <a:pt x="1068" y="372"/>
                  </a:lnTo>
                  <a:lnTo>
                    <a:pt x="1068" y="373"/>
                  </a:lnTo>
                  <a:lnTo>
                    <a:pt x="1068" y="374"/>
                  </a:lnTo>
                  <a:lnTo>
                    <a:pt x="1068" y="376"/>
                  </a:lnTo>
                  <a:lnTo>
                    <a:pt x="1067" y="376"/>
                  </a:lnTo>
                  <a:lnTo>
                    <a:pt x="1067" y="377"/>
                  </a:lnTo>
                  <a:lnTo>
                    <a:pt x="1067" y="378"/>
                  </a:lnTo>
                  <a:lnTo>
                    <a:pt x="1068" y="379"/>
                  </a:lnTo>
                  <a:lnTo>
                    <a:pt x="1069" y="379"/>
                  </a:lnTo>
                  <a:lnTo>
                    <a:pt x="1070" y="379"/>
                  </a:lnTo>
                  <a:lnTo>
                    <a:pt x="1069" y="379"/>
                  </a:lnTo>
                  <a:lnTo>
                    <a:pt x="1069" y="381"/>
                  </a:lnTo>
                  <a:lnTo>
                    <a:pt x="1068" y="381"/>
                  </a:lnTo>
                  <a:lnTo>
                    <a:pt x="1068" y="382"/>
                  </a:lnTo>
                  <a:lnTo>
                    <a:pt x="1067" y="382"/>
                  </a:lnTo>
                  <a:lnTo>
                    <a:pt x="1065" y="382"/>
                  </a:lnTo>
                  <a:lnTo>
                    <a:pt x="1065" y="383"/>
                  </a:lnTo>
                  <a:lnTo>
                    <a:pt x="1067" y="384"/>
                  </a:lnTo>
                  <a:lnTo>
                    <a:pt x="1068" y="384"/>
                  </a:lnTo>
                  <a:lnTo>
                    <a:pt x="1069" y="384"/>
                  </a:lnTo>
                  <a:lnTo>
                    <a:pt x="1070" y="383"/>
                  </a:lnTo>
                  <a:lnTo>
                    <a:pt x="1070" y="384"/>
                  </a:lnTo>
                  <a:lnTo>
                    <a:pt x="1072" y="384"/>
                  </a:lnTo>
                  <a:lnTo>
                    <a:pt x="1070" y="386"/>
                  </a:lnTo>
                  <a:lnTo>
                    <a:pt x="1070" y="387"/>
                  </a:lnTo>
                  <a:lnTo>
                    <a:pt x="1069" y="387"/>
                  </a:lnTo>
                  <a:lnTo>
                    <a:pt x="1069" y="388"/>
                  </a:lnTo>
                  <a:lnTo>
                    <a:pt x="1069" y="389"/>
                  </a:lnTo>
                  <a:lnTo>
                    <a:pt x="1070" y="389"/>
                  </a:lnTo>
                  <a:lnTo>
                    <a:pt x="1072" y="389"/>
                  </a:lnTo>
                  <a:lnTo>
                    <a:pt x="1072" y="391"/>
                  </a:lnTo>
                  <a:lnTo>
                    <a:pt x="1073" y="391"/>
                  </a:lnTo>
                  <a:lnTo>
                    <a:pt x="1074" y="391"/>
                  </a:lnTo>
                  <a:lnTo>
                    <a:pt x="1075" y="391"/>
                  </a:lnTo>
                  <a:lnTo>
                    <a:pt x="1077" y="392"/>
                  </a:lnTo>
                  <a:lnTo>
                    <a:pt x="1075" y="393"/>
                  </a:lnTo>
                  <a:lnTo>
                    <a:pt x="1075" y="394"/>
                  </a:lnTo>
                  <a:lnTo>
                    <a:pt x="1074" y="394"/>
                  </a:lnTo>
                  <a:lnTo>
                    <a:pt x="1075" y="394"/>
                  </a:lnTo>
                  <a:lnTo>
                    <a:pt x="1075" y="396"/>
                  </a:lnTo>
                  <a:lnTo>
                    <a:pt x="1077" y="396"/>
                  </a:lnTo>
                  <a:lnTo>
                    <a:pt x="1078" y="397"/>
                  </a:lnTo>
                  <a:lnTo>
                    <a:pt x="1079" y="396"/>
                  </a:lnTo>
                  <a:lnTo>
                    <a:pt x="1080" y="396"/>
                  </a:lnTo>
                  <a:lnTo>
                    <a:pt x="1080" y="397"/>
                  </a:lnTo>
                  <a:lnTo>
                    <a:pt x="1079" y="397"/>
                  </a:lnTo>
                  <a:lnTo>
                    <a:pt x="1079" y="398"/>
                  </a:lnTo>
                  <a:lnTo>
                    <a:pt x="1079" y="399"/>
                  </a:lnTo>
                  <a:lnTo>
                    <a:pt x="1080" y="399"/>
                  </a:lnTo>
                  <a:lnTo>
                    <a:pt x="1080" y="401"/>
                  </a:lnTo>
                  <a:lnTo>
                    <a:pt x="1082" y="401"/>
                  </a:lnTo>
                  <a:lnTo>
                    <a:pt x="1083" y="401"/>
                  </a:lnTo>
                  <a:lnTo>
                    <a:pt x="1082" y="401"/>
                  </a:lnTo>
                  <a:lnTo>
                    <a:pt x="1082" y="402"/>
                  </a:lnTo>
                  <a:lnTo>
                    <a:pt x="1082" y="403"/>
                  </a:lnTo>
                  <a:lnTo>
                    <a:pt x="1083" y="404"/>
                  </a:lnTo>
                  <a:lnTo>
                    <a:pt x="1084" y="404"/>
                  </a:lnTo>
                  <a:lnTo>
                    <a:pt x="1085" y="404"/>
                  </a:lnTo>
                  <a:lnTo>
                    <a:pt x="1087" y="403"/>
                  </a:lnTo>
                  <a:lnTo>
                    <a:pt x="1087" y="404"/>
                  </a:lnTo>
                  <a:lnTo>
                    <a:pt x="1087" y="406"/>
                  </a:lnTo>
                  <a:lnTo>
                    <a:pt x="1087" y="407"/>
                  </a:lnTo>
                  <a:lnTo>
                    <a:pt x="1088" y="407"/>
                  </a:lnTo>
                  <a:lnTo>
                    <a:pt x="1088" y="408"/>
                  </a:lnTo>
                  <a:lnTo>
                    <a:pt x="1089" y="408"/>
                  </a:lnTo>
                  <a:lnTo>
                    <a:pt x="1089" y="409"/>
                  </a:lnTo>
                  <a:lnTo>
                    <a:pt x="1090" y="409"/>
                  </a:lnTo>
                  <a:lnTo>
                    <a:pt x="1090" y="411"/>
                  </a:lnTo>
                  <a:lnTo>
                    <a:pt x="1090" y="412"/>
                  </a:lnTo>
                  <a:lnTo>
                    <a:pt x="1092" y="412"/>
                  </a:lnTo>
                  <a:lnTo>
                    <a:pt x="1093" y="412"/>
                  </a:lnTo>
                  <a:lnTo>
                    <a:pt x="1094" y="412"/>
                  </a:lnTo>
                  <a:lnTo>
                    <a:pt x="1094" y="411"/>
                  </a:lnTo>
                  <a:lnTo>
                    <a:pt x="1097" y="411"/>
                  </a:lnTo>
                  <a:lnTo>
                    <a:pt x="1097" y="412"/>
                  </a:lnTo>
                  <a:lnTo>
                    <a:pt x="1098" y="412"/>
                  </a:lnTo>
                  <a:lnTo>
                    <a:pt x="1098" y="413"/>
                  </a:lnTo>
                  <a:lnTo>
                    <a:pt x="1098" y="414"/>
                  </a:lnTo>
                  <a:lnTo>
                    <a:pt x="1097" y="416"/>
                  </a:lnTo>
                  <a:lnTo>
                    <a:pt x="1097" y="417"/>
                  </a:lnTo>
                  <a:lnTo>
                    <a:pt x="1095" y="418"/>
                  </a:lnTo>
                  <a:lnTo>
                    <a:pt x="1097" y="419"/>
                  </a:lnTo>
                  <a:lnTo>
                    <a:pt x="1097" y="421"/>
                  </a:lnTo>
                  <a:lnTo>
                    <a:pt x="1095" y="421"/>
                  </a:lnTo>
                  <a:lnTo>
                    <a:pt x="1095" y="419"/>
                  </a:lnTo>
                  <a:lnTo>
                    <a:pt x="1094" y="419"/>
                  </a:lnTo>
                  <a:lnTo>
                    <a:pt x="1093" y="421"/>
                  </a:lnTo>
                  <a:lnTo>
                    <a:pt x="1092" y="419"/>
                  </a:lnTo>
                  <a:lnTo>
                    <a:pt x="1090" y="419"/>
                  </a:lnTo>
                  <a:lnTo>
                    <a:pt x="1089" y="419"/>
                  </a:lnTo>
                  <a:lnTo>
                    <a:pt x="1088" y="421"/>
                  </a:lnTo>
                  <a:lnTo>
                    <a:pt x="1088" y="422"/>
                  </a:lnTo>
                  <a:lnTo>
                    <a:pt x="1089" y="422"/>
                  </a:lnTo>
                  <a:lnTo>
                    <a:pt x="1089" y="423"/>
                  </a:lnTo>
                  <a:lnTo>
                    <a:pt x="1090" y="423"/>
                  </a:lnTo>
                  <a:lnTo>
                    <a:pt x="1090" y="424"/>
                  </a:lnTo>
                  <a:lnTo>
                    <a:pt x="1089" y="424"/>
                  </a:lnTo>
                  <a:lnTo>
                    <a:pt x="1089" y="423"/>
                  </a:lnTo>
                  <a:lnTo>
                    <a:pt x="1088" y="423"/>
                  </a:lnTo>
                  <a:lnTo>
                    <a:pt x="1088" y="422"/>
                  </a:lnTo>
                  <a:lnTo>
                    <a:pt x="1087" y="422"/>
                  </a:lnTo>
                  <a:lnTo>
                    <a:pt x="1085" y="422"/>
                  </a:lnTo>
                  <a:lnTo>
                    <a:pt x="1085" y="423"/>
                  </a:lnTo>
                  <a:lnTo>
                    <a:pt x="1084" y="423"/>
                  </a:lnTo>
                  <a:lnTo>
                    <a:pt x="1084" y="424"/>
                  </a:lnTo>
                  <a:lnTo>
                    <a:pt x="1083" y="426"/>
                  </a:lnTo>
                  <a:lnTo>
                    <a:pt x="1084" y="427"/>
                  </a:lnTo>
                  <a:lnTo>
                    <a:pt x="1084" y="428"/>
                  </a:lnTo>
                  <a:lnTo>
                    <a:pt x="1084" y="429"/>
                  </a:lnTo>
                  <a:lnTo>
                    <a:pt x="1085" y="429"/>
                  </a:lnTo>
                  <a:lnTo>
                    <a:pt x="1087" y="429"/>
                  </a:lnTo>
                  <a:lnTo>
                    <a:pt x="1087" y="431"/>
                  </a:lnTo>
                  <a:lnTo>
                    <a:pt x="1088" y="431"/>
                  </a:lnTo>
                  <a:lnTo>
                    <a:pt x="1088" y="432"/>
                  </a:lnTo>
                  <a:lnTo>
                    <a:pt x="1088" y="433"/>
                  </a:lnTo>
                  <a:lnTo>
                    <a:pt x="1088" y="434"/>
                  </a:lnTo>
                  <a:lnTo>
                    <a:pt x="1087" y="434"/>
                  </a:lnTo>
                  <a:lnTo>
                    <a:pt x="1087" y="436"/>
                  </a:lnTo>
                  <a:lnTo>
                    <a:pt x="1088" y="436"/>
                  </a:lnTo>
                  <a:lnTo>
                    <a:pt x="1088" y="437"/>
                  </a:lnTo>
                  <a:lnTo>
                    <a:pt x="1087" y="437"/>
                  </a:lnTo>
                  <a:lnTo>
                    <a:pt x="1085" y="437"/>
                  </a:lnTo>
                  <a:lnTo>
                    <a:pt x="1084" y="436"/>
                  </a:lnTo>
                  <a:lnTo>
                    <a:pt x="1084" y="434"/>
                  </a:lnTo>
                  <a:lnTo>
                    <a:pt x="1083" y="434"/>
                  </a:lnTo>
                  <a:lnTo>
                    <a:pt x="1083" y="436"/>
                  </a:lnTo>
                  <a:lnTo>
                    <a:pt x="1083" y="437"/>
                  </a:lnTo>
                  <a:lnTo>
                    <a:pt x="1082" y="437"/>
                  </a:lnTo>
                  <a:lnTo>
                    <a:pt x="1080" y="438"/>
                  </a:lnTo>
                  <a:lnTo>
                    <a:pt x="1080" y="439"/>
                  </a:lnTo>
                  <a:lnTo>
                    <a:pt x="1079" y="441"/>
                  </a:lnTo>
                  <a:lnTo>
                    <a:pt x="1079" y="439"/>
                  </a:lnTo>
                  <a:lnTo>
                    <a:pt x="1079" y="438"/>
                  </a:lnTo>
                  <a:lnTo>
                    <a:pt x="1080" y="437"/>
                  </a:lnTo>
                  <a:lnTo>
                    <a:pt x="1082" y="436"/>
                  </a:lnTo>
                  <a:lnTo>
                    <a:pt x="1080" y="434"/>
                  </a:lnTo>
                  <a:lnTo>
                    <a:pt x="1079" y="434"/>
                  </a:lnTo>
                  <a:lnTo>
                    <a:pt x="1078" y="436"/>
                  </a:lnTo>
                  <a:lnTo>
                    <a:pt x="1077" y="437"/>
                  </a:lnTo>
                  <a:lnTo>
                    <a:pt x="1075" y="437"/>
                  </a:lnTo>
                  <a:lnTo>
                    <a:pt x="1074" y="437"/>
                  </a:lnTo>
                  <a:lnTo>
                    <a:pt x="1073" y="437"/>
                  </a:lnTo>
                  <a:lnTo>
                    <a:pt x="1072" y="438"/>
                  </a:lnTo>
                  <a:lnTo>
                    <a:pt x="1072" y="439"/>
                  </a:lnTo>
                  <a:lnTo>
                    <a:pt x="1070" y="441"/>
                  </a:lnTo>
                  <a:lnTo>
                    <a:pt x="1070" y="442"/>
                  </a:lnTo>
                  <a:lnTo>
                    <a:pt x="1069" y="442"/>
                  </a:lnTo>
                  <a:lnTo>
                    <a:pt x="1068" y="442"/>
                  </a:lnTo>
                  <a:lnTo>
                    <a:pt x="1068" y="441"/>
                  </a:lnTo>
                  <a:lnTo>
                    <a:pt x="1067" y="441"/>
                  </a:lnTo>
                  <a:lnTo>
                    <a:pt x="1067" y="442"/>
                  </a:lnTo>
                  <a:lnTo>
                    <a:pt x="1065" y="442"/>
                  </a:lnTo>
                  <a:lnTo>
                    <a:pt x="1064" y="443"/>
                  </a:lnTo>
                  <a:lnTo>
                    <a:pt x="1063" y="444"/>
                  </a:lnTo>
                  <a:lnTo>
                    <a:pt x="1064" y="446"/>
                  </a:lnTo>
                  <a:lnTo>
                    <a:pt x="1063" y="447"/>
                  </a:lnTo>
                  <a:lnTo>
                    <a:pt x="1062" y="446"/>
                  </a:lnTo>
                  <a:lnTo>
                    <a:pt x="1062" y="444"/>
                  </a:lnTo>
                  <a:lnTo>
                    <a:pt x="1060" y="444"/>
                  </a:lnTo>
                  <a:lnTo>
                    <a:pt x="1060" y="446"/>
                  </a:lnTo>
                  <a:lnTo>
                    <a:pt x="1060" y="447"/>
                  </a:lnTo>
                  <a:lnTo>
                    <a:pt x="1062" y="447"/>
                  </a:lnTo>
                  <a:lnTo>
                    <a:pt x="1062" y="448"/>
                  </a:lnTo>
                  <a:lnTo>
                    <a:pt x="1062" y="449"/>
                  </a:lnTo>
                  <a:lnTo>
                    <a:pt x="1060" y="451"/>
                  </a:lnTo>
                  <a:lnTo>
                    <a:pt x="1059" y="451"/>
                  </a:lnTo>
                  <a:lnTo>
                    <a:pt x="1059" y="449"/>
                  </a:lnTo>
                  <a:lnTo>
                    <a:pt x="1058" y="449"/>
                  </a:lnTo>
                  <a:lnTo>
                    <a:pt x="1058" y="448"/>
                  </a:lnTo>
                  <a:lnTo>
                    <a:pt x="1057" y="448"/>
                  </a:lnTo>
                  <a:lnTo>
                    <a:pt x="1057" y="449"/>
                  </a:lnTo>
                  <a:lnTo>
                    <a:pt x="1057" y="451"/>
                  </a:lnTo>
                  <a:lnTo>
                    <a:pt x="1057" y="452"/>
                  </a:lnTo>
                  <a:lnTo>
                    <a:pt x="1057" y="453"/>
                  </a:lnTo>
                  <a:lnTo>
                    <a:pt x="1058" y="453"/>
                  </a:lnTo>
                  <a:lnTo>
                    <a:pt x="1059" y="453"/>
                  </a:lnTo>
                  <a:lnTo>
                    <a:pt x="1059" y="454"/>
                  </a:lnTo>
                  <a:lnTo>
                    <a:pt x="1059" y="456"/>
                  </a:lnTo>
                  <a:lnTo>
                    <a:pt x="1059" y="457"/>
                  </a:lnTo>
                  <a:lnTo>
                    <a:pt x="1058" y="458"/>
                  </a:lnTo>
                  <a:lnTo>
                    <a:pt x="1058" y="457"/>
                  </a:lnTo>
                  <a:lnTo>
                    <a:pt x="1058" y="456"/>
                  </a:lnTo>
                  <a:lnTo>
                    <a:pt x="1057" y="454"/>
                  </a:lnTo>
                  <a:lnTo>
                    <a:pt x="1055" y="454"/>
                  </a:lnTo>
                  <a:lnTo>
                    <a:pt x="1053" y="456"/>
                  </a:lnTo>
                  <a:lnTo>
                    <a:pt x="1053" y="457"/>
                  </a:lnTo>
                  <a:lnTo>
                    <a:pt x="1053" y="459"/>
                  </a:lnTo>
                  <a:lnTo>
                    <a:pt x="1054" y="459"/>
                  </a:lnTo>
                  <a:lnTo>
                    <a:pt x="1054" y="461"/>
                  </a:lnTo>
                  <a:lnTo>
                    <a:pt x="1054" y="462"/>
                  </a:lnTo>
                  <a:lnTo>
                    <a:pt x="1053" y="462"/>
                  </a:lnTo>
                  <a:lnTo>
                    <a:pt x="1054" y="463"/>
                  </a:lnTo>
                  <a:lnTo>
                    <a:pt x="1055" y="463"/>
                  </a:lnTo>
                  <a:lnTo>
                    <a:pt x="1057" y="464"/>
                  </a:lnTo>
                  <a:lnTo>
                    <a:pt x="1058" y="466"/>
                  </a:lnTo>
                  <a:lnTo>
                    <a:pt x="1058" y="467"/>
                  </a:lnTo>
                  <a:lnTo>
                    <a:pt x="1057" y="467"/>
                  </a:lnTo>
                  <a:lnTo>
                    <a:pt x="1055" y="468"/>
                  </a:lnTo>
                  <a:lnTo>
                    <a:pt x="1055" y="469"/>
                  </a:lnTo>
                  <a:lnTo>
                    <a:pt x="1054" y="469"/>
                  </a:lnTo>
                  <a:lnTo>
                    <a:pt x="1055" y="469"/>
                  </a:lnTo>
                  <a:lnTo>
                    <a:pt x="1055" y="471"/>
                  </a:lnTo>
                  <a:lnTo>
                    <a:pt x="1057" y="471"/>
                  </a:lnTo>
                  <a:lnTo>
                    <a:pt x="1058" y="472"/>
                  </a:lnTo>
                  <a:lnTo>
                    <a:pt x="1057" y="473"/>
                  </a:lnTo>
                  <a:lnTo>
                    <a:pt x="1057" y="474"/>
                  </a:lnTo>
                  <a:lnTo>
                    <a:pt x="1055" y="474"/>
                  </a:lnTo>
                  <a:lnTo>
                    <a:pt x="1054" y="474"/>
                  </a:lnTo>
                  <a:lnTo>
                    <a:pt x="1053" y="473"/>
                  </a:lnTo>
                  <a:lnTo>
                    <a:pt x="1053" y="472"/>
                  </a:lnTo>
                  <a:lnTo>
                    <a:pt x="1052" y="472"/>
                  </a:lnTo>
                  <a:lnTo>
                    <a:pt x="1052" y="473"/>
                  </a:lnTo>
                  <a:lnTo>
                    <a:pt x="1050" y="473"/>
                  </a:lnTo>
                  <a:lnTo>
                    <a:pt x="1050" y="474"/>
                  </a:lnTo>
                  <a:lnTo>
                    <a:pt x="1052" y="474"/>
                  </a:lnTo>
                  <a:lnTo>
                    <a:pt x="1052" y="476"/>
                  </a:lnTo>
                  <a:lnTo>
                    <a:pt x="1053" y="476"/>
                  </a:lnTo>
                  <a:lnTo>
                    <a:pt x="1053" y="477"/>
                  </a:lnTo>
                  <a:lnTo>
                    <a:pt x="1054" y="477"/>
                  </a:lnTo>
                  <a:lnTo>
                    <a:pt x="1054" y="478"/>
                  </a:lnTo>
                  <a:lnTo>
                    <a:pt x="1055" y="478"/>
                  </a:lnTo>
                  <a:lnTo>
                    <a:pt x="1055" y="479"/>
                  </a:lnTo>
                  <a:lnTo>
                    <a:pt x="1055" y="478"/>
                  </a:lnTo>
                  <a:lnTo>
                    <a:pt x="1057" y="477"/>
                  </a:lnTo>
                  <a:lnTo>
                    <a:pt x="1058" y="477"/>
                  </a:lnTo>
                  <a:lnTo>
                    <a:pt x="1059" y="478"/>
                  </a:lnTo>
                  <a:lnTo>
                    <a:pt x="1059" y="479"/>
                  </a:lnTo>
                  <a:lnTo>
                    <a:pt x="1059" y="481"/>
                  </a:lnTo>
                  <a:lnTo>
                    <a:pt x="1059" y="482"/>
                  </a:lnTo>
                  <a:lnTo>
                    <a:pt x="1059" y="483"/>
                  </a:lnTo>
                  <a:lnTo>
                    <a:pt x="1060" y="483"/>
                  </a:lnTo>
                  <a:lnTo>
                    <a:pt x="1062" y="483"/>
                  </a:lnTo>
                  <a:lnTo>
                    <a:pt x="1062" y="482"/>
                  </a:lnTo>
                  <a:lnTo>
                    <a:pt x="1063" y="482"/>
                  </a:lnTo>
                  <a:lnTo>
                    <a:pt x="1063" y="483"/>
                  </a:lnTo>
                  <a:lnTo>
                    <a:pt x="1062" y="483"/>
                  </a:lnTo>
                  <a:lnTo>
                    <a:pt x="1062" y="484"/>
                  </a:lnTo>
                  <a:lnTo>
                    <a:pt x="1062" y="486"/>
                  </a:lnTo>
                  <a:lnTo>
                    <a:pt x="1063" y="486"/>
                  </a:lnTo>
                  <a:lnTo>
                    <a:pt x="1063" y="487"/>
                  </a:lnTo>
                  <a:lnTo>
                    <a:pt x="1064" y="486"/>
                  </a:lnTo>
                  <a:lnTo>
                    <a:pt x="1065" y="486"/>
                  </a:lnTo>
                  <a:lnTo>
                    <a:pt x="1065" y="487"/>
                  </a:lnTo>
                  <a:lnTo>
                    <a:pt x="1065" y="488"/>
                  </a:lnTo>
                  <a:lnTo>
                    <a:pt x="1064" y="489"/>
                  </a:lnTo>
                  <a:lnTo>
                    <a:pt x="1065" y="491"/>
                  </a:lnTo>
                  <a:lnTo>
                    <a:pt x="1067" y="491"/>
                  </a:lnTo>
                  <a:lnTo>
                    <a:pt x="1067" y="489"/>
                  </a:lnTo>
                  <a:lnTo>
                    <a:pt x="1068" y="489"/>
                  </a:lnTo>
                  <a:lnTo>
                    <a:pt x="1068" y="491"/>
                  </a:lnTo>
                  <a:lnTo>
                    <a:pt x="1068" y="492"/>
                  </a:lnTo>
                  <a:lnTo>
                    <a:pt x="1067" y="493"/>
                  </a:lnTo>
                  <a:lnTo>
                    <a:pt x="1068" y="493"/>
                  </a:lnTo>
                  <a:lnTo>
                    <a:pt x="1068" y="494"/>
                  </a:lnTo>
                  <a:lnTo>
                    <a:pt x="1069" y="494"/>
                  </a:lnTo>
                  <a:lnTo>
                    <a:pt x="1070" y="493"/>
                  </a:lnTo>
                  <a:lnTo>
                    <a:pt x="1069" y="492"/>
                  </a:lnTo>
                  <a:lnTo>
                    <a:pt x="1069" y="491"/>
                  </a:lnTo>
                  <a:lnTo>
                    <a:pt x="1070" y="491"/>
                  </a:lnTo>
                  <a:lnTo>
                    <a:pt x="1072" y="492"/>
                  </a:lnTo>
                  <a:lnTo>
                    <a:pt x="1073" y="492"/>
                  </a:lnTo>
                  <a:lnTo>
                    <a:pt x="1073" y="493"/>
                  </a:lnTo>
                  <a:lnTo>
                    <a:pt x="1074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7" y="496"/>
                  </a:lnTo>
                  <a:lnTo>
                    <a:pt x="1077" y="494"/>
                  </a:lnTo>
                  <a:lnTo>
                    <a:pt x="1077" y="493"/>
                  </a:lnTo>
                  <a:lnTo>
                    <a:pt x="1078" y="493"/>
                  </a:lnTo>
                  <a:lnTo>
                    <a:pt x="1078" y="492"/>
                  </a:lnTo>
                  <a:lnTo>
                    <a:pt x="1078" y="491"/>
                  </a:lnTo>
                  <a:lnTo>
                    <a:pt x="1079" y="491"/>
                  </a:lnTo>
                  <a:lnTo>
                    <a:pt x="1079" y="489"/>
                  </a:lnTo>
                  <a:lnTo>
                    <a:pt x="1080" y="489"/>
                  </a:lnTo>
                  <a:lnTo>
                    <a:pt x="1080" y="491"/>
                  </a:lnTo>
                  <a:lnTo>
                    <a:pt x="1082" y="492"/>
                  </a:lnTo>
                  <a:lnTo>
                    <a:pt x="1083" y="492"/>
                  </a:lnTo>
                  <a:lnTo>
                    <a:pt x="1083" y="493"/>
                  </a:lnTo>
                  <a:lnTo>
                    <a:pt x="1082" y="494"/>
                  </a:lnTo>
                  <a:lnTo>
                    <a:pt x="1082" y="496"/>
                  </a:lnTo>
                  <a:lnTo>
                    <a:pt x="1082" y="497"/>
                  </a:lnTo>
                  <a:lnTo>
                    <a:pt x="1083" y="498"/>
                  </a:lnTo>
                  <a:lnTo>
                    <a:pt x="1084" y="498"/>
                  </a:lnTo>
                  <a:lnTo>
                    <a:pt x="1084" y="499"/>
                  </a:lnTo>
                  <a:lnTo>
                    <a:pt x="1085" y="499"/>
                  </a:lnTo>
                  <a:lnTo>
                    <a:pt x="1085" y="498"/>
                  </a:lnTo>
                  <a:lnTo>
                    <a:pt x="1085" y="497"/>
                  </a:lnTo>
                  <a:lnTo>
                    <a:pt x="1087" y="497"/>
                  </a:lnTo>
                  <a:lnTo>
                    <a:pt x="1088" y="497"/>
                  </a:lnTo>
                  <a:lnTo>
                    <a:pt x="1089" y="497"/>
                  </a:lnTo>
                  <a:lnTo>
                    <a:pt x="1090" y="497"/>
                  </a:lnTo>
                  <a:lnTo>
                    <a:pt x="1092" y="498"/>
                  </a:lnTo>
                  <a:lnTo>
                    <a:pt x="1090" y="498"/>
                  </a:lnTo>
                  <a:lnTo>
                    <a:pt x="1090" y="499"/>
                  </a:lnTo>
                  <a:lnTo>
                    <a:pt x="1090" y="501"/>
                  </a:lnTo>
                  <a:lnTo>
                    <a:pt x="1092" y="501"/>
                  </a:lnTo>
                  <a:lnTo>
                    <a:pt x="1093" y="499"/>
                  </a:lnTo>
                  <a:lnTo>
                    <a:pt x="1094" y="498"/>
                  </a:lnTo>
                  <a:lnTo>
                    <a:pt x="1094" y="497"/>
                  </a:lnTo>
                  <a:lnTo>
                    <a:pt x="1095" y="497"/>
                  </a:lnTo>
                  <a:lnTo>
                    <a:pt x="1097" y="497"/>
                  </a:lnTo>
                  <a:lnTo>
                    <a:pt x="1098" y="496"/>
                  </a:lnTo>
                  <a:lnTo>
                    <a:pt x="1099" y="497"/>
                  </a:lnTo>
                  <a:lnTo>
                    <a:pt x="1099" y="498"/>
                  </a:lnTo>
                  <a:lnTo>
                    <a:pt x="1099" y="499"/>
                  </a:lnTo>
                  <a:lnTo>
                    <a:pt x="1098" y="499"/>
                  </a:lnTo>
                  <a:lnTo>
                    <a:pt x="1099" y="501"/>
                  </a:lnTo>
                  <a:lnTo>
                    <a:pt x="1099" y="502"/>
                  </a:lnTo>
                  <a:lnTo>
                    <a:pt x="1100" y="502"/>
                  </a:lnTo>
                  <a:lnTo>
                    <a:pt x="1100" y="501"/>
                  </a:lnTo>
                  <a:lnTo>
                    <a:pt x="1102" y="501"/>
                  </a:lnTo>
                  <a:lnTo>
                    <a:pt x="1103" y="502"/>
                  </a:lnTo>
                  <a:lnTo>
                    <a:pt x="1103" y="503"/>
                  </a:lnTo>
                  <a:lnTo>
                    <a:pt x="1103" y="504"/>
                  </a:lnTo>
                  <a:lnTo>
                    <a:pt x="1103" y="506"/>
                  </a:lnTo>
                  <a:lnTo>
                    <a:pt x="1103" y="507"/>
                  </a:lnTo>
                  <a:lnTo>
                    <a:pt x="1103" y="508"/>
                  </a:lnTo>
                  <a:lnTo>
                    <a:pt x="1103" y="509"/>
                  </a:lnTo>
                  <a:lnTo>
                    <a:pt x="1103" y="511"/>
                  </a:lnTo>
                  <a:lnTo>
                    <a:pt x="1103" y="512"/>
                  </a:lnTo>
                  <a:lnTo>
                    <a:pt x="1102" y="513"/>
                  </a:lnTo>
                  <a:lnTo>
                    <a:pt x="1102" y="514"/>
                  </a:lnTo>
                  <a:lnTo>
                    <a:pt x="1102" y="516"/>
                  </a:lnTo>
                  <a:lnTo>
                    <a:pt x="1102" y="517"/>
                  </a:lnTo>
                  <a:lnTo>
                    <a:pt x="1102" y="519"/>
                  </a:lnTo>
                  <a:lnTo>
                    <a:pt x="1103" y="521"/>
                  </a:lnTo>
                  <a:lnTo>
                    <a:pt x="1102" y="522"/>
                  </a:lnTo>
                  <a:lnTo>
                    <a:pt x="1102" y="523"/>
                  </a:lnTo>
                  <a:lnTo>
                    <a:pt x="1100" y="524"/>
                  </a:lnTo>
                  <a:lnTo>
                    <a:pt x="1099" y="526"/>
                  </a:lnTo>
                  <a:lnTo>
                    <a:pt x="1099" y="527"/>
                  </a:lnTo>
                  <a:lnTo>
                    <a:pt x="1098" y="528"/>
                  </a:lnTo>
                  <a:lnTo>
                    <a:pt x="1098" y="529"/>
                  </a:lnTo>
                  <a:lnTo>
                    <a:pt x="1098" y="531"/>
                  </a:lnTo>
                  <a:lnTo>
                    <a:pt x="1098" y="532"/>
                  </a:lnTo>
                  <a:lnTo>
                    <a:pt x="1099" y="533"/>
                  </a:lnTo>
                  <a:lnTo>
                    <a:pt x="1100" y="534"/>
                  </a:lnTo>
                  <a:lnTo>
                    <a:pt x="1102" y="536"/>
                  </a:lnTo>
                  <a:lnTo>
                    <a:pt x="1102" y="537"/>
                  </a:lnTo>
                  <a:lnTo>
                    <a:pt x="1100" y="538"/>
                  </a:lnTo>
                  <a:lnTo>
                    <a:pt x="1100" y="540"/>
                  </a:lnTo>
                  <a:lnTo>
                    <a:pt x="1099" y="540"/>
                  </a:lnTo>
                  <a:lnTo>
                    <a:pt x="1099" y="541"/>
                  </a:lnTo>
                  <a:lnTo>
                    <a:pt x="1098" y="542"/>
                  </a:lnTo>
                  <a:lnTo>
                    <a:pt x="1099" y="545"/>
                  </a:lnTo>
                  <a:lnTo>
                    <a:pt x="1099" y="546"/>
                  </a:lnTo>
                  <a:lnTo>
                    <a:pt x="1099" y="547"/>
                  </a:lnTo>
                  <a:lnTo>
                    <a:pt x="1100" y="547"/>
                  </a:lnTo>
                  <a:lnTo>
                    <a:pt x="1100" y="548"/>
                  </a:lnTo>
                  <a:lnTo>
                    <a:pt x="1100" y="550"/>
                  </a:lnTo>
                  <a:lnTo>
                    <a:pt x="1102" y="551"/>
                  </a:lnTo>
                  <a:lnTo>
                    <a:pt x="1103" y="551"/>
                  </a:lnTo>
                  <a:lnTo>
                    <a:pt x="1104" y="551"/>
                  </a:lnTo>
                  <a:lnTo>
                    <a:pt x="1104" y="552"/>
                  </a:lnTo>
                  <a:lnTo>
                    <a:pt x="1105" y="552"/>
                  </a:lnTo>
                  <a:lnTo>
                    <a:pt x="1105" y="553"/>
                  </a:lnTo>
                  <a:lnTo>
                    <a:pt x="1105" y="555"/>
                  </a:lnTo>
                  <a:lnTo>
                    <a:pt x="1105" y="556"/>
                  </a:lnTo>
                  <a:lnTo>
                    <a:pt x="1107" y="557"/>
                  </a:lnTo>
                  <a:lnTo>
                    <a:pt x="1105" y="558"/>
                  </a:lnTo>
                  <a:lnTo>
                    <a:pt x="1104" y="560"/>
                  </a:lnTo>
                  <a:lnTo>
                    <a:pt x="1103" y="561"/>
                  </a:lnTo>
                  <a:lnTo>
                    <a:pt x="1103" y="562"/>
                  </a:lnTo>
                  <a:lnTo>
                    <a:pt x="1103" y="563"/>
                  </a:lnTo>
                  <a:lnTo>
                    <a:pt x="1103" y="565"/>
                  </a:lnTo>
                  <a:lnTo>
                    <a:pt x="1103" y="566"/>
                  </a:lnTo>
                  <a:lnTo>
                    <a:pt x="1102" y="567"/>
                  </a:lnTo>
                  <a:lnTo>
                    <a:pt x="1100" y="567"/>
                  </a:lnTo>
                  <a:lnTo>
                    <a:pt x="1099" y="567"/>
                  </a:lnTo>
                  <a:lnTo>
                    <a:pt x="1098" y="567"/>
                  </a:lnTo>
                  <a:lnTo>
                    <a:pt x="1097" y="567"/>
                  </a:lnTo>
                  <a:lnTo>
                    <a:pt x="1095" y="568"/>
                  </a:lnTo>
                  <a:lnTo>
                    <a:pt x="1094" y="570"/>
                  </a:lnTo>
                  <a:lnTo>
                    <a:pt x="1093" y="571"/>
                  </a:lnTo>
                  <a:lnTo>
                    <a:pt x="1092" y="572"/>
                  </a:lnTo>
                  <a:lnTo>
                    <a:pt x="1092" y="573"/>
                  </a:lnTo>
                  <a:lnTo>
                    <a:pt x="1090" y="575"/>
                  </a:lnTo>
                  <a:lnTo>
                    <a:pt x="1090" y="576"/>
                  </a:lnTo>
                  <a:lnTo>
                    <a:pt x="1090" y="577"/>
                  </a:lnTo>
                  <a:lnTo>
                    <a:pt x="1090" y="578"/>
                  </a:lnTo>
                  <a:lnTo>
                    <a:pt x="1089" y="580"/>
                  </a:lnTo>
                  <a:lnTo>
                    <a:pt x="1089" y="581"/>
                  </a:lnTo>
                  <a:lnTo>
                    <a:pt x="1089" y="582"/>
                  </a:lnTo>
                  <a:lnTo>
                    <a:pt x="1089" y="583"/>
                  </a:lnTo>
                  <a:lnTo>
                    <a:pt x="1090" y="585"/>
                  </a:lnTo>
                  <a:lnTo>
                    <a:pt x="1090" y="586"/>
                  </a:lnTo>
                  <a:lnTo>
                    <a:pt x="1089" y="587"/>
                  </a:lnTo>
                  <a:lnTo>
                    <a:pt x="1089" y="588"/>
                  </a:lnTo>
                  <a:lnTo>
                    <a:pt x="1088" y="588"/>
                  </a:lnTo>
                  <a:lnTo>
                    <a:pt x="1088" y="590"/>
                  </a:lnTo>
                  <a:lnTo>
                    <a:pt x="1087" y="590"/>
                  </a:lnTo>
                  <a:lnTo>
                    <a:pt x="1087" y="591"/>
                  </a:lnTo>
                  <a:lnTo>
                    <a:pt x="1085" y="592"/>
                  </a:lnTo>
                  <a:lnTo>
                    <a:pt x="1084" y="593"/>
                  </a:lnTo>
                  <a:lnTo>
                    <a:pt x="1083" y="595"/>
                  </a:lnTo>
                  <a:lnTo>
                    <a:pt x="1082" y="596"/>
                  </a:lnTo>
                  <a:lnTo>
                    <a:pt x="1082" y="597"/>
                  </a:lnTo>
                  <a:lnTo>
                    <a:pt x="1080" y="597"/>
                  </a:lnTo>
                  <a:lnTo>
                    <a:pt x="1079" y="597"/>
                  </a:lnTo>
                  <a:lnTo>
                    <a:pt x="1078" y="598"/>
                  </a:lnTo>
                  <a:lnTo>
                    <a:pt x="1078" y="600"/>
                  </a:lnTo>
                  <a:lnTo>
                    <a:pt x="1077" y="600"/>
                  </a:lnTo>
                  <a:lnTo>
                    <a:pt x="1075" y="600"/>
                  </a:lnTo>
                  <a:lnTo>
                    <a:pt x="1074" y="600"/>
                  </a:lnTo>
                  <a:lnTo>
                    <a:pt x="1073" y="600"/>
                  </a:lnTo>
                  <a:lnTo>
                    <a:pt x="1073" y="601"/>
                  </a:lnTo>
                  <a:lnTo>
                    <a:pt x="1072" y="602"/>
                  </a:lnTo>
                  <a:lnTo>
                    <a:pt x="1070" y="603"/>
                  </a:lnTo>
                  <a:lnTo>
                    <a:pt x="1069" y="603"/>
                  </a:lnTo>
                  <a:lnTo>
                    <a:pt x="1068" y="605"/>
                  </a:lnTo>
                  <a:lnTo>
                    <a:pt x="1068" y="606"/>
                  </a:lnTo>
                  <a:lnTo>
                    <a:pt x="1067" y="607"/>
                  </a:lnTo>
                  <a:lnTo>
                    <a:pt x="1067" y="606"/>
                  </a:lnTo>
                  <a:lnTo>
                    <a:pt x="1065" y="606"/>
                  </a:lnTo>
                  <a:lnTo>
                    <a:pt x="1064" y="605"/>
                  </a:lnTo>
                  <a:lnTo>
                    <a:pt x="1063" y="605"/>
                  </a:lnTo>
                  <a:lnTo>
                    <a:pt x="1062" y="605"/>
                  </a:lnTo>
                  <a:lnTo>
                    <a:pt x="1060" y="605"/>
                  </a:lnTo>
                  <a:lnTo>
                    <a:pt x="1059" y="605"/>
                  </a:lnTo>
                  <a:lnTo>
                    <a:pt x="1059" y="606"/>
                  </a:lnTo>
                  <a:lnTo>
                    <a:pt x="1058" y="606"/>
                  </a:lnTo>
                  <a:lnTo>
                    <a:pt x="1058" y="607"/>
                  </a:lnTo>
                  <a:lnTo>
                    <a:pt x="1057" y="607"/>
                  </a:lnTo>
                  <a:lnTo>
                    <a:pt x="1055" y="608"/>
                  </a:lnTo>
                  <a:lnTo>
                    <a:pt x="1055" y="610"/>
                  </a:lnTo>
                  <a:lnTo>
                    <a:pt x="1055" y="611"/>
                  </a:lnTo>
                  <a:lnTo>
                    <a:pt x="1055" y="612"/>
                  </a:lnTo>
                  <a:lnTo>
                    <a:pt x="1054" y="613"/>
                  </a:lnTo>
                  <a:lnTo>
                    <a:pt x="1054" y="615"/>
                  </a:lnTo>
                  <a:lnTo>
                    <a:pt x="1054" y="616"/>
                  </a:lnTo>
                  <a:lnTo>
                    <a:pt x="1055" y="617"/>
                  </a:lnTo>
                  <a:lnTo>
                    <a:pt x="1055" y="618"/>
                  </a:lnTo>
                  <a:lnTo>
                    <a:pt x="1054" y="618"/>
                  </a:lnTo>
                  <a:lnTo>
                    <a:pt x="1054" y="620"/>
                  </a:lnTo>
                  <a:lnTo>
                    <a:pt x="1053" y="620"/>
                  </a:lnTo>
                  <a:lnTo>
                    <a:pt x="1052" y="621"/>
                  </a:lnTo>
                  <a:lnTo>
                    <a:pt x="1052" y="622"/>
                  </a:lnTo>
                  <a:lnTo>
                    <a:pt x="1052" y="623"/>
                  </a:lnTo>
                  <a:lnTo>
                    <a:pt x="1052" y="625"/>
                  </a:lnTo>
                  <a:lnTo>
                    <a:pt x="1052" y="626"/>
                  </a:lnTo>
                  <a:lnTo>
                    <a:pt x="1052" y="627"/>
                  </a:lnTo>
                  <a:lnTo>
                    <a:pt x="1052" y="628"/>
                  </a:lnTo>
                  <a:lnTo>
                    <a:pt x="1052" y="630"/>
                  </a:lnTo>
                  <a:lnTo>
                    <a:pt x="1052" y="631"/>
                  </a:lnTo>
                  <a:lnTo>
                    <a:pt x="1053" y="632"/>
                  </a:lnTo>
                  <a:lnTo>
                    <a:pt x="1053" y="633"/>
                  </a:lnTo>
                  <a:lnTo>
                    <a:pt x="1053" y="635"/>
                  </a:lnTo>
                  <a:lnTo>
                    <a:pt x="1052" y="635"/>
                  </a:lnTo>
                  <a:lnTo>
                    <a:pt x="1053" y="636"/>
                  </a:lnTo>
                  <a:lnTo>
                    <a:pt x="1053" y="637"/>
                  </a:lnTo>
                  <a:lnTo>
                    <a:pt x="1052" y="637"/>
                  </a:lnTo>
                  <a:lnTo>
                    <a:pt x="1052" y="638"/>
                  </a:lnTo>
                  <a:lnTo>
                    <a:pt x="1050" y="640"/>
                  </a:lnTo>
                  <a:lnTo>
                    <a:pt x="1052" y="640"/>
                  </a:lnTo>
                  <a:lnTo>
                    <a:pt x="1050" y="641"/>
                  </a:lnTo>
                  <a:lnTo>
                    <a:pt x="1050" y="642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5"/>
                  </a:lnTo>
                  <a:lnTo>
                    <a:pt x="1050" y="646"/>
                  </a:lnTo>
                  <a:lnTo>
                    <a:pt x="1050" y="647"/>
                  </a:lnTo>
                  <a:lnTo>
                    <a:pt x="1052" y="648"/>
                  </a:lnTo>
                  <a:lnTo>
                    <a:pt x="1052" y="650"/>
                  </a:lnTo>
                  <a:lnTo>
                    <a:pt x="1052" y="651"/>
                  </a:lnTo>
                  <a:lnTo>
                    <a:pt x="1050" y="652"/>
                  </a:lnTo>
                  <a:lnTo>
                    <a:pt x="1050" y="653"/>
                  </a:lnTo>
                  <a:lnTo>
                    <a:pt x="1052" y="655"/>
                  </a:lnTo>
                  <a:lnTo>
                    <a:pt x="1052" y="656"/>
                  </a:lnTo>
                  <a:lnTo>
                    <a:pt x="1052" y="657"/>
                  </a:lnTo>
                  <a:lnTo>
                    <a:pt x="1053" y="658"/>
                  </a:lnTo>
                  <a:lnTo>
                    <a:pt x="1053" y="660"/>
                  </a:lnTo>
                  <a:lnTo>
                    <a:pt x="1054" y="660"/>
                  </a:lnTo>
                  <a:lnTo>
                    <a:pt x="1054" y="661"/>
                  </a:lnTo>
                  <a:lnTo>
                    <a:pt x="1054" y="662"/>
                  </a:lnTo>
                  <a:lnTo>
                    <a:pt x="1054" y="663"/>
                  </a:lnTo>
                  <a:lnTo>
                    <a:pt x="1055" y="665"/>
                  </a:lnTo>
                  <a:lnTo>
                    <a:pt x="1055" y="666"/>
                  </a:lnTo>
                  <a:lnTo>
                    <a:pt x="1054" y="666"/>
                  </a:lnTo>
                  <a:lnTo>
                    <a:pt x="1054" y="667"/>
                  </a:lnTo>
                  <a:lnTo>
                    <a:pt x="1054" y="668"/>
                  </a:lnTo>
                  <a:lnTo>
                    <a:pt x="1055" y="670"/>
                  </a:lnTo>
                  <a:lnTo>
                    <a:pt x="1055" y="671"/>
                  </a:lnTo>
                  <a:lnTo>
                    <a:pt x="1055" y="672"/>
                  </a:lnTo>
                  <a:lnTo>
                    <a:pt x="1055" y="673"/>
                  </a:lnTo>
                  <a:lnTo>
                    <a:pt x="1054" y="675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4" y="678"/>
                  </a:lnTo>
                  <a:lnTo>
                    <a:pt x="1054" y="680"/>
                  </a:lnTo>
                  <a:lnTo>
                    <a:pt x="1055" y="680"/>
                  </a:lnTo>
                  <a:lnTo>
                    <a:pt x="1055" y="681"/>
                  </a:lnTo>
                  <a:lnTo>
                    <a:pt x="1054" y="681"/>
                  </a:lnTo>
                  <a:lnTo>
                    <a:pt x="1053" y="682"/>
                  </a:lnTo>
                  <a:lnTo>
                    <a:pt x="1053" y="683"/>
                  </a:lnTo>
                  <a:lnTo>
                    <a:pt x="1054" y="685"/>
                  </a:lnTo>
                  <a:lnTo>
                    <a:pt x="1054" y="686"/>
                  </a:lnTo>
                  <a:lnTo>
                    <a:pt x="1054" y="687"/>
                  </a:lnTo>
                  <a:lnTo>
                    <a:pt x="1055" y="687"/>
                  </a:lnTo>
                  <a:lnTo>
                    <a:pt x="1057" y="687"/>
                  </a:lnTo>
                  <a:lnTo>
                    <a:pt x="1058" y="688"/>
                  </a:lnTo>
                  <a:lnTo>
                    <a:pt x="1059" y="688"/>
                  </a:lnTo>
                  <a:lnTo>
                    <a:pt x="1059" y="690"/>
                  </a:lnTo>
                  <a:lnTo>
                    <a:pt x="1059" y="691"/>
                  </a:lnTo>
                  <a:lnTo>
                    <a:pt x="1059" y="692"/>
                  </a:lnTo>
                  <a:lnTo>
                    <a:pt x="1059" y="693"/>
                  </a:lnTo>
                  <a:lnTo>
                    <a:pt x="1059" y="695"/>
                  </a:lnTo>
                  <a:lnTo>
                    <a:pt x="1059" y="696"/>
                  </a:lnTo>
                  <a:lnTo>
                    <a:pt x="1059" y="697"/>
                  </a:lnTo>
                  <a:lnTo>
                    <a:pt x="1059" y="698"/>
                  </a:lnTo>
                  <a:lnTo>
                    <a:pt x="1059" y="700"/>
                  </a:lnTo>
                  <a:lnTo>
                    <a:pt x="1060" y="700"/>
                  </a:lnTo>
                  <a:lnTo>
                    <a:pt x="1060" y="701"/>
                  </a:lnTo>
                  <a:lnTo>
                    <a:pt x="1062" y="701"/>
                  </a:lnTo>
                  <a:lnTo>
                    <a:pt x="1062" y="702"/>
                  </a:lnTo>
                  <a:lnTo>
                    <a:pt x="1062" y="703"/>
                  </a:lnTo>
                  <a:lnTo>
                    <a:pt x="1062" y="705"/>
                  </a:lnTo>
                  <a:lnTo>
                    <a:pt x="1062" y="706"/>
                  </a:lnTo>
                  <a:lnTo>
                    <a:pt x="1062" y="707"/>
                  </a:lnTo>
                  <a:lnTo>
                    <a:pt x="1063" y="708"/>
                  </a:lnTo>
                  <a:lnTo>
                    <a:pt x="1062" y="710"/>
                  </a:lnTo>
                  <a:lnTo>
                    <a:pt x="1062" y="712"/>
                  </a:lnTo>
                  <a:lnTo>
                    <a:pt x="1062" y="713"/>
                  </a:lnTo>
                  <a:lnTo>
                    <a:pt x="1062" y="715"/>
                  </a:lnTo>
                  <a:lnTo>
                    <a:pt x="1062" y="716"/>
                  </a:lnTo>
                  <a:lnTo>
                    <a:pt x="1062" y="717"/>
                  </a:lnTo>
                  <a:lnTo>
                    <a:pt x="1060" y="718"/>
                  </a:lnTo>
                  <a:lnTo>
                    <a:pt x="1059" y="718"/>
                  </a:lnTo>
                  <a:lnTo>
                    <a:pt x="1058" y="720"/>
                  </a:lnTo>
                  <a:lnTo>
                    <a:pt x="1058" y="721"/>
                  </a:lnTo>
                  <a:lnTo>
                    <a:pt x="1058" y="722"/>
                  </a:lnTo>
                  <a:lnTo>
                    <a:pt x="1057" y="725"/>
                  </a:lnTo>
                  <a:lnTo>
                    <a:pt x="1057" y="726"/>
                  </a:lnTo>
                  <a:lnTo>
                    <a:pt x="1057" y="727"/>
                  </a:lnTo>
                  <a:lnTo>
                    <a:pt x="1055" y="727"/>
                  </a:lnTo>
                  <a:lnTo>
                    <a:pt x="1055" y="728"/>
                  </a:lnTo>
                  <a:lnTo>
                    <a:pt x="1053" y="728"/>
                  </a:lnTo>
                  <a:lnTo>
                    <a:pt x="1053" y="730"/>
                  </a:lnTo>
                  <a:lnTo>
                    <a:pt x="1052" y="731"/>
                  </a:lnTo>
                  <a:lnTo>
                    <a:pt x="1053" y="732"/>
                  </a:lnTo>
                  <a:lnTo>
                    <a:pt x="1053" y="733"/>
                  </a:lnTo>
                  <a:lnTo>
                    <a:pt x="1052" y="733"/>
                  </a:lnTo>
                  <a:lnTo>
                    <a:pt x="1052" y="735"/>
                  </a:lnTo>
                  <a:lnTo>
                    <a:pt x="1053" y="736"/>
                  </a:lnTo>
                  <a:lnTo>
                    <a:pt x="1053" y="737"/>
                  </a:lnTo>
                  <a:lnTo>
                    <a:pt x="1054" y="737"/>
                  </a:lnTo>
                  <a:lnTo>
                    <a:pt x="1054" y="738"/>
                  </a:lnTo>
                  <a:lnTo>
                    <a:pt x="1054" y="740"/>
                  </a:lnTo>
                  <a:lnTo>
                    <a:pt x="1054" y="741"/>
                  </a:lnTo>
                  <a:lnTo>
                    <a:pt x="1053" y="742"/>
                  </a:lnTo>
                  <a:lnTo>
                    <a:pt x="1053" y="743"/>
                  </a:lnTo>
                  <a:lnTo>
                    <a:pt x="1053" y="745"/>
                  </a:lnTo>
                  <a:lnTo>
                    <a:pt x="1053" y="746"/>
                  </a:lnTo>
                  <a:lnTo>
                    <a:pt x="1053" y="747"/>
                  </a:lnTo>
                  <a:lnTo>
                    <a:pt x="1054" y="749"/>
                  </a:lnTo>
                  <a:lnTo>
                    <a:pt x="1054" y="750"/>
                  </a:lnTo>
                  <a:lnTo>
                    <a:pt x="1053" y="750"/>
                  </a:lnTo>
                  <a:lnTo>
                    <a:pt x="1052" y="751"/>
                  </a:lnTo>
                  <a:lnTo>
                    <a:pt x="1050" y="751"/>
                  </a:lnTo>
                  <a:lnTo>
                    <a:pt x="1049" y="752"/>
                  </a:lnTo>
                  <a:lnTo>
                    <a:pt x="1049" y="754"/>
                  </a:lnTo>
                  <a:lnTo>
                    <a:pt x="1049" y="755"/>
                  </a:lnTo>
                  <a:lnTo>
                    <a:pt x="1048" y="755"/>
                  </a:lnTo>
                  <a:lnTo>
                    <a:pt x="1047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4" y="760"/>
                  </a:lnTo>
                  <a:lnTo>
                    <a:pt x="1044" y="761"/>
                  </a:lnTo>
                  <a:lnTo>
                    <a:pt x="1044" y="762"/>
                  </a:lnTo>
                  <a:lnTo>
                    <a:pt x="1044" y="764"/>
                  </a:lnTo>
                  <a:lnTo>
                    <a:pt x="1044" y="765"/>
                  </a:lnTo>
                  <a:lnTo>
                    <a:pt x="1045" y="765"/>
                  </a:lnTo>
                  <a:lnTo>
                    <a:pt x="1045" y="766"/>
                  </a:lnTo>
                  <a:lnTo>
                    <a:pt x="1045" y="767"/>
                  </a:lnTo>
                  <a:lnTo>
                    <a:pt x="1045" y="769"/>
                  </a:lnTo>
                  <a:lnTo>
                    <a:pt x="1044" y="769"/>
                  </a:lnTo>
                  <a:lnTo>
                    <a:pt x="1044" y="770"/>
                  </a:lnTo>
                  <a:lnTo>
                    <a:pt x="1042" y="770"/>
                  </a:lnTo>
                  <a:lnTo>
                    <a:pt x="1042" y="772"/>
                  </a:lnTo>
                  <a:lnTo>
                    <a:pt x="1040" y="774"/>
                  </a:lnTo>
                  <a:lnTo>
                    <a:pt x="1040" y="775"/>
                  </a:lnTo>
                  <a:lnTo>
                    <a:pt x="1039" y="776"/>
                  </a:lnTo>
                  <a:lnTo>
                    <a:pt x="1039" y="777"/>
                  </a:lnTo>
                  <a:lnTo>
                    <a:pt x="1038" y="779"/>
                  </a:lnTo>
                  <a:lnTo>
                    <a:pt x="1038" y="780"/>
                  </a:lnTo>
                  <a:lnTo>
                    <a:pt x="1038" y="781"/>
                  </a:lnTo>
                  <a:lnTo>
                    <a:pt x="1038" y="782"/>
                  </a:lnTo>
                  <a:lnTo>
                    <a:pt x="1038" y="784"/>
                  </a:lnTo>
                  <a:lnTo>
                    <a:pt x="1038" y="785"/>
                  </a:lnTo>
                  <a:lnTo>
                    <a:pt x="1038" y="786"/>
                  </a:lnTo>
                  <a:lnTo>
                    <a:pt x="1039" y="787"/>
                  </a:lnTo>
                  <a:lnTo>
                    <a:pt x="1039" y="789"/>
                  </a:lnTo>
                  <a:lnTo>
                    <a:pt x="1038" y="790"/>
                  </a:lnTo>
                  <a:lnTo>
                    <a:pt x="1038" y="791"/>
                  </a:lnTo>
                  <a:lnTo>
                    <a:pt x="1038" y="792"/>
                  </a:lnTo>
                  <a:lnTo>
                    <a:pt x="1037" y="794"/>
                  </a:lnTo>
                  <a:lnTo>
                    <a:pt x="1038" y="795"/>
                  </a:lnTo>
                  <a:lnTo>
                    <a:pt x="1037" y="796"/>
                  </a:lnTo>
                  <a:lnTo>
                    <a:pt x="1035" y="797"/>
                  </a:lnTo>
                  <a:lnTo>
                    <a:pt x="1034" y="797"/>
                  </a:lnTo>
                  <a:lnTo>
                    <a:pt x="1034" y="799"/>
                  </a:lnTo>
                  <a:lnTo>
                    <a:pt x="1034" y="800"/>
                  </a:lnTo>
                  <a:lnTo>
                    <a:pt x="1034" y="801"/>
                  </a:lnTo>
                  <a:lnTo>
                    <a:pt x="1033" y="802"/>
                  </a:lnTo>
                  <a:lnTo>
                    <a:pt x="1033" y="804"/>
                  </a:lnTo>
                  <a:lnTo>
                    <a:pt x="1033" y="805"/>
                  </a:lnTo>
                  <a:lnTo>
                    <a:pt x="1032" y="805"/>
                  </a:lnTo>
                  <a:lnTo>
                    <a:pt x="1032" y="806"/>
                  </a:lnTo>
                  <a:lnTo>
                    <a:pt x="1030" y="807"/>
                  </a:lnTo>
                  <a:lnTo>
                    <a:pt x="1030" y="809"/>
                  </a:lnTo>
                  <a:lnTo>
                    <a:pt x="1029" y="810"/>
                  </a:lnTo>
                  <a:lnTo>
                    <a:pt x="1028" y="811"/>
                  </a:lnTo>
                  <a:lnTo>
                    <a:pt x="1028" y="812"/>
                  </a:lnTo>
                  <a:lnTo>
                    <a:pt x="1029" y="814"/>
                  </a:lnTo>
                  <a:lnTo>
                    <a:pt x="1028" y="814"/>
                  </a:lnTo>
                  <a:lnTo>
                    <a:pt x="1027" y="814"/>
                  </a:lnTo>
                  <a:lnTo>
                    <a:pt x="1025" y="815"/>
                  </a:lnTo>
                  <a:lnTo>
                    <a:pt x="1024" y="815"/>
                  </a:lnTo>
                  <a:lnTo>
                    <a:pt x="1024" y="816"/>
                  </a:lnTo>
                  <a:lnTo>
                    <a:pt x="1023" y="816"/>
                  </a:lnTo>
                  <a:lnTo>
                    <a:pt x="1021" y="815"/>
                  </a:lnTo>
                  <a:lnTo>
                    <a:pt x="1021" y="816"/>
                  </a:lnTo>
                  <a:lnTo>
                    <a:pt x="1020" y="816"/>
                  </a:lnTo>
                  <a:lnTo>
                    <a:pt x="1020" y="817"/>
                  </a:lnTo>
                  <a:lnTo>
                    <a:pt x="1020" y="819"/>
                  </a:lnTo>
                  <a:lnTo>
                    <a:pt x="1020" y="820"/>
                  </a:lnTo>
                  <a:lnTo>
                    <a:pt x="1020" y="821"/>
                  </a:lnTo>
                  <a:lnTo>
                    <a:pt x="1019" y="822"/>
                  </a:lnTo>
                  <a:lnTo>
                    <a:pt x="1020" y="824"/>
                  </a:lnTo>
                  <a:lnTo>
                    <a:pt x="1020" y="825"/>
                  </a:lnTo>
                  <a:lnTo>
                    <a:pt x="1020" y="826"/>
                  </a:lnTo>
                  <a:lnTo>
                    <a:pt x="1019" y="826"/>
                  </a:lnTo>
                  <a:lnTo>
                    <a:pt x="1019" y="827"/>
                  </a:lnTo>
                  <a:lnTo>
                    <a:pt x="1019" y="829"/>
                  </a:lnTo>
                  <a:lnTo>
                    <a:pt x="1019" y="830"/>
                  </a:lnTo>
                  <a:lnTo>
                    <a:pt x="1019" y="831"/>
                  </a:lnTo>
                  <a:lnTo>
                    <a:pt x="1019" y="832"/>
                  </a:lnTo>
                  <a:lnTo>
                    <a:pt x="1019" y="834"/>
                  </a:lnTo>
                  <a:lnTo>
                    <a:pt x="1020" y="835"/>
                  </a:lnTo>
                  <a:lnTo>
                    <a:pt x="1020" y="836"/>
                  </a:lnTo>
                  <a:lnTo>
                    <a:pt x="1020" y="837"/>
                  </a:lnTo>
                  <a:lnTo>
                    <a:pt x="1020" y="839"/>
                  </a:lnTo>
                  <a:lnTo>
                    <a:pt x="1021" y="840"/>
                  </a:lnTo>
                  <a:lnTo>
                    <a:pt x="1032" y="875"/>
                  </a:lnTo>
                  <a:lnTo>
                    <a:pt x="1021" y="870"/>
                  </a:lnTo>
                  <a:lnTo>
                    <a:pt x="1014" y="876"/>
                  </a:lnTo>
                  <a:lnTo>
                    <a:pt x="1013" y="894"/>
                  </a:lnTo>
                  <a:lnTo>
                    <a:pt x="1013" y="904"/>
                  </a:lnTo>
                  <a:lnTo>
                    <a:pt x="998" y="927"/>
                  </a:lnTo>
                  <a:lnTo>
                    <a:pt x="1000" y="940"/>
                  </a:lnTo>
                  <a:lnTo>
                    <a:pt x="1010" y="958"/>
                  </a:lnTo>
                  <a:lnTo>
                    <a:pt x="1011" y="973"/>
                  </a:lnTo>
                  <a:lnTo>
                    <a:pt x="1018" y="989"/>
                  </a:lnTo>
                  <a:lnTo>
                    <a:pt x="1019" y="1013"/>
                  </a:lnTo>
                  <a:lnTo>
                    <a:pt x="1024" y="1044"/>
                  </a:lnTo>
                  <a:lnTo>
                    <a:pt x="1030" y="1070"/>
                  </a:lnTo>
                  <a:lnTo>
                    <a:pt x="1029" y="1083"/>
                  </a:lnTo>
                  <a:lnTo>
                    <a:pt x="1029" y="1095"/>
                  </a:lnTo>
                  <a:lnTo>
                    <a:pt x="1029" y="1105"/>
                  </a:lnTo>
                  <a:lnTo>
                    <a:pt x="1024" y="1109"/>
                  </a:lnTo>
                  <a:lnTo>
                    <a:pt x="1014" y="1111"/>
                  </a:lnTo>
                  <a:lnTo>
                    <a:pt x="1009" y="1118"/>
                  </a:lnTo>
                  <a:lnTo>
                    <a:pt x="1006" y="1121"/>
                  </a:lnTo>
                  <a:lnTo>
                    <a:pt x="993" y="1126"/>
                  </a:lnTo>
                  <a:lnTo>
                    <a:pt x="978" y="1155"/>
                  </a:lnTo>
                  <a:lnTo>
                    <a:pt x="978" y="1164"/>
                  </a:lnTo>
                  <a:lnTo>
                    <a:pt x="978" y="1175"/>
                  </a:lnTo>
                  <a:lnTo>
                    <a:pt x="970" y="1190"/>
                  </a:lnTo>
                  <a:lnTo>
                    <a:pt x="961" y="1213"/>
                  </a:lnTo>
                  <a:lnTo>
                    <a:pt x="963" y="1219"/>
                  </a:lnTo>
                  <a:lnTo>
                    <a:pt x="965" y="1227"/>
                  </a:lnTo>
                  <a:lnTo>
                    <a:pt x="974" y="1247"/>
                  </a:lnTo>
                  <a:lnTo>
                    <a:pt x="976" y="1255"/>
                  </a:lnTo>
                  <a:lnTo>
                    <a:pt x="976" y="1269"/>
                  </a:lnTo>
                  <a:lnTo>
                    <a:pt x="975" y="1294"/>
                  </a:lnTo>
                  <a:lnTo>
                    <a:pt x="976" y="1302"/>
                  </a:lnTo>
                  <a:lnTo>
                    <a:pt x="974" y="1314"/>
                  </a:lnTo>
                  <a:lnTo>
                    <a:pt x="974" y="1323"/>
                  </a:lnTo>
                  <a:lnTo>
                    <a:pt x="979" y="1330"/>
                  </a:lnTo>
                  <a:lnTo>
                    <a:pt x="980" y="1339"/>
                  </a:lnTo>
                  <a:lnTo>
                    <a:pt x="973" y="1354"/>
                  </a:lnTo>
                  <a:lnTo>
                    <a:pt x="971" y="1360"/>
                  </a:lnTo>
                  <a:lnTo>
                    <a:pt x="973" y="1364"/>
                  </a:lnTo>
                  <a:lnTo>
                    <a:pt x="971" y="1379"/>
                  </a:lnTo>
                  <a:lnTo>
                    <a:pt x="969" y="1386"/>
                  </a:lnTo>
                  <a:lnTo>
                    <a:pt x="966" y="1397"/>
                  </a:lnTo>
                  <a:lnTo>
                    <a:pt x="958" y="1407"/>
                  </a:lnTo>
                  <a:lnTo>
                    <a:pt x="950" y="1428"/>
                  </a:lnTo>
                  <a:lnTo>
                    <a:pt x="944" y="1442"/>
                  </a:lnTo>
                  <a:lnTo>
                    <a:pt x="931" y="1452"/>
                  </a:lnTo>
                  <a:lnTo>
                    <a:pt x="924" y="1462"/>
                  </a:lnTo>
                  <a:lnTo>
                    <a:pt x="920" y="1469"/>
                  </a:lnTo>
                  <a:lnTo>
                    <a:pt x="918" y="1479"/>
                  </a:lnTo>
                  <a:lnTo>
                    <a:pt x="914" y="1486"/>
                  </a:lnTo>
                  <a:lnTo>
                    <a:pt x="890" y="1494"/>
                  </a:lnTo>
                  <a:lnTo>
                    <a:pt x="868" y="1502"/>
                  </a:lnTo>
                  <a:lnTo>
                    <a:pt x="845" y="1517"/>
                  </a:lnTo>
                  <a:lnTo>
                    <a:pt x="841" y="1523"/>
                  </a:lnTo>
                  <a:lnTo>
                    <a:pt x="821" y="1528"/>
                  </a:lnTo>
                  <a:lnTo>
                    <a:pt x="810" y="1524"/>
                  </a:lnTo>
                  <a:lnTo>
                    <a:pt x="799" y="1519"/>
                  </a:lnTo>
                  <a:lnTo>
                    <a:pt x="797" y="1506"/>
                  </a:lnTo>
                  <a:lnTo>
                    <a:pt x="787" y="1501"/>
                  </a:lnTo>
                  <a:lnTo>
                    <a:pt x="777" y="1501"/>
                  </a:lnTo>
                  <a:lnTo>
                    <a:pt x="771" y="1504"/>
                  </a:lnTo>
                  <a:lnTo>
                    <a:pt x="770" y="1506"/>
                  </a:lnTo>
                  <a:lnTo>
                    <a:pt x="766" y="1512"/>
                  </a:lnTo>
                  <a:lnTo>
                    <a:pt x="765" y="1512"/>
                  </a:lnTo>
                  <a:lnTo>
                    <a:pt x="752" y="1513"/>
                  </a:lnTo>
                  <a:lnTo>
                    <a:pt x="746" y="1511"/>
                  </a:lnTo>
                  <a:lnTo>
                    <a:pt x="740" y="1512"/>
                  </a:lnTo>
                  <a:lnTo>
                    <a:pt x="736" y="1524"/>
                  </a:lnTo>
                  <a:lnTo>
                    <a:pt x="736" y="1532"/>
                  </a:lnTo>
                  <a:lnTo>
                    <a:pt x="734" y="1532"/>
                  </a:lnTo>
                  <a:lnTo>
                    <a:pt x="731" y="1541"/>
                  </a:lnTo>
                  <a:lnTo>
                    <a:pt x="729" y="1553"/>
                  </a:lnTo>
                  <a:lnTo>
                    <a:pt x="725" y="1559"/>
                  </a:lnTo>
                  <a:lnTo>
                    <a:pt x="725" y="1567"/>
                  </a:lnTo>
                  <a:lnTo>
                    <a:pt x="721" y="1569"/>
                  </a:lnTo>
                  <a:lnTo>
                    <a:pt x="716" y="1578"/>
                  </a:lnTo>
                  <a:lnTo>
                    <a:pt x="711" y="1580"/>
                  </a:lnTo>
                  <a:lnTo>
                    <a:pt x="704" y="1574"/>
                  </a:lnTo>
                  <a:lnTo>
                    <a:pt x="695" y="1580"/>
                  </a:lnTo>
                  <a:lnTo>
                    <a:pt x="684" y="1580"/>
                  </a:lnTo>
                  <a:lnTo>
                    <a:pt x="672" y="1587"/>
                  </a:lnTo>
                  <a:lnTo>
                    <a:pt x="670" y="1586"/>
                  </a:lnTo>
                  <a:lnTo>
                    <a:pt x="652" y="1587"/>
                  </a:lnTo>
                  <a:lnTo>
                    <a:pt x="642" y="1585"/>
                  </a:lnTo>
                  <a:lnTo>
                    <a:pt x="626" y="1573"/>
                  </a:lnTo>
                  <a:lnTo>
                    <a:pt x="625" y="1573"/>
                  </a:lnTo>
                  <a:lnTo>
                    <a:pt x="617" y="1571"/>
                  </a:lnTo>
                  <a:lnTo>
                    <a:pt x="609" y="1569"/>
                  </a:lnTo>
                  <a:lnTo>
                    <a:pt x="602" y="1566"/>
                  </a:lnTo>
                  <a:lnTo>
                    <a:pt x="596" y="1562"/>
                  </a:lnTo>
                  <a:lnTo>
                    <a:pt x="590" y="1558"/>
                  </a:lnTo>
                  <a:lnTo>
                    <a:pt x="590" y="1557"/>
                  </a:lnTo>
                  <a:lnTo>
                    <a:pt x="585" y="1553"/>
                  </a:lnTo>
                  <a:lnTo>
                    <a:pt x="580" y="1548"/>
                  </a:lnTo>
                  <a:lnTo>
                    <a:pt x="573" y="1544"/>
                  </a:lnTo>
                  <a:lnTo>
                    <a:pt x="568" y="1539"/>
                  </a:lnTo>
                  <a:lnTo>
                    <a:pt x="562" y="1536"/>
                  </a:lnTo>
                  <a:lnTo>
                    <a:pt x="553" y="1533"/>
                  </a:lnTo>
                  <a:lnTo>
                    <a:pt x="545" y="1533"/>
                  </a:lnTo>
                  <a:lnTo>
                    <a:pt x="536" y="1536"/>
                  </a:lnTo>
                  <a:lnTo>
                    <a:pt x="530" y="1539"/>
                  </a:lnTo>
                  <a:lnTo>
                    <a:pt x="523" y="1544"/>
                  </a:lnTo>
                  <a:lnTo>
                    <a:pt x="520" y="1549"/>
                  </a:lnTo>
                  <a:lnTo>
                    <a:pt x="517" y="1552"/>
                  </a:lnTo>
                  <a:lnTo>
                    <a:pt x="515" y="1554"/>
                  </a:lnTo>
                  <a:lnTo>
                    <a:pt x="508" y="1558"/>
                  </a:lnTo>
                  <a:lnTo>
                    <a:pt x="502" y="1563"/>
                  </a:lnTo>
                  <a:lnTo>
                    <a:pt x="495" y="1566"/>
                  </a:lnTo>
                  <a:lnTo>
                    <a:pt x="487" y="1568"/>
                  </a:lnTo>
                  <a:lnTo>
                    <a:pt x="480" y="1569"/>
                  </a:lnTo>
                  <a:lnTo>
                    <a:pt x="470" y="1569"/>
                  </a:lnTo>
                  <a:lnTo>
                    <a:pt x="462" y="1567"/>
                  </a:lnTo>
                  <a:lnTo>
                    <a:pt x="455" y="1566"/>
                  </a:lnTo>
                  <a:lnTo>
                    <a:pt x="448" y="1563"/>
                  </a:lnTo>
                  <a:lnTo>
                    <a:pt x="446" y="1562"/>
                  </a:lnTo>
                  <a:lnTo>
                    <a:pt x="441" y="1567"/>
                  </a:lnTo>
                  <a:lnTo>
                    <a:pt x="435" y="1572"/>
                  </a:lnTo>
                  <a:lnTo>
                    <a:pt x="430" y="1576"/>
                  </a:lnTo>
                  <a:lnTo>
                    <a:pt x="423" y="1580"/>
                  </a:lnTo>
                  <a:lnTo>
                    <a:pt x="417" y="1585"/>
                  </a:lnTo>
                  <a:lnTo>
                    <a:pt x="412" y="1590"/>
                  </a:lnTo>
                  <a:lnTo>
                    <a:pt x="407" y="1595"/>
                  </a:lnTo>
                  <a:lnTo>
                    <a:pt x="401" y="1598"/>
                  </a:lnTo>
                  <a:lnTo>
                    <a:pt x="395" y="1602"/>
                  </a:lnTo>
                  <a:lnTo>
                    <a:pt x="385" y="1602"/>
                  </a:lnTo>
                  <a:lnTo>
                    <a:pt x="378" y="1600"/>
                  </a:lnTo>
                  <a:lnTo>
                    <a:pt x="371" y="1597"/>
                  </a:lnTo>
                  <a:lnTo>
                    <a:pt x="365" y="1593"/>
                  </a:lnTo>
                  <a:lnTo>
                    <a:pt x="358" y="1590"/>
                  </a:lnTo>
                  <a:lnTo>
                    <a:pt x="352" y="1586"/>
                  </a:lnTo>
                  <a:lnTo>
                    <a:pt x="347" y="1581"/>
                  </a:lnTo>
                  <a:lnTo>
                    <a:pt x="344" y="1580"/>
                  </a:lnTo>
                  <a:lnTo>
                    <a:pt x="341" y="1577"/>
                  </a:lnTo>
                  <a:lnTo>
                    <a:pt x="332" y="1576"/>
                  </a:lnTo>
                  <a:lnTo>
                    <a:pt x="324" y="1576"/>
                  </a:lnTo>
                  <a:lnTo>
                    <a:pt x="314" y="1576"/>
                  </a:lnTo>
                  <a:lnTo>
                    <a:pt x="304" y="1576"/>
                  </a:lnTo>
                  <a:lnTo>
                    <a:pt x="296" y="1573"/>
                  </a:lnTo>
                  <a:lnTo>
                    <a:pt x="289" y="1571"/>
                  </a:lnTo>
                  <a:lnTo>
                    <a:pt x="283" y="1567"/>
                  </a:lnTo>
                  <a:lnTo>
                    <a:pt x="277" y="1563"/>
                  </a:lnTo>
                  <a:lnTo>
                    <a:pt x="269" y="1561"/>
                  </a:lnTo>
                  <a:lnTo>
                    <a:pt x="263" y="1557"/>
                  </a:lnTo>
                  <a:lnTo>
                    <a:pt x="253" y="1558"/>
                  </a:lnTo>
                  <a:lnTo>
                    <a:pt x="248" y="1562"/>
                  </a:lnTo>
                  <a:lnTo>
                    <a:pt x="242" y="1567"/>
                  </a:lnTo>
                  <a:lnTo>
                    <a:pt x="233" y="1568"/>
                  </a:lnTo>
                  <a:lnTo>
                    <a:pt x="224" y="1568"/>
                  </a:lnTo>
                  <a:lnTo>
                    <a:pt x="217" y="1568"/>
                  </a:lnTo>
                  <a:lnTo>
                    <a:pt x="209" y="1571"/>
                  </a:lnTo>
                  <a:lnTo>
                    <a:pt x="203" y="1576"/>
                  </a:lnTo>
                  <a:lnTo>
                    <a:pt x="199" y="1581"/>
                  </a:lnTo>
                  <a:lnTo>
                    <a:pt x="196" y="1587"/>
                  </a:lnTo>
                  <a:lnTo>
                    <a:pt x="191" y="1592"/>
                  </a:lnTo>
                  <a:lnTo>
                    <a:pt x="183" y="1597"/>
                  </a:lnTo>
                  <a:lnTo>
                    <a:pt x="177" y="1600"/>
                  </a:lnTo>
                  <a:lnTo>
                    <a:pt x="168" y="1602"/>
                  </a:lnTo>
                  <a:lnTo>
                    <a:pt x="158" y="1602"/>
                  </a:lnTo>
                  <a:lnTo>
                    <a:pt x="151" y="1600"/>
                  </a:lnTo>
                  <a:lnTo>
                    <a:pt x="144" y="1596"/>
                  </a:lnTo>
                  <a:lnTo>
                    <a:pt x="139" y="1591"/>
                  </a:lnTo>
                  <a:lnTo>
                    <a:pt x="134" y="1586"/>
                  </a:lnTo>
                  <a:lnTo>
                    <a:pt x="129" y="1581"/>
                  </a:lnTo>
                  <a:lnTo>
                    <a:pt x="125" y="1576"/>
                  </a:lnTo>
                  <a:lnTo>
                    <a:pt x="125" y="1566"/>
                  </a:lnTo>
                  <a:lnTo>
                    <a:pt x="128" y="1558"/>
                  </a:lnTo>
                  <a:lnTo>
                    <a:pt x="128" y="1549"/>
                  </a:lnTo>
                  <a:lnTo>
                    <a:pt x="125" y="1542"/>
                  </a:lnTo>
                  <a:lnTo>
                    <a:pt x="122" y="1536"/>
                  </a:lnTo>
                  <a:lnTo>
                    <a:pt x="118" y="1531"/>
                  </a:lnTo>
                  <a:lnTo>
                    <a:pt x="113" y="1524"/>
                  </a:lnTo>
                  <a:lnTo>
                    <a:pt x="110" y="1517"/>
                  </a:lnTo>
                  <a:lnTo>
                    <a:pt x="107" y="1511"/>
                  </a:lnTo>
                  <a:lnTo>
                    <a:pt x="107" y="1501"/>
                  </a:lnTo>
                  <a:lnTo>
                    <a:pt x="108" y="1491"/>
                  </a:lnTo>
                  <a:lnTo>
                    <a:pt x="113" y="1486"/>
                  </a:lnTo>
                  <a:lnTo>
                    <a:pt x="119" y="1482"/>
                  </a:lnTo>
                  <a:lnTo>
                    <a:pt x="123" y="1477"/>
                  </a:lnTo>
                  <a:lnTo>
                    <a:pt x="128" y="1472"/>
                  </a:lnTo>
                  <a:lnTo>
                    <a:pt x="133" y="1466"/>
                  </a:lnTo>
                  <a:lnTo>
                    <a:pt x="134" y="1457"/>
                  </a:lnTo>
                  <a:lnTo>
                    <a:pt x="136" y="1448"/>
                  </a:lnTo>
                  <a:lnTo>
                    <a:pt x="132" y="1442"/>
                  </a:lnTo>
                  <a:lnTo>
                    <a:pt x="128" y="1436"/>
                  </a:lnTo>
                  <a:lnTo>
                    <a:pt x="123" y="1431"/>
                  </a:lnTo>
                  <a:lnTo>
                    <a:pt x="118" y="1426"/>
                  </a:lnTo>
                  <a:lnTo>
                    <a:pt x="113" y="1421"/>
                  </a:lnTo>
                  <a:lnTo>
                    <a:pt x="108" y="1416"/>
                  </a:lnTo>
                  <a:lnTo>
                    <a:pt x="103" y="1411"/>
                  </a:lnTo>
                  <a:lnTo>
                    <a:pt x="98" y="1406"/>
                  </a:lnTo>
                  <a:lnTo>
                    <a:pt x="94" y="1402"/>
                  </a:lnTo>
                  <a:lnTo>
                    <a:pt x="120" y="1387"/>
                  </a:lnTo>
                  <a:lnTo>
                    <a:pt x="122" y="1386"/>
                  </a:lnTo>
                  <a:lnTo>
                    <a:pt x="123" y="1384"/>
                  </a:lnTo>
                  <a:lnTo>
                    <a:pt x="124" y="1383"/>
                  </a:lnTo>
                  <a:lnTo>
                    <a:pt x="125" y="1381"/>
                  </a:lnTo>
                  <a:lnTo>
                    <a:pt x="125" y="1379"/>
                  </a:lnTo>
                  <a:lnTo>
                    <a:pt x="127" y="1378"/>
                  </a:lnTo>
                  <a:lnTo>
                    <a:pt x="127" y="1377"/>
                  </a:lnTo>
                  <a:lnTo>
                    <a:pt x="127" y="1376"/>
                  </a:lnTo>
                  <a:lnTo>
                    <a:pt x="127" y="1374"/>
                  </a:lnTo>
                  <a:lnTo>
                    <a:pt x="127" y="1373"/>
                  </a:lnTo>
                  <a:lnTo>
                    <a:pt x="128" y="1373"/>
                  </a:lnTo>
                  <a:lnTo>
                    <a:pt x="129" y="1372"/>
                  </a:lnTo>
                  <a:lnTo>
                    <a:pt x="130" y="1371"/>
                  </a:lnTo>
                  <a:lnTo>
                    <a:pt x="130" y="1369"/>
                  </a:lnTo>
                  <a:lnTo>
                    <a:pt x="132" y="1368"/>
                  </a:lnTo>
                  <a:lnTo>
                    <a:pt x="132" y="1367"/>
                  </a:lnTo>
                  <a:lnTo>
                    <a:pt x="132" y="1365"/>
                  </a:lnTo>
                  <a:lnTo>
                    <a:pt x="132" y="1364"/>
                  </a:lnTo>
                  <a:lnTo>
                    <a:pt x="130" y="1364"/>
                  </a:lnTo>
                  <a:lnTo>
                    <a:pt x="130" y="1363"/>
                  </a:lnTo>
                  <a:lnTo>
                    <a:pt x="129" y="1362"/>
                  </a:lnTo>
                  <a:lnTo>
                    <a:pt x="129" y="1360"/>
                  </a:lnTo>
                  <a:lnTo>
                    <a:pt x="128" y="1360"/>
                  </a:lnTo>
                  <a:lnTo>
                    <a:pt x="128" y="1359"/>
                  </a:lnTo>
                  <a:lnTo>
                    <a:pt x="129" y="1357"/>
                  </a:lnTo>
                  <a:lnTo>
                    <a:pt x="130" y="1355"/>
                  </a:lnTo>
                  <a:lnTo>
                    <a:pt x="132" y="1354"/>
                  </a:lnTo>
                  <a:lnTo>
                    <a:pt x="132" y="1353"/>
                  </a:lnTo>
                  <a:lnTo>
                    <a:pt x="133" y="1352"/>
                  </a:lnTo>
                  <a:lnTo>
                    <a:pt x="134" y="1350"/>
                  </a:lnTo>
                  <a:lnTo>
                    <a:pt x="134" y="1349"/>
                  </a:lnTo>
                  <a:lnTo>
                    <a:pt x="134" y="1348"/>
                  </a:lnTo>
                  <a:lnTo>
                    <a:pt x="136" y="1347"/>
                  </a:lnTo>
                  <a:lnTo>
                    <a:pt x="136" y="1345"/>
                  </a:lnTo>
                  <a:lnTo>
                    <a:pt x="136" y="1344"/>
                  </a:lnTo>
                  <a:lnTo>
                    <a:pt x="136" y="1343"/>
                  </a:lnTo>
                  <a:lnTo>
                    <a:pt x="136" y="1340"/>
                  </a:lnTo>
                  <a:lnTo>
                    <a:pt x="136" y="1339"/>
                  </a:lnTo>
                  <a:lnTo>
                    <a:pt x="136" y="1337"/>
                  </a:lnTo>
                  <a:lnTo>
                    <a:pt x="137" y="1337"/>
                  </a:lnTo>
                  <a:lnTo>
                    <a:pt x="137" y="1335"/>
                  </a:lnTo>
                  <a:lnTo>
                    <a:pt x="138" y="1334"/>
                  </a:lnTo>
                  <a:lnTo>
                    <a:pt x="139" y="1333"/>
                  </a:lnTo>
                  <a:lnTo>
                    <a:pt x="141" y="1333"/>
                  </a:lnTo>
                  <a:lnTo>
                    <a:pt x="141" y="1332"/>
                  </a:lnTo>
                  <a:lnTo>
                    <a:pt x="142" y="1332"/>
                  </a:lnTo>
                  <a:lnTo>
                    <a:pt x="142" y="1330"/>
                  </a:lnTo>
                  <a:lnTo>
                    <a:pt x="143" y="1329"/>
                  </a:lnTo>
                  <a:lnTo>
                    <a:pt x="144" y="1329"/>
                  </a:lnTo>
                  <a:lnTo>
                    <a:pt x="144" y="1328"/>
                  </a:lnTo>
                  <a:lnTo>
                    <a:pt x="146" y="1327"/>
                  </a:lnTo>
                  <a:lnTo>
                    <a:pt x="148" y="1327"/>
                  </a:lnTo>
                  <a:lnTo>
                    <a:pt x="148" y="1325"/>
                  </a:lnTo>
                  <a:lnTo>
                    <a:pt x="148" y="1324"/>
                  </a:lnTo>
                  <a:lnTo>
                    <a:pt x="148" y="1322"/>
                  </a:lnTo>
                  <a:lnTo>
                    <a:pt x="149" y="1320"/>
                  </a:lnTo>
                  <a:lnTo>
                    <a:pt x="151" y="1319"/>
                  </a:lnTo>
                  <a:lnTo>
                    <a:pt x="151" y="1318"/>
                  </a:lnTo>
                  <a:lnTo>
                    <a:pt x="152" y="1317"/>
                  </a:lnTo>
                  <a:lnTo>
                    <a:pt x="152" y="1315"/>
                  </a:lnTo>
                  <a:lnTo>
                    <a:pt x="151" y="1314"/>
                  </a:lnTo>
                  <a:lnTo>
                    <a:pt x="151" y="1313"/>
                  </a:lnTo>
                  <a:lnTo>
                    <a:pt x="149" y="1312"/>
                  </a:lnTo>
                  <a:lnTo>
                    <a:pt x="148" y="1309"/>
                  </a:lnTo>
                  <a:lnTo>
                    <a:pt x="147" y="1308"/>
                  </a:lnTo>
                  <a:lnTo>
                    <a:pt x="146" y="1307"/>
                  </a:lnTo>
                  <a:lnTo>
                    <a:pt x="146" y="1305"/>
                  </a:lnTo>
                  <a:lnTo>
                    <a:pt x="146" y="1304"/>
                  </a:lnTo>
                  <a:lnTo>
                    <a:pt x="146" y="1303"/>
                  </a:lnTo>
                  <a:lnTo>
                    <a:pt x="146" y="1302"/>
                  </a:lnTo>
                  <a:lnTo>
                    <a:pt x="147" y="1302"/>
                  </a:lnTo>
                  <a:lnTo>
                    <a:pt x="147" y="1300"/>
                  </a:lnTo>
                  <a:lnTo>
                    <a:pt x="146" y="1299"/>
                  </a:lnTo>
                  <a:lnTo>
                    <a:pt x="144" y="1298"/>
                  </a:lnTo>
                  <a:lnTo>
                    <a:pt x="143" y="1298"/>
                  </a:lnTo>
                  <a:lnTo>
                    <a:pt x="143" y="1297"/>
                  </a:lnTo>
                  <a:lnTo>
                    <a:pt x="143" y="1295"/>
                  </a:lnTo>
                  <a:lnTo>
                    <a:pt x="144" y="1295"/>
                  </a:lnTo>
                  <a:lnTo>
                    <a:pt x="144" y="1294"/>
                  </a:lnTo>
                  <a:lnTo>
                    <a:pt x="144" y="1293"/>
                  </a:lnTo>
                  <a:lnTo>
                    <a:pt x="143" y="1292"/>
                  </a:lnTo>
                  <a:lnTo>
                    <a:pt x="142" y="1290"/>
                  </a:lnTo>
                  <a:lnTo>
                    <a:pt x="142" y="1289"/>
                  </a:lnTo>
                  <a:lnTo>
                    <a:pt x="141" y="1289"/>
                  </a:lnTo>
                  <a:lnTo>
                    <a:pt x="139" y="1285"/>
                  </a:lnTo>
                  <a:lnTo>
                    <a:pt x="138" y="1285"/>
                  </a:lnTo>
                  <a:lnTo>
                    <a:pt x="136" y="1284"/>
                  </a:lnTo>
                  <a:lnTo>
                    <a:pt x="134" y="1283"/>
                  </a:lnTo>
                  <a:lnTo>
                    <a:pt x="134" y="1282"/>
                  </a:lnTo>
                  <a:lnTo>
                    <a:pt x="134" y="1280"/>
                  </a:lnTo>
                  <a:lnTo>
                    <a:pt x="134" y="1279"/>
                  </a:lnTo>
                  <a:lnTo>
                    <a:pt x="134" y="1278"/>
                  </a:lnTo>
                  <a:lnTo>
                    <a:pt x="133" y="1277"/>
                  </a:lnTo>
                  <a:lnTo>
                    <a:pt x="133" y="1275"/>
                  </a:lnTo>
                  <a:lnTo>
                    <a:pt x="133" y="1274"/>
                  </a:lnTo>
                  <a:lnTo>
                    <a:pt x="133" y="1273"/>
                  </a:lnTo>
                  <a:lnTo>
                    <a:pt x="132" y="1273"/>
                  </a:lnTo>
                  <a:lnTo>
                    <a:pt x="132" y="1272"/>
                  </a:lnTo>
                  <a:lnTo>
                    <a:pt x="130" y="1272"/>
                  </a:lnTo>
                  <a:lnTo>
                    <a:pt x="130" y="1270"/>
                  </a:lnTo>
                  <a:lnTo>
                    <a:pt x="130" y="1269"/>
                  </a:lnTo>
                  <a:lnTo>
                    <a:pt x="130" y="1268"/>
                  </a:lnTo>
                  <a:lnTo>
                    <a:pt x="130" y="1267"/>
                  </a:lnTo>
                  <a:lnTo>
                    <a:pt x="130" y="1265"/>
                  </a:lnTo>
                  <a:lnTo>
                    <a:pt x="129" y="1265"/>
                  </a:lnTo>
                  <a:lnTo>
                    <a:pt x="129" y="1264"/>
                  </a:lnTo>
                  <a:lnTo>
                    <a:pt x="128" y="1264"/>
                  </a:lnTo>
                  <a:lnTo>
                    <a:pt x="127" y="1264"/>
                  </a:lnTo>
                  <a:lnTo>
                    <a:pt x="125" y="1264"/>
                  </a:lnTo>
                  <a:lnTo>
                    <a:pt x="124" y="1264"/>
                  </a:lnTo>
                  <a:lnTo>
                    <a:pt x="124" y="1265"/>
                  </a:lnTo>
                  <a:lnTo>
                    <a:pt x="122" y="1265"/>
                  </a:lnTo>
                  <a:lnTo>
                    <a:pt x="122" y="1267"/>
                  </a:lnTo>
                  <a:lnTo>
                    <a:pt x="120" y="1267"/>
                  </a:lnTo>
                  <a:lnTo>
                    <a:pt x="119" y="1267"/>
                  </a:lnTo>
                  <a:lnTo>
                    <a:pt x="118" y="1267"/>
                  </a:lnTo>
                  <a:lnTo>
                    <a:pt x="117" y="1265"/>
                  </a:lnTo>
                  <a:lnTo>
                    <a:pt x="117" y="1264"/>
                  </a:lnTo>
                  <a:lnTo>
                    <a:pt x="115" y="1264"/>
                  </a:lnTo>
                  <a:lnTo>
                    <a:pt x="115" y="1263"/>
                  </a:lnTo>
                  <a:lnTo>
                    <a:pt x="115" y="1262"/>
                  </a:lnTo>
                  <a:lnTo>
                    <a:pt x="114" y="1260"/>
                  </a:lnTo>
                  <a:lnTo>
                    <a:pt x="114" y="1259"/>
                  </a:lnTo>
                  <a:lnTo>
                    <a:pt x="114" y="1258"/>
                  </a:lnTo>
                  <a:lnTo>
                    <a:pt x="114" y="1257"/>
                  </a:lnTo>
                  <a:lnTo>
                    <a:pt x="115" y="1257"/>
                  </a:lnTo>
                  <a:lnTo>
                    <a:pt x="115" y="1255"/>
                  </a:lnTo>
                  <a:lnTo>
                    <a:pt x="117" y="1255"/>
                  </a:lnTo>
                  <a:lnTo>
                    <a:pt x="118" y="1254"/>
                  </a:lnTo>
                  <a:lnTo>
                    <a:pt x="118" y="1253"/>
                  </a:lnTo>
                  <a:lnTo>
                    <a:pt x="118" y="1252"/>
                  </a:lnTo>
                  <a:lnTo>
                    <a:pt x="118" y="1250"/>
                  </a:lnTo>
                  <a:lnTo>
                    <a:pt x="118" y="1249"/>
                  </a:lnTo>
                  <a:lnTo>
                    <a:pt x="118" y="1248"/>
                  </a:lnTo>
                  <a:lnTo>
                    <a:pt x="117" y="1248"/>
                  </a:lnTo>
                  <a:lnTo>
                    <a:pt x="115" y="1248"/>
                  </a:lnTo>
                  <a:lnTo>
                    <a:pt x="114" y="1248"/>
                  </a:lnTo>
                  <a:lnTo>
                    <a:pt x="113" y="1248"/>
                  </a:lnTo>
                  <a:lnTo>
                    <a:pt x="112" y="1247"/>
                  </a:lnTo>
                  <a:lnTo>
                    <a:pt x="112" y="1245"/>
                  </a:lnTo>
                  <a:lnTo>
                    <a:pt x="110" y="1245"/>
                  </a:lnTo>
                  <a:lnTo>
                    <a:pt x="110" y="1244"/>
                  </a:lnTo>
                  <a:lnTo>
                    <a:pt x="110" y="1243"/>
                  </a:lnTo>
                  <a:lnTo>
                    <a:pt x="112" y="1242"/>
                  </a:lnTo>
                  <a:lnTo>
                    <a:pt x="113" y="1240"/>
                  </a:lnTo>
                  <a:lnTo>
                    <a:pt x="114" y="1239"/>
                  </a:lnTo>
                  <a:lnTo>
                    <a:pt x="114" y="1238"/>
                  </a:lnTo>
                  <a:lnTo>
                    <a:pt x="115" y="1238"/>
                  </a:lnTo>
                  <a:lnTo>
                    <a:pt x="115" y="1237"/>
                  </a:lnTo>
                  <a:lnTo>
                    <a:pt x="117" y="1237"/>
                  </a:lnTo>
                  <a:lnTo>
                    <a:pt x="118" y="1235"/>
                  </a:lnTo>
                  <a:lnTo>
                    <a:pt x="119" y="1235"/>
                  </a:lnTo>
                  <a:lnTo>
                    <a:pt x="119" y="1234"/>
                  </a:lnTo>
                  <a:lnTo>
                    <a:pt x="118" y="1234"/>
                  </a:lnTo>
                  <a:lnTo>
                    <a:pt x="117" y="1233"/>
                  </a:lnTo>
                  <a:lnTo>
                    <a:pt x="117" y="1232"/>
                  </a:lnTo>
                  <a:lnTo>
                    <a:pt x="117" y="1230"/>
                  </a:lnTo>
                  <a:lnTo>
                    <a:pt x="117" y="1228"/>
                  </a:lnTo>
                  <a:lnTo>
                    <a:pt x="118" y="1227"/>
                  </a:lnTo>
                  <a:lnTo>
                    <a:pt x="118" y="1225"/>
                  </a:lnTo>
                  <a:lnTo>
                    <a:pt x="119" y="1223"/>
                  </a:lnTo>
                  <a:lnTo>
                    <a:pt x="120" y="1222"/>
                  </a:lnTo>
                  <a:lnTo>
                    <a:pt x="120" y="1220"/>
                  </a:lnTo>
                  <a:lnTo>
                    <a:pt x="119" y="1220"/>
                  </a:lnTo>
                  <a:lnTo>
                    <a:pt x="119" y="1219"/>
                  </a:lnTo>
                  <a:lnTo>
                    <a:pt x="118" y="1219"/>
                  </a:lnTo>
                  <a:lnTo>
                    <a:pt x="118" y="1218"/>
                  </a:lnTo>
                  <a:lnTo>
                    <a:pt x="118" y="1217"/>
                  </a:lnTo>
                  <a:lnTo>
                    <a:pt x="119" y="1215"/>
                  </a:lnTo>
                  <a:lnTo>
                    <a:pt x="119" y="1214"/>
                  </a:lnTo>
                  <a:lnTo>
                    <a:pt x="120" y="1213"/>
                  </a:lnTo>
                  <a:lnTo>
                    <a:pt x="120" y="1212"/>
                  </a:lnTo>
                  <a:lnTo>
                    <a:pt x="119" y="1210"/>
                  </a:lnTo>
                  <a:lnTo>
                    <a:pt x="118" y="1209"/>
                  </a:lnTo>
                  <a:lnTo>
                    <a:pt x="115" y="1209"/>
                  </a:lnTo>
                  <a:lnTo>
                    <a:pt x="113" y="1210"/>
                  </a:lnTo>
                  <a:lnTo>
                    <a:pt x="112" y="1210"/>
                  </a:lnTo>
                  <a:lnTo>
                    <a:pt x="108" y="1210"/>
                  </a:lnTo>
                  <a:lnTo>
                    <a:pt x="107" y="1210"/>
                  </a:lnTo>
                  <a:lnTo>
                    <a:pt x="107" y="1209"/>
                  </a:lnTo>
                  <a:lnTo>
                    <a:pt x="105" y="1209"/>
                  </a:lnTo>
                  <a:lnTo>
                    <a:pt x="105" y="1208"/>
                  </a:lnTo>
                  <a:lnTo>
                    <a:pt x="104" y="1207"/>
                  </a:lnTo>
                  <a:lnTo>
                    <a:pt x="105" y="1205"/>
                  </a:lnTo>
                  <a:lnTo>
                    <a:pt x="108" y="1204"/>
                  </a:lnTo>
                  <a:lnTo>
                    <a:pt x="108" y="1203"/>
                  </a:lnTo>
                  <a:lnTo>
                    <a:pt x="108" y="1202"/>
                  </a:lnTo>
                  <a:lnTo>
                    <a:pt x="108" y="1200"/>
                  </a:lnTo>
                  <a:lnTo>
                    <a:pt x="107" y="1199"/>
                  </a:lnTo>
                  <a:lnTo>
                    <a:pt x="107" y="1198"/>
                  </a:lnTo>
                  <a:lnTo>
                    <a:pt x="107" y="1197"/>
                  </a:lnTo>
                  <a:lnTo>
                    <a:pt x="107" y="1195"/>
                  </a:lnTo>
                  <a:lnTo>
                    <a:pt x="109" y="1194"/>
                  </a:lnTo>
                  <a:lnTo>
                    <a:pt x="109" y="1193"/>
                  </a:lnTo>
                  <a:lnTo>
                    <a:pt x="109" y="1192"/>
                  </a:lnTo>
                  <a:lnTo>
                    <a:pt x="109" y="1190"/>
                  </a:lnTo>
                  <a:lnTo>
                    <a:pt x="110" y="1189"/>
                  </a:lnTo>
                  <a:lnTo>
                    <a:pt x="112" y="1188"/>
                  </a:lnTo>
                  <a:lnTo>
                    <a:pt x="110" y="1187"/>
                  </a:lnTo>
                  <a:lnTo>
                    <a:pt x="110" y="1185"/>
                  </a:lnTo>
                  <a:lnTo>
                    <a:pt x="109" y="1184"/>
                  </a:lnTo>
                  <a:lnTo>
                    <a:pt x="109" y="1183"/>
                  </a:lnTo>
                  <a:lnTo>
                    <a:pt x="108" y="1183"/>
                  </a:lnTo>
                  <a:lnTo>
                    <a:pt x="108" y="1182"/>
                  </a:lnTo>
                  <a:lnTo>
                    <a:pt x="107" y="1182"/>
                  </a:lnTo>
                  <a:lnTo>
                    <a:pt x="105" y="1182"/>
                  </a:lnTo>
                  <a:lnTo>
                    <a:pt x="104" y="1182"/>
                  </a:lnTo>
                  <a:lnTo>
                    <a:pt x="103" y="1180"/>
                  </a:lnTo>
                  <a:lnTo>
                    <a:pt x="102" y="1182"/>
                  </a:lnTo>
                  <a:lnTo>
                    <a:pt x="100" y="1182"/>
                  </a:lnTo>
                  <a:lnTo>
                    <a:pt x="99" y="1183"/>
                  </a:lnTo>
                  <a:lnTo>
                    <a:pt x="99" y="1182"/>
                  </a:lnTo>
                  <a:lnTo>
                    <a:pt x="98" y="1182"/>
                  </a:lnTo>
                  <a:lnTo>
                    <a:pt x="97" y="1182"/>
                  </a:lnTo>
                  <a:lnTo>
                    <a:pt x="95" y="1182"/>
                  </a:lnTo>
                  <a:lnTo>
                    <a:pt x="94" y="1182"/>
                  </a:lnTo>
                  <a:lnTo>
                    <a:pt x="93" y="1182"/>
                  </a:lnTo>
                  <a:lnTo>
                    <a:pt x="93" y="1180"/>
                  </a:lnTo>
                  <a:lnTo>
                    <a:pt x="92" y="1179"/>
                  </a:lnTo>
                  <a:lnTo>
                    <a:pt x="90" y="1178"/>
                  </a:lnTo>
                  <a:lnTo>
                    <a:pt x="89" y="1178"/>
                  </a:lnTo>
                  <a:lnTo>
                    <a:pt x="88" y="1178"/>
                  </a:lnTo>
                  <a:lnTo>
                    <a:pt x="88" y="1179"/>
                  </a:lnTo>
                  <a:lnTo>
                    <a:pt x="87" y="1179"/>
                  </a:lnTo>
                  <a:lnTo>
                    <a:pt x="83" y="1180"/>
                  </a:lnTo>
                  <a:lnTo>
                    <a:pt x="82" y="1180"/>
                  </a:lnTo>
                  <a:lnTo>
                    <a:pt x="80" y="1180"/>
                  </a:lnTo>
                  <a:lnTo>
                    <a:pt x="80" y="1179"/>
                  </a:lnTo>
                  <a:lnTo>
                    <a:pt x="80" y="1178"/>
                  </a:lnTo>
                  <a:lnTo>
                    <a:pt x="80" y="1177"/>
                  </a:lnTo>
                  <a:lnTo>
                    <a:pt x="80" y="1175"/>
                  </a:lnTo>
                  <a:lnTo>
                    <a:pt x="82" y="1175"/>
                  </a:lnTo>
                  <a:lnTo>
                    <a:pt x="82" y="1174"/>
                  </a:lnTo>
                  <a:lnTo>
                    <a:pt x="83" y="1174"/>
                  </a:lnTo>
                  <a:lnTo>
                    <a:pt x="83" y="1173"/>
                  </a:lnTo>
                  <a:lnTo>
                    <a:pt x="83" y="1172"/>
                  </a:lnTo>
                  <a:lnTo>
                    <a:pt x="83" y="1170"/>
                  </a:lnTo>
                  <a:lnTo>
                    <a:pt x="84" y="1169"/>
                  </a:lnTo>
                  <a:lnTo>
                    <a:pt x="85" y="1169"/>
                  </a:lnTo>
                  <a:lnTo>
                    <a:pt x="85" y="1168"/>
                  </a:lnTo>
                  <a:lnTo>
                    <a:pt x="84" y="1167"/>
                  </a:lnTo>
                  <a:lnTo>
                    <a:pt x="84" y="1165"/>
                  </a:lnTo>
                  <a:lnTo>
                    <a:pt x="85" y="1164"/>
                  </a:lnTo>
                  <a:lnTo>
                    <a:pt x="87" y="1164"/>
                  </a:lnTo>
                  <a:lnTo>
                    <a:pt x="87" y="1163"/>
                  </a:lnTo>
                  <a:lnTo>
                    <a:pt x="88" y="1163"/>
                  </a:lnTo>
                  <a:lnTo>
                    <a:pt x="88" y="1162"/>
                  </a:lnTo>
                  <a:lnTo>
                    <a:pt x="88" y="1160"/>
                  </a:lnTo>
                  <a:lnTo>
                    <a:pt x="88" y="1159"/>
                  </a:lnTo>
                  <a:lnTo>
                    <a:pt x="88" y="1158"/>
                  </a:lnTo>
                  <a:lnTo>
                    <a:pt x="87" y="1156"/>
                  </a:lnTo>
                  <a:lnTo>
                    <a:pt x="87" y="1155"/>
                  </a:lnTo>
                  <a:lnTo>
                    <a:pt x="87" y="1154"/>
                  </a:lnTo>
                  <a:lnTo>
                    <a:pt x="87" y="1153"/>
                  </a:lnTo>
                  <a:lnTo>
                    <a:pt x="87" y="1151"/>
                  </a:lnTo>
                  <a:lnTo>
                    <a:pt x="88" y="1150"/>
                  </a:lnTo>
                  <a:lnTo>
                    <a:pt x="89" y="1149"/>
                  </a:lnTo>
                  <a:lnTo>
                    <a:pt x="88" y="1149"/>
                  </a:lnTo>
                  <a:lnTo>
                    <a:pt x="87" y="1150"/>
                  </a:lnTo>
                  <a:lnTo>
                    <a:pt x="85" y="1150"/>
                  </a:lnTo>
                  <a:lnTo>
                    <a:pt x="84" y="1150"/>
                  </a:lnTo>
                  <a:lnTo>
                    <a:pt x="84" y="1149"/>
                  </a:lnTo>
                  <a:lnTo>
                    <a:pt x="84" y="1148"/>
                  </a:lnTo>
                  <a:lnTo>
                    <a:pt x="85" y="1146"/>
                  </a:lnTo>
                  <a:lnTo>
                    <a:pt x="87" y="1145"/>
                  </a:lnTo>
                  <a:lnTo>
                    <a:pt x="87" y="1144"/>
                  </a:lnTo>
                  <a:lnTo>
                    <a:pt x="85" y="1143"/>
                  </a:lnTo>
                  <a:lnTo>
                    <a:pt x="85" y="1141"/>
                  </a:lnTo>
                  <a:lnTo>
                    <a:pt x="84" y="1141"/>
                  </a:lnTo>
                  <a:lnTo>
                    <a:pt x="85" y="1140"/>
                  </a:lnTo>
                  <a:lnTo>
                    <a:pt x="85" y="1139"/>
                  </a:lnTo>
                  <a:lnTo>
                    <a:pt x="85" y="1138"/>
                  </a:lnTo>
                  <a:lnTo>
                    <a:pt x="85" y="1136"/>
                  </a:lnTo>
                  <a:lnTo>
                    <a:pt x="84" y="1134"/>
                  </a:lnTo>
                  <a:lnTo>
                    <a:pt x="83" y="1134"/>
                  </a:lnTo>
                  <a:lnTo>
                    <a:pt x="83" y="1133"/>
                  </a:lnTo>
                  <a:lnTo>
                    <a:pt x="82" y="1131"/>
                  </a:lnTo>
                  <a:lnTo>
                    <a:pt x="80" y="1130"/>
                  </a:lnTo>
                  <a:lnTo>
                    <a:pt x="79" y="1130"/>
                  </a:lnTo>
                  <a:lnTo>
                    <a:pt x="78" y="1131"/>
                  </a:lnTo>
                  <a:lnTo>
                    <a:pt x="77" y="1130"/>
                  </a:lnTo>
                  <a:lnTo>
                    <a:pt x="77" y="1129"/>
                  </a:lnTo>
                  <a:lnTo>
                    <a:pt x="77" y="1128"/>
                  </a:lnTo>
                  <a:lnTo>
                    <a:pt x="75" y="1128"/>
                  </a:lnTo>
                  <a:lnTo>
                    <a:pt x="75" y="1126"/>
                  </a:lnTo>
                  <a:lnTo>
                    <a:pt x="74" y="1126"/>
                  </a:lnTo>
                  <a:lnTo>
                    <a:pt x="72" y="1126"/>
                  </a:lnTo>
                  <a:lnTo>
                    <a:pt x="72" y="1125"/>
                  </a:lnTo>
                  <a:lnTo>
                    <a:pt x="70" y="1124"/>
                  </a:lnTo>
                  <a:lnTo>
                    <a:pt x="69" y="1124"/>
                  </a:lnTo>
                  <a:lnTo>
                    <a:pt x="68" y="1123"/>
                  </a:lnTo>
                  <a:lnTo>
                    <a:pt x="68" y="1121"/>
                  </a:lnTo>
                  <a:lnTo>
                    <a:pt x="68" y="1120"/>
                  </a:lnTo>
                  <a:lnTo>
                    <a:pt x="67" y="1120"/>
                  </a:lnTo>
                  <a:lnTo>
                    <a:pt x="65" y="1120"/>
                  </a:lnTo>
                  <a:lnTo>
                    <a:pt x="64" y="1119"/>
                  </a:lnTo>
                  <a:lnTo>
                    <a:pt x="64" y="1118"/>
                  </a:lnTo>
                  <a:lnTo>
                    <a:pt x="63" y="1118"/>
                  </a:lnTo>
                  <a:lnTo>
                    <a:pt x="64" y="1118"/>
                  </a:lnTo>
                  <a:lnTo>
                    <a:pt x="64" y="1116"/>
                  </a:lnTo>
                  <a:lnTo>
                    <a:pt x="63" y="1115"/>
                  </a:lnTo>
                  <a:lnTo>
                    <a:pt x="63" y="1114"/>
                  </a:lnTo>
                  <a:lnTo>
                    <a:pt x="62" y="1114"/>
                  </a:lnTo>
                  <a:lnTo>
                    <a:pt x="60" y="1114"/>
                  </a:lnTo>
                  <a:lnTo>
                    <a:pt x="59" y="1115"/>
                  </a:lnTo>
                  <a:lnTo>
                    <a:pt x="58" y="1115"/>
                  </a:lnTo>
                  <a:lnTo>
                    <a:pt x="58" y="1114"/>
                  </a:lnTo>
                  <a:lnTo>
                    <a:pt x="57" y="1114"/>
                  </a:lnTo>
                  <a:lnTo>
                    <a:pt x="55" y="1114"/>
                  </a:lnTo>
                  <a:lnTo>
                    <a:pt x="54" y="1115"/>
                  </a:lnTo>
                  <a:lnTo>
                    <a:pt x="53" y="1115"/>
                  </a:lnTo>
                  <a:lnTo>
                    <a:pt x="53" y="1116"/>
                  </a:lnTo>
                  <a:lnTo>
                    <a:pt x="53" y="1118"/>
                  </a:lnTo>
                  <a:lnTo>
                    <a:pt x="50" y="1118"/>
                  </a:lnTo>
                  <a:lnTo>
                    <a:pt x="49" y="1118"/>
                  </a:lnTo>
                  <a:lnTo>
                    <a:pt x="48" y="1116"/>
                  </a:lnTo>
                  <a:lnTo>
                    <a:pt x="47" y="1116"/>
                  </a:lnTo>
                  <a:lnTo>
                    <a:pt x="45" y="1116"/>
                  </a:lnTo>
                  <a:lnTo>
                    <a:pt x="45" y="1115"/>
                  </a:lnTo>
                  <a:lnTo>
                    <a:pt x="44" y="1115"/>
                  </a:lnTo>
                  <a:lnTo>
                    <a:pt x="43" y="1116"/>
                  </a:lnTo>
                  <a:lnTo>
                    <a:pt x="42" y="1116"/>
                  </a:lnTo>
                  <a:lnTo>
                    <a:pt x="40" y="1115"/>
                  </a:lnTo>
                  <a:lnTo>
                    <a:pt x="40" y="1114"/>
                  </a:lnTo>
                  <a:lnTo>
                    <a:pt x="39" y="1113"/>
                  </a:lnTo>
                  <a:lnTo>
                    <a:pt x="38" y="1111"/>
                  </a:lnTo>
                  <a:lnTo>
                    <a:pt x="37" y="1111"/>
                  </a:lnTo>
                  <a:lnTo>
                    <a:pt x="35" y="1110"/>
                  </a:lnTo>
                  <a:lnTo>
                    <a:pt x="35" y="1111"/>
                  </a:lnTo>
                  <a:lnTo>
                    <a:pt x="34" y="1111"/>
                  </a:lnTo>
                  <a:lnTo>
                    <a:pt x="33" y="1111"/>
                  </a:lnTo>
                  <a:lnTo>
                    <a:pt x="32" y="1111"/>
                  </a:lnTo>
                  <a:lnTo>
                    <a:pt x="30" y="1111"/>
                  </a:lnTo>
                  <a:lnTo>
                    <a:pt x="30" y="1110"/>
                  </a:lnTo>
                  <a:lnTo>
                    <a:pt x="29" y="1110"/>
                  </a:lnTo>
                  <a:lnTo>
                    <a:pt x="29" y="1111"/>
                  </a:lnTo>
                  <a:lnTo>
                    <a:pt x="28" y="1111"/>
                  </a:lnTo>
                  <a:lnTo>
                    <a:pt x="27" y="1111"/>
                  </a:lnTo>
                  <a:lnTo>
                    <a:pt x="25" y="1110"/>
                  </a:lnTo>
                  <a:lnTo>
                    <a:pt x="24" y="1110"/>
                  </a:lnTo>
                  <a:lnTo>
                    <a:pt x="23" y="1110"/>
                  </a:lnTo>
                  <a:lnTo>
                    <a:pt x="22" y="1109"/>
                  </a:lnTo>
                  <a:lnTo>
                    <a:pt x="22" y="1108"/>
                  </a:lnTo>
                  <a:lnTo>
                    <a:pt x="20" y="1108"/>
                  </a:lnTo>
                  <a:lnTo>
                    <a:pt x="20" y="1106"/>
                  </a:lnTo>
                  <a:lnTo>
                    <a:pt x="19" y="1106"/>
                  </a:lnTo>
                  <a:lnTo>
                    <a:pt x="18" y="1106"/>
                  </a:lnTo>
                  <a:lnTo>
                    <a:pt x="17" y="1105"/>
                  </a:lnTo>
                  <a:lnTo>
                    <a:pt x="15" y="1104"/>
                  </a:lnTo>
                  <a:lnTo>
                    <a:pt x="14" y="1103"/>
                  </a:lnTo>
                  <a:lnTo>
                    <a:pt x="13" y="1103"/>
                  </a:lnTo>
                  <a:lnTo>
                    <a:pt x="12" y="1103"/>
                  </a:lnTo>
                  <a:lnTo>
                    <a:pt x="10" y="1103"/>
                  </a:lnTo>
                  <a:lnTo>
                    <a:pt x="10" y="1101"/>
                  </a:lnTo>
                  <a:lnTo>
                    <a:pt x="9" y="1101"/>
                  </a:lnTo>
                  <a:lnTo>
                    <a:pt x="8" y="1100"/>
                  </a:lnTo>
                  <a:lnTo>
                    <a:pt x="7" y="1100"/>
                  </a:lnTo>
                  <a:lnTo>
                    <a:pt x="5" y="1100"/>
                  </a:lnTo>
                  <a:lnTo>
                    <a:pt x="3" y="1099"/>
                  </a:lnTo>
                  <a:lnTo>
                    <a:pt x="2" y="1099"/>
                  </a:lnTo>
                  <a:lnTo>
                    <a:pt x="0" y="1099"/>
                  </a:lnTo>
                  <a:lnTo>
                    <a:pt x="2" y="1098"/>
                  </a:lnTo>
                  <a:lnTo>
                    <a:pt x="3" y="1096"/>
                  </a:lnTo>
                  <a:lnTo>
                    <a:pt x="3" y="1095"/>
                  </a:lnTo>
                  <a:lnTo>
                    <a:pt x="4" y="1095"/>
                  </a:lnTo>
                  <a:lnTo>
                    <a:pt x="5" y="1094"/>
                  </a:lnTo>
                  <a:lnTo>
                    <a:pt x="5" y="1093"/>
                  </a:lnTo>
                  <a:lnTo>
                    <a:pt x="7" y="1091"/>
                  </a:lnTo>
                  <a:lnTo>
                    <a:pt x="7" y="1090"/>
                  </a:lnTo>
                  <a:lnTo>
                    <a:pt x="8" y="1090"/>
                  </a:lnTo>
                  <a:lnTo>
                    <a:pt x="8" y="1089"/>
                  </a:lnTo>
                  <a:lnTo>
                    <a:pt x="8" y="1088"/>
                  </a:lnTo>
                  <a:lnTo>
                    <a:pt x="7" y="1088"/>
                  </a:lnTo>
                  <a:lnTo>
                    <a:pt x="5" y="1088"/>
                  </a:lnTo>
                  <a:lnTo>
                    <a:pt x="4" y="1086"/>
                  </a:lnTo>
                  <a:lnTo>
                    <a:pt x="3" y="1085"/>
                  </a:lnTo>
                  <a:lnTo>
                    <a:pt x="2" y="1084"/>
                  </a:lnTo>
                  <a:lnTo>
                    <a:pt x="3" y="1083"/>
                  </a:lnTo>
                  <a:lnTo>
                    <a:pt x="3" y="1081"/>
                  </a:lnTo>
                  <a:lnTo>
                    <a:pt x="3" y="1080"/>
                  </a:lnTo>
                  <a:lnTo>
                    <a:pt x="4" y="1080"/>
                  </a:lnTo>
                  <a:lnTo>
                    <a:pt x="4" y="1079"/>
                  </a:lnTo>
                  <a:lnTo>
                    <a:pt x="5" y="1078"/>
                  </a:lnTo>
                  <a:lnTo>
                    <a:pt x="5" y="1076"/>
                  </a:lnTo>
                  <a:lnTo>
                    <a:pt x="5" y="1075"/>
                  </a:lnTo>
                  <a:lnTo>
                    <a:pt x="7" y="1075"/>
                  </a:lnTo>
                  <a:lnTo>
                    <a:pt x="8" y="1075"/>
                  </a:lnTo>
                  <a:lnTo>
                    <a:pt x="8" y="1074"/>
                  </a:lnTo>
                  <a:lnTo>
                    <a:pt x="9" y="1073"/>
                  </a:lnTo>
                  <a:lnTo>
                    <a:pt x="9" y="1071"/>
                  </a:lnTo>
                  <a:lnTo>
                    <a:pt x="10" y="1073"/>
                  </a:lnTo>
                  <a:lnTo>
                    <a:pt x="12" y="1073"/>
                  </a:lnTo>
                  <a:lnTo>
                    <a:pt x="12" y="1071"/>
                  </a:lnTo>
                  <a:lnTo>
                    <a:pt x="12" y="1070"/>
                  </a:lnTo>
                  <a:lnTo>
                    <a:pt x="13" y="1070"/>
                  </a:lnTo>
                  <a:lnTo>
                    <a:pt x="13" y="1069"/>
                  </a:lnTo>
                  <a:lnTo>
                    <a:pt x="13" y="1068"/>
                  </a:lnTo>
                  <a:lnTo>
                    <a:pt x="12" y="1066"/>
                  </a:lnTo>
                  <a:lnTo>
                    <a:pt x="12" y="1065"/>
                  </a:lnTo>
                  <a:lnTo>
                    <a:pt x="12" y="1064"/>
                  </a:lnTo>
                  <a:lnTo>
                    <a:pt x="13" y="1064"/>
                  </a:lnTo>
                  <a:lnTo>
                    <a:pt x="14" y="1064"/>
                  </a:lnTo>
                  <a:lnTo>
                    <a:pt x="14" y="1063"/>
                  </a:lnTo>
                  <a:lnTo>
                    <a:pt x="14" y="1061"/>
                  </a:lnTo>
                  <a:lnTo>
                    <a:pt x="14" y="1060"/>
                  </a:lnTo>
                  <a:lnTo>
                    <a:pt x="15" y="1060"/>
                  </a:lnTo>
                  <a:lnTo>
                    <a:pt x="15" y="1059"/>
                  </a:lnTo>
                  <a:lnTo>
                    <a:pt x="17" y="1058"/>
                  </a:lnTo>
                  <a:lnTo>
                    <a:pt x="17" y="1056"/>
                  </a:lnTo>
                  <a:lnTo>
                    <a:pt x="18" y="1055"/>
                  </a:lnTo>
                  <a:lnTo>
                    <a:pt x="18" y="1054"/>
                  </a:lnTo>
                  <a:lnTo>
                    <a:pt x="18" y="1053"/>
                  </a:lnTo>
                  <a:lnTo>
                    <a:pt x="19" y="1053"/>
                  </a:lnTo>
                  <a:lnTo>
                    <a:pt x="19" y="1051"/>
                  </a:lnTo>
                  <a:lnTo>
                    <a:pt x="19" y="1050"/>
                  </a:lnTo>
                  <a:lnTo>
                    <a:pt x="20" y="1050"/>
                  </a:lnTo>
                  <a:lnTo>
                    <a:pt x="22" y="1050"/>
                  </a:lnTo>
                  <a:lnTo>
                    <a:pt x="22" y="1049"/>
                  </a:lnTo>
                  <a:lnTo>
                    <a:pt x="23" y="1049"/>
                  </a:lnTo>
                  <a:lnTo>
                    <a:pt x="23" y="1048"/>
                  </a:lnTo>
                  <a:lnTo>
                    <a:pt x="23" y="1046"/>
                  </a:lnTo>
                  <a:lnTo>
                    <a:pt x="23" y="1045"/>
                  </a:lnTo>
                  <a:lnTo>
                    <a:pt x="23" y="1043"/>
                  </a:lnTo>
                  <a:lnTo>
                    <a:pt x="23" y="1041"/>
                  </a:lnTo>
                  <a:lnTo>
                    <a:pt x="23" y="1040"/>
                  </a:lnTo>
                  <a:lnTo>
                    <a:pt x="24" y="1040"/>
                  </a:lnTo>
                  <a:lnTo>
                    <a:pt x="29" y="1040"/>
                  </a:lnTo>
                  <a:lnTo>
                    <a:pt x="30" y="1040"/>
                  </a:lnTo>
                  <a:lnTo>
                    <a:pt x="32" y="1040"/>
                  </a:lnTo>
                  <a:lnTo>
                    <a:pt x="33" y="1039"/>
                  </a:lnTo>
                  <a:lnTo>
                    <a:pt x="34" y="1039"/>
                  </a:lnTo>
                  <a:lnTo>
                    <a:pt x="35" y="1038"/>
                  </a:lnTo>
                  <a:lnTo>
                    <a:pt x="37" y="1038"/>
                  </a:lnTo>
                  <a:lnTo>
                    <a:pt x="38" y="1038"/>
                  </a:lnTo>
                  <a:lnTo>
                    <a:pt x="39" y="1038"/>
                  </a:lnTo>
                  <a:lnTo>
                    <a:pt x="40" y="1038"/>
                  </a:lnTo>
                  <a:lnTo>
                    <a:pt x="42" y="1038"/>
                  </a:lnTo>
                  <a:lnTo>
                    <a:pt x="43" y="1038"/>
                  </a:lnTo>
                  <a:lnTo>
                    <a:pt x="44" y="1038"/>
                  </a:lnTo>
                  <a:lnTo>
                    <a:pt x="45" y="1038"/>
                  </a:lnTo>
                  <a:lnTo>
                    <a:pt x="47" y="1038"/>
                  </a:lnTo>
                  <a:lnTo>
                    <a:pt x="48" y="1038"/>
                  </a:lnTo>
                  <a:lnTo>
                    <a:pt x="50" y="1038"/>
                  </a:lnTo>
                  <a:lnTo>
                    <a:pt x="52" y="1038"/>
                  </a:lnTo>
                  <a:lnTo>
                    <a:pt x="53" y="1036"/>
                  </a:lnTo>
                  <a:lnTo>
                    <a:pt x="53" y="1035"/>
                  </a:lnTo>
                  <a:lnTo>
                    <a:pt x="54" y="1034"/>
                  </a:lnTo>
                  <a:lnTo>
                    <a:pt x="55" y="1033"/>
                  </a:lnTo>
                  <a:lnTo>
                    <a:pt x="55" y="1031"/>
                  </a:lnTo>
                  <a:lnTo>
                    <a:pt x="55" y="1030"/>
                  </a:lnTo>
                  <a:lnTo>
                    <a:pt x="57" y="1029"/>
                  </a:lnTo>
                  <a:lnTo>
                    <a:pt x="58" y="1029"/>
                  </a:lnTo>
                  <a:lnTo>
                    <a:pt x="59" y="1029"/>
                  </a:lnTo>
                  <a:lnTo>
                    <a:pt x="60" y="1028"/>
                  </a:lnTo>
                  <a:lnTo>
                    <a:pt x="62" y="1029"/>
                  </a:lnTo>
                  <a:lnTo>
                    <a:pt x="63" y="1029"/>
                  </a:lnTo>
                  <a:lnTo>
                    <a:pt x="64" y="1030"/>
                  </a:lnTo>
                  <a:lnTo>
                    <a:pt x="65" y="1030"/>
                  </a:lnTo>
                  <a:lnTo>
                    <a:pt x="65" y="1031"/>
                  </a:lnTo>
                  <a:lnTo>
                    <a:pt x="67" y="1031"/>
                  </a:lnTo>
                  <a:lnTo>
                    <a:pt x="68" y="1031"/>
                  </a:lnTo>
                  <a:lnTo>
                    <a:pt x="68" y="1030"/>
                  </a:lnTo>
                  <a:lnTo>
                    <a:pt x="69" y="1030"/>
                  </a:lnTo>
                  <a:lnTo>
                    <a:pt x="70" y="1030"/>
                  </a:lnTo>
                  <a:lnTo>
                    <a:pt x="72" y="1029"/>
                  </a:lnTo>
                  <a:lnTo>
                    <a:pt x="72" y="1028"/>
                  </a:lnTo>
                  <a:lnTo>
                    <a:pt x="73" y="1028"/>
                  </a:lnTo>
                  <a:lnTo>
                    <a:pt x="73" y="1026"/>
                  </a:lnTo>
                  <a:lnTo>
                    <a:pt x="74" y="1026"/>
                  </a:lnTo>
                  <a:lnTo>
                    <a:pt x="75" y="1025"/>
                  </a:lnTo>
                  <a:lnTo>
                    <a:pt x="77" y="1025"/>
                  </a:lnTo>
                  <a:lnTo>
                    <a:pt x="78" y="1025"/>
                  </a:lnTo>
                  <a:lnTo>
                    <a:pt x="80" y="1025"/>
                  </a:lnTo>
                  <a:lnTo>
                    <a:pt x="82" y="1025"/>
                  </a:lnTo>
                  <a:lnTo>
                    <a:pt x="83" y="1025"/>
                  </a:lnTo>
                  <a:lnTo>
                    <a:pt x="84" y="1026"/>
                  </a:lnTo>
                  <a:lnTo>
                    <a:pt x="85" y="1026"/>
                  </a:lnTo>
                  <a:lnTo>
                    <a:pt x="87" y="1026"/>
                  </a:lnTo>
                  <a:lnTo>
                    <a:pt x="88" y="1025"/>
                  </a:lnTo>
                  <a:lnTo>
                    <a:pt x="88" y="1024"/>
                  </a:lnTo>
                  <a:lnTo>
                    <a:pt x="89" y="1024"/>
                  </a:lnTo>
                  <a:lnTo>
                    <a:pt x="89" y="1023"/>
                  </a:lnTo>
                  <a:lnTo>
                    <a:pt x="89" y="1020"/>
                  </a:lnTo>
                  <a:lnTo>
                    <a:pt x="89" y="1019"/>
                  </a:lnTo>
                  <a:lnTo>
                    <a:pt x="89" y="1018"/>
                  </a:lnTo>
                  <a:lnTo>
                    <a:pt x="89" y="1016"/>
                  </a:lnTo>
                  <a:lnTo>
                    <a:pt x="89" y="1015"/>
                  </a:lnTo>
                  <a:lnTo>
                    <a:pt x="90" y="1014"/>
                  </a:lnTo>
                  <a:lnTo>
                    <a:pt x="90" y="1013"/>
                  </a:lnTo>
                  <a:lnTo>
                    <a:pt x="92" y="1011"/>
                  </a:lnTo>
                  <a:lnTo>
                    <a:pt x="92" y="1010"/>
                  </a:lnTo>
                  <a:lnTo>
                    <a:pt x="93" y="1009"/>
                  </a:lnTo>
                  <a:lnTo>
                    <a:pt x="93" y="1008"/>
                  </a:lnTo>
                  <a:lnTo>
                    <a:pt x="94" y="1005"/>
                  </a:lnTo>
                  <a:lnTo>
                    <a:pt x="95" y="1003"/>
                  </a:lnTo>
                  <a:lnTo>
                    <a:pt x="94" y="1001"/>
                  </a:lnTo>
                  <a:lnTo>
                    <a:pt x="94" y="1000"/>
                  </a:lnTo>
                  <a:lnTo>
                    <a:pt x="93" y="1000"/>
                  </a:lnTo>
                  <a:lnTo>
                    <a:pt x="92" y="999"/>
                  </a:lnTo>
                  <a:lnTo>
                    <a:pt x="92" y="998"/>
                  </a:lnTo>
                  <a:lnTo>
                    <a:pt x="92" y="996"/>
                  </a:lnTo>
                  <a:lnTo>
                    <a:pt x="93" y="996"/>
                  </a:lnTo>
                  <a:lnTo>
                    <a:pt x="94" y="995"/>
                  </a:lnTo>
                  <a:lnTo>
                    <a:pt x="94" y="994"/>
                  </a:lnTo>
                  <a:lnTo>
                    <a:pt x="94" y="993"/>
                  </a:lnTo>
                  <a:lnTo>
                    <a:pt x="93" y="993"/>
                  </a:lnTo>
                  <a:lnTo>
                    <a:pt x="92" y="993"/>
                  </a:lnTo>
                  <a:lnTo>
                    <a:pt x="92" y="991"/>
                  </a:lnTo>
                  <a:lnTo>
                    <a:pt x="92" y="990"/>
                  </a:lnTo>
                  <a:lnTo>
                    <a:pt x="92" y="989"/>
                  </a:lnTo>
                  <a:lnTo>
                    <a:pt x="92" y="988"/>
                  </a:lnTo>
                  <a:lnTo>
                    <a:pt x="90" y="988"/>
                  </a:lnTo>
                  <a:lnTo>
                    <a:pt x="90" y="986"/>
                  </a:lnTo>
                  <a:lnTo>
                    <a:pt x="89" y="986"/>
                  </a:lnTo>
                  <a:lnTo>
                    <a:pt x="89" y="988"/>
                  </a:lnTo>
                  <a:lnTo>
                    <a:pt x="88" y="988"/>
                  </a:lnTo>
                  <a:lnTo>
                    <a:pt x="87" y="988"/>
                  </a:lnTo>
                  <a:lnTo>
                    <a:pt x="85" y="988"/>
                  </a:lnTo>
                  <a:lnTo>
                    <a:pt x="85" y="986"/>
                  </a:lnTo>
                  <a:lnTo>
                    <a:pt x="85" y="985"/>
                  </a:lnTo>
                  <a:lnTo>
                    <a:pt x="84" y="985"/>
                  </a:lnTo>
                  <a:lnTo>
                    <a:pt x="84" y="984"/>
                  </a:lnTo>
                  <a:lnTo>
                    <a:pt x="84" y="983"/>
                  </a:lnTo>
                  <a:lnTo>
                    <a:pt x="84" y="981"/>
                  </a:lnTo>
                  <a:lnTo>
                    <a:pt x="83" y="981"/>
                  </a:lnTo>
                  <a:lnTo>
                    <a:pt x="83" y="980"/>
                  </a:lnTo>
                  <a:lnTo>
                    <a:pt x="82" y="980"/>
                  </a:lnTo>
                  <a:lnTo>
                    <a:pt x="80" y="979"/>
                  </a:lnTo>
                  <a:lnTo>
                    <a:pt x="79" y="979"/>
                  </a:lnTo>
                  <a:lnTo>
                    <a:pt x="79" y="978"/>
                  </a:lnTo>
                  <a:lnTo>
                    <a:pt x="79" y="976"/>
                  </a:lnTo>
                  <a:lnTo>
                    <a:pt x="80" y="975"/>
                  </a:lnTo>
                  <a:lnTo>
                    <a:pt x="80" y="974"/>
                  </a:lnTo>
                  <a:lnTo>
                    <a:pt x="82" y="974"/>
                  </a:lnTo>
                  <a:lnTo>
                    <a:pt x="82" y="973"/>
                  </a:lnTo>
                  <a:lnTo>
                    <a:pt x="82" y="971"/>
                  </a:lnTo>
                  <a:lnTo>
                    <a:pt x="82" y="970"/>
                  </a:lnTo>
                  <a:lnTo>
                    <a:pt x="84" y="968"/>
                  </a:lnTo>
                  <a:lnTo>
                    <a:pt x="84" y="966"/>
                  </a:lnTo>
                  <a:lnTo>
                    <a:pt x="84" y="965"/>
                  </a:lnTo>
                  <a:lnTo>
                    <a:pt x="84" y="963"/>
                  </a:lnTo>
                  <a:lnTo>
                    <a:pt x="85" y="961"/>
                  </a:lnTo>
                  <a:lnTo>
                    <a:pt x="87" y="961"/>
                  </a:lnTo>
                  <a:lnTo>
                    <a:pt x="88" y="960"/>
                  </a:lnTo>
                  <a:lnTo>
                    <a:pt x="88" y="961"/>
                  </a:lnTo>
                  <a:lnTo>
                    <a:pt x="89" y="961"/>
                  </a:lnTo>
                  <a:lnTo>
                    <a:pt x="90" y="963"/>
                  </a:lnTo>
                  <a:lnTo>
                    <a:pt x="93" y="963"/>
                  </a:lnTo>
                  <a:lnTo>
                    <a:pt x="93" y="961"/>
                  </a:lnTo>
                  <a:lnTo>
                    <a:pt x="94" y="959"/>
                  </a:lnTo>
                  <a:lnTo>
                    <a:pt x="95" y="958"/>
                  </a:lnTo>
                  <a:lnTo>
                    <a:pt x="97" y="956"/>
                  </a:lnTo>
                  <a:lnTo>
                    <a:pt x="97" y="955"/>
                  </a:lnTo>
                  <a:lnTo>
                    <a:pt x="97" y="954"/>
                  </a:lnTo>
                  <a:lnTo>
                    <a:pt x="97" y="952"/>
                  </a:lnTo>
                  <a:lnTo>
                    <a:pt x="97" y="951"/>
                  </a:lnTo>
                  <a:lnTo>
                    <a:pt x="97" y="950"/>
                  </a:lnTo>
                  <a:lnTo>
                    <a:pt x="97" y="949"/>
                  </a:lnTo>
                  <a:lnTo>
                    <a:pt x="99" y="949"/>
                  </a:lnTo>
                  <a:lnTo>
                    <a:pt x="100" y="947"/>
                  </a:lnTo>
                  <a:lnTo>
                    <a:pt x="102" y="947"/>
                  </a:lnTo>
                  <a:lnTo>
                    <a:pt x="103" y="947"/>
                  </a:lnTo>
                  <a:lnTo>
                    <a:pt x="104" y="946"/>
                  </a:lnTo>
                  <a:lnTo>
                    <a:pt x="104" y="945"/>
                  </a:lnTo>
                  <a:lnTo>
                    <a:pt x="104" y="944"/>
                  </a:lnTo>
                  <a:lnTo>
                    <a:pt x="105" y="944"/>
                  </a:lnTo>
                  <a:lnTo>
                    <a:pt x="105" y="942"/>
                  </a:lnTo>
                  <a:lnTo>
                    <a:pt x="105" y="941"/>
                  </a:lnTo>
                  <a:lnTo>
                    <a:pt x="107" y="941"/>
                  </a:lnTo>
                  <a:lnTo>
                    <a:pt x="107" y="940"/>
                  </a:lnTo>
                  <a:lnTo>
                    <a:pt x="107" y="937"/>
                  </a:lnTo>
                  <a:lnTo>
                    <a:pt x="107" y="936"/>
                  </a:lnTo>
                  <a:lnTo>
                    <a:pt x="108" y="935"/>
                  </a:lnTo>
                  <a:lnTo>
                    <a:pt x="108" y="934"/>
                  </a:lnTo>
                  <a:lnTo>
                    <a:pt x="109" y="932"/>
                  </a:lnTo>
                  <a:lnTo>
                    <a:pt x="110" y="931"/>
                  </a:lnTo>
                  <a:lnTo>
                    <a:pt x="112" y="930"/>
                  </a:lnTo>
                  <a:lnTo>
                    <a:pt x="113" y="930"/>
                  </a:lnTo>
                  <a:lnTo>
                    <a:pt x="115" y="927"/>
                  </a:lnTo>
                  <a:lnTo>
                    <a:pt x="115" y="926"/>
                  </a:lnTo>
                  <a:lnTo>
                    <a:pt x="115" y="925"/>
                  </a:lnTo>
                  <a:lnTo>
                    <a:pt x="114" y="924"/>
                  </a:lnTo>
                  <a:lnTo>
                    <a:pt x="114" y="922"/>
                  </a:lnTo>
                  <a:lnTo>
                    <a:pt x="115" y="922"/>
                  </a:lnTo>
                  <a:lnTo>
                    <a:pt x="115" y="921"/>
                  </a:lnTo>
                  <a:lnTo>
                    <a:pt x="117" y="921"/>
                  </a:lnTo>
                  <a:lnTo>
                    <a:pt x="117" y="920"/>
                  </a:lnTo>
                  <a:lnTo>
                    <a:pt x="117" y="919"/>
                  </a:lnTo>
                  <a:lnTo>
                    <a:pt x="117" y="917"/>
                  </a:lnTo>
                  <a:lnTo>
                    <a:pt x="115" y="917"/>
                  </a:lnTo>
                  <a:lnTo>
                    <a:pt x="115" y="916"/>
                  </a:lnTo>
                  <a:lnTo>
                    <a:pt x="115" y="915"/>
                  </a:lnTo>
                  <a:lnTo>
                    <a:pt x="114" y="915"/>
                  </a:lnTo>
                  <a:lnTo>
                    <a:pt x="113" y="915"/>
                  </a:lnTo>
                  <a:lnTo>
                    <a:pt x="113" y="914"/>
                  </a:lnTo>
                  <a:lnTo>
                    <a:pt x="112" y="914"/>
                  </a:lnTo>
                  <a:lnTo>
                    <a:pt x="110" y="912"/>
                  </a:lnTo>
                  <a:lnTo>
                    <a:pt x="109" y="911"/>
                  </a:lnTo>
                  <a:lnTo>
                    <a:pt x="109" y="910"/>
                  </a:lnTo>
                  <a:lnTo>
                    <a:pt x="108" y="910"/>
                  </a:lnTo>
                  <a:lnTo>
                    <a:pt x="108" y="909"/>
                  </a:lnTo>
                  <a:lnTo>
                    <a:pt x="107" y="909"/>
                  </a:lnTo>
                  <a:lnTo>
                    <a:pt x="107" y="907"/>
                  </a:lnTo>
                  <a:lnTo>
                    <a:pt x="107" y="906"/>
                  </a:lnTo>
                  <a:lnTo>
                    <a:pt x="107" y="905"/>
                  </a:lnTo>
                  <a:lnTo>
                    <a:pt x="107" y="904"/>
                  </a:lnTo>
                  <a:lnTo>
                    <a:pt x="107" y="902"/>
                  </a:lnTo>
                  <a:lnTo>
                    <a:pt x="105" y="901"/>
                  </a:lnTo>
                  <a:lnTo>
                    <a:pt x="103" y="902"/>
                  </a:lnTo>
                  <a:lnTo>
                    <a:pt x="103" y="901"/>
                  </a:lnTo>
                  <a:lnTo>
                    <a:pt x="102" y="901"/>
                  </a:lnTo>
                  <a:lnTo>
                    <a:pt x="100" y="900"/>
                  </a:lnTo>
                  <a:lnTo>
                    <a:pt x="99" y="899"/>
                  </a:lnTo>
                  <a:lnTo>
                    <a:pt x="98" y="897"/>
                  </a:lnTo>
                  <a:lnTo>
                    <a:pt x="97" y="896"/>
                  </a:lnTo>
                  <a:lnTo>
                    <a:pt x="97" y="895"/>
                  </a:lnTo>
                  <a:lnTo>
                    <a:pt x="93" y="891"/>
                  </a:lnTo>
                  <a:lnTo>
                    <a:pt x="92" y="890"/>
                  </a:lnTo>
                  <a:lnTo>
                    <a:pt x="92" y="889"/>
                  </a:lnTo>
                  <a:lnTo>
                    <a:pt x="92" y="887"/>
                  </a:lnTo>
                  <a:lnTo>
                    <a:pt x="92" y="886"/>
                  </a:lnTo>
                  <a:lnTo>
                    <a:pt x="92" y="885"/>
                  </a:lnTo>
                  <a:lnTo>
                    <a:pt x="93" y="884"/>
                  </a:lnTo>
                  <a:lnTo>
                    <a:pt x="94" y="882"/>
                  </a:lnTo>
                  <a:lnTo>
                    <a:pt x="93" y="881"/>
                  </a:lnTo>
                  <a:lnTo>
                    <a:pt x="92" y="880"/>
                  </a:lnTo>
                  <a:lnTo>
                    <a:pt x="90" y="879"/>
                  </a:lnTo>
                  <a:lnTo>
                    <a:pt x="90" y="877"/>
                  </a:lnTo>
                  <a:lnTo>
                    <a:pt x="90" y="876"/>
                  </a:lnTo>
                  <a:lnTo>
                    <a:pt x="90" y="875"/>
                  </a:lnTo>
                  <a:lnTo>
                    <a:pt x="90" y="874"/>
                  </a:lnTo>
                  <a:lnTo>
                    <a:pt x="89" y="872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8" y="869"/>
                  </a:lnTo>
                  <a:lnTo>
                    <a:pt x="88" y="867"/>
                  </a:lnTo>
                  <a:lnTo>
                    <a:pt x="87" y="867"/>
                  </a:lnTo>
                  <a:lnTo>
                    <a:pt x="85" y="866"/>
                  </a:lnTo>
                  <a:lnTo>
                    <a:pt x="84" y="866"/>
                  </a:lnTo>
                  <a:lnTo>
                    <a:pt x="83" y="865"/>
                  </a:lnTo>
                  <a:lnTo>
                    <a:pt x="83" y="864"/>
                  </a:lnTo>
                  <a:lnTo>
                    <a:pt x="82" y="864"/>
                  </a:lnTo>
                  <a:lnTo>
                    <a:pt x="82" y="862"/>
                  </a:lnTo>
                  <a:lnTo>
                    <a:pt x="83" y="861"/>
                  </a:lnTo>
                  <a:lnTo>
                    <a:pt x="84" y="860"/>
                  </a:lnTo>
                  <a:lnTo>
                    <a:pt x="87" y="857"/>
                  </a:lnTo>
                  <a:lnTo>
                    <a:pt x="88" y="856"/>
                  </a:lnTo>
                  <a:lnTo>
                    <a:pt x="89" y="856"/>
                  </a:lnTo>
                  <a:lnTo>
                    <a:pt x="90" y="856"/>
                  </a:lnTo>
                  <a:lnTo>
                    <a:pt x="90" y="855"/>
                  </a:lnTo>
                  <a:lnTo>
                    <a:pt x="92" y="855"/>
                  </a:lnTo>
                  <a:lnTo>
                    <a:pt x="93" y="855"/>
                  </a:lnTo>
                  <a:lnTo>
                    <a:pt x="94" y="854"/>
                  </a:lnTo>
                  <a:lnTo>
                    <a:pt x="94" y="852"/>
                  </a:lnTo>
                  <a:lnTo>
                    <a:pt x="95" y="851"/>
                  </a:lnTo>
                  <a:lnTo>
                    <a:pt x="94" y="851"/>
                  </a:lnTo>
                  <a:lnTo>
                    <a:pt x="94" y="850"/>
                  </a:lnTo>
                  <a:lnTo>
                    <a:pt x="95" y="850"/>
                  </a:lnTo>
                  <a:lnTo>
                    <a:pt x="95" y="849"/>
                  </a:lnTo>
                  <a:lnTo>
                    <a:pt x="97" y="847"/>
                  </a:lnTo>
                  <a:lnTo>
                    <a:pt x="98" y="847"/>
                  </a:lnTo>
                  <a:lnTo>
                    <a:pt x="98" y="846"/>
                  </a:lnTo>
                  <a:lnTo>
                    <a:pt x="98" y="845"/>
                  </a:lnTo>
                  <a:lnTo>
                    <a:pt x="99" y="844"/>
                  </a:lnTo>
                  <a:lnTo>
                    <a:pt x="99" y="842"/>
                  </a:lnTo>
                  <a:lnTo>
                    <a:pt x="99" y="841"/>
                  </a:lnTo>
                  <a:lnTo>
                    <a:pt x="100" y="841"/>
                  </a:lnTo>
                  <a:lnTo>
                    <a:pt x="100" y="840"/>
                  </a:lnTo>
                  <a:lnTo>
                    <a:pt x="102" y="839"/>
                  </a:lnTo>
                  <a:lnTo>
                    <a:pt x="103" y="837"/>
                  </a:lnTo>
                  <a:lnTo>
                    <a:pt x="104" y="837"/>
                  </a:lnTo>
                  <a:lnTo>
                    <a:pt x="104" y="836"/>
                  </a:lnTo>
                  <a:lnTo>
                    <a:pt x="105" y="835"/>
                  </a:lnTo>
                  <a:lnTo>
                    <a:pt x="105" y="834"/>
                  </a:lnTo>
                  <a:lnTo>
                    <a:pt x="107" y="834"/>
                  </a:lnTo>
                  <a:lnTo>
                    <a:pt x="107" y="832"/>
                  </a:lnTo>
                  <a:lnTo>
                    <a:pt x="107" y="831"/>
                  </a:lnTo>
                  <a:lnTo>
                    <a:pt x="108" y="831"/>
                  </a:lnTo>
                  <a:lnTo>
                    <a:pt x="109" y="830"/>
                  </a:lnTo>
                  <a:lnTo>
                    <a:pt x="110" y="830"/>
                  </a:lnTo>
                  <a:lnTo>
                    <a:pt x="112" y="830"/>
                  </a:lnTo>
                  <a:lnTo>
                    <a:pt x="112" y="829"/>
                  </a:lnTo>
                  <a:lnTo>
                    <a:pt x="113" y="829"/>
                  </a:lnTo>
                  <a:lnTo>
                    <a:pt x="113" y="827"/>
                  </a:lnTo>
                  <a:lnTo>
                    <a:pt x="114" y="826"/>
                  </a:lnTo>
                  <a:lnTo>
                    <a:pt x="115" y="826"/>
                  </a:lnTo>
                  <a:lnTo>
                    <a:pt x="117" y="826"/>
                  </a:lnTo>
                  <a:lnTo>
                    <a:pt x="117" y="825"/>
                  </a:lnTo>
                  <a:lnTo>
                    <a:pt x="117" y="824"/>
                  </a:lnTo>
                  <a:lnTo>
                    <a:pt x="117" y="822"/>
                  </a:lnTo>
                  <a:lnTo>
                    <a:pt x="117" y="821"/>
                  </a:lnTo>
                  <a:lnTo>
                    <a:pt x="118" y="822"/>
                  </a:lnTo>
                  <a:lnTo>
                    <a:pt x="119" y="822"/>
                  </a:lnTo>
                  <a:lnTo>
                    <a:pt x="120" y="821"/>
                  </a:lnTo>
                  <a:lnTo>
                    <a:pt x="122" y="820"/>
                  </a:lnTo>
                  <a:lnTo>
                    <a:pt x="127" y="821"/>
                  </a:lnTo>
                  <a:lnTo>
                    <a:pt x="129" y="822"/>
                  </a:lnTo>
                  <a:lnTo>
                    <a:pt x="134" y="822"/>
                  </a:lnTo>
                  <a:lnTo>
                    <a:pt x="137" y="822"/>
                  </a:lnTo>
                  <a:lnTo>
                    <a:pt x="138" y="822"/>
                  </a:lnTo>
                  <a:lnTo>
                    <a:pt x="141" y="822"/>
                  </a:lnTo>
                  <a:lnTo>
                    <a:pt x="143" y="822"/>
                  </a:lnTo>
                  <a:lnTo>
                    <a:pt x="144" y="822"/>
                  </a:lnTo>
                  <a:lnTo>
                    <a:pt x="146" y="822"/>
                  </a:lnTo>
                  <a:lnTo>
                    <a:pt x="148" y="822"/>
                  </a:lnTo>
                  <a:lnTo>
                    <a:pt x="151" y="820"/>
                  </a:lnTo>
                  <a:lnTo>
                    <a:pt x="152" y="819"/>
                  </a:lnTo>
                  <a:lnTo>
                    <a:pt x="153" y="820"/>
                  </a:lnTo>
                  <a:lnTo>
                    <a:pt x="156" y="822"/>
                  </a:lnTo>
                  <a:lnTo>
                    <a:pt x="157" y="822"/>
                  </a:lnTo>
                  <a:lnTo>
                    <a:pt x="158" y="820"/>
                  </a:lnTo>
                  <a:lnTo>
                    <a:pt x="159" y="819"/>
                  </a:lnTo>
                  <a:lnTo>
                    <a:pt x="162" y="817"/>
                  </a:lnTo>
                  <a:lnTo>
                    <a:pt x="164" y="817"/>
                  </a:lnTo>
                  <a:lnTo>
                    <a:pt x="167" y="817"/>
                  </a:lnTo>
                  <a:lnTo>
                    <a:pt x="169" y="817"/>
                  </a:lnTo>
                  <a:lnTo>
                    <a:pt x="171" y="819"/>
                  </a:lnTo>
                  <a:lnTo>
                    <a:pt x="172" y="819"/>
                  </a:lnTo>
                  <a:lnTo>
                    <a:pt x="172" y="821"/>
                  </a:lnTo>
                  <a:lnTo>
                    <a:pt x="173" y="822"/>
                  </a:lnTo>
                  <a:lnTo>
                    <a:pt x="174" y="824"/>
                  </a:lnTo>
                  <a:lnTo>
                    <a:pt x="174" y="826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3" y="831"/>
                  </a:lnTo>
                  <a:lnTo>
                    <a:pt x="176" y="830"/>
                  </a:lnTo>
                  <a:lnTo>
                    <a:pt x="177" y="830"/>
                  </a:lnTo>
                  <a:lnTo>
                    <a:pt x="178" y="830"/>
                  </a:lnTo>
                  <a:lnTo>
                    <a:pt x="181" y="829"/>
                  </a:lnTo>
                  <a:lnTo>
                    <a:pt x="182" y="827"/>
                  </a:lnTo>
                  <a:lnTo>
                    <a:pt x="182" y="826"/>
                  </a:lnTo>
                  <a:lnTo>
                    <a:pt x="181" y="825"/>
                  </a:lnTo>
                  <a:lnTo>
                    <a:pt x="182" y="825"/>
                  </a:lnTo>
                  <a:lnTo>
                    <a:pt x="182" y="824"/>
                  </a:lnTo>
                  <a:lnTo>
                    <a:pt x="183" y="824"/>
                  </a:lnTo>
                  <a:lnTo>
                    <a:pt x="183" y="822"/>
                  </a:lnTo>
                  <a:lnTo>
                    <a:pt x="183" y="821"/>
                  </a:lnTo>
                  <a:lnTo>
                    <a:pt x="186" y="821"/>
                  </a:lnTo>
                  <a:lnTo>
                    <a:pt x="186" y="820"/>
                  </a:lnTo>
                  <a:lnTo>
                    <a:pt x="188" y="820"/>
                  </a:lnTo>
                  <a:lnTo>
                    <a:pt x="188" y="819"/>
                  </a:lnTo>
                  <a:lnTo>
                    <a:pt x="188" y="817"/>
                  </a:lnTo>
                  <a:lnTo>
                    <a:pt x="189" y="817"/>
                  </a:lnTo>
                  <a:lnTo>
                    <a:pt x="189" y="816"/>
                  </a:lnTo>
                  <a:lnTo>
                    <a:pt x="191" y="815"/>
                  </a:lnTo>
                  <a:lnTo>
                    <a:pt x="191" y="814"/>
                  </a:lnTo>
                  <a:lnTo>
                    <a:pt x="193" y="812"/>
                  </a:lnTo>
                  <a:lnTo>
                    <a:pt x="193" y="811"/>
                  </a:lnTo>
                  <a:lnTo>
                    <a:pt x="193" y="810"/>
                  </a:lnTo>
                  <a:lnTo>
                    <a:pt x="194" y="810"/>
                  </a:lnTo>
                  <a:lnTo>
                    <a:pt x="194" y="809"/>
                  </a:lnTo>
                  <a:lnTo>
                    <a:pt x="196" y="809"/>
                  </a:lnTo>
                  <a:lnTo>
                    <a:pt x="197" y="807"/>
                  </a:lnTo>
                  <a:lnTo>
                    <a:pt x="197" y="806"/>
                  </a:lnTo>
                  <a:lnTo>
                    <a:pt x="197" y="805"/>
                  </a:lnTo>
                  <a:lnTo>
                    <a:pt x="198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8" y="804"/>
                  </a:lnTo>
                  <a:lnTo>
                    <a:pt x="198" y="802"/>
                  </a:lnTo>
                  <a:lnTo>
                    <a:pt x="199" y="802"/>
                  </a:lnTo>
                  <a:lnTo>
                    <a:pt x="199" y="801"/>
                  </a:lnTo>
                  <a:lnTo>
                    <a:pt x="201" y="801"/>
                  </a:lnTo>
                  <a:lnTo>
                    <a:pt x="202" y="800"/>
                  </a:lnTo>
                  <a:lnTo>
                    <a:pt x="202" y="799"/>
                  </a:lnTo>
                  <a:lnTo>
                    <a:pt x="203" y="799"/>
                  </a:lnTo>
                  <a:lnTo>
                    <a:pt x="204" y="797"/>
                  </a:lnTo>
                  <a:lnTo>
                    <a:pt x="206" y="797"/>
                  </a:lnTo>
                  <a:lnTo>
                    <a:pt x="207" y="797"/>
                  </a:lnTo>
                  <a:lnTo>
                    <a:pt x="207" y="799"/>
                  </a:lnTo>
                  <a:lnTo>
                    <a:pt x="208" y="800"/>
                  </a:lnTo>
                  <a:lnTo>
                    <a:pt x="211" y="801"/>
                  </a:lnTo>
                  <a:lnTo>
                    <a:pt x="212" y="800"/>
                  </a:lnTo>
                  <a:lnTo>
                    <a:pt x="213" y="800"/>
                  </a:lnTo>
                  <a:lnTo>
                    <a:pt x="213" y="799"/>
                  </a:lnTo>
                  <a:lnTo>
                    <a:pt x="214" y="799"/>
                  </a:lnTo>
                  <a:lnTo>
                    <a:pt x="216" y="797"/>
                  </a:lnTo>
                  <a:lnTo>
                    <a:pt x="217" y="796"/>
                  </a:lnTo>
                  <a:lnTo>
                    <a:pt x="218" y="795"/>
                  </a:lnTo>
                  <a:lnTo>
                    <a:pt x="221" y="795"/>
                  </a:lnTo>
                  <a:lnTo>
                    <a:pt x="221" y="796"/>
                  </a:lnTo>
                  <a:lnTo>
                    <a:pt x="221" y="795"/>
                  </a:lnTo>
                  <a:lnTo>
                    <a:pt x="222" y="795"/>
                  </a:lnTo>
                  <a:lnTo>
                    <a:pt x="222" y="794"/>
                  </a:lnTo>
                  <a:lnTo>
                    <a:pt x="223" y="794"/>
                  </a:lnTo>
                  <a:lnTo>
                    <a:pt x="224" y="794"/>
                  </a:lnTo>
                  <a:lnTo>
                    <a:pt x="226" y="792"/>
                  </a:lnTo>
                  <a:lnTo>
                    <a:pt x="226" y="791"/>
                  </a:lnTo>
                  <a:lnTo>
                    <a:pt x="227" y="790"/>
                  </a:lnTo>
                  <a:lnTo>
                    <a:pt x="227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5"/>
                  </a:lnTo>
                  <a:lnTo>
                    <a:pt x="229" y="785"/>
                  </a:lnTo>
                  <a:lnTo>
                    <a:pt x="231" y="785"/>
                  </a:lnTo>
                  <a:lnTo>
                    <a:pt x="232" y="786"/>
                  </a:lnTo>
                  <a:lnTo>
                    <a:pt x="234" y="785"/>
                  </a:lnTo>
                  <a:lnTo>
                    <a:pt x="236" y="786"/>
                  </a:lnTo>
                  <a:lnTo>
                    <a:pt x="237" y="786"/>
                  </a:lnTo>
                  <a:lnTo>
                    <a:pt x="238" y="787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8" y="790"/>
                  </a:lnTo>
                  <a:lnTo>
                    <a:pt x="239" y="789"/>
                  </a:lnTo>
                  <a:lnTo>
                    <a:pt x="241" y="790"/>
                  </a:lnTo>
                  <a:lnTo>
                    <a:pt x="242" y="791"/>
                  </a:lnTo>
                  <a:lnTo>
                    <a:pt x="243" y="791"/>
                  </a:lnTo>
                  <a:lnTo>
                    <a:pt x="244" y="792"/>
                  </a:lnTo>
                  <a:lnTo>
                    <a:pt x="246" y="792"/>
                  </a:lnTo>
                  <a:lnTo>
                    <a:pt x="247" y="794"/>
                  </a:lnTo>
                  <a:lnTo>
                    <a:pt x="247" y="795"/>
                  </a:lnTo>
                  <a:lnTo>
                    <a:pt x="248" y="795"/>
                  </a:lnTo>
                  <a:lnTo>
                    <a:pt x="249" y="795"/>
                  </a:lnTo>
                  <a:lnTo>
                    <a:pt x="251" y="795"/>
                  </a:lnTo>
                  <a:lnTo>
                    <a:pt x="252" y="795"/>
                  </a:lnTo>
                  <a:lnTo>
                    <a:pt x="253" y="795"/>
                  </a:lnTo>
                  <a:lnTo>
                    <a:pt x="254" y="795"/>
                  </a:lnTo>
                  <a:lnTo>
                    <a:pt x="256" y="795"/>
                  </a:lnTo>
                  <a:lnTo>
                    <a:pt x="257" y="795"/>
                  </a:lnTo>
                  <a:lnTo>
                    <a:pt x="257" y="796"/>
                  </a:lnTo>
                  <a:lnTo>
                    <a:pt x="258" y="797"/>
                  </a:lnTo>
                  <a:lnTo>
                    <a:pt x="259" y="797"/>
                  </a:lnTo>
                  <a:lnTo>
                    <a:pt x="261" y="797"/>
                  </a:lnTo>
                  <a:lnTo>
                    <a:pt x="262" y="796"/>
                  </a:lnTo>
                  <a:lnTo>
                    <a:pt x="263" y="795"/>
                  </a:lnTo>
                  <a:lnTo>
                    <a:pt x="264" y="794"/>
                  </a:lnTo>
                  <a:lnTo>
                    <a:pt x="266" y="794"/>
                  </a:lnTo>
                  <a:lnTo>
                    <a:pt x="267" y="794"/>
                  </a:lnTo>
                  <a:lnTo>
                    <a:pt x="268" y="794"/>
                  </a:lnTo>
                  <a:lnTo>
                    <a:pt x="269" y="795"/>
                  </a:lnTo>
                  <a:lnTo>
                    <a:pt x="271" y="794"/>
                  </a:lnTo>
                  <a:lnTo>
                    <a:pt x="271" y="792"/>
                  </a:lnTo>
                  <a:lnTo>
                    <a:pt x="269" y="792"/>
                  </a:lnTo>
                  <a:lnTo>
                    <a:pt x="269" y="791"/>
                  </a:lnTo>
                  <a:lnTo>
                    <a:pt x="268" y="791"/>
                  </a:lnTo>
                  <a:lnTo>
                    <a:pt x="269" y="791"/>
                  </a:lnTo>
                  <a:lnTo>
                    <a:pt x="269" y="790"/>
                  </a:lnTo>
                  <a:lnTo>
                    <a:pt x="271" y="790"/>
                  </a:lnTo>
                  <a:lnTo>
                    <a:pt x="272" y="790"/>
                  </a:lnTo>
                  <a:lnTo>
                    <a:pt x="273" y="790"/>
                  </a:lnTo>
                  <a:lnTo>
                    <a:pt x="274" y="790"/>
                  </a:lnTo>
                  <a:lnTo>
                    <a:pt x="276" y="790"/>
                  </a:lnTo>
                  <a:lnTo>
                    <a:pt x="276" y="789"/>
                  </a:lnTo>
                  <a:lnTo>
                    <a:pt x="277" y="789"/>
                  </a:lnTo>
                  <a:lnTo>
                    <a:pt x="277" y="787"/>
                  </a:lnTo>
                  <a:lnTo>
                    <a:pt x="278" y="787"/>
                  </a:lnTo>
                  <a:lnTo>
                    <a:pt x="279" y="787"/>
                  </a:lnTo>
                  <a:lnTo>
                    <a:pt x="281" y="786"/>
                  </a:lnTo>
                  <a:lnTo>
                    <a:pt x="282" y="786"/>
                  </a:lnTo>
                  <a:lnTo>
                    <a:pt x="283" y="786"/>
                  </a:lnTo>
                  <a:lnTo>
                    <a:pt x="284" y="785"/>
                  </a:lnTo>
                  <a:lnTo>
                    <a:pt x="286" y="786"/>
                  </a:lnTo>
                  <a:lnTo>
                    <a:pt x="287" y="787"/>
                  </a:lnTo>
                  <a:lnTo>
                    <a:pt x="287" y="789"/>
                  </a:lnTo>
                  <a:lnTo>
                    <a:pt x="287" y="790"/>
                  </a:lnTo>
                  <a:lnTo>
                    <a:pt x="288" y="791"/>
                  </a:lnTo>
                  <a:lnTo>
                    <a:pt x="289" y="791"/>
                  </a:lnTo>
                  <a:lnTo>
                    <a:pt x="291" y="791"/>
                  </a:lnTo>
                  <a:lnTo>
                    <a:pt x="292" y="791"/>
                  </a:lnTo>
                  <a:lnTo>
                    <a:pt x="293" y="791"/>
                  </a:lnTo>
                  <a:lnTo>
                    <a:pt x="296" y="791"/>
                  </a:lnTo>
                  <a:lnTo>
                    <a:pt x="297" y="791"/>
                  </a:lnTo>
                  <a:lnTo>
                    <a:pt x="298" y="791"/>
                  </a:lnTo>
                  <a:lnTo>
                    <a:pt x="299" y="792"/>
                  </a:lnTo>
                  <a:lnTo>
                    <a:pt x="299" y="794"/>
                  </a:lnTo>
                  <a:lnTo>
                    <a:pt x="301" y="794"/>
                  </a:lnTo>
                  <a:lnTo>
                    <a:pt x="301" y="792"/>
                  </a:lnTo>
                  <a:lnTo>
                    <a:pt x="302" y="791"/>
                  </a:lnTo>
                  <a:lnTo>
                    <a:pt x="302" y="790"/>
                  </a:lnTo>
                  <a:lnTo>
                    <a:pt x="303" y="790"/>
                  </a:lnTo>
                  <a:lnTo>
                    <a:pt x="304" y="790"/>
                  </a:lnTo>
                  <a:lnTo>
                    <a:pt x="304" y="791"/>
                  </a:lnTo>
                  <a:lnTo>
                    <a:pt x="304" y="790"/>
                  </a:lnTo>
                  <a:lnTo>
                    <a:pt x="304" y="789"/>
                  </a:lnTo>
                  <a:lnTo>
                    <a:pt x="306" y="787"/>
                  </a:lnTo>
                  <a:lnTo>
                    <a:pt x="307" y="786"/>
                  </a:lnTo>
                  <a:lnTo>
                    <a:pt x="307" y="785"/>
                  </a:lnTo>
                  <a:lnTo>
                    <a:pt x="306" y="785"/>
                  </a:lnTo>
                  <a:lnTo>
                    <a:pt x="306" y="784"/>
                  </a:lnTo>
                  <a:lnTo>
                    <a:pt x="306" y="782"/>
                  </a:lnTo>
                  <a:lnTo>
                    <a:pt x="306" y="781"/>
                  </a:lnTo>
                  <a:lnTo>
                    <a:pt x="307" y="780"/>
                  </a:lnTo>
                  <a:lnTo>
                    <a:pt x="307" y="779"/>
                  </a:lnTo>
                  <a:lnTo>
                    <a:pt x="308" y="777"/>
                  </a:lnTo>
                  <a:lnTo>
                    <a:pt x="308" y="775"/>
                  </a:lnTo>
                  <a:lnTo>
                    <a:pt x="308" y="774"/>
                  </a:lnTo>
                  <a:lnTo>
                    <a:pt x="309" y="774"/>
                  </a:lnTo>
                  <a:lnTo>
                    <a:pt x="311" y="774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13" y="770"/>
                  </a:lnTo>
                  <a:lnTo>
                    <a:pt x="314" y="770"/>
                  </a:lnTo>
                  <a:lnTo>
                    <a:pt x="316" y="769"/>
                  </a:lnTo>
                  <a:lnTo>
                    <a:pt x="317" y="770"/>
                  </a:lnTo>
                  <a:lnTo>
                    <a:pt x="318" y="769"/>
                  </a:lnTo>
                  <a:lnTo>
                    <a:pt x="319" y="767"/>
                  </a:lnTo>
                  <a:lnTo>
                    <a:pt x="319" y="766"/>
                  </a:lnTo>
                  <a:lnTo>
                    <a:pt x="321" y="765"/>
                  </a:lnTo>
                  <a:lnTo>
                    <a:pt x="322" y="764"/>
                  </a:lnTo>
                  <a:lnTo>
                    <a:pt x="323" y="764"/>
                  </a:lnTo>
                  <a:lnTo>
                    <a:pt x="323" y="762"/>
                  </a:lnTo>
                  <a:lnTo>
                    <a:pt x="323" y="761"/>
                  </a:lnTo>
                  <a:lnTo>
                    <a:pt x="324" y="762"/>
                  </a:lnTo>
                  <a:lnTo>
                    <a:pt x="326" y="761"/>
                  </a:lnTo>
                  <a:lnTo>
                    <a:pt x="328" y="760"/>
                  </a:lnTo>
                  <a:lnTo>
                    <a:pt x="329" y="760"/>
                  </a:lnTo>
                  <a:lnTo>
                    <a:pt x="329" y="759"/>
                  </a:lnTo>
                  <a:lnTo>
                    <a:pt x="331" y="757"/>
                  </a:lnTo>
                  <a:lnTo>
                    <a:pt x="332" y="757"/>
                  </a:lnTo>
                  <a:lnTo>
                    <a:pt x="331" y="757"/>
                  </a:lnTo>
                  <a:lnTo>
                    <a:pt x="331" y="756"/>
                  </a:lnTo>
                  <a:lnTo>
                    <a:pt x="332" y="755"/>
                  </a:lnTo>
                  <a:lnTo>
                    <a:pt x="333" y="754"/>
                  </a:lnTo>
                  <a:lnTo>
                    <a:pt x="333" y="752"/>
                  </a:lnTo>
                  <a:lnTo>
                    <a:pt x="334" y="751"/>
                  </a:lnTo>
                  <a:lnTo>
                    <a:pt x="334" y="750"/>
                  </a:lnTo>
                  <a:lnTo>
                    <a:pt x="334" y="749"/>
                  </a:lnTo>
                  <a:lnTo>
                    <a:pt x="334" y="747"/>
                  </a:lnTo>
                  <a:lnTo>
                    <a:pt x="336" y="747"/>
                  </a:lnTo>
                  <a:lnTo>
                    <a:pt x="336" y="746"/>
                  </a:lnTo>
                  <a:lnTo>
                    <a:pt x="337" y="745"/>
                  </a:lnTo>
                  <a:lnTo>
                    <a:pt x="338" y="745"/>
                  </a:lnTo>
                  <a:lnTo>
                    <a:pt x="338" y="746"/>
                  </a:lnTo>
                  <a:lnTo>
                    <a:pt x="339" y="745"/>
                  </a:lnTo>
                  <a:lnTo>
                    <a:pt x="341" y="745"/>
                  </a:lnTo>
                  <a:lnTo>
                    <a:pt x="342" y="746"/>
                  </a:lnTo>
                  <a:lnTo>
                    <a:pt x="342" y="747"/>
                  </a:lnTo>
                  <a:lnTo>
                    <a:pt x="342" y="749"/>
                  </a:lnTo>
                  <a:lnTo>
                    <a:pt x="343" y="749"/>
                  </a:lnTo>
                  <a:lnTo>
                    <a:pt x="344" y="749"/>
                  </a:lnTo>
                  <a:lnTo>
                    <a:pt x="344" y="747"/>
                  </a:lnTo>
                  <a:lnTo>
                    <a:pt x="344" y="746"/>
                  </a:lnTo>
                  <a:lnTo>
                    <a:pt x="346" y="746"/>
                  </a:lnTo>
                  <a:lnTo>
                    <a:pt x="346" y="745"/>
                  </a:lnTo>
                  <a:lnTo>
                    <a:pt x="347" y="743"/>
                  </a:lnTo>
                  <a:lnTo>
                    <a:pt x="348" y="743"/>
                  </a:lnTo>
                  <a:lnTo>
                    <a:pt x="349" y="743"/>
                  </a:lnTo>
                  <a:lnTo>
                    <a:pt x="351" y="743"/>
                  </a:lnTo>
                  <a:lnTo>
                    <a:pt x="352" y="743"/>
                  </a:lnTo>
                  <a:lnTo>
                    <a:pt x="353" y="742"/>
                  </a:lnTo>
                  <a:lnTo>
                    <a:pt x="354" y="742"/>
                  </a:lnTo>
                  <a:lnTo>
                    <a:pt x="353" y="741"/>
                  </a:lnTo>
                  <a:lnTo>
                    <a:pt x="354" y="741"/>
                  </a:lnTo>
                  <a:lnTo>
                    <a:pt x="354" y="740"/>
                  </a:lnTo>
                  <a:lnTo>
                    <a:pt x="356" y="740"/>
                  </a:lnTo>
                  <a:lnTo>
                    <a:pt x="357" y="740"/>
                  </a:lnTo>
                  <a:lnTo>
                    <a:pt x="358" y="738"/>
                  </a:lnTo>
                  <a:lnTo>
                    <a:pt x="358" y="737"/>
                  </a:lnTo>
                  <a:lnTo>
                    <a:pt x="360" y="738"/>
                  </a:lnTo>
                  <a:lnTo>
                    <a:pt x="361" y="738"/>
                  </a:lnTo>
                  <a:lnTo>
                    <a:pt x="362" y="740"/>
                  </a:lnTo>
                  <a:lnTo>
                    <a:pt x="363" y="738"/>
                  </a:lnTo>
                  <a:lnTo>
                    <a:pt x="365" y="738"/>
                  </a:lnTo>
                  <a:lnTo>
                    <a:pt x="365" y="740"/>
                  </a:lnTo>
                  <a:lnTo>
                    <a:pt x="366" y="740"/>
                  </a:lnTo>
                  <a:lnTo>
                    <a:pt x="367" y="740"/>
                  </a:lnTo>
                  <a:lnTo>
                    <a:pt x="367" y="738"/>
                  </a:lnTo>
                  <a:lnTo>
                    <a:pt x="367" y="737"/>
                  </a:lnTo>
                  <a:lnTo>
                    <a:pt x="367" y="736"/>
                  </a:lnTo>
                  <a:lnTo>
                    <a:pt x="367" y="735"/>
                  </a:lnTo>
                  <a:lnTo>
                    <a:pt x="367" y="733"/>
                  </a:lnTo>
                  <a:lnTo>
                    <a:pt x="368" y="731"/>
                  </a:lnTo>
                  <a:lnTo>
                    <a:pt x="370" y="731"/>
                  </a:lnTo>
                  <a:lnTo>
                    <a:pt x="370" y="732"/>
                  </a:lnTo>
                  <a:lnTo>
                    <a:pt x="370" y="733"/>
                  </a:lnTo>
                  <a:lnTo>
                    <a:pt x="370" y="735"/>
                  </a:lnTo>
                  <a:lnTo>
                    <a:pt x="371" y="735"/>
                  </a:lnTo>
                  <a:lnTo>
                    <a:pt x="372" y="736"/>
                  </a:lnTo>
                  <a:lnTo>
                    <a:pt x="373" y="736"/>
                  </a:lnTo>
                  <a:lnTo>
                    <a:pt x="373" y="735"/>
                  </a:lnTo>
                  <a:lnTo>
                    <a:pt x="373" y="733"/>
                  </a:lnTo>
                  <a:lnTo>
                    <a:pt x="372" y="731"/>
                  </a:lnTo>
                  <a:lnTo>
                    <a:pt x="371" y="730"/>
                  </a:lnTo>
                  <a:lnTo>
                    <a:pt x="371" y="728"/>
                  </a:lnTo>
                  <a:lnTo>
                    <a:pt x="372" y="728"/>
                  </a:lnTo>
                  <a:lnTo>
                    <a:pt x="372" y="727"/>
                  </a:lnTo>
                  <a:lnTo>
                    <a:pt x="372" y="726"/>
                  </a:lnTo>
                  <a:lnTo>
                    <a:pt x="373" y="726"/>
                  </a:lnTo>
                  <a:lnTo>
                    <a:pt x="375" y="726"/>
                  </a:lnTo>
                  <a:lnTo>
                    <a:pt x="376" y="725"/>
                  </a:lnTo>
                  <a:lnTo>
                    <a:pt x="377" y="726"/>
                  </a:lnTo>
                  <a:lnTo>
                    <a:pt x="377" y="727"/>
                  </a:lnTo>
                  <a:lnTo>
                    <a:pt x="378" y="727"/>
                  </a:lnTo>
                  <a:lnTo>
                    <a:pt x="378" y="726"/>
                  </a:lnTo>
                  <a:lnTo>
                    <a:pt x="380" y="726"/>
                  </a:lnTo>
                  <a:lnTo>
                    <a:pt x="380" y="725"/>
                  </a:lnTo>
                  <a:lnTo>
                    <a:pt x="380" y="723"/>
                  </a:lnTo>
                  <a:lnTo>
                    <a:pt x="381" y="723"/>
                  </a:lnTo>
                  <a:lnTo>
                    <a:pt x="381" y="722"/>
                  </a:lnTo>
                  <a:lnTo>
                    <a:pt x="382" y="723"/>
                  </a:lnTo>
                  <a:lnTo>
                    <a:pt x="383" y="723"/>
                  </a:lnTo>
                  <a:lnTo>
                    <a:pt x="385" y="723"/>
                  </a:lnTo>
                  <a:lnTo>
                    <a:pt x="385" y="722"/>
                  </a:lnTo>
                  <a:lnTo>
                    <a:pt x="383" y="722"/>
                  </a:lnTo>
                  <a:lnTo>
                    <a:pt x="383" y="721"/>
                  </a:lnTo>
                  <a:lnTo>
                    <a:pt x="385" y="721"/>
                  </a:lnTo>
                  <a:lnTo>
                    <a:pt x="386" y="721"/>
                  </a:lnTo>
                  <a:lnTo>
                    <a:pt x="387" y="721"/>
                  </a:lnTo>
                  <a:lnTo>
                    <a:pt x="387" y="720"/>
                  </a:lnTo>
                  <a:lnTo>
                    <a:pt x="387" y="718"/>
                  </a:lnTo>
                  <a:lnTo>
                    <a:pt x="387" y="720"/>
                  </a:lnTo>
                  <a:lnTo>
                    <a:pt x="388" y="720"/>
                  </a:lnTo>
                  <a:lnTo>
                    <a:pt x="390" y="720"/>
                  </a:lnTo>
                  <a:lnTo>
                    <a:pt x="390" y="718"/>
                  </a:lnTo>
                  <a:lnTo>
                    <a:pt x="388" y="718"/>
                  </a:lnTo>
                  <a:lnTo>
                    <a:pt x="390" y="717"/>
                  </a:lnTo>
                  <a:lnTo>
                    <a:pt x="391" y="717"/>
                  </a:lnTo>
                  <a:lnTo>
                    <a:pt x="391" y="716"/>
                  </a:lnTo>
                  <a:lnTo>
                    <a:pt x="391" y="715"/>
                  </a:lnTo>
                  <a:lnTo>
                    <a:pt x="392" y="715"/>
                  </a:lnTo>
                  <a:lnTo>
                    <a:pt x="392" y="713"/>
                  </a:lnTo>
                  <a:lnTo>
                    <a:pt x="393" y="713"/>
                  </a:lnTo>
                  <a:lnTo>
                    <a:pt x="395" y="712"/>
                  </a:lnTo>
                  <a:lnTo>
                    <a:pt x="396" y="711"/>
                  </a:lnTo>
                  <a:lnTo>
                    <a:pt x="397" y="710"/>
                  </a:lnTo>
                  <a:lnTo>
                    <a:pt x="397" y="708"/>
                  </a:lnTo>
                  <a:lnTo>
                    <a:pt x="398" y="708"/>
                  </a:lnTo>
                  <a:lnTo>
                    <a:pt x="400" y="708"/>
                  </a:lnTo>
                  <a:lnTo>
                    <a:pt x="401" y="708"/>
                  </a:lnTo>
                  <a:lnTo>
                    <a:pt x="402" y="707"/>
                  </a:lnTo>
                  <a:lnTo>
                    <a:pt x="402" y="706"/>
                  </a:lnTo>
                  <a:lnTo>
                    <a:pt x="403" y="706"/>
                  </a:lnTo>
                  <a:lnTo>
                    <a:pt x="403" y="705"/>
                  </a:lnTo>
                  <a:lnTo>
                    <a:pt x="405" y="703"/>
                  </a:lnTo>
                  <a:lnTo>
                    <a:pt x="406" y="702"/>
                  </a:lnTo>
                  <a:lnTo>
                    <a:pt x="407" y="702"/>
                  </a:lnTo>
                  <a:lnTo>
                    <a:pt x="407" y="703"/>
                  </a:lnTo>
                  <a:lnTo>
                    <a:pt x="407" y="705"/>
                  </a:lnTo>
                  <a:lnTo>
                    <a:pt x="408" y="703"/>
                  </a:lnTo>
                  <a:lnTo>
                    <a:pt x="408" y="702"/>
                  </a:lnTo>
                  <a:lnTo>
                    <a:pt x="410" y="701"/>
                  </a:lnTo>
                  <a:lnTo>
                    <a:pt x="410" y="702"/>
                  </a:lnTo>
                  <a:lnTo>
                    <a:pt x="411" y="703"/>
                  </a:lnTo>
                  <a:lnTo>
                    <a:pt x="412" y="703"/>
                  </a:lnTo>
                  <a:lnTo>
                    <a:pt x="413" y="703"/>
                  </a:lnTo>
                  <a:lnTo>
                    <a:pt x="415" y="703"/>
                  </a:lnTo>
                  <a:lnTo>
                    <a:pt x="416" y="702"/>
                  </a:lnTo>
                  <a:lnTo>
                    <a:pt x="415" y="702"/>
                  </a:lnTo>
                  <a:lnTo>
                    <a:pt x="413" y="702"/>
                  </a:lnTo>
                  <a:lnTo>
                    <a:pt x="412" y="701"/>
                  </a:lnTo>
                  <a:lnTo>
                    <a:pt x="412" y="700"/>
                  </a:lnTo>
                  <a:lnTo>
                    <a:pt x="411" y="700"/>
                  </a:lnTo>
                  <a:lnTo>
                    <a:pt x="411" y="698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3" y="697"/>
                  </a:lnTo>
                  <a:lnTo>
                    <a:pt x="412" y="698"/>
                  </a:lnTo>
                  <a:lnTo>
                    <a:pt x="413" y="700"/>
                  </a:lnTo>
                  <a:lnTo>
                    <a:pt x="415" y="700"/>
                  </a:lnTo>
                  <a:lnTo>
                    <a:pt x="416" y="698"/>
                  </a:lnTo>
                  <a:lnTo>
                    <a:pt x="417" y="697"/>
                  </a:lnTo>
                  <a:lnTo>
                    <a:pt x="417" y="696"/>
                  </a:lnTo>
                  <a:lnTo>
                    <a:pt x="416" y="696"/>
                  </a:lnTo>
                  <a:lnTo>
                    <a:pt x="416" y="695"/>
                  </a:lnTo>
                  <a:lnTo>
                    <a:pt x="415" y="695"/>
                  </a:lnTo>
                  <a:lnTo>
                    <a:pt x="415" y="693"/>
                  </a:lnTo>
                  <a:lnTo>
                    <a:pt x="415" y="692"/>
                  </a:lnTo>
                  <a:lnTo>
                    <a:pt x="416" y="692"/>
                  </a:lnTo>
                  <a:lnTo>
                    <a:pt x="416" y="691"/>
                  </a:lnTo>
                  <a:lnTo>
                    <a:pt x="417" y="692"/>
                  </a:lnTo>
                  <a:lnTo>
                    <a:pt x="418" y="692"/>
                  </a:lnTo>
                  <a:lnTo>
                    <a:pt x="418" y="691"/>
                  </a:lnTo>
                  <a:lnTo>
                    <a:pt x="418" y="690"/>
                  </a:lnTo>
                  <a:lnTo>
                    <a:pt x="420" y="690"/>
                  </a:lnTo>
                  <a:lnTo>
                    <a:pt x="420" y="688"/>
                  </a:lnTo>
                  <a:lnTo>
                    <a:pt x="420" y="687"/>
                  </a:lnTo>
                  <a:lnTo>
                    <a:pt x="420" y="686"/>
                  </a:lnTo>
                  <a:lnTo>
                    <a:pt x="421" y="686"/>
                  </a:lnTo>
                  <a:lnTo>
                    <a:pt x="422" y="687"/>
                  </a:lnTo>
                  <a:lnTo>
                    <a:pt x="423" y="687"/>
                  </a:lnTo>
                  <a:lnTo>
                    <a:pt x="423" y="686"/>
                  </a:lnTo>
                  <a:lnTo>
                    <a:pt x="425" y="686"/>
                  </a:lnTo>
                  <a:lnTo>
                    <a:pt x="426" y="686"/>
                  </a:lnTo>
                  <a:lnTo>
                    <a:pt x="427" y="686"/>
                  </a:lnTo>
                  <a:lnTo>
                    <a:pt x="428" y="686"/>
                  </a:lnTo>
                  <a:lnTo>
                    <a:pt x="430" y="686"/>
                  </a:lnTo>
                  <a:lnTo>
                    <a:pt x="431" y="687"/>
                  </a:lnTo>
                  <a:lnTo>
                    <a:pt x="431" y="688"/>
                  </a:lnTo>
                  <a:lnTo>
                    <a:pt x="431" y="690"/>
                  </a:lnTo>
                  <a:lnTo>
                    <a:pt x="432" y="691"/>
                  </a:lnTo>
                  <a:lnTo>
                    <a:pt x="433" y="692"/>
                  </a:lnTo>
                  <a:lnTo>
                    <a:pt x="432" y="692"/>
                  </a:lnTo>
                  <a:lnTo>
                    <a:pt x="433" y="693"/>
                  </a:lnTo>
                  <a:lnTo>
                    <a:pt x="433" y="695"/>
                  </a:lnTo>
                  <a:lnTo>
                    <a:pt x="436" y="695"/>
                  </a:lnTo>
                  <a:lnTo>
                    <a:pt x="437" y="695"/>
                  </a:lnTo>
                  <a:lnTo>
                    <a:pt x="438" y="695"/>
                  </a:lnTo>
                  <a:lnTo>
                    <a:pt x="438" y="693"/>
                  </a:lnTo>
                  <a:lnTo>
                    <a:pt x="440" y="693"/>
                  </a:lnTo>
                  <a:lnTo>
                    <a:pt x="441" y="693"/>
                  </a:lnTo>
                  <a:lnTo>
                    <a:pt x="442" y="692"/>
                  </a:lnTo>
                  <a:lnTo>
                    <a:pt x="443" y="692"/>
                  </a:lnTo>
                  <a:lnTo>
                    <a:pt x="445" y="692"/>
                  </a:lnTo>
                  <a:lnTo>
                    <a:pt x="447" y="691"/>
                  </a:lnTo>
                  <a:lnTo>
                    <a:pt x="448" y="691"/>
                  </a:lnTo>
                  <a:lnTo>
                    <a:pt x="450" y="692"/>
                  </a:lnTo>
                  <a:lnTo>
                    <a:pt x="451" y="691"/>
                  </a:lnTo>
                  <a:lnTo>
                    <a:pt x="452" y="691"/>
                  </a:lnTo>
                  <a:lnTo>
                    <a:pt x="452" y="690"/>
                  </a:lnTo>
                  <a:lnTo>
                    <a:pt x="453" y="690"/>
                  </a:lnTo>
                  <a:lnTo>
                    <a:pt x="453" y="688"/>
                  </a:lnTo>
                  <a:lnTo>
                    <a:pt x="455" y="688"/>
                  </a:lnTo>
                  <a:lnTo>
                    <a:pt x="455" y="686"/>
                  </a:lnTo>
                  <a:lnTo>
                    <a:pt x="456" y="686"/>
                  </a:lnTo>
                  <a:lnTo>
                    <a:pt x="456" y="685"/>
                  </a:lnTo>
                  <a:lnTo>
                    <a:pt x="457" y="683"/>
                  </a:lnTo>
                  <a:lnTo>
                    <a:pt x="457" y="682"/>
                  </a:lnTo>
                  <a:lnTo>
                    <a:pt x="458" y="682"/>
                  </a:lnTo>
                  <a:lnTo>
                    <a:pt x="458" y="683"/>
                  </a:lnTo>
                  <a:lnTo>
                    <a:pt x="460" y="685"/>
                  </a:lnTo>
                  <a:lnTo>
                    <a:pt x="461" y="683"/>
                  </a:lnTo>
                  <a:lnTo>
                    <a:pt x="462" y="682"/>
                  </a:lnTo>
                  <a:lnTo>
                    <a:pt x="462" y="683"/>
                  </a:lnTo>
                  <a:lnTo>
                    <a:pt x="463" y="685"/>
                  </a:lnTo>
                  <a:lnTo>
                    <a:pt x="465" y="685"/>
                  </a:lnTo>
                  <a:lnTo>
                    <a:pt x="465" y="686"/>
                  </a:lnTo>
                  <a:lnTo>
                    <a:pt x="466" y="686"/>
                  </a:lnTo>
                  <a:lnTo>
                    <a:pt x="466" y="687"/>
                  </a:lnTo>
                  <a:lnTo>
                    <a:pt x="468" y="688"/>
                  </a:lnTo>
                  <a:lnTo>
                    <a:pt x="470" y="688"/>
                  </a:lnTo>
                  <a:lnTo>
                    <a:pt x="470" y="687"/>
                  </a:lnTo>
                  <a:lnTo>
                    <a:pt x="471" y="686"/>
                  </a:lnTo>
                  <a:lnTo>
                    <a:pt x="472" y="686"/>
                  </a:lnTo>
                  <a:lnTo>
                    <a:pt x="471" y="685"/>
                  </a:lnTo>
                  <a:lnTo>
                    <a:pt x="470" y="683"/>
                  </a:lnTo>
                  <a:lnTo>
                    <a:pt x="470" y="682"/>
                  </a:lnTo>
                  <a:lnTo>
                    <a:pt x="470" y="681"/>
                  </a:lnTo>
                  <a:lnTo>
                    <a:pt x="470" y="680"/>
                  </a:lnTo>
                  <a:lnTo>
                    <a:pt x="471" y="680"/>
                  </a:lnTo>
                  <a:lnTo>
                    <a:pt x="471" y="678"/>
                  </a:lnTo>
                  <a:lnTo>
                    <a:pt x="471" y="677"/>
                  </a:lnTo>
                  <a:lnTo>
                    <a:pt x="472" y="677"/>
                  </a:lnTo>
                  <a:lnTo>
                    <a:pt x="473" y="677"/>
                  </a:lnTo>
                  <a:lnTo>
                    <a:pt x="475" y="678"/>
                  </a:lnTo>
                  <a:lnTo>
                    <a:pt x="476" y="678"/>
                  </a:lnTo>
                  <a:lnTo>
                    <a:pt x="477" y="678"/>
                  </a:lnTo>
                  <a:lnTo>
                    <a:pt x="476" y="677"/>
                  </a:lnTo>
                  <a:lnTo>
                    <a:pt x="476" y="676"/>
                  </a:lnTo>
                  <a:lnTo>
                    <a:pt x="476" y="675"/>
                  </a:lnTo>
                  <a:lnTo>
                    <a:pt x="477" y="675"/>
                  </a:lnTo>
                  <a:lnTo>
                    <a:pt x="478" y="673"/>
                  </a:lnTo>
                  <a:lnTo>
                    <a:pt x="481" y="673"/>
                  </a:lnTo>
                  <a:lnTo>
                    <a:pt x="481" y="672"/>
                  </a:lnTo>
                  <a:lnTo>
                    <a:pt x="482" y="672"/>
                  </a:lnTo>
                  <a:lnTo>
                    <a:pt x="482" y="671"/>
                  </a:lnTo>
                  <a:lnTo>
                    <a:pt x="483" y="671"/>
                  </a:lnTo>
                  <a:lnTo>
                    <a:pt x="483" y="670"/>
                  </a:lnTo>
                  <a:lnTo>
                    <a:pt x="485" y="670"/>
                  </a:lnTo>
                  <a:lnTo>
                    <a:pt x="486" y="670"/>
                  </a:lnTo>
                  <a:lnTo>
                    <a:pt x="487" y="671"/>
                  </a:lnTo>
                  <a:lnTo>
                    <a:pt x="487" y="672"/>
                  </a:lnTo>
                  <a:lnTo>
                    <a:pt x="488" y="672"/>
                  </a:lnTo>
                  <a:lnTo>
                    <a:pt x="490" y="672"/>
                  </a:lnTo>
                  <a:lnTo>
                    <a:pt x="491" y="672"/>
                  </a:lnTo>
                  <a:lnTo>
                    <a:pt x="492" y="672"/>
                  </a:lnTo>
                  <a:lnTo>
                    <a:pt x="493" y="673"/>
                  </a:lnTo>
                  <a:lnTo>
                    <a:pt x="495" y="673"/>
                  </a:lnTo>
                  <a:lnTo>
                    <a:pt x="496" y="673"/>
                  </a:lnTo>
                  <a:lnTo>
                    <a:pt x="497" y="671"/>
                  </a:lnTo>
                  <a:lnTo>
                    <a:pt x="498" y="671"/>
                  </a:lnTo>
                  <a:lnTo>
                    <a:pt x="500" y="670"/>
                  </a:lnTo>
                  <a:lnTo>
                    <a:pt x="500" y="668"/>
                  </a:lnTo>
                  <a:lnTo>
                    <a:pt x="498" y="667"/>
                  </a:lnTo>
                  <a:lnTo>
                    <a:pt x="500" y="666"/>
                  </a:lnTo>
                  <a:lnTo>
                    <a:pt x="498" y="666"/>
                  </a:lnTo>
                  <a:lnTo>
                    <a:pt x="498" y="665"/>
                  </a:lnTo>
                  <a:lnTo>
                    <a:pt x="500" y="663"/>
                  </a:lnTo>
                  <a:lnTo>
                    <a:pt x="500" y="662"/>
                  </a:lnTo>
                  <a:lnTo>
                    <a:pt x="501" y="662"/>
                  </a:lnTo>
                  <a:lnTo>
                    <a:pt x="502" y="662"/>
                  </a:lnTo>
                  <a:lnTo>
                    <a:pt x="501" y="661"/>
                  </a:lnTo>
                  <a:lnTo>
                    <a:pt x="501" y="660"/>
                  </a:lnTo>
                  <a:lnTo>
                    <a:pt x="502" y="660"/>
                  </a:lnTo>
                  <a:lnTo>
                    <a:pt x="503" y="660"/>
                  </a:lnTo>
                  <a:lnTo>
                    <a:pt x="503" y="658"/>
                  </a:lnTo>
                  <a:lnTo>
                    <a:pt x="503" y="657"/>
                  </a:lnTo>
                  <a:lnTo>
                    <a:pt x="503" y="656"/>
                  </a:lnTo>
                  <a:lnTo>
                    <a:pt x="505" y="655"/>
                  </a:lnTo>
                  <a:lnTo>
                    <a:pt x="505" y="653"/>
                  </a:lnTo>
                  <a:lnTo>
                    <a:pt x="503" y="652"/>
                  </a:lnTo>
                  <a:lnTo>
                    <a:pt x="505" y="652"/>
                  </a:lnTo>
                  <a:lnTo>
                    <a:pt x="505" y="651"/>
                  </a:lnTo>
                  <a:lnTo>
                    <a:pt x="505" y="650"/>
                  </a:lnTo>
                  <a:lnTo>
                    <a:pt x="503" y="650"/>
                  </a:lnTo>
                  <a:lnTo>
                    <a:pt x="505" y="648"/>
                  </a:lnTo>
                  <a:lnTo>
                    <a:pt x="505" y="647"/>
                  </a:lnTo>
                  <a:lnTo>
                    <a:pt x="505" y="646"/>
                  </a:lnTo>
                  <a:lnTo>
                    <a:pt x="503" y="646"/>
                  </a:lnTo>
                  <a:lnTo>
                    <a:pt x="503" y="645"/>
                  </a:lnTo>
                  <a:lnTo>
                    <a:pt x="502" y="645"/>
                  </a:lnTo>
                  <a:lnTo>
                    <a:pt x="501" y="645"/>
                  </a:lnTo>
                  <a:lnTo>
                    <a:pt x="500" y="643"/>
                  </a:lnTo>
                  <a:lnTo>
                    <a:pt x="498" y="643"/>
                  </a:lnTo>
                  <a:lnTo>
                    <a:pt x="498" y="641"/>
                  </a:lnTo>
                  <a:lnTo>
                    <a:pt x="498" y="640"/>
                  </a:lnTo>
                  <a:lnTo>
                    <a:pt x="497" y="640"/>
                  </a:lnTo>
                  <a:lnTo>
                    <a:pt x="497" y="638"/>
                  </a:lnTo>
                  <a:lnTo>
                    <a:pt x="497" y="637"/>
                  </a:lnTo>
                  <a:lnTo>
                    <a:pt x="497" y="636"/>
                  </a:lnTo>
                  <a:lnTo>
                    <a:pt x="497" y="635"/>
                  </a:lnTo>
                  <a:lnTo>
                    <a:pt x="497" y="633"/>
                  </a:lnTo>
                  <a:lnTo>
                    <a:pt x="498" y="632"/>
                  </a:lnTo>
                  <a:lnTo>
                    <a:pt x="498" y="631"/>
                  </a:lnTo>
                  <a:lnTo>
                    <a:pt x="500" y="630"/>
                  </a:lnTo>
                  <a:lnTo>
                    <a:pt x="500" y="628"/>
                  </a:lnTo>
                  <a:lnTo>
                    <a:pt x="500" y="627"/>
                  </a:lnTo>
                  <a:lnTo>
                    <a:pt x="500" y="626"/>
                  </a:lnTo>
                  <a:lnTo>
                    <a:pt x="498" y="626"/>
                  </a:lnTo>
                  <a:lnTo>
                    <a:pt x="497" y="626"/>
                  </a:lnTo>
                  <a:lnTo>
                    <a:pt x="497" y="625"/>
                  </a:lnTo>
                  <a:lnTo>
                    <a:pt x="497" y="623"/>
                  </a:lnTo>
                  <a:lnTo>
                    <a:pt x="497" y="622"/>
                  </a:lnTo>
                  <a:lnTo>
                    <a:pt x="497" y="621"/>
                  </a:lnTo>
                  <a:lnTo>
                    <a:pt x="496" y="621"/>
                  </a:lnTo>
                  <a:lnTo>
                    <a:pt x="496" y="622"/>
                  </a:lnTo>
                  <a:lnTo>
                    <a:pt x="495" y="622"/>
                  </a:lnTo>
                  <a:lnTo>
                    <a:pt x="495" y="623"/>
                  </a:lnTo>
                  <a:lnTo>
                    <a:pt x="493" y="622"/>
                  </a:lnTo>
                  <a:lnTo>
                    <a:pt x="492" y="622"/>
                  </a:lnTo>
                  <a:lnTo>
                    <a:pt x="491" y="622"/>
                  </a:lnTo>
                  <a:lnTo>
                    <a:pt x="490" y="621"/>
                  </a:lnTo>
                  <a:lnTo>
                    <a:pt x="490" y="620"/>
                  </a:lnTo>
                  <a:lnTo>
                    <a:pt x="490" y="618"/>
                  </a:lnTo>
                  <a:lnTo>
                    <a:pt x="490" y="617"/>
                  </a:lnTo>
                  <a:lnTo>
                    <a:pt x="490" y="616"/>
                  </a:lnTo>
                  <a:lnTo>
                    <a:pt x="490" y="615"/>
                  </a:lnTo>
                  <a:lnTo>
                    <a:pt x="488" y="615"/>
                  </a:lnTo>
                  <a:lnTo>
                    <a:pt x="487" y="615"/>
                  </a:lnTo>
                  <a:lnTo>
                    <a:pt x="486" y="616"/>
                  </a:lnTo>
                  <a:lnTo>
                    <a:pt x="485" y="615"/>
                  </a:lnTo>
                  <a:lnTo>
                    <a:pt x="483" y="615"/>
                  </a:lnTo>
                  <a:lnTo>
                    <a:pt x="482" y="613"/>
                  </a:lnTo>
                  <a:lnTo>
                    <a:pt x="483" y="613"/>
                  </a:lnTo>
                  <a:lnTo>
                    <a:pt x="483" y="612"/>
                  </a:lnTo>
                  <a:lnTo>
                    <a:pt x="483" y="611"/>
                  </a:lnTo>
                  <a:lnTo>
                    <a:pt x="485" y="611"/>
                  </a:lnTo>
                  <a:lnTo>
                    <a:pt x="485" y="610"/>
                  </a:lnTo>
                  <a:lnTo>
                    <a:pt x="483" y="610"/>
                  </a:lnTo>
                  <a:lnTo>
                    <a:pt x="485" y="608"/>
                  </a:lnTo>
                  <a:lnTo>
                    <a:pt x="486" y="608"/>
                  </a:lnTo>
                  <a:lnTo>
                    <a:pt x="487" y="608"/>
                  </a:lnTo>
                  <a:lnTo>
                    <a:pt x="487" y="607"/>
                  </a:lnTo>
                  <a:lnTo>
                    <a:pt x="488" y="607"/>
                  </a:lnTo>
                  <a:lnTo>
                    <a:pt x="490" y="606"/>
                  </a:lnTo>
                  <a:lnTo>
                    <a:pt x="490" y="605"/>
                  </a:lnTo>
                  <a:lnTo>
                    <a:pt x="488" y="605"/>
                  </a:lnTo>
                  <a:lnTo>
                    <a:pt x="488" y="603"/>
                  </a:lnTo>
                  <a:lnTo>
                    <a:pt x="488" y="602"/>
                  </a:lnTo>
                  <a:lnTo>
                    <a:pt x="488" y="601"/>
                  </a:lnTo>
                  <a:lnTo>
                    <a:pt x="487" y="600"/>
                  </a:lnTo>
                  <a:lnTo>
                    <a:pt x="487" y="598"/>
                  </a:lnTo>
                  <a:lnTo>
                    <a:pt x="488" y="597"/>
                  </a:lnTo>
                  <a:lnTo>
                    <a:pt x="488" y="596"/>
                  </a:lnTo>
                  <a:lnTo>
                    <a:pt x="488" y="595"/>
                  </a:lnTo>
                  <a:lnTo>
                    <a:pt x="490" y="595"/>
                  </a:lnTo>
                  <a:lnTo>
                    <a:pt x="490" y="593"/>
                  </a:lnTo>
                  <a:lnTo>
                    <a:pt x="491" y="592"/>
                  </a:lnTo>
                  <a:lnTo>
                    <a:pt x="492" y="592"/>
                  </a:lnTo>
                  <a:lnTo>
                    <a:pt x="493" y="591"/>
                  </a:lnTo>
                  <a:lnTo>
                    <a:pt x="493" y="590"/>
                  </a:lnTo>
                  <a:lnTo>
                    <a:pt x="495" y="590"/>
                  </a:lnTo>
                  <a:lnTo>
                    <a:pt x="495" y="588"/>
                  </a:lnTo>
                  <a:lnTo>
                    <a:pt x="496" y="587"/>
                  </a:lnTo>
                  <a:lnTo>
                    <a:pt x="497" y="587"/>
                  </a:lnTo>
                  <a:lnTo>
                    <a:pt x="498" y="587"/>
                  </a:lnTo>
                  <a:lnTo>
                    <a:pt x="498" y="586"/>
                  </a:lnTo>
                  <a:lnTo>
                    <a:pt x="500" y="585"/>
                  </a:lnTo>
                  <a:lnTo>
                    <a:pt x="500" y="583"/>
                  </a:lnTo>
                  <a:lnTo>
                    <a:pt x="501" y="583"/>
                  </a:lnTo>
                  <a:lnTo>
                    <a:pt x="502" y="583"/>
                  </a:lnTo>
                  <a:lnTo>
                    <a:pt x="502" y="582"/>
                  </a:lnTo>
                  <a:lnTo>
                    <a:pt x="502" y="581"/>
                  </a:lnTo>
                  <a:lnTo>
                    <a:pt x="502" y="580"/>
                  </a:lnTo>
                  <a:lnTo>
                    <a:pt x="501" y="580"/>
                  </a:lnTo>
                  <a:lnTo>
                    <a:pt x="500" y="578"/>
                  </a:lnTo>
                  <a:lnTo>
                    <a:pt x="501" y="577"/>
                  </a:lnTo>
                  <a:lnTo>
                    <a:pt x="502" y="577"/>
                  </a:lnTo>
                  <a:lnTo>
                    <a:pt x="503" y="577"/>
                  </a:lnTo>
                  <a:lnTo>
                    <a:pt x="502" y="576"/>
                  </a:lnTo>
                  <a:lnTo>
                    <a:pt x="502" y="575"/>
                  </a:lnTo>
                  <a:lnTo>
                    <a:pt x="503" y="573"/>
                  </a:lnTo>
                  <a:lnTo>
                    <a:pt x="505" y="573"/>
                  </a:lnTo>
                  <a:lnTo>
                    <a:pt x="505" y="572"/>
                  </a:lnTo>
                  <a:lnTo>
                    <a:pt x="506" y="572"/>
                  </a:lnTo>
                  <a:lnTo>
                    <a:pt x="506" y="571"/>
                  </a:lnTo>
                  <a:lnTo>
                    <a:pt x="506" y="570"/>
                  </a:lnTo>
                  <a:lnTo>
                    <a:pt x="506" y="568"/>
                  </a:lnTo>
                  <a:lnTo>
                    <a:pt x="506" y="567"/>
                  </a:lnTo>
                  <a:lnTo>
                    <a:pt x="507" y="567"/>
                  </a:lnTo>
                  <a:lnTo>
                    <a:pt x="507" y="566"/>
                  </a:lnTo>
                  <a:lnTo>
                    <a:pt x="508" y="565"/>
                  </a:lnTo>
                  <a:lnTo>
                    <a:pt x="510" y="565"/>
                  </a:lnTo>
                  <a:lnTo>
                    <a:pt x="510" y="563"/>
                  </a:lnTo>
                  <a:lnTo>
                    <a:pt x="511" y="563"/>
                  </a:lnTo>
                  <a:lnTo>
                    <a:pt x="512" y="563"/>
                  </a:lnTo>
                  <a:lnTo>
                    <a:pt x="513" y="563"/>
                  </a:lnTo>
                  <a:lnTo>
                    <a:pt x="515" y="563"/>
                  </a:lnTo>
                  <a:lnTo>
                    <a:pt x="515" y="562"/>
                  </a:lnTo>
                  <a:lnTo>
                    <a:pt x="515" y="561"/>
                  </a:lnTo>
                  <a:lnTo>
                    <a:pt x="516" y="561"/>
                  </a:lnTo>
                  <a:lnTo>
                    <a:pt x="517" y="561"/>
                  </a:lnTo>
                  <a:lnTo>
                    <a:pt x="518" y="561"/>
                  </a:lnTo>
                  <a:lnTo>
                    <a:pt x="520" y="560"/>
                  </a:lnTo>
                  <a:lnTo>
                    <a:pt x="518" y="560"/>
                  </a:lnTo>
                  <a:lnTo>
                    <a:pt x="518" y="558"/>
                  </a:lnTo>
                  <a:lnTo>
                    <a:pt x="517" y="557"/>
                  </a:lnTo>
                  <a:lnTo>
                    <a:pt x="517" y="556"/>
                  </a:lnTo>
                  <a:lnTo>
                    <a:pt x="517" y="555"/>
                  </a:lnTo>
                  <a:lnTo>
                    <a:pt x="516" y="555"/>
                  </a:lnTo>
                  <a:lnTo>
                    <a:pt x="515" y="556"/>
                  </a:lnTo>
                  <a:lnTo>
                    <a:pt x="513" y="556"/>
                  </a:lnTo>
                  <a:lnTo>
                    <a:pt x="512" y="555"/>
                  </a:lnTo>
                  <a:lnTo>
                    <a:pt x="512" y="553"/>
                  </a:lnTo>
                  <a:lnTo>
                    <a:pt x="512" y="552"/>
                  </a:lnTo>
                  <a:lnTo>
                    <a:pt x="511" y="552"/>
                  </a:lnTo>
                  <a:lnTo>
                    <a:pt x="511" y="551"/>
                  </a:lnTo>
                  <a:lnTo>
                    <a:pt x="510" y="551"/>
                  </a:lnTo>
                  <a:lnTo>
                    <a:pt x="510" y="550"/>
                  </a:lnTo>
                  <a:lnTo>
                    <a:pt x="510" y="548"/>
                  </a:lnTo>
                  <a:lnTo>
                    <a:pt x="508" y="547"/>
                  </a:lnTo>
                  <a:lnTo>
                    <a:pt x="510" y="547"/>
                  </a:lnTo>
                  <a:lnTo>
                    <a:pt x="510" y="546"/>
                  </a:lnTo>
                  <a:lnTo>
                    <a:pt x="511" y="546"/>
                  </a:lnTo>
                  <a:lnTo>
                    <a:pt x="511" y="545"/>
                  </a:lnTo>
                  <a:lnTo>
                    <a:pt x="511" y="546"/>
                  </a:lnTo>
                  <a:lnTo>
                    <a:pt x="512" y="546"/>
                  </a:lnTo>
                  <a:lnTo>
                    <a:pt x="512" y="547"/>
                  </a:lnTo>
                  <a:lnTo>
                    <a:pt x="512" y="548"/>
                  </a:lnTo>
                  <a:lnTo>
                    <a:pt x="512" y="550"/>
                  </a:lnTo>
                  <a:lnTo>
                    <a:pt x="512" y="551"/>
                  </a:lnTo>
                  <a:lnTo>
                    <a:pt x="513" y="551"/>
                  </a:lnTo>
                  <a:lnTo>
                    <a:pt x="515" y="551"/>
                  </a:lnTo>
                  <a:lnTo>
                    <a:pt x="516" y="551"/>
                  </a:lnTo>
                  <a:lnTo>
                    <a:pt x="516" y="550"/>
                  </a:lnTo>
                  <a:lnTo>
                    <a:pt x="516" y="548"/>
                  </a:lnTo>
                  <a:lnTo>
                    <a:pt x="516" y="547"/>
                  </a:lnTo>
                  <a:lnTo>
                    <a:pt x="516" y="546"/>
                  </a:lnTo>
                  <a:lnTo>
                    <a:pt x="516" y="545"/>
                  </a:lnTo>
                  <a:lnTo>
                    <a:pt x="517" y="543"/>
                  </a:lnTo>
                  <a:lnTo>
                    <a:pt x="516" y="542"/>
                  </a:lnTo>
                  <a:lnTo>
                    <a:pt x="515" y="542"/>
                  </a:lnTo>
                  <a:lnTo>
                    <a:pt x="515" y="541"/>
                  </a:lnTo>
                  <a:lnTo>
                    <a:pt x="515" y="540"/>
                  </a:lnTo>
                  <a:lnTo>
                    <a:pt x="515" y="538"/>
                  </a:lnTo>
                  <a:lnTo>
                    <a:pt x="513" y="537"/>
                  </a:lnTo>
                  <a:lnTo>
                    <a:pt x="515" y="537"/>
                  </a:lnTo>
                  <a:lnTo>
                    <a:pt x="515" y="538"/>
                  </a:lnTo>
                  <a:lnTo>
                    <a:pt x="516" y="538"/>
                  </a:lnTo>
                  <a:lnTo>
                    <a:pt x="516" y="540"/>
                  </a:lnTo>
                  <a:lnTo>
                    <a:pt x="517" y="540"/>
                  </a:lnTo>
                  <a:lnTo>
                    <a:pt x="517" y="538"/>
                  </a:lnTo>
                  <a:lnTo>
                    <a:pt x="518" y="537"/>
                  </a:lnTo>
                  <a:lnTo>
                    <a:pt x="518" y="536"/>
                  </a:lnTo>
                  <a:lnTo>
                    <a:pt x="518" y="534"/>
                  </a:lnTo>
                  <a:lnTo>
                    <a:pt x="518" y="533"/>
                  </a:lnTo>
                  <a:lnTo>
                    <a:pt x="520" y="533"/>
                  </a:lnTo>
                  <a:lnTo>
                    <a:pt x="521" y="533"/>
                  </a:lnTo>
                  <a:lnTo>
                    <a:pt x="522" y="533"/>
                  </a:lnTo>
                  <a:lnTo>
                    <a:pt x="523" y="533"/>
                  </a:lnTo>
                  <a:lnTo>
                    <a:pt x="523" y="532"/>
                  </a:lnTo>
                  <a:lnTo>
                    <a:pt x="525" y="531"/>
                  </a:lnTo>
                  <a:lnTo>
                    <a:pt x="523" y="529"/>
                  </a:lnTo>
                  <a:lnTo>
                    <a:pt x="522" y="529"/>
                  </a:lnTo>
                  <a:lnTo>
                    <a:pt x="521" y="529"/>
                  </a:lnTo>
                  <a:lnTo>
                    <a:pt x="520" y="529"/>
                  </a:lnTo>
                  <a:lnTo>
                    <a:pt x="520" y="528"/>
                  </a:lnTo>
                  <a:lnTo>
                    <a:pt x="520" y="527"/>
                  </a:lnTo>
                  <a:lnTo>
                    <a:pt x="518" y="527"/>
                  </a:lnTo>
                  <a:lnTo>
                    <a:pt x="518" y="526"/>
                  </a:lnTo>
                  <a:lnTo>
                    <a:pt x="520" y="526"/>
                  </a:lnTo>
                  <a:lnTo>
                    <a:pt x="521" y="524"/>
                  </a:lnTo>
                  <a:lnTo>
                    <a:pt x="521" y="523"/>
                  </a:lnTo>
                  <a:lnTo>
                    <a:pt x="522" y="523"/>
                  </a:lnTo>
                  <a:lnTo>
                    <a:pt x="522" y="524"/>
                  </a:lnTo>
                  <a:lnTo>
                    <a:pt x="523" y="526"/>
                  </a:lnTo>
                  <a:lnTo>
                    <a:pt x="523" y="524"/>
                  </a:lnTo>
                  <a:lnTo>
                    <a:pt x="525" y="524"/>
                  </a:lnTo>
                  <a:lnTo>
                    <a:pt x="525" y="523"/>
                  </a:lnTo>
                  <a:lnTo>
                    <a:pt x="526" y="522"/>
                  </a:lnTo>
                  <a:lnTo>
                    <a:pt x="527" y="519"/>
                  </a:lnTo>
                  <a:lnTo>
                    <a:pt x="527" y="518"/>
                  </a:lnTo>
                  <a:lnTo>
                    <a:pt x="528" y="518"/>
                  </a:lnTo>
                  <a:lnTo>
                    <a:pt x="530" y="519"/>
                  </a:lnTo>
                  <a:lnTo>
                    <a:pt x="530" y="518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2" y="516"/>
                  </a:lnTo>
                  <a:lnTo>
                    <a:pt x="533" y="517"/>
                  </a:lnTo>
                  <a:lnTo>
                    <a:pt x="535" y="518"/>
                  </a:lnTo>
                  <a:lnTo>
                    <a:pt x="535" y="517"/>
                  </a:lnTo>
                  <a:lnTo>
                    <a:pt x="533" y="516"/>
                  </a:lnTo>
                  <a:lnTo>
                    <a:pt x="533" y="514"/>
                  </a:lnTo>
                  <a:lnTo>
                    <a:pt x="532" y="513"/>
                  </a:lnTo>
                  <a:lnTo>
                    <a:pt x="532" y="512"/>
                  </a:lnTo>
                  <a:lnTo>
                    <a:pt x="533" y="511"/>
                  </a:lnTo>
                  <a:lnTo>
                    <a:pt x="533" y="509"/>
                  </a:lnTo>
                  <a:lnTo>
                    <a:pt x="535" y="509"/>
                  </a:lnTo>
                  <a:lnTo>
                    <a:pt x="536" y="509"/>
                  </a:lnTo>
                  <a:lnTo>
                    <a:pt x="537" y="509"/>
                  </a:lnTo>
                  <a:lnTo>
                    <a:pt x="538" y="509"/>
                  </a:lnTo>
                  <a:lnTo>
                    <a:pt x="538" y="511"/>
                  </a:lnTo>
                  <a:lnTo>
                    <a:pt x="540" y="511"/>
                  </a:lnTo>
                  <a:lnTo>
                    <a:pt x="540" y="509"/>
                  </a:lnTo>
                  <a:lnTo>
                    <a:pt x="540" y="508"/>
                  </a:lnTo>
                  <a:lnTo>
                    <a:pt x="540" y="507"/>
                  </a:lnTo>
                  <a:lnTo>
                    <a:pt x="540" y="506"/>
                  </a:lnTo>
                  <a:lnTo>
                    <a:pt x="541" y="506"/>
                  </a:lnTo>
                  <a:lnTo>
                    <a:pt x="540" y="504"/>
                  </a:lnTo>
                  <a:lnTo>
                    <a:pt x="538" y="503"/>
                  </a:lnTo>
                  <a:lnTo>
                    <a:pt x="538" y="502"/>
                  </a:lnTo>
                  <a:lnTo>
                    <a:pt x="537" y="501"/>
                  </a:lnTo>
                  <a:lnTo>
                    <a:pt x="537" y="499"/>
                  </a:lnTo>
                  <a:lnTo>
                    <a:pt x="537" y="498"/>
                  </a:lnTo>
                  <a:lnTo>
                    <a:pt x="538" y="498"/>
                  </a:lnTo>
                  <a:lnTo>
                    <a:pt x="538" y="497"/>
                  </a:lnTo>
                  <a:lnTo>
                    <a:pt x="540" y="496"/>
                  </a:lnTo>
                  <a:lnTo>
                    <a:pt x="541" y="496"/>
                  </a:lnTo>
                  <a:lnTo>
                    <a:pt x="542" y="496"/>
                  </a:lnTo>
                  <a:lnTo>
                    <a:pt x="542" y="494"/>
                  </a:lnTo>
                  <a:lnTo>
                    <a:pt x="542" y="493"/>
                  </a:lnTo>
                  <a:lnTo>
                    <a:pt x="543" y="493"/>
                  </a:lnTo>
                  <a:lnTo>
                    <a:pt x="545" y="493"/>
                  </a:lnTo>
                  <a:lnTo>
                    <a:pt x="545" y="492"/>
                  </a:lnTo>
                  <a:lnTo>
                    <a:pt x="543" y="492"/>
                  </a:lnTo>
                  <a:lnTo>
                    <a:pt x="542" y="492"/>
                  </a:lnTo>
                  <a:lnTo>
                    <a:pt x="541" y="491"/>
                  </a:lnTo>
                  <a:lnTo>
                    <a:pt x="541" y="489"/>
                  </a:lnTo>
                  <a:lnTo>
                    <a:pt x="541" y="488"/>
                  </a:lnTo>
                  <a:lnTo>
                    <a:pt x="540" y="488"/>
                  </a:lnTo>
                  <a:lnTo>
                    <a:pt x="540" y="487"/>
                  </a:lnTo>
                  <a:lnTo>
                    <a:pt x="538" y="486"/>
                  </a:lnTo>
                  <a:lnTo>
                    <a:pt x="538" y="484"/>
                  </a:lnTo>
                  <a:lnTo>
                    <a:pt x="540" y="484"/>
                  </a:lnTo>
                  <a:lnTo>
                    <a:pt x="540" y="483"/>
                  </a:lnTo>
                  <a:lnTo>
                    <a:pt x="541" y="483"/>
                  </a:lnTo>
                  <a:lnTo>
                    <a:pt x="540" y="482"/>
                  </a:lnTo>
                  <a:lnTo>
                    <a:pt x="540" y="481"/>
                  </a:lnTo>
                  <a:lnTo>
                    <a:pt x="541" y="479"/>
                  </a:lnTo>
                  <a:lnTo>
                    <a:pt x="542" y="479"/>
                  </a:lnTo>
                  <a:lnTo>
                    <a:pt x="542" y="481"/>
                  </a:lnTo>
                  <a:lnTo>
                    <a:pt x="543" y="481"/>
                  </a:lnTo>
                  <a:lnTo>
                    <a:pt x="545" y="481"/>
                  </a:lnTo>
                  <a:lnTo>
                    <a:pt x="545" y="479"/>
                  </a:lnTo>
                  <a:lnTo>
                    <a:pt x="543" y="477"/>
                  </a:lnTo>
                  <a:lnTo>
                    <a:pt x="543" y="476"/>
                  </a:lnTo>
                  <a:lnTo>
                    <a:pt x="542" y="474"/>
                  </a:lnTo>
                  <a:lnTo>
                    <a:pt x="543" y="473"/>
                  </a:lnTo>
                  <a:lnTo>
                    <a:pt x="543" y="472"/>
                  </a:lnTo>
                  <a:lnTo>
                    <a:pt x="545" y="472"/>
                  </a:lnTo>
                  <a:lnTo>
                    <a:pt x="545" y="471"/>
                  </a:lnTo>
                  <a:lnTo>
                    <a:pt x="545" y="469"/>
                  </a:lnTo>
                  <a:lnTo>
                    <a:pt x="546" y="468"/>
                  </a:lnTo>
                  <a:lnTo>
                    <a:pt x="547" y="468"/>
                  </a:lnTo>
                  <a:lnTo>
                    <a:pt x="548" y="467"/>
                  </a:lnTo>
                  <a:lnTo>
                    <a:pt x="547" y="467"/>
                  </a:lnTo>
                  <a:lnTo>
                    <a:pt x="547" y="466"/>
                  </a:lnTo>
                  <a:lnTo>
                    <a:pt x="547" y="464"/>
                  </a:lnTo>
                  <a:lnTo>
                    <a:pt x="547" y="463"/>
                  </a:lnTo>
                  <a:lnTo>
                    <a:pt x="546" y="462"/>
                  </a:lnTo>
                  <a:lnTo>
                    <a:pt x="545" y="461"/>
                  </a:lnTo>
                  <a:lnTo>
                    <a:pt x="543" y="461"/>
                  </a:lnTo>
                  <a:lnTo>
                    <a:pt x="543" y="459"/>
                  </a:lnTo>
                  <a:lnTo>
                    <a:pt x="545" y="458"/>
                  </a:lnTo>
                  <a:lnTo>
                    <a:pt x="545" y="457"/>
                  </a:lnTo>
                  <a:lnTo>
                    <a:pt x="545" y="456"/>
                  </a:lnTo>
                  <a:lnTo>
                    <a:pt x="543" y="457"/>
                  </a:lnTo>
                  <a:lnTo>
                    <a:pt x="542" y="457"/>
                  </a:lnTo>
                  <a:lnTo>
                    <a:pt x="541" y="456"/>
                  </a:lnTo>
                  <a:lnTo>
                    <a:pt x="542" y="456"/>
                  </a:lnTo>
                  <a:lnTo>
                    <a:pt x="542" y="454"/>
                  </a:lnTo>
                  <a:lnTo>
                    <a:pt x="541" y="453"/>
                  </a:lnTo>
                  <a:lnTo>
                    <a:pt x="541" y="452"/>
                  </a:lnTo>
                  <a:lnTo>
                    <a:pt x="541" y="451"/>
                  </a:lnTo>
                  <a:lnTo>
                    <a:pt x="540" y="451"/>
                  </a:lnTo>
                  <a:lnTo>
                    <a:pt x="538" y="451"/>
                  </a:lnTo>
                  <a:lnTo>
                    <a:pt x="537" y="449"/>
                  </a:lnTo>
                  <a:lnTo>
                    <a:pt x="537" y="451"/>
                  </a:lnTo>
                  <a:lnTo>
                    <a:pt x="536" y="451"/>
                  </a:lnTo>
                  <a:lnTo>
                    <a:pt x="536" y="449"/>
                  </a:lnTo>
                  <a:lnTo>
                    <a:pt x="536" y="447"/>
                  </a:lnTo>
                  <a:lnTo>
                    <a:pt x="536" y="446"/>
                  </a:lnTo>
                  <a:lnTo>
                    <a:pt x="537" y="444"/>
                  </a:lnTo>
                  <a:lnTo>
                    <a:pt x="538" y="444"/>
                  </a:lnTo>
                  <a:lnTo>
                    <a:pt x="538" y="443"/>
                  </a:lnTo>
                  <a:lnTo>
                    <a:pt x="538" y="442"/>
                  </a:lnTo>
                  <a:lnTo>
                    <a:pt x="538" y="441"/>
                  </a:lnTo>
                  <a:lnTo>
                    <a:pt x="537" y="441"/>
                  </a:lnTo>
                  <a:lnTo>
                    <a:pt x="537" y="439"/>
                  </a:lnTo>
                  <a:lnTo>
                    <a:pt x="537" y="438"/>
                  </a:lnTo>
                  <a:lnTo>
                    <a:pt x="536" y="438"/>
                  </a:lnTo>
                  <a:lnTo>
                    <a:pt x="536" y="437"/>
                  </a:lnTo>
                  <a:lnTo>
                    <a:pt x="536" y="436"/>
                  </a:lnTo>
                  <a:lnTo>
                    <a:pt x="537" y="436"/>
                  </a:lnTo>
                  <a:lnTo>
                    <a:pt x="537" y="434"/>
                  </a:lnTo>
                  <a:lnTo>
                    <a:pt x="538" y="433"/>
                  </a:lnTo>
                  <a:lnTo>
                    <a:pt x="536" y="429"/>
                  </a:lnTo>
                  <a:lnTo>
                    <a:pt x="536" y="428"/>
                  </a:lnTo>
                  <a:lnTo>
                    <a:pt x="535" y="428"/>
                  </a:lnTo>
                  <a:lnTo>
                    <a:pt x="533" y="428"/>
                  </a:lnTo>
                  <a:lnTo>
                    <a:pt x="532" y="427"/>
                  </a:lnTo>
                  <a:lnTo>
                    <a:pt x="532" y="426"/>
                  </a:lnTo>
                  <a:lnTo>
                    <a:pt x="532" y="424"/>
                  </a:lnTo>
                  <a:lnTo>
                    <a:pt x="533" y="424"/>
                  </a:lnTo>
                  <a:lnTo>
                    <a:pt x="535" y="424"/>
                  </a:lnTo>
                  <a:lnTo>
                    <a:pt x="535" y="423"/>
                  </a:lnTo>
                  <a:lnTo>
                    <a:pt x="536" y="423"/>
                  </a:lnTo>
                  <a:lnTo>
                    <a:pt x="536" y="422"/>
                  </a:lnTo>
                  <a:lnTo>
                    <a:pt x="536" y="421"/>
                  </a:lnTo>
                  <a:lnTo>
                    <a:pt x="537" y="421"/>
                  </a:lnTo>
                  <a:lnTo>
                    <a:pt x="538" y="421"/>
                  </a:lnTo>
                  <a:lnTo>
                    <a:pt x="540" y="421"/>
                  </a:lnTo>
                  <a:lnTo>
                    <a:pt x="540" y="419"/>
                  </a:lnTo>
                  <a:lnTo>
                    <a:pt x="540" y="418"/>
                  </a:lnTo>
                  <a:lnTo>
                    <a:pt x="538" y="417"/>
                  </a:lnTo>
                  <a:lnTo>
                    <a:pt x="537" y="417"/>
                  </a:lnTo>
                  <a:lnTo>
                    <a:pt x="537" y="416"/>
                  </a:lnTo>
                  <a:lnTo>
                    <a:pt x="536" y="414"/>
                  </a:lnTo>
                  <a:lnTo>
                    <a:pt x="536" y="413"/>
                  </a:lnTo>
                  <a:lnTo>
                    <a:pt x="536" y="412"/>
                  </a:lnTo>
                  <a:lnTo>
                    <a:pt x="536" y="411"/>
                  </a:lnTo>
                  <a:lnTo>
                    <a:pt x="535" y="409"/>
                  </a:lnTo>
                  <a:lnTo>
                    <a:pt x="535" y="408"/>
                  </a:lnTo>
                  <a:lnTo>
                    <a:pt x="535" y="407"/>
                  </a:lnTo>
                  <a:lnTo>
                    <a:pt x="533" y="407"/>
                  </a:lnTo>
                  <a:lnTo>
                    <a:pt x="532" y="406"/>
                  </a:lnTo>
                  <a:lnTo>
                    <a:pt x="532" y="404"/>
                  </a:lnTo>
                  <a:lnTo>
                    <a:pt x="533" y="404"/>
                  </a:lnTo>
                  <a:lnTo>
                    <a:pt x="535" y="404"/>
                  </a:lnTo>
                  <a:lnTo>
                    <a:pt x="535" y="403"/>
                  </a:lnTo>
                  <a:lnTo>
                    <a:pt x="535" y="402"/>
                  </a:lnTo>
                  <a:lnTo>
                    <a:pt x="536" y="401"/>
                  </a:lnTo>
                  <a:lnTo>
                    <a:pt x="536" y="399"/>
                  </a:lnTo>
                  <a:lnTo>
                    <a:pt x="536" y="398"/>
                  </a:lnTo>
                  <a:lnTo>
                    <a:pt x="536" y="397"/>
                  </a:lnTo>
                  <a:lnTo>
                    <a:pt x="537" y="396"/>
                  </a:lnTo>
                  <a:lnTo>
                    <a:pt x="537" y="394"/>
                  </a:lnTo>
                  <a:lnTo>
                    <a:pt x="538" y="393"/>
                  </a:lnTo>
                  <a:lnTo>
                    <a:pt x="540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2" y="392"/>
                  </a:lnTo>
                  <a:lnTo>
                    <a:pt x="542" y="391"/>
                  </a:lnTo>
                  <a:lnTo>
                    <a:pt x="542" y="389"/>
                  </a:lnTo>
                  <a:lnTo>
                    <a:pt x="543" y="389"/>
                  </a:lnTo>
                  <a:lnTo>
                    <a:pt x="545" y="389"/>
                  </a:lnTo>
                  <a:lnTo>
                    <a:pt x="545" y="388"/>
                  </a:lnTo>
                  <a:lnTo>
                    <a:pt x="545" y="387"/>
                  </a:lnTo>
                  <a:lnTo>
                    <a:pt x="545" y="386"/>
                  </a:lnTo>
                  <a:lnTo>
                    <a:pt x="545" y="384"/>
                  </a:lnTo>
                  <a:lnTo>
                    <a:pt x="543" y="384"/>
                  </a:lnTo>
                  <a:lnTo>
                    <a:pt x="542" y="384"/>
                  </a:lnTo>
                  <a:lnTo>
                    <a:pt x="542" y="383"/>
                  </a:lnTo>
                  <a:lnTo>
                    <a:pt x="542" y="382"/>
                  </a:lnTo>
                  <a:lnTo>
                    <a:pt x="542" y="381"/>
                  </a:lnTo>
                  <a:lnTo>
                    <a:pt x="541" y="381"/>
                  </a:lnTo>
                  <a:lnTo>
                    <a:pt x="541" y="379"/>
                  </a:lnTo>
                  <a:lnTo>
                    <a:pt x="541" y="378"/>
                  </a:lnTo>
                  <a:lnTo>
                    <a:pt x="540" y="378"/>
                  </a:lnTo>
                  <a:lnTo>
                    <a:pt x="540" y="377"/>
                  </a:lnTo>
                  <a:lnTo>
                    <a:pt x="538" y="377"/>
                  </a:lnTo>
                  <a:lnTo>
                    <a:pt x="537" y="376"/>
                  </a:lnTo>
                  <a:lnTo>
                    <a:pt x="536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3" y="374"/>
                  </a:lnTo>
                  <a:lnTo>
                    <a:pt x="532" y="374"/>
                  </a:lnTo>
                  <a:lnTo>
                    <a:pt x="532" y="373"/>
                  </a:lnTo>
                  <a:lnTo>
                    <a:pt x="531" y="373"/>
                  </a:lnTo>
                  <a:lnTo>
                    <a:pt x="530" y="372"/>
                  </a:lnTo>
                  <a:lnTo>
                    <a:pt x="528" y="372"/>
                  </a:lnTo>
                  <a:lnTo>
                    <a:pt x="528" y="371"/>
                  </a:lnTo>
                  <a:lnTo>
                    <a:pt x="528" y="369"/>
                  </a:lnTo>
                  <a:lnTo>
                    <a:pt x="527" y="369"/>
                  </a:lnTo>
                  <a:lnTo>
                    <a:pt x="527" y="368"/>
                  </a:lnTo>
                  <a:lnTo>
                    <a:pt x="526" y="367"/>
                  </a:lnTo>
                  <a:lnTo>
                    <a:pt x="525" y="367"/>
                  </a:lnTo>
                  <a:lnTo>
                    <a:pt x="525" y="366"/>
                  </a:lnTo>
                  <a:lnTo>
                    <a:pt x="523" y="364"/>
                  </a:lnTo>
                  <a:lnTo>
                    <a:pt x="523" y="363"/>
                  </a:lnTo>
                  <a:lnTo>
                    <a:pt x="523" y="362"/>
                  </a:lnTo>
                  <a:lnTo>
                    <a:pt x="523" y="361"/>
                  </a:lnTo>
                  <a:lnTo>
                    <a:pt x="525" y="359"/>
                  </a:lnTo>
                  <a:lnTo>
                    <a:pt x="525" y="358"/>
                  </a:lnTo>
                  <a:lnTo>
                    <a:pt x="525" y="357"/>
                  </a:lnTo>
                  <a:lnTo>
                    <a:pt x="526" y="357"/>
                  </a:lnTo>
                  <a:lnTo>
                    <a:pt x="527" y="356"/>
                  </a:lnTo>
                  <a:lnTo>
                    <a:pt x="528" y="354"/>
                  </a:lnTo>
                  <a:lnTo>
                    <a:pt x="530" y="356"/>
                  </a:lnTo>
                  <a:lnTo>
                    <a:pt x="531" y="356"/>
                  </a:lnTo>
                  <a:lnTo>
                    <a:pt x="532" y="356"/>
                  </a:lnTo>
                  <a:lnTo>
                    <a:pt x="532" y="357"/>
                  </a:lnTo>
                  <a:lnTo>
                    <a:pt x="533" y="357"/>
                  </a:lnTo>
                  <a:lnTo>
                    <a:pt x="535" y="357"/>
                  </a:lnTo>
                  <a:lnTo>
                    <a:pt x="536" y="357"/>
                  </a:lnTo>
                  <a:lnTo>
                    <a:pt x="537" y="357"/>
                  </a:lnTo>
                  <a:lnTo>
                    <a:pt x="537" y="358"/>
                  </a:lnTo>
                  <a:lnTo>
                    <a:pt x="538" y="358"/>
                  </a:lnTo>
                  <a:lnTo>
                    <a:pt x="540" y="358"/>
                  </a:lnTo>
                  <a:lnTo>
                    <a:pt x="541" y="358"/>
                  </a:lnTo>
                  <a:lnTo>
                    <a:pt x="541" y="359"/>
                  </a:lnTo>
                  <a:lnTo>
                    <a:pt x="542" y="359"/>
                  </a:lnTo>
                  <a:lnTo>
                    <a:pt x="543" y="359"/>
                  </a:lnTo>
                  <a:lnTo>
                    <a:pt x="545" y="359"/>
                  </a:lnTo>
                  <a:lnTo>
                    <a:pt x="546" y="361"/>
                  </a:lnTo>
                  <a:lnTo>
                    <a:pt x="547" y="361"/>
                  </a:lnTo>
                  <a:lnTo>
                    <a:pt x="547" y="362"/>
                  </a:lnTo>
                  <a:lnTo>
                    <a:pt x="548" y="361"/>
                  </a:lnTo>
                  <a:lnTo>
                    <a:pt x="550" y="361"/>
                  </a:lnTo>
                  <a:lnTo>
                    <a:pt x="551" y="361"/>
                  </a:lnTo>
                  <a:lnTo>
                    <a:pt x="552" y="361"/>
                  </a:lnTo>
                  <a:lnTo>
                    <a:pt x="552" y="362"/>
                  </a:lnTo>
                  <a:lnTo>
                    <a:pt x="553" y="362"/>
                  </a:lnTo>
                  <a:lnTo>
                    <a:pt x="553" y="363"/>
                  </a:lnTo>
                  <a:lnTo>
                    <a:pt x="555" y="363"/>
                  </a:lnTo>
                  <a:lnTo>
                    <a:pt x="556" y="363"/>
                  </a:lnTo>
                  <a:lnTo>
                    <a:pt x="557" y="363"/>
                  </a:lnTo>
                  <a:lnTo>
                    <a:pt x="558" y="362"/>
                  </a:lnTo>
                  <a:lnTo>
                    <a:pt x="558" y="361"/>
                  </a:lnTo>
                  <a:lnTo>
                    <a:pt x="560" y="361"/>
                  </a:lnTo>
                  <a:lnTo>
                    <a:pt x="561" y="361"/>
                  </a:lnTo>
                  <a:lnTo>
                    <a:pt x="562" y="361"/>
                  </a:lnTo>
                  <a:lnTo>
                    <a:pt x="563" y="361"/>
                  </a:lnTo>
                  <a:lnTo>
                    <a:pt x="565" y="359"/>
                  </a:lnTo>
                  <a:lnTo>
                    <a:pt x="565" y="358"/>
                  </a:lnTo>
                  <a:lnTo>
                    <a:pt x="566" y="358"/>
                  </a:lnTo>
                  <a:lnTo>
                    <a:pt x="567" y="358"/>
                  </a:lnTo>
                  <a:lnTo>
                    <a:pt x="570" y="359"/>
                  </a:lnTo>
                  <a:lnTo>
                    <a:pt x="571" y="359"/>
                  </a:lnTo>
                  <a:lnTo>
                    <a:pt x="571" y="358"/>
                  </a:lnTo>
                  <a:lnTo>
                    <a:pt x="572" y="358"/>
                  </a:lnTo>
                  <a:lnTo>
                    <a:pt x="572" y="357"/>
                  </a:lnTo>
                  <a:lnTo>
                    <a:pt x="572" y="356"/>
                  </a:lnTo>
                  <a:lnTo>
                    <a:pt x="573" y="356"/>
                  </a:lnTo>
                  <a:lnTo>
                    <a:pt x="575" y="356"/>
                  </a:lnTo>
                  <a:lnTo>
                    <a:pt x="575" y="357"/>
                  </a:lnTo>
                  <a:lnTo>
                    <a:pt x="576" y="357"/>
                  </a:lnTo>
                  <a:lnTo>
                    <a:pt x="577" y="356"/>
                  </a:lnTo>
                  <a:lnTo>
                    <a:pt x="578" y="356"/>
                  </a:lnTo>
                  <a:lnTo>
                    <a:pt x="578" y="354"/>
                  </a:lnTo>
                  <a:lnTo>
                    <a:pt x="580" y="354"/>
                  </a:lnTo>
                  <a:lnTo>
                    <a:pt x="581" y="353"/>
                  </a:lnTo>
                  <a:lnTo>
                    <a:pt x="582" y="353"/>
                  </a:lnTo>
                  <a:lnTo>
                    <a:pt x="584" y="353"/>
                  </a:lnTo>
                  <a:lnTo>
                    <a:pt x="585" y="354"/>
                  </a:lnTo>
                  <a:lnTo>
                    <a:pt x="586" y="353"/>
                  </a:lnTo>
                  <a:lnTo>
                    <a:pt x="587" y="353"/>
                  </a:lnTo>
                  <a:lnTo>
                    <a:pt x="589" y="352"/>
                  </a:lnTo>
                  <a:lnTo>
                    <a:pt x="589" y="351"/>
                  </a:lnTo>
                  <a:lnTo>
                    <a:pt x="590" y="349"/>
                  </a:lnTo>
                  <a:lnTo>
                    <a:pt x="590" y="348"/>
                  </a:lnTo>
                  <a:lnTo>
                    <a:pt x="590" y="347"/>
                  </a:lnTo>
                  <a:lnTo>
                    <a:pt x="591" y="347"/>
                  </a:lnTo>
                  <a:lnTo>
                    <a:pt x="591" y="346"/>
                  </a:lnTo>
                  <a:lnTo>
                    <a:pt x="591" y="344"/>
                  </a:lnTo>
                  <a:lnTo>
                    <a:pt x="592" y="343"/>
                  </a:lnTo>
                  <a:lnTo>
                    <a:pt x="594" y="343"/>
                  </a:lnTo>
                  <a:lnTo>
                    <a:pt x="594" y="342"/>
                  </a:lnTo>
                  <a:lnTo>
                    <a:pt x="595" y="341"/>
                  </a:lnTo>
                  <a:lnTo>
                    <a:pt x="596" y="339"/>
                  </a:lnTo>
                  <a:lnTo>
                    <a:pt x="597" y="339"/>
                  </a:lnTo>
                  <a:lnTo>
                    <a:pt x="597" y="338"/>
                  </a:lnTo>
                  <a:lnTo>
                    <a:pt x="599" y="337"/>
                  </a:lnTo>
                  <a:lnTo>
                    <a:pt x="600" y="336"/>
                  </a:lnTo>
                  <a:lnTo>
                    <a:pt x="600" y="334"/>
                  </a:lnTo>
                  <a:lnTo>
                    <a:pt x="600" y="333"/>
                  </a:lnTo>
                  <a:lnTo>
                    <a:pt x="599" y="333"/>
                  </a:lnTo>
                  <a:lnTo>
                    <a:pt x="599" y="332"/>
                  </a:lnTo>
                  <a:lnTo>
                    <a:pt x="600" y="330"/>
                  </a:lnTo>
                  <a:lnTo>
                    <a:pt x="600" y="329"/>
                  </a:lnTo>
                  <a:lnTo>
                    <a:pt x="600" y="328"/>
                  </a:lnTo>
                  <a:lnTo>
                    <a:pt x="599" y="327"/>
                  </a:lnTo>
                  <a:lnTo>
                    <a:pt x="599" y="325"/>
                  </a:lnTo>
                  <a:lnTo>
                    <a:pt x="599" y="324"/>
                  </a:lnTo>
                  <a:lnTo>
                    <a:pt x="597" y="323"/>
                  </a:lnTo>
                  <a:lnTo>
                    <a:pt x="596" y="322"/>
                  </a:lnTo>
                  <a:lnTo>
                    <a:pt x="596" y="320"/>
                  </a:lnTo>
                  <a:lnTo>
                    <a:pt x="596" y="319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18"/>
                  </a:lnTo>
                  <a:lnTo>
                    <a:pt x="592" y="317"/>
                  </a:lnTo>
                  <a:lnTo>
                    <a:pt x="591" y="317"/>
                  </a:lnTo>
                  <a:lnTo>
                    <a:pt x="591" y="315"/>
                  </a:lnTo>
                  <a:lnTo>
                    <a:pt x="590" y="315"/>
                  </a:lnTo>
                  <a:lnTo>
                    <a:pt x="589" y="315"/>
                  </a:lnTo>
                  <a:lnTo>
                    <a:pt x="586" y="315"/>
                  </a:lnTo>
                  <a:lnTo>
                    <a:pt x="586" y="314"/>
                  </a:lnTo>
                  <a:lnTo>
                    <a:pt x="585" y="314"/>
                  </a:lnTo>
                  <a:lnTo>
                    <a:pt x="585" y="313"/>
                  </a:lnTo>
                  <a:lnTo>
                    <a:pt x="584" y="313"/>
                  </a:lnTo>
                  <a:lnTo>
                    <a:pt x="584" y="312"/>
                  </a:lnTo>
                  <a:lnTo>
                    <a:pt x="582" y="312"/>
                  </a:lnTo>
                  <a:lnTo>
                    <a:pt x="581" y="310"/>
                  </a:lnTo>
                  <a:lnTo>
                    <a:pt x="581" y="309"/>
                  </a:lnTo>
                  <a:lnTo>
                    <a:pt x="581" y="308"/>
                  </a:lnTo>
                  <a:lnTo>
                    <a:pt x="581" y="307"/>
                  </a:lnTo>
                  <a:lnTo>
                    <a:pt x="581" y="305"/>
                  </a:lnTo>
                  <a:lnTo>
                    <a:pt x="581" y="304"/>
                  </a:lnTo>
                  <a:lnTo>
                    <a:pt x="581" y="303"/>
                  </a:lnTo>
                  <a:lnTo>
                    <a:pt x="582" y="303"/>
                  </a:lnTo>
                  <a:lnTo>
                    <a:pt x="582" y="302"/>
                  </a:lnTo>
                  <a:lnTo>
                    <a:pt x="582" y="300"/>
                  </a:lnTo>
                  <a:lnTo>
                    <a:pt x="584" y="299"/>
                  </a:lnTo>
                  <a:lnTo>
                    <a:pt x="585" y="298"/>
                  </a:lnTo>
                  <a:lnTo>
                    <a:pt x="586" y="298"/>
                  </a:lnTo>
                  <a:lnTo>
                    <a:pt x="585" y="297"/>
                  </a:lnTo>
                  <a:lnTo>
                    <a:pt x="585" y="295"/>
                  </a:lnTo>
                  <a:lnTo>
                    <a:pt x="584" y="295"/>
                  </a:lnTo>
                  <a:lnTo>
                    <a:pt x="585" y="294"/>
                  </a:lnTo>
                  <a:lnTo>
                    <a:pt x="584" y="293"/>
                  </a:lnTo>
                  <a:lnTo>
                    <a:pt x="582" y="292"/>
                  </a:lnTo>
                  <a:lnTo>
                    <a:pt x="582" y="290"/>
                  </a:lnTo>
                  <a:lnTo>
                    <a:pt x="582" y="289"/>
                  </a:lnTo>
                  <a:lnTo>
                    <a:pt x="582" y="288"/>
                  </a:lnTo>
                  <a:lnTo>
                    <a:pt x="582" y="287"/>
                  </a:lnTo>
                  <a:lnTo>
                    <a:pt x="584" y="285"/>
                  </a:lnTo>
                  <a:lnTo>
                    <a:pt x="585" y="285"/>
                  </a:lnTo>
                  <a:lnTo>
                    <a:pt x="585" y="284"/>
                  </a:lnTo>
                  <a:lnTo>
                    <a:pt x="585" y="283"/>
                  </a:lnTo>
                  <a:lnTo>
                    <a:pt x="585" y="282"/>
                  </a:lnTo>
                  <a:lnTo>
                    <a:pt x="584" y="282"/>
                  </a:lnTo>
                  <a:lnTo>
                    <a:pt x="581" y="282"/>
                  </a:lnTo>
                  <a:lnTo>
                    <a:pt x="581" y="280"/>
                  </a:lnTo>
                  <a:lnTo>
                    <a:pt x="581" y="279"/>
                  </a:lnTo>
                  <a:lnTo>
                    <a:pt x="581" y="278"/>
                  </a:lnTo>
                  <a:lnTo>
                    <a:pt x="581" y="277"/>
                  </a:lnTo>
                  <a:lnTo>
                    <a:pt x="582" y="275"/>
                  </a:lnTo>
                  <a:lnTo>
                    <a:pt x="584" y="274"/>
                  </a:lnTo>
                  <a:lnTo>
                    <a:pt x="585" y="273"/>
                  </a:lnTo>
                  <a:lnTo>
                    <a:pt x="586" y="272"/>
                  </a:lnTo>
                  <a:lnTo>
                    <a:pt x="587" y="272"/>
                  </a:lnTo>
                  <a:lnTo>
                    <a:pt x="587" y="270"/>
                  </a:lnTo>
                  <a:lnTo>
                    <a:pt x="589" y="269"/>
                  </a:lnTo>
                  <a:lnTo>
                    <a:pt x="590" y="269"/>
                  </a:lnTo>
                  <a:lnTo>
                    <a:pt x="591" y="269"/>
                  </a:lnTo>
                  <a:lnTo>
                    <a:pt x="592" y="269"/>
                  </a:lnTo>
                  <a:lnTo>
                    <a:pt x="594" y="269"/>
                  </a:lnTo>
                  <a:lnTo>
                    <a:pt x="594" y="268"/>
                  </a:lnTo>
                  <a:lnTo>
                    <a:pt x="595" y="268"/>
                  </a:lnTo>
                  <a:lnTo>
                    <a:pt x="596" y="267"/>
                  </a:lnTo>
                  <a:lnTo>
                    <a:pt x="597" y="265"/>
                  </a:lnTo>
                  <a:lnTo>
                    <a:pt x="597" y="264"/>
                  </a:lnTo>
                  <a:lnTo>
                    <a:pt x="597" y="263"/>
                  </a:lnTo>
                  <a:lnTo>
                    <a:pt x="596" y="262"/>
                  </a:lnTo>
                  <a:lnTo>
                    <a:pt x="595" y="260"/>
                  </a:lnTo>
                  <a:lnTo>
                    <a:pt x="595" y="259"/>
                  </a:lnTo>
                  <a:lnTo>
                    <a:pt x="595" y="258"/>
                  </a:lnTo>
                  <a:lnTo>
                    <a:pt x="595" y="257"/>
                  </a:lnTo>
                  <a:lnTo>
                    <a:pt x="595" y="255"/>
                  </a:lnTo>
                  <a:lnTo>
                    <a:pt x="595" y="254"/>
                  </a:lnTo>
                  <a:lnTo>
                    <a:pt x="594" y="253"/>
                  </a:lnTo>
                  <a:lnTo>
                    <a:pt x="594" y="252"/>
                  </a:lnTo>
                  <a:lnTo>
                    <a:pt x="594" y="250"/>
                  </a:lnTo>
                  <a:lnTo>
                    <a:pt x="595" y="250"/>
                  </a:lnTo>
                  <a:lnTo>
                    <a:pt x="596" y="250"/>
                  </a:lnTo>
                  <a:lnTo>
                    <a:pt x="597" y="250"/>
                  </a:lnTo>
                  <a:lnTo>
                    <a:pt x="599" y="249"/>
                  </a:lnTo>
                  <a:lnTo>
                    <a:pt x="599" y="248"/>
                  </a:lnTo>
                  <a:lnTo>
                    <a:pt x="600" y="247"/>
                  </a:lnTo>
                  <a:lnTo>
                    <a:pt x="600" y="244"/>
                  </a:lnTo>
                  <a:lnTo>
                    <a:pt x="601" y="243"/>
                  </a:lnTo>
                  <a:lnTo>
                    <a:pt x="601" y="242"/>
                  </a:lnTo>
                  <a:lnTo>
                    <a:pt x="600" y="240"/>
                  </a:lnTo>
                  <a:lnTo>
                    <a:pt x="599" y="240"/>
                  </a:lnTo>
                  <a:lnTo>
                    <a:pt x="599" y="239"/>
                  </a:lnTo>
                  <a:lnTo>
                    <a:pt x="599" y="238"/>
                  </a:lnTo>
                  <a:lnTo>
                    <a:pt x="597" y="237"/>
                  </a:lnTo>
                  <a:lnTo>
                    <a:pt x="596" y="235"/>
                  </a:lnTo>
                  <a:lnTo>
                    <a:pt x="596" y="234"/>
                  </a:lnTo>
                  <a:lnTo>
                    <a:pt x="596" y="233"/>
                  </a:lnTo>
                  <a:lnTo>
                    <a:pt x="596" y="232"/>
                  </a:lnTo>
                  <a:lnTo>
                    <a:pt x="596" y="230"/>
                  </a:lnTo>
                  <a:lnTo>
                    <a:pt x="596" y="229"/>
                  </a:lnTo>
                  <a:lnTo>
                    <a:pt x="595" y="229"/>
                  </a:lnTo>
                  <a:lnTo>
                    <a:pt x="595" y="228"/>
                  </a:lnTo>
                  <a:lnTo>
                    <a:pt x="595" y="227"/>
                  </a:lnTo>
                  <a:lnTo>
                    <a:pt x="594" y="227"/>
                  </a:lnTo>
                  <a:lnTo>
                    <a:pt x="594" y="225"/>
                  </a:lnTo>
                  <a:lnTo>
                    <a:pt x="594" y="224"/>
                  </a:lnTo>
                  <a:lnTo>
                    <a:pt x="592" y="224"/>
                  </a:lnTo>
                  <a:lnTo>
                    <a:pt x="592" y="223"/>
                  </a:lnTo>
                  <a:lnTo>
                    <a:pt x="594" y="222"/>
                  </a:lnTo>
                  <a:lnTo>
                    <a:pt x="594" y="220"/>
                  </a:lnTo>
                  <a:lnTo>
                    <a:pt x="595" y="220"/>
                  </a:lnTo>
                  <a:lnTo>
                    <a:pt x="595" y="219"/>
                  </a:lnTo>
                  <a:lnTo>
                    <a:pt x="596" y="219"/>
                  </a:lnTo>
                  <a:lnTo>
                    <a:pt x="595" y="219"/>
                  </a:lnTo>
                  <a:lnTo>
                    <a:pt x="595" y="218"/>
                  </a:lnTo>
                  <a:lnTo>
                    <a:pt x="595" y="217"/>
                  </a:lnTo>
                  <a:lnTo>
                    <a:pt x="595" y="215"/>
                  </a:lnTo>
                  <a:lnTo>
                    <a:pt x="596" y="214"/>
                  </a:lnTo>
                  <a:lnTo>
                    <a:pt x="596" y="213"/>
                  </a:lnTo>
                  <a:lnTo>
                    <a:pt x="595" y="212"/>
                  </a:lnTo>
                  <a:lnTo>
                    <a:pt x="595" y="210"/>
                  </a:lnTo>
                  <a:lnTo>
                    <a:pt x="594" y="210"/>
                  </a:lnTo>
                  <a:lnTo>
                    <a:pt x="594" y="209"/>
                  </a:lnTo>
                  <a:lnTo>
                    <a:pt x="594" y="208"/>
                  </a:lnTo>
                  <a:lnTo>
                    <a:pt x="592" y="207"/>
                  </a:lnTo>
                  <a:lnTo>
                    <a:pt x="591" y="205"/>
                  </a:lnTo>
                  <a:lnTo>
                    <a:pt x="590" y="203"/>
                  </a:lnTo>
                  <a:lnTo>
                    <a:pt x="591" y="202"/>
                  </a:lnTo>
                  <a:lnTo>
                    <a:pt x="591" y="200"/>
                  </a:lnTo>
                  <a:lnTo>
                    <a:pt x="590" y="199"/>
                  </a:lnTo>
                  <a:lnTo>
                    <a:pt x="589" y="199"/>
                  </a:lnTo>
                  <a:lnTo>
                    <a:pt x="589" y="198"/>
                  </a:lnTo>
                  <a:lnTo>
                    <a:pt x="589" y="197"/>
                  </a:lnTo>
                  <a:lnTo>
                    <a:pt x="589" y="195"/>
                  </a:lnTo>
                  <a:lnTo>
                    <a:pt x="587" y="195"/>
                  </a:lnTo>
                  <a:lnTo>
                    <a:pt x="587" y="194"/>
                  </a:lnTo>
                  <a:lnTo>
                    <a:pt x="587" y="193"/>
                  </a:lnTo>
                  <a:lnTo>
                    <a:pt x="586" y="193"/>
                  </a:lnTo>
                  <a:lnTo>
                    <a:pt x="585" y="193"/>
                  </a:lnTo>
                  <a:lnTo>
                    <a:pt x="585" y="192"/>
                  </a:lnTo>
                  <a:lnTo>
                    <a:pt x="585" y="190"/>
                  </a:lnTo>
                  <a:lnTo>
                    <a:pt x="586" y="189"/>
                  </a:lnTo>
                  <a:lnTo>
                    <a:pt x="586" y="188"/>
                  </a:lnTo>
                  <a:lnTo>
                    <a:pt x="585" y="188"/>
                  </a:lnTo>
                  <a:lnTo>
                    <a:pt x="585" y="187"/>
                  </a:lnTo>
                  <a:lnTo>
                    <a:pt x="586" y="185"/>
                  </a:lnTo>
                  <a:lnTo>
                    <a:pt x="586" y="184"/>
                  </a:lnTo>
                  <a:lnTo>
                    <a:pt x="585" y="183"/>
                  </a:lnTo>
                  <a:lnTo>
                    <a:pt x="584" y="183"/>
                  </a:lnTo>
                  <a:lnTo>
                    <a:pt x="585" y="182"/>
                  </a:lnTo>
                  <a:lnTo>
                    <a:pt x="585" y="180"/>
                  </a:lnTo>
                  <a:lnTo>
                    <a:pt x="586" y="180"/>
                  </a:lnTo>
                  <a:lnTo>
                    <a:pt x="586" y="179"/>
                  </a:lnTo>
                  <a:lnTo>
                    <a:pt x="585" y="179"/>
                  </a:lnTo>
                  <a:lnTo>
                    <a:pt x="585" y="178"/>
                  </a:lnTo>
                  <a:lnTo>
                    <a:pt x="586" y="178"/>
                  </a:lnTo>
                  <a:lnTo>
                    <a:pt x="587" y="178"/>
                  </a:lnTo>
                  <a:lnTo>
                    <a:pt x="587" y="177"/>
                  </a:lnTo>
                  <a:lnTo>
                    <a:pt x="587" y="175"/>
                  </a:lnTo>
                  <a:lnTo>
                    <a:pt x="587" y="173"/>
                  </a:lnTo>
                  <a:lnTo>
                    <a:pt x="586" y="173"/>
                  </a:lnTo>
                  <a:lnTo>
                    <a:pt x="586" y="172"/>
                  </a:lnTo>
                  <a:lnTo>
                    <a:pt x="586" y="170"/>
                  </a:lnTo>
                  <a:lnTo>
                    <a:pt x="585" y="170"/>
                  </a:lnTo>
                  <a:lnTo>
                    <a:pt x="586" y="169"/>
                  </a:lnTo>
                  <a:lnTo>
                    <a:pt x="586" y="168"/>
                  </a:lnTo>
                  <a:lnTo>
                    <a:pt x="585" y="167"/>
                  </a:lnTo>
                  <a:lnTo>
                    <a:pt x="585" y="165"/>
                  </a:lnTo>
                  <a:lnTo>
                    <a:pt x="586" y="167"/>
                  </a:lnTo>
                  <a:lnTo>
                    <a:pt x="586" y="165"/>
                  </a:lnTo>
                  <a:lnTo>
                    <a:pt x="587" y="165"/>
                  </a:lnTo>
                  <a:lnTo>
                    <a:pt x="587" y="164"/>
                  </a:lnTo>
                  <a:lnTo>
                    <a:pt x="586" y="164"/>
                  </a:lnTo>
                  <a:lnTo>
                    <a:pt x="586" y="163"/>
                  </a:lnTo>
                  <a:lnTo>
                    <a:pt x="587" y="163"/>
                  </a:lnTo>
                  <a:lnTo>
                    <a:pt x="587" y="162"/>
                  </a:lnTo>
                  <a:lnTo>
                    <a:pt x="587" y="160"/>
                  </a:lnTo>
                  <a:lnTo>
                    <a:pt x="589" y="160"/>
                  </a:lnTo>
                  <a:lnTo>
                    <a:pt x="589" y="159"/>
                  </a:lnTo>
                  <a:lnTo>
                    <a:pt x="587" y="159"/>
                  </a:lnTo>
                  <a:lnTo>
                    <a:pt x="587" y="158"/>
                  </a:lnTo>
                  <a:lnTo>
                    <a:pt x="589" y="158"/>
                  </a:lnTo>
                  <a:lnTo>
                    <a:pt x="589" y="157"/>
                  </a:lnTo>
                  <a:lnTo>
                    <a:pt x="587" y="155"/>
                  </a:lnTo>
                  <a:lnTo>
                    <a:pt x="589" y="154"/>
                  </a:lnTo>
                  <a:lnTo>
                    <a:pt x="589" y="153"/>
                  </a:lnTo>
                  <a:lnTo>
                    <a:pt x="589" y="152"/>
                  </a:lnTo>
                  <a:lnTo>
                    <a:pt x="589" y="150"/>
                  </a:lnTo>
                  <a:lnTo>
                    <a:pt x="589" y="149"/>
                  </a:lnTo>
                  <a:lnTo>
                    <a:pt x="587" y="149"/>
                  </a:lnTo>
                  <a:lnTo>
                    <a:pt x="586" y="149"/>
                  </a:lnTo>
                  <a:lnTo>
                    <a:pt x="586" y="148"/>
                  </a:lnTo>
                  <a:lnTo>
                    <a:pt x="586" y="147"/>
                  </a:lnTo>
                  <a:lnTo>
                    <a:pt x="587" y="147"/>
                  </a:lnTo>
                  <a:lnTo>
                    <a:pt x="589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1" y="142"/>
                  </a:lnTo>
                  <a:lnTo>
                    <a:pt x="591" y="140"/>
                  </a:lnTo>
                  <a:lnTo>
                    <a:pt x="592" y="140"/>
                  </a:lnTo>
                  <a:lnTo>
                    <a:pt x="592" y="139"/>
                  </a:lnTo>
                  <a:lnTo>
                    <a:pt x="594" y="139"/>
                  </a:lnTo>
                  <a:lnTo>
                    <a:pt x="594" y="138"/>
                  </a:lnTo>
                  <a:lnTo>
                    <a:pt x="594" y="137"/>
                  </a:lnTo>
                  <a:lnTo>
                    <a:pt x="595" y="137"/>
                  </a:lnTo>
                  <a:lnTo>
                    <a:pt x="596" y="135"/>
                  </a:lnTo>
                  <a:lnTo>
                    <a:pt x="597" y="135"/>
                  </a:lnTo>
                  <a:lnTo>
                    <a:pt x="597" y="134"/>
                  </a:lnTo>
                  <a:lnTo>
                    <a:pt x="596" y="133"/>
                  </a:lnTo>
                  <a:lnTo>
                    <a:pt x="596" y="132"/>
                  </a:lnTo>
                  <a:lnTo>
                    <a:pt x="596" y="130"/>
                  </a:lnTo>
                  <a:lnTo>
                    <a:pt x="596" y="129"/>
                  </a:lnTo>
                  <a:lnTo>
                    <a:pt x="596" y="128"/>
                  </a:lnTo>
                  <a:lnTo>
                    <a:pt x="595" y="128"/>
                  </a:lnTo>
                  <a:lnTo>
                    <a:pt x="595" y="127"/>
                  </a:lnTo>
                  <a:lnTo>
                    <a:pt x="594" y="128"/>
                  </a:lnTo>
                  <a:lnTo>
                    <a:pt x="592" y="128"/>
                  </a:lnTo>
                  <a:lnTo>
                    <a:pt x="592" y="127"/>
                  </a:lnTo>
                  <a:lnTo>
                    <a:pt x="592" y="125"/>
                  </a:lnTo>
                  <a:lnTo>
                    <a:pt x="592" y="124"/>
                  </a:lnTo>
                  <a:lnTo>
                    <a:pt x="592" y="123"/>
                  </a:lnTo>
                  <a:lnTo>
                    <a:pt x="592" y="121"/>
                  </a:lnTo>
                  <a:lnTo>
                    <a:pt x="592" y="120"/>
                  </a:lnTo>
                  <a:lnTo>
                    <a:pt x="592" y="119"/>
                  </a:lnTo>
                  <a:lnTo>
                    <a:pt x="592" y="116"/>
                  </a:lnTo>
                  <a:lnTo>
                    <a:pt x="592" y="115"/>
                  </a:lnTo>
                  <a:lnTo>
                    <a:pt x="594" y="115"/>
                  </a:lnTo>
                  <a:lnTo>
                    <a:pt x="595" y="115"/>
                  </a:lnTo>
                  <a:lnTo>
                    <a:pt x="596" y="114"/>
                  </a:lnTo>
                  <a:lnTo>
                    <a:pt x="596" y="113"/>
                  </a:lnTo>
                  <a:lnTo>
                    <a:pt x="597" y="111"/>
                  </a:lnTo>
                  <a:lnTo>
                    <a:pt x="597" y="110"/>
                  </a:lnTo>
                  <a:lnTo>
                    <a:pt x="597" y="109"/>
                  </a:lnTo>
                  <a:lnTo>
                    <a:pt x="597" y="108"/>
                  </a:lnTo>
                  <a:lnTo>
                    <a:pt x="597" y="106"/>
                  </a:lnTo>
                  <a:lnTo>
                    <a:pt x="596" y="106"/>
                  </a:lnTo>
                  <a:lnTo>
                    <a:pt x="595" y="106"/>
                  </a:lnTo>
                  <a:lnTo>
                    <a:pt x="596" y="106"/>
                  </a:lnTo>
                  <a:lnTo>
                    <a:pt x="596" y="105"/>
                  </a:lnTo>
                  <a:lnTo>
                    <a:pt x="595" y="104"/>
                  </a:lnTo>
                  <a:lnTo>
                    <a:pt x="594" y="104"/>
                  </a:lnTo>
                  <a:lnTo>
                    <a:pt x="594" y="103"/>
                  </a:lnTo>
                  <a:lnTo>
                    <a:pt x="594" y="101"/>
                  </a:lnTo>
                  <a:lnTo>
                    <a:pt x="594" y="100"/>
                  </a:lnTo>
                  <a:lnTo>
                    <a:pt x="592" y="100"/>
                  </a:lnTo>
                  <a:lnTo>
                    <a:pt x="592" y="99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2" y="96"/>
                  </a:lnTo>
                  <a:lnTo>
                    <a:pt x="592" y="95"/>
                  </a:lnTo>
                  <a:lnTo>
                    <a:pt x="594" y="94"/>
                  </a:lnTo>
                  <a:lnTo>
                    <a:pt x="595" y="94"/>
                  </a:lnTo>
                  <a:lnTo>
                    <a:pt x="595" y="93"/>
                  </a:lnTo>
                  <a:lnTo>
                    <a:pt x="592" y="93"/>
                  </a:lnTo>
                  <a:lnTo>
                    <a:pt x="592" y="91"/>
                  </a:lnTo>
                  <a:lnTo>
                    <a:pt x="595" y="91"/>
                  </a:lnTo>
                  <a:lnTo>
                    <a:pt x="595" y="90"/>
                  </a:lnTo>
                  <a:lnTo>
                    <a:pt x="594" y="90"/>
                  </a:lnTo>
                  <a:lnTo>
                    <a:pt x="594" y="89"/>
                  </a:lnTo>
                  <a:lnTo>
                    <a:pt x="592" y="89"/>
                  </a:lnTo>
                  <a:lnTo>
                    <a:pt x="594" y="88"/>
                  </a:lnTo>
                  <a:lnTo>
                    <a:pt x="594" y="86"/>
                  </a:lnTo>
                  <a:lnTo>
                    <a:pt x="592" y="85"/>
                  </a:lnTo>
                  <a:lnTo>
                    <a:pt x="594" y="85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6" y="85"/>
                  </a:lnTo>
                  <a:lnTo>
                    <a:pt x="597" y="84"/>
                  </a:lnTo>
                  <a:lnTo>
                    <a:pt x="599" y="83"/>
                  </a:lnTo>
                  <a:lnTo>
                    <a:pt x="599" y="81"/>
                  </a:lnTo>
                  <a:lnTo>
                    <a:pt x="599" y="80"/>
                  </a:lnTo>
                  <a:lnTo>
                    <a:pt x="599" y="79"/>
                  </a:lnTo>
                  <a:lnTo>
                    <a:pt x="597" y="78"/>
                  </a:lnTo>
                  <a:lnTo>
                    <a:pt x="596" y="78"/>
                  </a:lnTo>
                  <a:lnTo>
                    <a:pt x="596" y="76"/>
                  </a:lnTo>
                  <a:lnTo>
                    <a:pt x="597" y="76"/>
                  </a:lnTo>
                  <a:lnTo>
                    <a:pt x="597" y="75"/>
                  </a:lnTo>
                  <a:lnTo>
                    <a:pt x="597" y="74"/>
                  </a:lnTo>
                  <a:lnTo>
                    <a:pt x="599" y="73"/>
                  </a:lnTo>
                  <a:lnTo>
                    <a:pt x="599" y="71"/>
                  </a:lnTo>
                  <a:lnTo>
                    <a:pt x="597" y="71"/>
                  </a:lnTo>
                  <a:lnTo>
                    <a:pt x="596" y="71"/>
                  </a:lnTo>
                  <a:lnTo>
                    <a:pt x="595" y="70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6" y="66"/>
                  </a:lnTo>
                  <a:lnTo>
                    <a:pt x="596" y="65"/>
                  </a:lnTo>
                  <a:lnTo>
                    <a:pt x="595" y="64"/>
                  </a:lnTo>
                  <a:lnTo>
                    <a:pt x="596" y="63"/>
                  </a:lnTo>
                  <a:lnTo>
                    <a:pt x="596" y="61"/>
                  </a:lnTo>
                  <a:lnTo>
                    <a:pt x="595" y="61"/>
                  </a:lnTo>
                  <a:lnTo>
                    <a:pt x="594" y="61"/>
                  </a:lnTo>
                  <a:lnTo>
                    <a:pt x="594" y="60"/>
                  </a:lnTo>
                  <a:lnTo>
                    <a:pt x="592" y="60"/>
                  </a:lnTo>
                  <a:lnTo>
                    <a:pt x="592" y="59"/>
                  </a:lnTo>
                  <a:lnTo>
                    <a:pt x="592" y="58"/>
                  </a:lnTo>
                  <a:lnTo>
                    <a:pt x="591" y="56"/>
                  </a:lnTo>
                  <a:lnTo>
                    <a:pt x="591" y="55"/>
                  </a:lnTo>
                  <a:lnTo>
                    <a:pt x="590" y="54"/>
                  </a:lnTo>
                  <a:lnTo>
                    <a:pt x="590" y="53"/>
                  </a:lnTo>
                  <a:lnTo>
                    <a:pt x="589" y="51"/>
                  </a:lnTo>
                  <a:lnTo>
                    <a:pt x="590" y="50"/>
                  </a:lnTo>
                  <a:lnTo>
                    <a:pt x="590" y="49"/>
                  </a:lnTo>
                  <a:lnTo>
                    <a:pt x="589" y="49"/>
                  </a:lnTo>
                  <a:lnTo>
                    <a:pt x="589" y="48"/>
                  </a:lnTo>
                  <a:lnTo>
                    <a:pt x="589" y="46"/>
                  </a:lnTo>
                  <a:lnTo>
                    <a:pt x="590" y="46"/>
                  </a:lnTo>
                  <a:lnTo>
                    <a:pt x="590" y="45"/>
                  </a:lnTo>
                  <a:lnTo>
                    <a:pt x="589" y="45"/>
                  </a:lnTo>
                  <a:lnTo>
                    <a:pt x="587" y="44"/>
                  </a:lnTo>
                  <a:lnTo>
                    <a:pt x="586" y="43"/>
                  </a:lnTo>
                  <a:lnTo>
                    <a:pt x="585" y="41"/>
                  </a:lnTo>
                  <a:lnTo>
                    <a:pt x="585" y="39"/>
                  </a:lnTo>
                  <a:lnTo>
                    <a:pt x="584" y="38"/>
                  </a:lnTo>
                  <a:lnTo>
                    <a:pt x="584" y="36"/>
                  </a:lnTo>
                  <a:lnTo>
                    <a:pt x="584" y="35"/>
                  </a:lnTo>
                  <a:lnTo>
                    <a:pt x="582" y="34"/>
                  </a:lnTo>
                  <a:lnTo>
                    <a:pt x="582" y="33"/>
                  </a:lnTo>
                  <a:lnTo>
                    <a:pt x="584" y="31"/>
                  </a:lnTo>
                  <a:lnTo>
                    <a:pt x="584" y="30"/>
                  </a:lnTo>
                  <a:lnTo>
                    <a:pt x="584" y="29"/>
                  </a:lnTo>
                  <a:lnTo>
                    <a:pt x="582" y="29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5" y="25"/>
                  </a:lnTo>
                  <a:lnTo>
                    <a:pt x="584" y="24"/>
                  </a:lnTo>
                  <a:lnTo>
                    <a:pt x="582" y="24"/>
                  </a:lnTo>
                  <a:lnTo>
                    <a:pt x="582" y="23"/>
                  </a:lnTo>
                  <a:lnTo>
                    <a:pt x="584" y="21"/>
                  </a:lnTo>
                  <a:lnTo>
                    <a:pt x="585" y="20"/>
                  </a:lnTo>
                  <a:lnTo>
                    <a:pt x="586" y="18"/>
                  </a:lnTo>
                  <a:lnTo>
                    <a:pt x="586" y="16"/>
                  </a:lnTo>
                  <a:lnTo>
                    <a:pt x="585" y="15"/>
                  </a:lnTo>
                  <a:lnTo>
                    <a:pt x="584" y="15"/>
                  </a:lnTo>
                  <a:lnTo>
                    <a:pt x="582" y="14"/>
                  </a:lnTo>
                  <a:lnTo>
                    <a:pt x="581" y="14"/>
                  </a:lnTo>
                  <a:lnTo>
                    <a:pt x="580" y="13"/>
                  </a:lnTo>
                  <a:lnTo>
                    <a:pt x="578" y="13"/>
                  </a:lnTo>
                  <a:lnTo>
                    <a:pt x="578" y="11"/>
                  </a:lnTo>
                  <a:lnTo>
                    <a:pt x="578" y="10"/>
                  </a:lnTo>
                  <a:lnTo>
                    <a:pt x="578" y="9"/>
                  </a:lnTo>
                  <a:lnTo>
                    <a:pt x="577" y="8"/>
                  </a:lnTo>
                  <a:lnTo>
                    <a:pt x="576" y="6"/>
                  </a:lnTo>
                  <a:lnTo>
                    <a:pt x="576" y="5"/>
                  </a:lnTo>
                  <a:lnTo>
                    <a:pt x="576" y="4"/>
                  </a:lnTo>
                  <a:lnTo>
                    <a:pt x="580" y="4"/>
                  </a:lnTo>
                  <a:lnTo>
                    <a:pt x="581" y="3"/>
                  </a:lnTo>
                  <a:lnTo>
                    <a:pt x="584" y="3"/>
                  </a:lnTo>
                  <a:lnTo>
                    <a:pt x="585" y="3"/>
                  </a:lnTo>
                  <a:lnTo>
                    <a:pt x="586" y="1"/>
                  </a:lnTo>
                  <a:lnTo>
                    <a:pt x="589" y="0"/>
                  </a:lnTo>
                  <a:lnTo>
                    <a:pt x="590" y="0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2574" y="2128"/>
              <a:ext cx="507" cy="437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41" y="9"/>
                </a:cxn>
                <a:cxn ang="0">
                  <a:pos x="54" y="26"/>
                </a:cxn>
                <a:cxn ang="0">
                  <a:pos x="74" y="36"/>
                </a:cxn>
                <a:cxn ang="0">
                  <a:pos x="96" y="28"/>
                </a:cxn>
                <a:cxn ang="0">
                  <a:pos x="115" y="28"/>
                </a:cxn>
                <a:cxn ang="0">
                  <a:pos x="113" y="45"/>
                </a:cxn>
                <a:cxn ang="0">
                  <a:pos x="120" y="64"/>
                </a:cxn>
                <a:cxn ang="0">
                  <a:pos x="134" y="69"/>
                </a:cxn>
                <a:cxn ang="0">
                  <a:pos x="145" y="84"/>
                </a:cxn>
                <a:cxn ang="0">
                  <a:pos x="149" y="99"/>
                </a:cxn>
                <a:cxn ang="0">
                  <a:pos x="154" y="115"/>
                </a:cxn>
                <a:cxn ang="0">
                  <a:pos x="170" y="128"/>
                </a:cxn>
                <a:cxn ang="0">
                  <a:pos x="179" y="138"/>
                </a:cxn>
                <a:cxn ang="0">
                  <a:pos x="191" y="152"/>
                </a:cxn>
                <a:cxn ang="0">
                  <a:pos x="191" y="163"/>
                </a:cxn>
                <a:cxn ang="0">
                  <a:pos x="194" y="175"/>
                </a:cxn>
                <a:cxn ang="0">
                  <a:pos x="209" y="179"/>
                </a:cxn>
                <a:cxn ang="0">
                  <a:pos x="224" y="182"/>
                </a:cxn>
                <a:cxn ang="0">
                  <a:pos x="242" y="182"/>
                </a:cxn>
                <a:cxn ang="0">
                  <a:pos x="257" y="189"/>
                </a:cxn>
                <a:cxn ang="0">
                  <a:pos x="263" y="205"/>
                </a:cxn>
                <a:cxn ang="0">
                  <a:pos x="280" y="203"/>
                </a:cxn>
                <a:cxn ang="0">
                  <a:pos x="298" y="192"/>
                </a:cxn>
                <a:cxn ang="0">
                  <a:pos x="310" y="182"/>
                </a:cxn>
                <a:cxn ang="0">
                  <a:pos x="324" y="189"/>
                </a:cxn>
                <a:cxn ang="0">
                  <a:pos x="339" y="193"/>
                </a:cxn>
                <a:cxn ang="0">
                  <a:pos x="352" y="185"/>
                </a:cxn>
                <a:cxn ang="0">
                  <a:pos x="364" y="197"/>
                </a:cxn>
                <a:cxn ang="0">
                  <a:pos x="364" y="203"/>
                </a:cxn>
                <a:cxn ang="0">
                  <a:pos x="375" y="199"/>
                </a:cxn>
                <a:cxn ang="0">
                  <a:pos x="383" y="203"/>
                </a:cxn>
                <a:cxn ang="0">
                  <a:pos x="392" y="215"/>
                </a:cxn>
                <a:cxn ang="0">
                  <a:pos x="402" y="222"/>
                </a:cxn>
                <a:cxn ang="0">
                  <a:pos x="404" y="232"/>
                </a:cxn>
                <a:cxn ang="0">
                  <a:pos x="423" y="238"/>
                </a:cxn>
                <a:cxn ang="0">
                  <a:pos x="422" y="248"/>
                </a:cxn>
                <a:cxn ang="0">
                  <a:pos x="428" y="257"/>
                </a:cxn>
                <a:cxn ang="0">
                  <a:pos x="437" y="264"/>
                </a:cxn>
                <a:cxn ang="0">
                  <a:pos x="449" y="260"/>
                </a:cxn>
                <a:cxn ang="0">
                  <a:pos x="458" y="263"/>
                </a:cxn>
                <a:cxn ang="0">
                  <a:pos x="464" y="273"/>
                </a:cxn>
                <a:cxn ang="0">
                  <a:pos x="467" y="283"/>
                </a:cxn>
                <a:cxn ang="0">
                  <a:pos x="467" y="293"/>
                </a:cxn>
                <a:cxn ang="0">
                  <a:pos x="473" y="300"/>
                </a:cxn>
                <a:cxn ang="0">
                  <a:pos x="478" y="307"/>
                </a:cxn>
                <a:cxn ang="0">
                  <a:pos x="481" y="318"/>
                </a:cxn>
                <a:cxn ang="0">
                  <a:pos x="486" y="330"/>
                </a:cxn>
                <a:cxn ang="0">
                  <a:pos x="489" y="342"/>
                </a:cxn>
                <a:cxn ang="0">
                  <a:pos x="484" y="344"/>
                </a:cxn>
                <a:cxn ang="0">
                  <a:pos x="482" y="353"/>
                </a:cxn>
                <a:cxn ang="0">
                  <a:pos x="486" y="367"/>
                </a:cxn>
                <a:cxn ang="0">
                  <a:pos x="478" y="372"/>
                </a:cxn>
                <a:cxn ang="0">
                  <a:pos x="477" y="382"/>
                </a:cxn>
                <a:cxn ang="0">
                  <a:pos x="481" y="391"/>
                </a:cxn>
                <a:cxn ang="0">
                  <a:pos x="488" y="399"/>
                </a:cxn>
                <a:cxn ang="0">
                  <a:pos x="498" y="408"/>
                </a:cxn>
                <a:cxn ang="0">
                  <a:pos x="506" y="419"/>
                </a:cxn>
                <a:cxn ang="0">
                  <a:pos x="497" y="423"/>
                </a:cxn>
                <a:cxn ang="0">
                  <a:pos x="497" y="434"/>
                </a:cxn>
              </a:cxnLst>
              <a:rect l="0" t="0" r="r" b="b"/>
              <a:pathLst>
                <a:path w="507" h="437">
                  <a:moveTo>
                    <a:pt x="0" y="0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1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5"/>
                  </a:lnTo>
                  <a:lnTo>
                    <a:pt x="39" y="6"/>
                  </a:lnTo>
                  <a:lnTo>
                    <a:pt x="40" y="8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6" y="9"/>
                  </a:lnTo>
                  <a:lnTo>
                    <a:pt x="48" y="10"/>
                  </a:lnTo>
                  <a:lnTo>
                    <a:pt x="48" y="11"/>
                  </a:lnTo>
                  <a:lnTo>
                    <a:pt x="48" y="13"/>
                  </a:lnTo>
                  <a:lnTo>
                    <a:pt x="48" y="14"/>
                  </a:lnTo>
                  <a:lnTo>
                    <a:pt x="48" y="15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50" y="23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29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9" y="31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8" y="34"/>
                  </a:lnTo>
                  <a:lnTo>
                    <a:pt x="69" y="34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3" y="36"/>
                  </a:lnTo>
                  <a:lnTo>
                    <a:pt x="74" y="36"/>
                  </a:lnTo>
                  <a:lnTo>
                    <a:pt x="75" y="36"/>
                  </a:lnTo>
                  <a:lnTo>
                    <a:pt x="78" y="35"/>
                  </a:lnTo>
                  <a:lnTo>
                    <a:pt x="79" y="34"/>
                  </a:lnTo>
                  <a:lnTo>
                    <a:pt x="80" y="33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81" y="30"/>
                  </a:lnTo>
                  <a:lnTo>
                    <a:pt x="83" y="29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6" y="26"/>
                  </a:lnTo>
                  <a:lnTo>
                    <a:pt x="88" y="25"/>
                  </a:lnTo>
                  <a:lnTo>
                    <a:pt x="89" y="26"/>
                  </a:lnTo>
                  <a:lnTo>
                    <a:pt x="91" y="25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8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29"/>
                  </a:lnTo>
                  <a:lnTo>
                    <a:pt x="105" y="29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8" y="28"/>
                  </a:lnTo>
                  <a:lnTo>
                    <a:pt x="108" y="29"/>
                  </a:lnTo>
                  <a:lnTo>
                    <a:pt x="109" y="30"/>
                  </a:lnTo>
                  <a:lnTo>
                    <a:pt x="110" y="31"/>
                  </a:lnTo>
                  <a:lnTo>
                    <a:pt x="111" y="30"/>
                  </a:lnTo>
                  <a:lnTo>
                    <a:pt x="113" y="29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19" y="29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31"/>
                  </a:lnTo>
                  <a:lnTo>
                    <a:pt x="114" y="31"/>
                  </a:lnTo>
                  <a:lnTo>
                    <a:pt x="114" y="33"/>
                  </a:lnTo>
                  <a:lnTo>
                    <a:pt x="115" y="35"/>
                  </a:lnTo>
                  <a:lnTo>
                    <a:pt x="116" y="36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4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1" y="48"/>
                  </a:lnTo>
                  <a:lnTo>
                    <a:pt x="111" y="49"/>
                  </a:lnTo>
                  <a:lnTo>
                    <a:pt x="111" y="50"/>
                  </a:lnTo>
                  <a:lnTo>
                    <a:pt x="113" y="50"/>
                  </a:lnTo>
                  <a:lnTo>
                    <a:pt x="113" y="51"/>
                  </a:lnTo>
                  <a:lnTo>
                    <a:pt x="113" y="53"/>
                  </a:lnTo>
                  <a:lnTo>
                    <a:pt x="114" y="53"/>
                  </a:lnTo>
                  <a:lnTo>
                    <a:pt x="114" y="54"/>
                  </a:lnTo>
                  <a:lnTo>
                    <a:pt x="115" y="55"/>
                  </a:lnTo>
                  <a:lnTo>
                    <a:pt x="115" y="56"/>
                  </a:lnTo>
                  <a:lnTo>
                    <a:pt x="116" y="58"/>
                  </a:lnTo>
                  <a:lnTo>
                    <a:pt x="116" y="59"/>
                  </a:lnTo>
                  <a:lnTo>
                    <a:pt x="116" y="60"/>
                  </a:lnTo>
                  <a:lnTo>
                    <a:pt x="116" y="61"/>
                  </a:lnTo>
                  <a:lnTo>
                    <a:pt x="118" y="61"/>
                  </a:lnTo>
                  <a:lnTo>
                    <a:pt x="119" y="63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3" y="64"/>
                  </a:lnTo>
                  <a:lnTo>
                    <a:pt x="124" y="65"/>
                  </a:lnTo>
                  <a:lnTo>
                    <a:pt x="124" y="64"/>
                  </a:lnTo>
                  <a:lnTo>
                    <a:pt x="125" y="64"/>
                  </a:lnTo>
                  <a:lnTo>
                    <a:pt x="126" y="64"/>
                  </a:lnTo>
                  <a:lnTo>
                    <a:pt x="126" y="63"/>
                  </a:lnTo>
                  <a:lnTo>
                    <a:pt x="128" y="63"/>
                  </a:lnTo>
                  <a:lnTo>
                    <a:pt x="128" y="64"/>
                  </a:lnTo>
                  <a:lnTo>
                    <a:pt x="129" y="64"/>
                  </a:lnTo>
                  <a:lnTo>
                    <a:pt x="129" y="65"/>
                  </a:lnTo>
                  <a:lnTo>
                    <a:pt x="130" y="65"/>
                  </a:lnTo>
                  <a:lnTo>
                    <a:pt x="130" y="66"/>
                  </a:lnTo>
                  <a:lnTo>
                    <a:pt x="130" y="68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4" y="69"/>
                  </a:lnTo>
                  <a:lnTo>
                    <a:pt x="135" y="68"/>
                  </a:lnTo>
                  <a:lnTo>
                    <a:pt x="136" y="68"/>
                  </a:lnTo>
                  <a:lnTo>
                    <a:pt x="138" y="68"/>
                  </a:lnTo>
                  <a:lnTo>
                    <a:pt x="138" y="69"/>
                  </a:lnTo>
                  <a:lnTo>
                    <a:pt x="139" y="70"/>
                  </a:lnTo>
                  <a:lnTo>
                    <a:pt x="139" y="71"/>
                  </a:lnTo>
                  <a:lnTo>
                    <a:pt x="139" y="73"/>
                  </a:lnTo>
                  <a:lnTo>
                    <a:pt x="140" y="74"/>
                  </a:lnTo>
                  <a:lnTo>
                    <a:pt x="140" y="75"/>
                  </a:lnTo>
                  <a:lnTo>
                    <a:pt x="141" y="76"/>
                  </a:lnTo>
                  <a:lnTo>
                    <a:pt x="141" y="78"/>
                  </a:lnTo>
                  <a:lnTo>
                    <a:pt x="143" y="79"/>
                  </a:lnTo>
                  <a:lnTo>
                    <a:pt x="144" y="80"/>
                  </a:lnTo>
                  <a:lnTo>
                    <a:pt x="144" y="81"/>
                  </a:lnTo>
                  <a:lnTo>
                    <a:pt x="144" y="83"/>
                  </a:lnTo>
                  <a:lnTo>
                    <a:pt x="144" y="84"/>
                  </a:lnTo>
                  <a:lnTo>
                    <a:pt x="145" y="84"/>
                  </a:lnTo>
                  <a:lnTo>
                    <a:pt x="146" y="84"/>
                  </a:lnTo>
                  <a:lnTo>
                    <a:pt x="146" y="85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48" y="88"/>
                  </a:lnTo>
                  <a:lnTo>
                    <a:pt x="148" y="89"/>
                  </a:lnTo>
                  <a:lnTo>
                    <a:pt x="148" y="90"/>
                  </a:lnTo>
                  <a:lnTo>
                    <a:pt x="148" y="91"/>
                  </a:lnTo>
                  <a:lnTo>
                    <a:pt x="148" y="93"/>
                  </a:lnTo>
                  <a:lnTo>
                    <a:pt x="148" y="94"/>
                  </a:lnTo>
                  <a:lnTo>
                    <a:pt x="146" y="94"/>
                  </a:lnTo>
                  <a:lnTo>
                    <a:pt x="148" y="95"/>
                  </a:lnTo>
                  <a:lnTo>
                    <a:pt x="148" y="96"/>
                  </a:lnTo>
                  <a:lnTo>
                    <a:pt x="149" y="96"/>
                  </a:lnTo>
                  <a:lnTo>
                    <a:pt x="150" y="98"/>
                  </a:lnTo>
                  <a:lnTo>
                    <a:pt x="149" y="98"/>
                  </a:lnTo>
                  <a:lnTo>
                    <a:pt x="149" y="99"/>
                  </a:lnTo>
                  <a:lnTo>
                    <a:pt x="148" y="99"/>
                  </a:lnTo>
                  <a:lnTo>
                    <a:pt x="148" y="100"/>
                  </a:lnTo>
                  <a:lnTo>
                    <a:pt x="148" y="101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8"/>
                  </a:lnTo>
                  <a:lnTo>
                    <a:pt x="148" y="109"/>
                  </a:lnTo>
                  <a:lnTo>
                    <a:pt x="148" y="110"/>
                  </a:lnTo>
                  <a:lnTo>
                    <a:pt x="149" y="111"/>
                  </a:lnTo>
                  <a:lnTo>
                    <a:pt x="149" y="113"/>
                  </a:lnTo>
                  <a:lnTo>
                    <a:pt x="150" y="114"/>
                  </a:lnTo>
                  <a:lnTo>
                    <a:pt x="150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3" y="116"/>
                  </a:lnTo>
                  <a:lnTo>
                    <a:pt x="154" y="115"/>
                  </a:lnTo>
                  <a:lnTo>
                    <a:pt x="155" y="115"/>
                  </a:lnTo>
                  <a:lnTo>
                    <a:pt x="156" y="115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5"/>
                  </a:lnTo>
                  <a:lnTo>
                    <a:pt x="160" y="116"/>
                  </a:lnTo>
                  <a:lnTo>
                    <a:pt x="161" y="116"/>
                  </a:lnTo>
                  <a:lnTo>
                    <a:pt x="161" y="118"/>
                  </a:lnTo>
                  <a:lnTo>
                    <a:pt x="163" y="118"/>
                  </a:lnTo>
                  <a:lnTo>
                    <a:pt x="164" y="119"/>
                  </a:lnTo>
                  <a:lnTo>
                    <a:pt x="165" y="120"/>
                  </a:lnTo>
                  <a:lnTo>
                    <a:pt x="166" y="121"/>
                  </a:lnTo>
                  <a:lnTo>
                    <a:pt x="166" y="123"/>
                  </a:lnTo>
                  <a:lnTo>
                    <a:pt x="168" y="124"/>
                  </a:lnTo>
                  <a:lnTo>
                    <a:pt x="169" y="125"/>
                  </a:lnTo>
                  <a:lnTo>
                    <a:pt x="170" y="127"/>
                  </a:lnTo>
                  <a:lnTo>
                    <a:pt x="170" y="128"/>
                  </a:lnTo>
                  <a:lnTo>
                    <a:pt x="171" y="129"/>
                  </a:lnTo>
                  <a:lnTo>
                    <a:pt x="171" y="130"/>
                  </a:lnTo>
                  <a:lnTo>
                    <a:pt x="173" y="130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4" y="130"/>
                  </a:lnTo>
                  <a:lnTo>
                    <a:pt x="175" y="130"/>
                  </a:lnTo>
                  <a:lnTo>
                    <a:pt x="176" y="129"/>
                  </a:lnTo>
                  <a:lnTo>
                    <a:pt x="176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9" y="135"/>
                  </a:lnTo>
                  <a:lnTo>
                    <a:pt x="179" y="137"/>
                  </a:lnTo>
                  <a:lnTo>
                    <a:pt x="178" y="138"/>
                  </a:lnTo>
                  <a:lnTo>
                    <a:pt x="179" y="138"/>
                  </a:lnTo>
                  <a:lnTo>
                    <a:pt x="180" y="138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9"/>
                  </a:lnTo>
                  <a:lnTo>
                    <a:pt x="186" y="140"/>
                  </a:lnTo>
                  <a:lnTo>
                    <a:pt x="186" y="142"/>
                  </a:lnTo>
                  <a:lnTo>
                    <a:pt x="188" y="143"/>
                  </a:lnTo>
                  <a:lnTo>
                    <a:pt x="189" y="144"/>
                  </a:lnTo>
                  <a:lnTo>
                    <a:pt x="190" y="144"/>
                  </a:lnTo>
                  <a:lnTo>
                    <a:pt x="191" y="144"/>
                  </a:lnTo>
                  <a:lnTo>
                    <a:pt x="191" y="145"/>
                  </a:lnTo>
                  <a:lnTo>
                    <a:pt x="191" y="147"/>
                  </a:lnTo>
                  <a:lnTo>
                    <a:pt x="191" y="148"/>
                  </a:lnTo>
                  <a:lnTo>
                    <a:pt x="191" y="149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1" y="153"/>
                  </a:lnTo>
                  <a:lnTo>
                    <a:pt x="193" y="153"/>
                  </a:lnTo>
                  <a:lnTo>
                    <a:pt x="193" y="154"/>
                  </a:lnTo>
                  <a:lnTo>
                    <a:pt x="194" y="154"/>
                  </a:lnTo>
                  <a:lnTo>
                    <a:pt x="195" y="154"/>
                  </a:lnTo>
                  <a:lnTo>
                    <a:pt x="195" y="155"/>
                  </a:lnTo>
                  <a:lnTo>
                    <a:pt x="196" y="155"/>
                  </a:lnTo>
                  <a:lnTo>
                    <a:pt x="196" y="157"/>
                  </a:lnTo>
                  <a:lnTo>
                    <a:pt x="196" y="158"/>
                  </a:lnTo>
                  <a:lnTo>
                    <a:pt x="196" y="159"/>
                  </a:lnTo>
                  <a:lnTo>
                    <a:pt x="195" y="159"/>
                  </a:lnTo>
                  <a:lnTo>
                    <a:pt x="195" y="160"/>
                  </a:lnTo>
                  <a:lnTo>
                    <a:pt x="194" y="160"/>
                  </a:lnTo>
                  <a:lnTo>
                    <a:pt x="194" y="162"/>
                  </a:lnTo>
                  <a:lnTo>
                    <a:pt x="193" y="162"/>
                  </a:lnTo>
                  <a:lnTo>
                    <a:pt x="193" y="163"/>
                  </a:lnTo>
                  <a:lnTo>
                    <a:pt x="191" y="163"/>
                  </a:lnTo>
                  <a:lnTo>
                    <a:pt x="191" y="164"/>
                  </a:lnTo>
                  <a:lnTo>
                    <a:pt x="191" y="165"/>
                  </a:lnTo>
                  <a:lnTo>
                    <a:pt x="190" y="165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8" y="169"/>
                  </a:lnTo>
                  <a:lnTo>
                    <a:pt x="189" y="169"/>
                  </a:lnTo>
                  <a:lnTo>
                    <a:pt x="189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1" y="172"/>
                  </a:lnTo>
                  <a:lnTo>
                    <a:pt x="191" y="173"/>
                  </a:lnTo>
                  <a:lnTo>
                    <a:pt x="191" y="174"/>
                  </a:lnTo>
                  <a:lnTo>
                    <a:pt x="193" y="174"/>
                  </a:lnTo>
                  <a:lnTo>
                    <a:pt x="194" y="175"/>
                  </a:lnTo>
                  <a:lnTo>
                    <a:pt x="194" y="177"/>
                  </a:lnTo>
                  <a:lnTo>
                    <a:pt x="195" y="177"/>
                  </a:lnTo>
                  <a:lnTo>
                    <a:pt x="195" y="178"/>
                  </a:lnTo>
                  <a:lnTo>
                    <a:pt x="196" y="178"/>
                  </a:lnTo>
                  <a:lnTo>
                    <a:pt x="198" y="177"/>
                  </a:lnTo>
                  <a:lnTo>
                    <a:pt x="199" y="177"/>
                  </a:lnTo>
                  <a:lnTo>
                    <a:pt x="200" y="177"/>
                  </a:lnTo>
                  <a:lnTo>
                    <a:pt x="200" y="178"/>
                  </a:lnTo>
                  <a:lnTo>
                    <a:pt x="201" y="178"/>
                  </a:lnTo>
                  <a:lnTo>
                    <a:pt x="201" y="179"/>
                  </a:lnTo>
                  <a:lnTo>
                    <a:pt x="203" y="178"/>
                  </a:lnTo>
                  <a:lnTo>
                    <a:pt x="204" y="179"/>
                  </a:lnTo>
                  <a:lnTo>
                    <a:pt x="205" y="178"/>
                  </a:lnTo>
                  <a:lnTo>
                    <a:pt x="206" y="178"/>
                  </a:lnTo>
                  <a:lnTo>
                    <a:pt x="208" y="179"/>
                  </a:lnTo>
                  <a:lnTo>
                    <a:pt x="209" y="180"/>
                  </a:lnTo>
                  <a:lnTo>
                    <a:pt x="209" y="179"/>
                  </a:lnTo>
                  <a:lnTo>
                    <a:pt x="209" y="178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5"/>
                  </a:lnTo>
                  <a:lnTo>
                    <a:pt x="212" y="177"/>
                  </a:lnTo>
                  <a:lnTo>
                    <a:pt x="213" y="177"/>
                  </a:lnTo>
                  <a:lnTo>
                    <a:pt x="214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8" y="178"/>
                  </a:lnTo>
                  <a:lnTo>
                    <a:pt x="219" y="179"/>
                  </a:lnTo>
                  <a:lnTo>
                    <a:pt x="220" y="179"/>
                  </a:lnTo>
                  <a:lnTo>
                    <a:pt x="222" y="179"/>
                  </a:lnTo>
                  <a:lnTo>
                    <a:pt x="223" y="179"/>
                  </a:lnTo>
                  <a:lnTo>
                    <a:pt x="223" y="180"/>
                  </a:lnTo>
                  <a:lnTo>
                    <a:pt x="224" y="180"/>
                  </a:lnTo>
                  <a:lnTo>
                    <a:pt x="224" y="182"/>
                  </a:lnTo>
                  <a:lnTo>
                    <a:pt x="224" y="183"/>
                  </a:lnTo>
                  <a:lnTo>
                    <a:pt x="225" y="183"/>
                  </a:lnTo>
                  <a:lnTo>
                    <a:pt x="225" y="184"/>
                  </a:lnTo>
                  <a:lnTo>
                    <a:pt x="227" y="184"/>
                  </a:lnTo>
                  <a:lnTo>
                    <a:pt x="228" y="184"/>
                  </a:lnTo>
                  <a:lnTo>
                    <a:pt x="229" y="183"/>
                  </a:lnTo>
                  <a:lnTo>
                    <a:pt x="229" y="182"/>
                  </a:lnTo>
                  <a:lnTo>
                    <a:pt x="230" y="182"/>
                  </a:lnTo>
                  <a:lnTo>
                    <a:pt x="232" y="182"/>
                  </a:lnTo>
                  <a:lnTo>
                    <a:pt x="233" y="182"/>
                  </a:lnTo>
                  <a:lnTo>
                    <a:pt x="234" y="182"/>
                  </a:lnTo>
                  <a:lnTo>
                    <a:pt x="235" y="182"/>
                  </a:lnTo>
                  <a:lnTo>
                    <a:pt x="237" y="183"/>
                  </a:lnTo>
                  <a:lnTo>
                    <a:pt x="238" y="183"/>
                  </a:lnTo>
                  <a:lnTo>
                    <a:pt x="239" y="183"/>
                  </a:lnTo>
                  <a:lnTo>
                    <a:pt x="240" y="182"/>
                  </a:lnTo>
                  <a:lnTo>
                    <a:pt x="242" y="182"/>
                  </a:lnTo>
                  <a:lnTo>
                    <a:pt x="243" y="182"/>
                  </a:lnTo>
                  <a:lnTo>
                    <a:pt x="244" y="183"/>
                  </a:lnTo>
                  <a:lnTo>
                    <a:pt x="245" y="183"/>
                  </a:lnTo>
                  <a:lnTo>
                    <a:pt x="245" y="184"/>
                  </a:lnTo>
                  <a:lnTo>
                    <a:pt x="247" y="184"/>
                  </a:lnTo>
                  <a:lnTo>
                    <a:pt x="247" y="183"/>
                  </a:lnTo>
                  <a:lnTo>
                    <a:pt x="248" y="183"/>
                  </a:lnTo>
                  <a:lnTo>
                    <a:pt x="249" y="183"/>
                  </a:lnTo>
                  <a:lnTo>
                    <a:pt x="250" y="183"/>
                  </a:lnTo>
                  <a:lnTo>
                    <a:pt x="252" y="183"/>
                  </a:lnTo>
                  <a:lnTo>
                    <a:pt x="253" y="184"/>
                  </a:lnTo>
                  <a:lnTo>
                    <a:pt x="253" y="185"/>
                  </a:lnTo>
                  <a:lnTo>
                    <a:pt x="254" y="185"/>
                  </a:lnTo>
                  <a:lnTo>
                    <a:pt x="254" y="187"/>
                  </a:lnTo>
                  <a:lnTo>
                    <a:pt x="255" y="187"/>
                  </a:lnTo>
                  <a:lnTo>
                    <a:pt x="257" y="188"/>
                  </a:lnTo>
                  <a:lnTo>
                    <a:pt x="257" y="189"/>
                  </a:lnTo>
                  <a:lnTo>
                    <a:pt x="258" y="189"/>
                  </a:lnTo>
                  <a:lnTo>
                    <a:pt x="259" y="189"/>
                  </a:lnTo>
                  <a:lnTo>
                    <a:pt x="259" y="192"/>
                  </a:lnTo>
                  <a:lnTo>
                    <a:pt x="259" y="193"/>
                  </a:lnTo>
                  <a:lnTo>
                    <a:pt x="260" y="193"/>
                  </a:lnTo>
                  <a:lnTo>
                    <a:pt x="260" y="194"/>
                  </a:lnTo>
                  <a:lnTo>
                    <a:pt x="262" y="194"/>
                  </a:lnTo>
                  <a:lnTo>
                    <a:pt x="263" y="195"/>
                  </a:lnTo>
                  <a:lnTo>
                    <a:pt x="264" y="197"/>
                  </a:lnTo>
                  <a:lnTo>
                    <a:pt x="264" y="198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4" y="205"/>
                  </a:lnTo>
                  <a:lnTo>
                    <a:pt x="265" y="207"/>
                  </a:lnTo>
                  <a:lnTo>
                    <a:pt x="267" y="207"/>
                  </a:lnTo>
                  <a:lnTo>
                    <a:pt x="267" y="208"/>
                  </a:lnTo>
                  <a:lnTo>
                    <a:pt x="268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72" y="208"/>
                  </a:lnTo>
                  <a:lnTo>
                    <a:pt x="273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5" y="205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3" y="202"/>
                  </a:lnTo>
                  <a:lnTo>
                    <a:pt x="284" y="202"/>
                  </a:lnTo>
                  <a:lnTo>
                    <a:pt x="285" y="200"/>
                  </a:lnTo>
                  <a:lnTo>
                    <a:pt x="285" y="199"/>
                  </a:lnTo>
                  <a:lnTo>
                    <a:pt x="285" y="198"/>
                  </a:lnTo>
                  <a:lnTo>
                    <a:pt x="287" y="197"/>
                  </a:lnTo>
                  <a:lnTo>
                    <a:pt x="287" y="195"/>
                  </a:lnTo>
                  <a:lnTo>
                    <a:pt x="288" y="194"/>
                  </a:lnTo>
                  <a:lnTo>
                    <a:pt x="289" y="193"/>
                  </a:lnTo>
                  <a:lnTo>
                    <a:pt x="290" y="193"/>
                  </a:lnTo>
                  <a:lnTo>
                    <a:pt x="292" y="193"/>
                  </a:lnTo>
                  <a:lnTo>
                    <a:pt x="293" y="193"/>
                  </a:lnTo>
                  <a:lnTo>
                    <a:pt x="294" y="193"/>
                  </a:lnTo>
                  <a:lnTo>
                    <a:pt x="295" y="193"/>
                  </a:lnTo>
                  <a:lnTo>
                    <a:pt x="297" y="192"/>
                  </a:lnTo>
                  <a:lnTo>
                    <a:pt x="298" y="192"/>
                  </a:lnTo>
                  <a:lnTo>
                    <a:pt x="298" y="190"/>
                  </a:lnTo>
                  <a:lnTo>
                    <a:pt x="298" y="189"/>
                  </a:lnTo>
                  <a:lnTo>
                    <a:pt x="298" y="188"/>
                  </a:lnTo>
                  <a:lnTo>
                    <a:pt x="299" y="188"/>
                  </a:lnTo>
                  <a:lnTo>
                    <a:pt x="299" y="187"/>
                  </a:lnTo>
                  <a:lnTo>
                    <a:pt x="300" y="187"/>
                  </a:lnTo>
                  <a:lnTo>
                    <a:pt x="302" y="187"/>
                  </a:lnTo>
                  <a:lnTo>
                    <a:pt x="303" y="185"/>
                  </a:lnTo>
                  <a:lnTo>
                    <a:pt x="304" y="185"/>
                  </a:lnTo>
                  <a:lnTo>
                    <a:pt x="305" y="184"/>
                  </a:lnTo>
                  <a:lnTo>
                    <a:pt x="305" y="183"/>
                  </a:lnTo>
                  <a:lnTo>
                    <a:pt x="307" y="182"/>
                  </a:lnTo>
                  <a:lnTo>
                    <a:pt x="308" y="182"/>
                  </a:lnTo>
                  <a:lnTo>
                    <a:pt x="308" y="180"/>
                  </a:lnTo>
                  <a:lnTo>
                    <a:pt x="309" y="180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3" y="182"/>
                  </a:lnTo>
                  <a:lnTo>
                    <a:pt x="314" y="182"/>
                  </a:lnTo>
                  <a:lnTo>
                    <a:pt x="314" y="183"/>
                  </a:lnTo>
                  <a:lnTo>
                    <a:pt x="314" y="184"/>
                  </a:lnTo>
                  <a:lnTo>
                    <a:pt x="315" y="184"/>
                  </a:lnTo>
                  <a:lnTo>
                    <a:pt x="315" y="185"/>
                  </a:lnTo>
                  <a:lnTo>
                    <a:pt x="317" y="185"/>
                  </a:lnTo>
                  <a:lnTo>
                    <a:pt x="318" y="185"/>
                  </a:lnTo>
                  <a:lnTo>
                    <a:pt x="319" y="185"/>
                  </a:lnTo>
                  <a:lnTo>
                    <a:pt x="320" y="185"/>
                  </a:lnTo>
                  <a:lnTo>
                    <a:pt x="320" y="187"/>
                  </a:lnTo>
                  <a:lnTo>
                    <a:pt x="322" y="187"/>
                  </a:lnTo>
                  <a:lnTo>
                    <a:pt x="323" y="187"/>
                  </a:lnTo>
                  <a:lnTo>
                    <a:pt x="323" y="188"/>
                  </a:lnTo>
                  <a:lnTo>
                    <a:pt x="324" y="188"/>
                  </a:lnTo>
                  <a:lnTo>
                    <a:pt x="324" y="189"/>
                  </a:lnTo>
                  <a:lnTo>
                    <a:pt x="325" y="189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7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9" y="193"/>
                  </a:lnTo>
                  <a:lnTo>
                    <a:pt x="330" y="193"/>
                  </a:lnTo>
                  <a:lnTo>
                    <a:pt x="332" y="193"/>
                  </a:lnTo>
                  <a:lnTo>
                    <a:pt x="333" y="193"/>
                  </a:lnTo>
                  <a:lnTo>
                    <a:pt x="334" y="193"/>
                  </a:lnTo>
                  <a:lnTo>
                    <a:pt x="334" y="192"/>
                  </a:lnTo>
                  <a:lnTo>
                    <a:pt x="335" y="192"/>
                  </a:lnTo>
                  <a:lnTo>
                    <a:pt x="337" y="192"/>
                  </a:lnTo>
                  <a:lnTo>
                    <a:pt x="337" y="193"/>
                  </a:lnTo>
                  <a:lnTo>
                    <a:pt x="338" y="193"/>
                  </a:lnTo>
                  <a:lnTo>
                    <a:pt x="339" y="193"/>
                  </a:lnTo>
                  <a:lnTo>
                    <a:pt x="340" y="193"/>
                  </a:lnTo>
                  <a:lnTo>
                    <a:pt x="342" y="193"/>
                  </a:lnTo>
                  <a:lnTo>
                    <a:pt x="342" y="192"/>
                  </a:lnTo>
                  <a:lnTo>
                    <a:pt x="343" y="192"/>
                  </a:lnTo>
                  <a:lnTo>
                    <a:pt x="343" y="190"/>
                  </a:lnTo>
                  <a:lnTo>
                    <a:pt x="344" y="190"/>
                  </a:lnTo>
                  <a:lnTo>
                    <a:pt x="345" y="190"/>
                  </a:lnTo>
                  <a:lnTo>
                    <a:pt x="345" y="189"/>
                  </a:lnTo>
                  <a:lnTo>
                    <a:pt x="347" y="189"/>
                  </a:lnTo>
                  <a:lnTo>
                    <a:pt x="348" y="189"/>
                  </a:lnTo>
                  <a:lnTo>
                    <a:pt x="349" y="189"/>
                  </a:lnTo>
                  <a:lnTo>
                    <a:pt x="349" y="188"/>
                  </a:lnTo>
                  <a:lnTo>
                    <a:pt x="350" y="188"/>
                  </a:lnTo>
                  <a:lnTo>
                    <a:pt x="350" y="187"/>
                  </a:lnTo>
                  <a:lnTo>
                    <a:pt x="350" y="185"/>
                  </a:lnTo>
                  <a:lnTo>
                    <a:pt x="350" y="184"/>
                  </a:lnTo>
                  <a:lnTo>
                    <a:pt x="352" y="185"/>
                  </a:lnTo>
                  <a:lnTo>
                    <a:pt x="353" y="185"/>
                  </a:lnTo>
                  <a:lnTo>
                    <a:pt x="354" y="187"/>
                  </a:lnTo>
                  <a:lnTo>
                    <a:pt x="355" y="188"/>
                  </a:lnTo>
                  <a:lnTo>
                    <a:pt x="358" y="189"/>
                  </a:lnTo>
                  <a:lnTo>
                    <a:pt x="358" y="190"/>
                  </a:lnTo>
                  <a:lnTo>
                    <a:pt x="359" y="190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3" y="190"/>
                  </a:lnTo>
                  <a:lnTo>
                    <a:pt x="363" y="192"/>
                  </a:lnTo>
                  <a:lnTo>
                    <a:pt x="362" y="192"/>
                  </a:lnTo>
                  <a:lnTo>
                    <a:pt x="362" y="193"/>
                  </a:lnTo>
                  <a:lnTo>
                    <a:pt x="362" y="194"/>
                  </a:lnTo>
                  <a:lnTo>
                    <a:pt x="362" y="195"/>
                  </a:lnTo>
                  <a:lnTo>
                    <a:pt x="363" y="195"/>
                  </a:lnTo>
                  <a:lnTo>
                    <a:pt x="364" y="195"/>
                  </a:lnTo>
                  <a:lnTo>
                    <a:pt x="364" y="197"/>
                  </a:lnTo>
                  <a:lnTo>
                    <a:pt x="363" y="198"/>
                  </a:lnTo>
                  <a:lnTo>
                    <a:pt x="362" y="198"/>
                  </a:lnTo>
                  <a:lnTo>
                    <a:pt x="360" y="199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3" y="200"/>
                  </a:lnTo>
                  <a:lnTo>
                    <a:pt x="364" y="200"/>
                  </a:lnTo>
                  <a:lnTo>
                    <a:pt x="364" y="199"/>
                  </a:lnTo>
                  <a:lnTo>
                    <a:pt x="365" y="199"/>
                  </a:lnTo>
                  <a:lnTo>
                    <a:pt x="367" y="199"/>
                  </a:lnTo>
                  <a:lnTo>
                    <a:pt x="367" y="200"/>
                  </a:lnTo>
                  <a:lnTo>
                    <a:pt x="367" y="202"/>
                  </a:lnTo>
                  <a:lnTo>
                    <a:pt x="365" y="202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4" y="202"/>
                  </a:lnTo>
                  <a:lnTo>
                    <a:pt x="364" y="203"/>
                  </a:lnTo>
                  <a:lnTo>
                    <a:pt x="365" y="203"/>
                  </a:lnTo>
                  <a:lnTo>
                    <a:pt x="367" y="203"/>
                  </a:lnTo>
                  <a:lnTo>
                    <a:pt x="367" y="204"/>
                  </a:lnTo>
                  <a:lnTo>
                    <a:pt x="367" y="203"/>
                  </a:lnTo>
                  <a:lnTo>
                    <a:pt x="368" y="203"/>
                  </a:lnTo>
                  <a:lnTo>
                    <a:pt x="369" y="203"/>
                  </a:lnTo>
                  <a:lnTo>
                    <a:pt x="370" y="203"/>
                  </a:lnTo>
                  <a:lnTo>
                    <a:pt x="370" y="202"/>
                  </a:lnTo>
                  <a:lnTo>
                    <a:pt x="370" y="203"/>
                  </a:lnTo>
                  <a:lnTo>
                    <a:pt x="372" y="202"/>
                  </a:lnTo>
                  <a:lnTo>
                    <a:pt x="372" y="203"/>
                  </a:lnTo>
                  <a:lnTo>
                    <a:pt x="372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5" y="198"/>
                  </a:lnTo>
                  <a:lnTo>
                    <a:pt x="377" y="198"/>
                  </a:lnTo>
                  <a:lnTo>
                    <a:pt x="377" y="199"/>
                  </a:lnTo>
                  <a:lnTo>
                    <a:pt x="378" y="199"/>
                  </a:lnTo>
                  <a:lnTo>
                    <a:pt x="377" y="199"/>
                  </a:lnTo>
                  <a:lnTo>
                    <a:pt x="377" y="200"/>
                  </a:lnTo>
                  <a:lnTo>
                    <a:pt x="377" y="202"/>
                  </a:lnTo>
                  <a:lnTo>
                    <a:pt x="377" y="203"/>
                  </a:lnTo>
                  <a:lnTo>
                    <a:pt x="378" y="203"/>
                  </a:lnTo>
                  <a:lnTo>
                    <a:pt x="378" y="204"/>
                  </a:lnTo>
                  <a:lnTo>
                    <a:pt x="379" y="204"/>
                  </a:lnTo>
                  <a:lnTo>
                    <a:pt x="379" y="205"/>
                  </a:lnTo>
                  <a:lnTo>
                    <a:pt x="380" y="205"/>
                  </a:lnTo>
                  <a:lnTo>
                    <a:pt x="382" y="205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3" y="203"/>
                  </a:lnTo>
                  <a:lnTo>
                    <a:pt x="384" y="203"/>
                  </a:lnTo>
                  <a:lnTo>
                    <a:pt x="384" y="204"/>
                  </a:lnTo>
                  <a:lnTo>
                    <a:pt x="384" y="205"/>
                  </a:lnTo>
                  <a:lnTo>
                    <a:pt x="385" y="207"/>
                  </a:lnTo>
                  <a:lnTo>
                    <a:pt x="385" y="208"/>
                  </a:lnTo>
                  <a:lnTo>
                    <a:pt x="384" y="209"/>
                  </a:lnTo>
                  <a:lnTo>
                    <a:pt x="384" y="210"/>
                  </a:lnTo>
                  <a:lnTo>
                    <a:pt x="384" y="212"/>
                  </a:lnTo>
                  <a:lnTo>
                    <a:pt x="385" y="212"/>
                  </a:lnTo>
                  <a:lnTo>
                    <a:pt x="387" y="210"/>
                  </a:lnTo>
                  <a:lnTo>
                    <a:pt x="388" y="210"/>
                  </a:lnTo>
                  <a:lnTo>
                    <a:pt x="389" y="212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2" y="214"/>
                  </a:lnTo>
                  <a:lnTo>
                    <a:pt x="392" y="213"/>
                  </a:lnTo>
                  <a:lnTo>
                    <a:pt x="393" y="213"/>
                  </a:lnTo>
                  <a:lnTo>
                    <a:pt x="394" y="213"/>
                  </a:lnTo>
                  <a:lnTo>
                    <a:pt x="395" y="214"/>
                  </a:lnTo>
                  <a:lnTo>
                    <a:pt x="397" y="214"/>
                  </a:lnTo>
                  <a:lnTo>
                    <a:pt x="398" y="214"/>
                  </a:lnTo>
                  <a:lnTo>
                    <a:pt x="399" y="214"/>
                  </a:lnTo>
                  <a:lnTo>
                    <a:pt x="400" y="215"/>
                  </a:lnTo>
                  <a:lnTo>
                    <a:pt x="400" y="217"/>
                  </a:lnTo>
                  <a:lnTo>
                    <a:pt x="400" y="218"/>
                  </a:lnTo>
                  <a:lnTo>
                    <a:pt x="400" y="219"/>
                  </a:lnTo>
                  <a:lnTo>
                    <a:pt x="399" y="220"/>
                  </a:lnTo>
                  <a:lnTo>
                    <a:pt x="399" y="222"/>
                  </a:lnTo>
                  <a:lnTo>
                    <a:pt x="399" y="223"/>
                  </a:lnTo>
                  <a:lnTo>
                    <a:pt x="400" y="222"/>
                  </a:lnTo>
                  <a:lnTo>
                    <a:pt x="402" y="222"/>
                  </a:lnTo>
                  <a:lnTo>
                    <a:pt x="403" y="220"/>
                  </a:lnTo>
                  <a:lnTo>
                    <a:pt x="404" y="220"/>
                  </a:lnTo>
                  <a:lnTo>
                    <a:pt x="404" y="222"/>
                  </a:lnTo>
                  <a:lnTo>
                    <a:pt x="403" y="223"/>
                  </a:lnTo>
                  <a:lnTo>
                    <a:pt x="400" y="223"/>
                  </a:lnTo>
                  <a:lnTo>
                    <a:pt x="399" y="224"/>
                  </a:lnTo>
                  <a:lnTo>
                    <a:pt x="400" y="224"/>
                  </a:lnTo>
                  <a:lnTo>
                    <a:pt x="400" y="225"/>
                  </a:lnTo>
                  <a:lnTo>
                    <a:pt x="402" y="225"/>
                  </a:lnTo>
                  <a:lnTo>
                    <a:pt x="403" y="227"/>
                  </a:lnTo>
                  <a:lnTo>
                    <a:pt x="404" y="227"/>
                  </a:lnTo>
                  <a:lnTo>
                    <a:pt x="405" y="227"/>
                  </a:lnTo>
                  <a:lnTo>
                    <a:pt x="405" y="228"/>
                  </a:lnTo>
                  <a:lnTo>
                    <a:pt x="404" y="228"/>
                  </a:lnTo>
                  <a:lnTo>
                    <a:pt x="404" y="229"/>
                  </a:lnTo>
                  <a:lnTo>
                    <a:pt x="404" y="230"/>
                  </a:lnTo>
                  <a:lnTo>
                    <a:pt x="404" y="232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3"/>
                  </a:lnTo>
                  <a:lnTo>
                    <a:pt x="409" y="233"/>
                  </a:lnTo>
                  <a:lnTo>
                    <a:pt x="410" y="233"/>
                  </a:lnTo>
                  <a:lnTo>
                    <a:pt x="412" y="233"/>
                  </a:lnTo>
                  <a:lnTo>
                    <a:pt x="413" y="233"/>
                  </a:lnTo>
                  <a:lnTo>
                    <a:pt x="413" y="234"/>
                  </a:lnTo>
                  <a:lnTo>
                    <a:pt x="413" y="235"/>
                  </a:lnTo>
                  <a:lnTo>
                    <a:pt x="414" y="235"/>
                  </a:lnTo>
                  <a:lnTo>
                    <a:pt x="415" y="235"/>
                  </a:lnTo>
                  <a:lnTo>
                    <a:pt x="417" y="237"/>
                  </a:lnTo>
                  <a:lnTo>
                    <a:pt x="418" y="237"/>
                  </a:lnTo>
                  <a:lnTo>
                    <a:pt x="419" y="237"/>
                  </a:lnTo>
                  <a:lnTo>
                    <a:pt x="420" y="237"/>
                  </a:lnTo>
                  <a:lnTo>
                    <a:pt x="422" y="237"/>
                  </a:lnTo>
                  <a:lnTo>
                    <a:pt x="423" y="238"/>
                  </a:lnTo>
                  <a:lnTo>
                    <a:pt x="423" y="239"/>
                  </a:lnTo>
                  <a:lnTo>
                    <a:pt x="422" y="239"/>
                  </a:lnTo>
                  <a:lnTo>
                    <a:pt x="422" y="240"/>
                  </a:lnTo>
                  <a:lnTo>
                    <a:pt x="422" y="242"/>
                  </a:lnTo>
                  <a:lnTo>
                    <a:pt x="423" y="242"/>
                  </a:lnTo>
                  <a:lnTo>
                    <a:pt x="424" y="242"/>
                  </a:lnTo>
                  <a:lnTo>
                    <a:pt x="425" y="240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4" y="243"/>
                  </a:lnTo>
                  <a:lnTo>
                    <a:pt x="423" y="243"/>
                  </a:lnTo>
                  <a:lnTo>
                    <a:pt x="422" y="243"/>
                  </a:lnTo>
                  <a:lnTo>
                    <a:pt x="422" y="244"/>
                  </a:lnTo>
                  <a:lnTo>
                    <a:pt x="420" y="244"/>
                  </a:lnTo>
                  <a:lnTo>
                    <a:pt x="420" y="245"/>
                  </a:lnTo>
                  <a:lnTo>
                    <a:pt x="422" y="247"/>
                  </a:lnTo>
                  <a:lnTo>
                    <a:pt x="422" y="248"/>
                  </a:lnTo>
                  <a:lnTo>
                    <a:pt x="423" y="249"/>
                  </a:lnTo>
                  <a:lnTo>
                    <a:pt x="423" y="248"/>
                  </a:lnTo>
                  <a:lnTo>
                    <a:pt x="424" y="248"/>
                  </a:lnTo>
                  <a:lnTo>
                    <a:pt x="425" y="248"/>
                  </a:lnTo>
                  <a:lnTo>
                    <a:pt x="425" y="249"/>
                  </a:lnTo>
                  <a:lnTo>
                    <a:pt x="425" y="250"/>
                  </a:lnTo>
                  <a:lnTo>
                    <a:pt x="427" y="250"/>
                  </a:lnTo>
                  <a:lnTo>
                    <a:pt x="427" y="252"/>
                  </a:lnTo>
                  <a:lnTo>
                    <a:pt x="428" y="252"/>
                  </a:lnTo>
                  <a:lnTo>
                    <a:pt x="429" y="250"/>
                  </a:lnTo>
                  <a:lnTo>
                    <a:pt x="430" y="252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29" y="254"/>
                  </a:lnTo>
                  <a:lnTo>
                    <a:pt x="429" y="255"/>
                  </a:lnTo>
                  <a:lnTo>
                    <a:pt x="428" y="255"/>
                  </a:lnTo>
                  <a:lnTo>
                    <a:pt x="428" y="257"/>
                  </a:lnTo>
                  <a:lnTo>
                    <a:pt x="429" y="257"/>
                  </a:lnTo>
                  <a:lnTo>
                    <a:pt x="430" y="257"/>
                  </a:lnTo>
                  <a:lnTo>
                    <a:pt x="432" y="258"/>
                  </a:lnTo>
                  <a:lnTo>
                    <a:pt x="433" y="258"/>
                  </a:lnTo>
                  <a:lnTo>
                    <a:pt x="433" y="257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6" y="258"/>
                  </a:lnTo>
                  <a:lnTo>
                    <a:pt x="434" y="258"/>
                  </a:lnTo>
                  <a:lnTo>
                    <a:pt x="434" y="259"/>
                  </a:lnTo>
                  <a:lnTo>
                    <a:pt x="433" y="259"/>
                  </a:lnTo>
                  <a:lnTo>
                    <a:pt x="433" y="260"/>
                  </a:lnTo>
                  <a:lnTo>
                    <a:pt x="434" y="262"/>
                  </a:lnTo>
                  <a:lnTo>
                    <a:pt x="434" y="263"/>
                  </a:lnTo>
                  <a:lnTo>
                    <a:pt x="436" y="263"/>
                  </a:lnTo>
                  <a:lnTo>
                    <a:pt x="436" y="264"/>
                  </a:lnTo>
                  <a:lnTo>
                    <a:pt x="437" y="264"/>
                  </a:lnTo>
                  <a:lnTo>
                    <a:pt x="437" y="263"/>
                  </a:lnTo>
                  <a:lnTo>
                    <a:pt x="437" y="262"/>
                  </a:lnTo>
                  <a:lnTo>
                    <a:pt x="436" y="260"/>
                  </a:lnTo>
                  <a:lnTo>
                    <a:pt x="437" y="260"/>
                  </a:lnTo>
                  <a:lnTo>
                    <a:pt x="438" y="260"/>
                  </a:lnTo>
                  <a:lnTo>
                    <a:pt x="439" y="260"/>
                  </a:lnTo>
                  <a:lnTo>
                    <a:pt x="441" y="260"/>
                  </a:lnTo>
                  <a:lnTo>
                    <a:pt x="441" y="259"/>
                  </a:lnTo>
                  <a:lnTo>
                    <a:pt x="442" y="259"/>
                  </a:lnTo>
                  <a:lnTo>
                    <a:pt x="443" y="259"/>
                  </a:lnTo>
                  <a:lnTo>
                    <a:pt x="444" y="259"/>
                  </a:lnTo>
                  <a:lnTo>
                    <a:pt x="446" y="259"/>
                  </a:lnTo>
                  <a:lnTo>
                    <a:pt x="446" y="260"/>
                  </a:lnTo>
                  <a:lnTo>
                    <a:pt x="447" y="260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49" y="260"/>
                  </a:lnTo>
                  <a:lnTo>
                    <a:pt x="449" y="259"/>
                  </a:lnTo>
                  <a:lnTo>
                    <a:pt x="448" y="259"/>
                  </a:lnTo>
                  <a:lnTo>
                    <a:pt x="448" y="258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2" y="258"/>
                  </a:lnTo>
                  <a:lnTo>
                    <a:pt x="453" y="258"/>
                  </a:lnTo>
                  <a:lnTo>
                    <a:pt x="453" y="259"/>
                  </a:lnTo>
                  <a:lnTo>
                    <a:pt x="453" y="260"/>
                  </a:lnTo>
                  <a:lnTo>
                    <a:pt x="454" y="260"/>
                  </a:lnTo>
                  <a:lnTo>
                    <a:pt x="456" y="260"/>
                  </a:lnTo>
                  <a:lnTo>
                    <a:pt x="456" y="262"/>
                  </a:lnTo>
                  <a:lnTo>
                    <a:pt x="456" y="263"/>
                  </a:lnTo>
                  <a:lnTo>
                    <a:pt x="456" y="264"/>
                  </a:lnTo>
                  <a:lnTo>
                    <a:pt x="457" y="264"/>
                  </a:lnTo>
                  <a:lnTo>
                    <a:pt x="457" y="263"/>
                  </a:lnTo>
                  <a:lnTo>
                    <a:pt x="458" y="263"/>
                  </a:lnTo>
                  <a:lnTo>
                    <a:pt x="458" y="264"/>
                  </a:lnTo>
                  <a:lnTo>
                    <a:pt x="458" y="265"/>
                  </a:lnTo>
                  <a:lnTo>
                    <a:pt x="457" y="267"/>
                  </a:lnTo>
                  <a:lnTo>
                    <a:pt x="456" y="267"/>
                  </a:lnTo>
                  <a:lnTo>
                    <a:pt x="454" y="267"/>
                  </a:lnTo>
                  <a:lnTo>
                    <a:pt x="454" y="268"/>
                  </a:lnTo>
                  <a:lnTo>
                    <a:pt x="456" y="268"/>
                  </a:lnTo>
                  <a:lnTo>
                    <a:pt x="457" y="268"/>
                  </a:lnTo>
                  <a:lnTo>
                    <a:pt x="458" y="268"/>
                  </a:lnTo>
                  <a:lnTo>
                    <a:pt x="459" y="268"/>
                  </a:lnTo>
                  <a:lnTo>
                    <a:pt x="459" y="269"/>
                  </a:lnTo>
                  <a:lnTo>
                    <a:pt x="461" y="270"/>
                  </a:lnTo>
                  <a:lnTo>
                    <a:pt x="462" y="270"/>
                  </a:lnTo>
                  <a:lnTo>
                    <a:pt x="462" y="272"/>
                  </a:lnTo>
                  <a:lnTo>
                    <a:pt x="462" y="273"/>
                  </a:lnTo>
                  <a:lnTo>
                    <a:pt x="463" y="273"/>
                  </a:lnTo>
                  <a:lnTo>
                    <a:pt x="464" y="273"/>
                  </a:lnTo>
                  <a:lnTo>
                    <a:pt x="466" y="273"/>
                  </a:lnTo>
                  <a:lnTo>
                    <a:pt x="467" y="273"/>
                  </a:lnTo>
                  <a:lnTo>
                    <a:pt x="466" y="273"/>
                  </a:lnTo>
                  <a:lnTo>
                    <a:pt x="466" y="274"/>
                  </a:lnTo>
                  <a:lnTo>
                    <a:pt x="464" y="274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3" y="279"/>
                  </a:lnTo>
                  <a:lnTo>
                    <a:pt x="464" y="279"/>
                  </a:lnTo>
                  <a:lnTo>
                    <a:pt x="466" y="278"/>
                  </a:lnTo>
                  <a:lnTo>
                    <a:pt x="467" y="278"/>
                  </a:lnTo>
                  <a:lnTo>
                    <a:pt x="467" y="279"/>
                  </a:lnTo>
                  <a:lnTo>
                    <a:pt x="468" y="279"/>
                  </a:lnTo>
                  <a:lnTo>
                    <a:pt x="468" y="280"/>
                  </a:lnTo>
                  <a:lnTo>
                    <a:pt x="467" y="282"/>
                  </a:lnTo>
                  <a:lnTo>
                    <a:pt x="467" y="283"/>
                  </a:lnTo>
                  <a:lnTo>
                    <a:pt x="468" y="283"/>
                  </a:lnTo>
                  <a:lnTo>
                    <a:pt x="468" y="284"/>
                  </a:lnTo>
                  <a:lnTo>
                    <a:pt x="467" y="284"/>
                  </a:lnTo>
                  <a:lnTo>
                    <a:pt x="467" y="285"/>
                  </a:lnTo>
                  <a:lnTo>
                    <a:pt x="466" y="285"/>
                  </a:lnTo>
                  <a:lnTo>
                    <a:pt x="466" y="287"/>
                  </a:lnTo>
                  <a:lnTo>
                    <a:pt x="464" y="288"/>
                  </a:lnTo>
                  <a:lnTo>
                    <a:pt x="464" y="289"/>
                  </a:lnTo>
                  <a:lnTo>
                    <a:pt x="463" y="289"/>
                  </a:lnTo>
                  <a:lnTo>
                    <a:pt x="463" y="290"/>
                  </a:lnTo>
                  <a:lnTo>
                    <a:pt x="464" y="290"/>
                  </a:lnTo>
                  <a:lnTo>
                    <a:pt x="466" y="290"/>
                  </a:lnTo>
                  <a:lnTo>
                    <a:pt x="467" y="290"/>
                  </a:lnTo>
                  <a:lnTo>
                    <a:pt x="468" y="290"/>
                  </a:lnTo>
                  <a:lnTo>
                    <a:pt x="468" y="292"/>
                  </a:lnTo>
                  <a:lnTo>
                    <a:pt x="468" y="293"/>
                  </a:lnTo>
                  <a:lnTo>
                    <a:pt x="467" y="293"/>
                  </a:lnTo>
                  <a:lnTo>
                    <a:pt x="466" y="293"/>
                  </a:lnTo>
                  <a:lnTo>
                    <a:pt x="466" y="294"/>
                  </a:lnTo>
                  <a:lnTo>
                    <a:pt x="467" y="294"/>
                  </a:lnTo>
                  <a:lnTo>
                    <a:pt x="467" y="295"/>
                  </a:lnTo>
                  <a:lnTo>
                    <a:pt x="467" y="297"/>
                  </a:lnTo>
                  <a:lnTo>
                    <a:pt x="468" y="297"/>
                  </a:lnTo>
                  <a:lnTo>
                    <a:pt x="469" y="298"/>
                  </a:lnTo>
                  <a:lnTo>
                    <a:pt x="471" y="298"/>
                  </a:lnTo>
                  <a:lnTo>
                    <a:pt x="472" y="298"/>
                  </a:lnTo>
                  <a:lnTo>
                    <a:pt x="472" y="297"/>
                  </a:lnTo>
                  <a:lnTo>
                    <a:pt x="473" y="297"/>
                  </a:lnTo>
                  <a:lnTo>
                    <a:pt x="473" y="295"/>
                  </a:lnTo>
                  <a:lnTo>
                    <a:pt x="474" y="297"/>
                  </a:lnTo>
                  <a:lnTo>
                    <a:pt x="474" y="298"/>
                  </a:lnTo>
                  <a:lnTo>
                    <a:pt x="474" y="299"/>
                  </a:lnTo>
                  <a:lnTo>
                    <a:pt x="474" y="300"/>
                  </a:lnTo>
                  <a:lnTo>
                    <a:pt x="473" y="300"/>
                  </a:lnTo>
                  <a:lnTo>
                    <a:pt x="472" y="299"/>
                  </a:lnTo>
                  <a:lnTo>
                    <a:pt x="471" y="299"/>
                  </a:lnTo>
                  <a:lnTo>
                    <a:pt x="469" y="299"/>
                  </a:lnTo>
                  <a:lnTo>
                    <a:pt x="469" y="300"/>
                  </a:lnTo>
                  <a:lnTo>
                    <a:pt x="471" y="302"/>
                  </a:lnTo>
                  <a:lnTo>
                    <a:pt x="472" y="302"/>
                  </a:lnTo>
                  <a:lnTo>
                    <a:pt x="473" y="303"/>
                  </a:lnTo>
                  <a:lnTo>
                    <a:pt x="473" y="304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7"/>
                  </a:lnTo>
                  <a:lnTo>
                    <a:pt x="476" y="307"/>
                  </a:lnTo>
                  <a:lnTo>
                    <a:pt x="477" y="305"/>
                  </a:lnTo>
                  <a:lnTo>
                    <a:pt x="477" y="304"/>
                  </a:lnTo>
                  <a:lnTo>
                    <a:pt x="478" y="304"/>
                  </a:lnTo>
                  <a:lnTo>
                    <a:pt x="478" y="305"/>
                  </a:lnTo>
                  <a:lnTo>
                    <a:pt x="478" y="307"/>
                  </a:lnTo>
                  <a:lnTo>
                    <a:pt x="478" y="308"/>
                  </a:lnTo>
                  <a:lnTo>
                    <a:pt x="479" y="308"/>
                  </a:lnTo>
                  <a:lnTo>
                    <a:pt x="481" y="308"/>
                  </a:lnTo>
                  <a:lnTo>
                    <a:pt x="482" y="307"/>
                  </a:lnTo>
                  <a:lnTo>
                    <a:pt x="482" y="308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2" y="312"/>
                  </a:lnTo>
                  <a:lnTo>
                    <a:pt x="481" y="313"/>
                  </a:lnTo>
                  <a:lnTo>
                    <a:pt x="479" y="313"/>
                  </a:lnTo>
                  <a:lnTo>
                    <a:pt x="478" y="313"/>
                  </a:lnTo>
                  <a:lnTo>
                    <a:pt x="478" y="314"/>
                  </a:lnTo>
                  <a:lnTo>
                    <a:pt x="479" y="314"/>
                  </a:lnTo>
                  <a:lnTo>
                    <a:pt x="479" y="315"/>
                  </a:lnTo>
                  <a:lnTo>
                    <a:pt x="481" y="315"/>
                  </a:lnTo>
                  <a:lnTo>
                    <a:pt x="481" y="317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2" y="319"/>
                  </a:lnTo>
                  <a:lnTo>
                    <a:pt x="483" y="320"/>
                  </a:lnTo>
                  <a:lnTo>
                    <a:pt x="483" y="322"/>
                  </a:lnTo>
                  <a:lnTo>
                    <a:pt x="483" y="323"/>
                  </a:lnTo>
                  <a:lnTo>
                    <a:pt x="484" y="324"/>
                  </a:lnTo>
                  <a:lnTo>
                    <a:pt x="484" y="325"/>
                  </a:lnTo>
                  <a:lnTo>
                    <a:pt x="484" y="327"/>
                  </a:lnTo>
                  <a:lnTo>
                    <a:pt x="483" y="327"/>
                  </a:lnTo>
                  <a:lnTo>
                    <a:pt x="483" y="328"/>
                  </a:lnTo>
                  <a:lnTo>
                    <a:pt x="482" y="329"/>
                  </a:lnTo>
                  <a:lnTo>
                    <a:pt x="483" y="329"/>
                  </a:lnTo>
                  <a:lnTo>
                    <a:pt x="483" y="330"/>
                  </a:lnTo>
                  <a:lnTo>
                    <a:pt x="484" y="330"/>
                  </a:lnTo>
                  <a:lnTo>
                    <a:pt x="484" y="332"/>
                  </a:lnTo>
                  <a:lnTo>
                    <a:pt x="486" y="332"/>
                  </a:lnTo>
                  <a:lnTo>
                    <a:pt x="486" y="330"/>
                  </a:lnTo>
                  <a:lnTo>
                    <a:pt x="487" y="330"/>
                  </a:lnTo>
                  <a:lnTo>
                    <a:pt x="488" y="329"/>
                  </a:lnTo>
                  <a:lnTo>
                    <a:pt x="488" y="328"/>
                  </a:lnTo>
                  <a:lnTo>
                    <a:pt x="489" y="328"/>
                  </a:lnTo>
                  <a:lnTo>
                    <a:pt x="489" y="329"/>
                  </a:lnTo>
                  <a:lnTo>
                    <a:pt x="489" y="330"/>
                  </a:lnTo>
                  <a:lnTo>
                    <a:pt x="489" y="332"/>
                  </a:lnTo>
                  <a:lnTo>
                    <a:pt x="491" y="333"/>
                  </a:lnTo>
                  <a:lnTo>
                    <a:pt x="489" y="333"/>
                  </a:lnTo>
                  <a:lnTo>
                    <a:pt x="489" y="334"/>
                  </a:lnTo>
                  <a:lnTo>
                    <a:pt x="489" y="336"/>
                  </a:lnTo>
                  <a:lnTo>
                    <a:pt x="489" y="337"/>
                  </a:lnTo>
                  <a:lnTo>
                    <a:pt x="489" y="338"/>
                  </a:lnTo>
                  <a:lnTo>
                    <a:pt x="491" y="338"/>
                  </a:lnTo>
                  <a:lnTo>
                    <a:pt x="489" y="339"/>
                  </a:lnTo>
                  <a:lnTo>
                    <a:pt x="489" y="341"/>
                  </a:lnTo>
                  <a:lnTo>
                    <a:pt x="489" y="342"/>
                  </a:lnTo>
                  <a:lnTo>
                    <a:pt x="489" y="343"/>
                  </a:lnTo>
                  <a:lnTo>
                    <a:pt x="489" y="344"/>
                  </a:lnTo>
                  <a:lnTo>
                    <a:pt x="489" y="346"/>
                  </a:lnTo>
                  <a:lnTo>
                    <a:pt x="488" y="344"/>
                  </a:lnTo>
                  <a:lnTo>
                    <a:pt x="487" y="343"/>
                  </a:lnTo>
                  <a:lnTo>
                    <a:pt x="487" y="342"/>
                  </a:lnTo>
                  <a:lnTo>
                    <a:pt x="487" y="341"/>
                  </a:lnTo>
                  <a:lnTo>
                    <a:pt x="486" y="341"/>
                  </a:lnTo>
                  <a:lnTo>
                    <a:pt x="486" y="339"/>
                  </a:lnTo>
                  <a:lnTo>
                    <a:pt x="484" y="339"/>
                  </a:lnTo>
                  <a:lnTo>
                    <a:pt x="484" y="341"/>
                  </a:lnTo>
                  <a:lnTo>
                    <a:pt x="483" y="341"/>
                  </a:lnTo>
                  <a:lnTo>
                    <a:pt x="482" y="342"/>
                  </a:lnTo>
                  <a:lnTo>
                    <a:pt x="483" y="342"/>
                  </a:lnTo>
                  <a:lnTo>
                    <a:pt x="483" y="343"/>
                  </a:lnTo>
                  <a:lnTo>
                    <a:pt x="484" y="343"/>
                  </a:lnTo>
                  <a:lnTo>
                    <a:pt x="484" y="344"/>
                  </a:lnTo>
                  <a:lnTo>
                    <a:pt x="486" y="344"/>
                  </a:lnTo>
                  <a:lnTo>
                    <a:pt x="487" y="344"/>
                  </a:lnTo>
                  <a:lnTo>
                    <a:pt x="488" y="346"/>
                  </a:lnTo>
                  <a:lnTo>
                    <a:pt x="488" y="347"/>
                  </a:lnTo>
                  <a:lnTo>
                    <a:pt x="489" y="347"/>
                  </a:lnTo>
                  <a:lnTo>
                    <a:pt x="489" y="348"/>
                  </a:lnTo>
                  <a:lnTo>
                    <a:pt x="491" y="348"/>
                  </a:lnTo>
                  <a:lnTo>
                    <a:pt x="491" y="349"/>
                  </a:lnTo>
                  <a:lnTo>
                    <a:pt x="489" y="349"/>
                  </a:lnTo>
                  <a:lnTo>
                    <a:pt x="489" y="351"/>
                  </a:lnTo>
                  <a:lnTo>
                    <a:pt x="488" y="351"/>
                  </a:lnTo>
                  <a:lnTo>
                    <a:pt x="487" y="352"/>
                  </a:lnTo>
                  <a:lnTo>
                    <a:pt x="486" y="352"/>
                  </a:lnTo>
                  <a:lnTo>
                    <a:pt x="484" y="351"/>
                  </a:lnTo>
                  <a:lnTo>
                    <a:pt x="483" y="351"/>
                  </a:lnTo>
                  <a:lnTo>
                    <a:pt x="482" y="352"/>
                  </a:lnTo>
                  <a:lnTo>
                    <a:pt x="482" y="353"/>
                  </a:lnTo>
                  <a:lnTo>
                    <a:pt x="483" y="353"/>
                  </a:lnTo>
                  <a:lnTo>
                    <a:pt x="483" y="354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4" y="357"/>
                  </a:lnTo>
                  <a:lnTo>
                    <a:pt x="484" y="356"/>
                  </a:lnTo>
                  <a:lnTo>
                    <a:pt x="483" y="356"/>
                  </a:lnTo>
                  <a:lnTo>
                    <a:pt x="483" y="357"/>
                  </a:lnTo>
                  <a:lnTo>
                    <a:pt x="483" y="358"/>
                  </a:lnTo>
                  <a:lnTo>
                    <a:pt x="483" y="359"/>
                  </a:lnTo>
                  <a:lnTo>
                    <a:pt x="484" y="361"/>
                  </a:lnTo>
                  <a:lnTo>
                    <a:pt x="484" y="362"/>
                  </a:lnTo>
                  <a:lnTo>
                    <a:pt x="484" y="363"/>
                  </a:lnTo>
                  <a:lnTo>
                    <a:pt x="486" y="364"/>
                  </a:lnTo>
                  <a:lnTo>
                    <a:pt x="486" y="366"/>
                  </a:lnTo>
                  <a:lnTo>
                    <a:pt x="486" y="367"/>
                  </a:lnTo>
                  <a:lnTo>
                    <a:pt x="486" y="368"/>
                  </a:lnTo>
                  <a:lnTo>
                    <a:pt x="487" y="368"/>
                  </a:lnTo>
                  <a:lnTo>
                    <a:pt x="488" y="368"/>
                  </a:lnTo>
                  <a:lnTo>
                    <a:pt x="488" y="369"/>
                  </a:lnTo>
                  <a:lnTo>
                    <a:pt x="487" y="369"/>
                  </a:lnTo>
                  <a:lnTo>
                    <a:pt x="487" y="371"/>
                  </a:lnTo>
                  <a:lnTo>
                    <a:pt x="486" y="371"/>
                  </a:lnTo>
                  <a:lnTo>
                    <a:pt x="484" y="371"/>
                  </a:lnTo>
                  <a:lnTo>
                    <a:pt x="483" y="371"/>
                  </a:lnTo>
                  <a:lnTo>
                    <a:pt x="482" y="369"/>
                  </a:lnTo>
                  <a:lnTo>
                    <a:pt x="481" y="369"/>
                  </a:lnTo>
                  <a:lnTo>
                    <a:pt x="479" y="369"/>
                  </a:lnTo>
                  <a:lnTo>
                    <a:pt x="479" y="371"/>
                  </a:lnTo>
                  <a:lnTo>
                    <a:pt x="479" y="372"/>
                  </a:lnTo>
                  <a:lnTo>
                    <a:pt x="479" y="373"/>
                  </a:lnTo>
                  <a:lnTo>
                    <a:pt x="478" y="373"/>
                  </a:lnTo>
                  <a:lnTo>
                    <a:pt x="478" y="372"/>
                  </a:lnTo>
                  <a:lnTo>
                    <a:pt x="479" y="371"/>
                  </a:lnTo>
                  <a:lnTo>
                    <a:pt x="478" y="371"/>
                  </a:lnTo>
                  <a:lnTo>
                    <a:pt x="477" y="371"/>
                  </a:lnTo>
                  <a:lnTo>
                    <a:pt x="477" y="372"/>
                  </a:lnTo>
                  <a:lnTo>
                    <a:pt x="477" y="373"/>
                  </a:lnTo>
                  <a:lnTo>
                    <a:pt x="477" y="374"/>
                  </a:lnTo>
                  <a:lnTo>
                    <a:pt x="477" y="376"/>
                  </a:lnTo>
                  <a:lnTo>
                    <a:pt x="476" y="376"/>
                  </a:lnTo>
                  <a:lnTo>
                    <a:pt x="476" y="377"/>
                  </a:lnTo>
                  <a:lnTo>
                    <a:pt x="476" y="378"/>
                  </a:lnTo>
                  <a:lnTo>
                    <a:pt x="477" y="379"/>
                  </a:lnTo>
                  <a:lnTo>
                    <a:pt x="478" y="379"/>
                  </a:lnTo>
                  <a:lnTo>
                    <a:pt x="479" y="379"/>
                  </a:lnTo>
                  <a:lnTo>
                    <a:pt x="478" y="379"/>
                  </a:lnTo>
                  <a:lnTo>
                    <a:pt x="478" y="381"/>
                  </a:lnTo>
                  <a:lnTo>
                    <a:pt x="477" y="381"/>
                  </a:lnTo>
                  <a:lnTo>
                    <a:pt x="477" y="382"/>
                  </a:lnTo>
                  <a:lnTo>
                    <a:pt x="476" y="382"/>
                  </a:lnTo>
                  <a:lnTo>
                    <a:pt x="474" y="382"/>
                  </a:lnTo>
                  <a:lnTo>
                    <a:pt x="474" y="383"/>
                  </a:lnTo>
                  <a:lnTo>
                    <a:pt x="476" y="384"/>
                  </a:lnTo>
                  <a:lnTo>
                    <a:pt x="477" y="384"/>
                  </a:lnTo>
                  <a:lnTo>
                    <a:pt x="478" y="384"/>
                  </a:lnTo>
                  <a:lnTo>
                    <a:pt x="479" y="383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79" y="386"/>
                  </a:lnTo>
                  <a:lnTo>
                    <a:pt x="479" y="387"/>
                  </a:lnTo>
                  <a:lnTo>
                    <a:pt x="478" y="387"/>
                  </a:lnTo>
                  <a:lnTo>
                    <a:pt x="478" y="388"/>
                  </a:lnTo>
                  <a:lnTo>
                    <a:pt x="478" y="389"/>
                  </a:lnTo>
                  <a:lnTo>
                    <a:pt x="479" y="389"/>
                  </a:lnTo>
                  <a:lnTo>
                    <a:pt x="481" y="389"/>
                  </a:lnTo>
                  <a:lnTo>
                    <a:pt x="481" y="391"/>
                  </a:lnTo>
                  <a:lnTo>
                    <a:pt x="482" y="391"/>
                  </a:lnTo>
                  <a:lnTo>
                    <a:pt x="483" y="391"/>
                  </a:lnTo>
                  <a:lnTo>
                    <a:pt x="484" y="391"/>
                  </a:lnTo>
                  <a:lnTo>
                    <a:pt x="486" y="392"/>
                  </a:lnTo>
                  <a:lnTo>
                    <a:pt x="484" y="393"/>
                  </a:lnTo>
                  <a:lnTo>
                    <a:pt x="484" y="394"/>
                  </a:lnTo>
                  <a:lnTo>
                    <a:pt x="483" y="394"/>
                  </a:lnTo>
                  <a:lnTo>
                    <a:pt x="484" y="394"/>
                  </a:lnTo>
                  <a:lnTo>
                    <a:pt x="484" y="396"/>
                  </a:lnTo>
                  <a:lnTo>
                    <a:pt x="486" y="396"/>
                  </a:lnTo>
                  <a:lnTo>
                    <a:pt x="487" y="397"/>
                  </a:lnTo>
                  <a:lnTo>
                    <a:pt x="488" y="396"/>
                  </a:lnTo>
                  <a:lnTo>
                    <a:pt x="489" y="396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8" y="398"/>
                  </a:lnTo>
                  <a:lnTo>
                    <a:pt x="488" y="399"/>
                  </a:lnTo>
                  <a:lnTo>
                    <a:pt x="489" y="399"/>
                  </a:lnTo>
                  <a:lnTo>
                    <a:pt x="489" y="401"/>
                  </a:lnTo>
                  <a:lnTo>
                    <a:pt x="491" y="401"/>
                  </a:lnTo>
                  <a:lnTo>
                    <a:pt x="492" y="401"/>
                  </a:lnTo>
                  <a:lnTo>
                    <a:pt x="491" y="401"/>
                  </a:lnTo>
                  <a:lnTo>
                    <a:pt x="491" y="402"/>
                  </a:lnTo>
                  <a:lnTo>
                    <a:pt x="491" y="403"/>
                  </a:lnTo>
                  <a:lnTo>
                    <a:pt x="492" y="404"/>
                  </a:lnTo>
                  <a:lnTo>
                    <a:pt x="493" y="404"/>
                  </a:lnTo>
                  <a:lnTo>
                    <a:pt x="494" y="404"/>
                  </a:lnTo>
                  <a:lnTo>
                    <a:pt x="496" y="403"/>
                  </a:lnTo>
                  <a:lnTo>
                    <a:pt x="496" y="404"/>
                  </a:lnTo>
                  <a:lnTo>
                    <a:pt x="496" y="406"/>
                  </a:lnTo>
                  <a:lnTo>
                    <a:pt x="496" y="407"/>
                  </a:lnTo>
                  <a:lnTo>
                    <a:pt x="497" y="407"/>
                  </a:lnTo>
                  <a:lnTo>
                    <a:pt x="497" y="408"/>
                  </a:lnTo>
                  <a:lnTo>
                    <a:pt x="498" y="408"/>
                  </a:lnTo>
                  <a:lnTo>
                    <a:pt x="498" y="409"/>
                  </a:lnTo>
                  <a:lnTo>
                    <a:pt x="499" y="409"/>
                  </a:lnTo>
                  <a:lnTo>
                    <a:pt x="499" y="411"/>
                  </a:lnTo>
                  <a:lnTo>
                    <a:pt x="499" y="412"/>
                  </a:lnTo>
                  <a:lnTo>
                    <a:pt x="501" y="412"/>
                  </a:lnTo>
                  <a:lnTo>
                    <a:pt x="502" y="412"/>
                  </a:lnTo>
                  <a:lnTo>
                    <a:pt x="503" y="412"/>
                  </a:lnTo>
                  <a:lnTo>
                    <a:pt x="503" y="411"/>
                  </a:lnTo>
                  <a:lnTo>
                    <a:pt x="506" y="411"/>
                  </a:lnTo>
                  <a:lnTo>
                    <a:pt x="506" y="412"/>
                  </a:lnTo>
                  <a:lnTo>
                    <a:pt x="507" y="412"/>
                  </a:lnTo>
                  <a:lnTo>
                    <a:pt x="507" y="413"/>
                  </a:lnTo>
                  <a:lnTo>
                    <a:pt x="507" y="414"/>
                  </a:lnTo>
                  <a:lnTo>
                    <a:pt x="506" y="416"/>
                  </a:lnTo>
                  <a:lnTo>
                    <a:pt x="506" y="417"/>
                  </a:lnTo>
                  <a:lnTo>
                    <a:pt x="504" y="418"/>
                  </a:lnTo>
                  <a:lnTo>
                    <a:pt x="506" y="419"/>
                  </a:lnTo>
                  <a:lnTo>
                    <a:pt x="506" y="421"/>
                  </a:lnTo>
                  <a:lnTo>
                    <a:pt x="504" y="421"/>
                  </a:lnTo>
                  <a:lnTo>
                    <a:pt x="504" y="419"/>
                  </a:lnTo>
                  <a:lnTo>
                    <a:pt x="503" y="419"/>
                  </a:lnTo>
                  <a:lnTo>
                    <a:pt x="502" y="421"/>
                  </a:lnTo>
                  <a:lnTo>
                    <a:pt x="501" y="419"/>
                  </a:lnTo>
                  <a:lnTo>
                    <a:pt x="499" y="419"/>
                  </a:lnTo>
                  <a:lnTo>
                    <a:pt x="498" y="419"/>
                  </a:lnTo>
                  <a:lnTo>
                    <a:pt x="497" y="421"/>
                  </a:lnTo>
                  <a:lnTo>
                    <a:pt x="497" y="422"/>
                  </a:lnTo>
                  <a:lnTo>
                    <a:pt x="498" y="422"/>
                  </a:lnTo>
                  <a:lnTo>
                    <a:pt x="498" y="423"/>
                  </a:lnTo>
                  <a:lnTo>
                    <a:pt x="499" y="423"/>
                  </a:lnTo>
                  <a:lnTo>
                    <a:pt x="499" y="424"/>
                  </a:lnTo>
                  <a:lnTo>
                    <a:pt x="498" y="424"/>
                  </a:lnTo>
                  <a:lnTo>
                    <a:pt x="498" y="423"/>
                  </a:lnTo>
                  <a:lnTo>
                    <a:pt x="497" y="423"/>
                  </a:lnTo>
                  <a:lnTo>
                    <a:pt x="497" y="422"/>
                  </a:lnTo>
                  <a:lnTo>
                    <a:pt x="496" y="422"/>
                  </a:lnTo>
                  <a:lnTo>
                    <a:pt x="494" y="422"/>
                  </a:lnTo>
                  <a:lnTo>
                    <a:pt x="494" y="423"/>
                  </a:lnTo>
                  <a:lnTo>
                    <a:pt x="493" y="423"/>
                  </a:lnTo>
                  <a:lnTo>
                    <a:pt x="493" y="424"/>
                  </a:lnTo>
                  <a:lnTo>
                    <a:pt x="492" y="426"/>
                  </a:lnTo>
                  <a:lnTo>
                    <a:pt x="493" y="427"/>
                  </a:lnTo>
                  <a:lnTo>
                    <a:pt x="493" y="428"/>
                  </a:lnTo>
                  <a:lnTo>
                    <a:pt x="493" y="429"/>
                  </a:lnTo>
                  <a:lnTo>
                    <a:pt x="494" y="429"/>
                  </a:lnTo>
                  <a:lnTo>
                    <a:pt x="496" y="429"/>
                  </a:lnTo>
                  <a:lnTo>
                    <a:pt x="496" y="431"/>
                  </a:lnTo>
                  <a:lnTo>
                    <a:pt x="497" y="431"/>
                  </a:lnTo>
                  <a:lnTo>
                    <a:pt x="497" y="432"/>
                  </a:lnTo>
                  <a:lnTo>
                    <a:pt x="497" y="433"/>
                  </a:lnTo>
                  <a:lnTo>
                    <a:pt x="497" y="434"/>
                  </a:lnTo>
                  <a:lnTo>
                    <a:pt x="496" y="434"/>
                  </a:lnTo>
                  <a:lnTo>
                    <a:pt x="496" y="436"/>
                  </a:lnTo>
                  <a:lnTo>
                    <a:pt x="497" y="436"/>
                  </a:lnTo>
                  <a:lnTo>
                    <a:pt x="497" y="43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2040" y="2562"/>
              <a:ext cx="1050" cy="1168"/>
            </a:xfrm>
            <a:custGeom>
              <a:avLst/>
              <a:gdLst/>
              <a:ahLst/>
              <a:cxnLst>
                <a:cxn ang="0">
                  <a:pos x="1023" y="0"/>
                </a:cxn>
                <a:cxn ang="0">
                  <a:pos x="1007" y="9"/>
                </a:cxn>
                <a:cxn ang="0">
                  <a:pos x="1000" y="14"/>
                </a:cxn>
                <a:cxn ang="0">
                  <a:pos x="996" y="25"/>
                </a:cxn>
                <a:cxn ang="0">
                  <a:pos x="1001" y="38"/>
                </a:cxn>
                <a:cxn ang="0">
                  <a:pos x="998" y="44"/>
                </a:cxn>
                <a:cxn ang="0">
                  <a:pos x="1005" y="52"/>
                </a:cxn>
                <a:cxn ang="0">
                  <a:pos x="1012" y="60"/>
                </a:cxn>
                <a:cxn ang="0">
                  <a:pos x="1022" y="57"/>
                </a:cxn>
                <a:cxn ang="0">
                  <a:pos x="1031" y="63"/>
                </a:cxn>
                <a:cxn ang="0">
                  <a:pos x="1041" y="65"/>
                </a:cxn>
                <a:cxn ang="0">
                  <a:pos x="1045" y="82"/>
                </a:cxn>
                <a:cxn ang="0">
                  <a:pos x="1043" y="104"/>
                </a:cxn>
                <a:cxn ang="0">
                  <a:pos x="1048" y="121"/>
                </a:cxn>
                <a:cxn ang="0">
                  <a:pos x="1036" y="137"/>
                </a:cxn>
                <a:cxn ang="0">
                  <a:pos x="1030" y="156"/>
                </a:cxn>
                <a:cxn ang="0">
                  <a:pos x="1013" y="169"/>
                </a:cxn>
                <a:cxn ang="0">
                  <a:pos x="998" y="176"/>
                </a:cxn>
                <a:cxn ang="0">
                  <a:pos x="995" y="194"/>
                </a:cxn>
                <a:cxn ang="0">
                  <a:pos x="992" y="211"/>
                </a:cxn>
                <a:cxn ang="0">
                  <a:pos x="998" y="231"/>
                </a:cxn>
                <a:cxn ang="0">
                  <a:pos x="996" y="248"/>
                </a:cxn>
                <a:cxn ang="0">
                  <a:pos x="1002" y="266"/>
                </a:cxn>
                <a:cxn ang="0">
                  <a:pos x="1002" y="284"/>
                </a:cxn>
                <a:cxn ang="0">
                  <a:pos x="996" y="303"/>
                </a:cxn>
                <a:cxn ang="0">
                  <a:pos x="992" y="321"/>
                </a:cxn>
                <a:cxn ang="0">
                  <a:pos x="985" y="338"/>
                </a:cxn>
                <a:cxn ang="0">
                  <a:pos x="980" y="360"/>
                </a:cxn>
                <a:cxn ang="0">
                  <a:pos x="971" y="378"/>
                </a:cxn>
                <a:cxn ang="0">
                  <a:pos x="963" y="391"/>
                </a:cxn>
                <a:cxn ang="0">
                  <a:pos x="956" y="460"/>
                </a:cxn>
                <a:cxn ang="0">
                  <a:pos x="936" y="692"/>
                </a:cxn>
                <a:cxn ang="0">
                  <a:pos x="916" y="920"/>
                </a:cxn>
                <a:cxn ang="0">
                  <a:pos x="784" y="1089"/>
                </a:cxn>
                <a:cxn ang="0">
                  <a:pos x="674" y="1107"/>
                </a:cxn>
                <a:cxn ang="0">
                  <a:pos x="552" y="1135"/>
                </a:cxn>
                <a:cxn ang="0">
                  <a:pos x="458" y="1120"/>
                </a:cxn>
                <a:cxn ang="0">
                  <a:pos x="350" y="1161"/>
                </a:cxn>
                <a:cxn ang="0">
                  <a:pos x="232" y="1137"/>
                </a:cxn>
                <a:cxn ang="0">
                  <a:pos x="120" y="1166"/>
                </a:cxn>
                <a:cxn ang="0">
                  <a:pos x="50" y="1077"/>
                </a:cxn>
                <a:cxn ang="0">
                  <a:pos x="41" y="972"/>
                </a:cxn>
                <a:cxn ang="0">
                  <a:pos x="75" y="934"/>
                </a:cxn>
                <a:cxn ang="0">
                  <a:pos x="77" y="914"/>
                </a:cxn>
                <a:cxn ang="0">
                  <a:pos x="87" y="895"/>
                </a:cxn>
                <a:cxn ang="0">
                  <a:pos x="89" y="873"/>
                </a:cxn>
                <a:cxn ang="0">
                  <a:pos x="85" y="855"/>
                </a:cxn>
                <a:cxn ang="0">
                  <a:pos x="73" y="836"/>
                </a:cxn>
                <a:cxn ang="0">
                  <a:pos x="60" y="831"/>
                </a:cxn>
                <a:cxn ang="0">
                  <a:pos x="61" y="814"/>
                </a:cxn>
                <a:cxn ang="0">
                  <a:pos x="61" y="801"/>
                </a:cxn>
                <a:cxn ang="0">
                  <a:pos x="61" y="783"/>
                </a:cxn>
                <a:cxn ang="0">
                  <a:pos x="51" y="770"/>
                </a:cxn>
                <a:cxn ang="0">
                  <a:pos x="52" y="749"/>
                </a:cxn>
                <a:cxn ang="0">
                  <a:pos x="35" y="745"/>
                </a:cxn>
                <a:cxn ang="0">
                  <a:pos x="26" y="738"/>
                </a:cxn>
                <a:cxn ang="0">
                  <a:pos x="30" y="720"/>
                </a:cxn>
                <a:cxn ang="0">
                  <a:pos x="28" y="706"/>
                </a:cxn>
                <a:cxn ang="0">
                  <a:pos x="15" y="692"/>
                </a:cxn>
                <a:cxn ang="0">
                  <a:pos x="3" y="680"/>
                </a:cxn>
              </a:cxnLst>
              <a:rect l="0" t="0" r="r" b="b"/>
              <a:pathLst>
                <a:path w="1050" h="1168">
                  <a:moveTo>
                    <a:pt x="1031" y="3"/>
                  </a:moveTo>
                  <a:lnTo>
                    <a:pt x="1030" y="3"/>
                  </a:lnTo>
                  <a:lnTo>
                    <a:pt x="1028" y="3"/>
                  </a:lnTo>
                  <a:lnTo>
                    <a:pt x="1027" y="2"/>
                  </a:lnTo>
                  <a:lnTo>
                    <a:pt x="1027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6" y="3"/>
                  </a:lnTo>
                  <a:lnTo>
                    <a:pt x="1025" y="3"/>
                  </a:lnTo>
                  <a:lnTo>
                    <a:pt x="1023" y="4"/>
                  </a:lnTo>
                  <a:lnTo>
                    <a:pt x="1023" y="5"/>
                  </a:lnTo>
                  <a:lnTo>
                    <a:pt x="1022" y="7"/>
                  </a:lnTo>
                  <a:lnTo>
                    <a:pt x="1022" y="5"/>
                  </a:lnTo>
                  <a:lnTo>
                    <a:pt x="1022" y="4"/>
                  </a:lnTo>
                  <a:lnTo>
                    <a:pt x="1023" y="3"/>
                  </a:lnTo>
                  <a:lnTo>
                    <a:pt x="1025" y="2"/>
                  </a:lnTo>
                  <a:lnTo>
                    <a:pt x="1023" y="0"/>
                  </a:lnTo>
                  <a:lnTo>
                    <a:pt x="1022" y="0"/>
                  </a:lnTo>
                  <a:lnTo>
                    <a:pt x="1021" y="2"/>
                  </a:lnTo>
                  <a:lnTo>
                    <a:pt x="1020" y="3"/>
                  </a:lnTo>
                  <a:lnTo>
                    <a:pt x="1018" y="3"/>
                  </a:lnTo>
                  <a:lnTo>
                    <a:pt x="1017" y="3"/>
                  </a:lnTo>
                  <a:lnTo>
                    <a:pt x="1016" y="3"/>
                  </a:lnTo>
                  <a:lnTo>
                    <a:pt x="1015" y="4"/>
                  </a:lnTo>
                  <a:lnTo>
                    <a:pt x="1015" y="5"/>
                  </a:lnTo>
                  <a:lnTo>
                    <a:pt x="1013" y="7"/>
                  </a:lnTo>
                  <a:lnTo>
                    <a:pt x="1013" y="8"/>
                  </a:lnTo>
                  <a:lnTo>
                    <a:pt x="1012" y="8"/>
                  </a:lnTo>
                  <a:lnTo>
                    <a:pt x="1011" y="8"/>
                  </a:lnTo>
                  <a:lnTo>
                    <a:pt x="1011" y="7"/>
                  </a:lnTo>
                  <a:lnTo>
                    <a:pt x="1010" y="7"/>
                  </a:lnTo>
                  <a:lnTo>
                    <a:pt x="1010" y="8"/>
                  </a:lnTo>
                  <a:lnTo>
                    <a:pt x="1008" y="8"/>
                  </a:lnTo>
                  <a:lnTo>
                    <a:pt x="1007" y="9"/>
                  </a:lnTo>
                  <a:lnTo>
                    <a:pt x="1006" y="10"/>
                  </a:lnTo>
                  <a:lnTo>
                    <a:pt x="1007" y="12"/>
                  </a:lnTo>
                  <a:lnTo>
                    <a:pt x="1006" y="13"/>
                  </a:lnTo>
                  <a:lnTo>
                    <a:pt x="1005" y="12"/>
                  </a:lnTo>
                  <a:lnTo>
                    <a:pt x="1005" y="10"/>
                  </a:lnTo>
                  <a:lnTo>
                    <a:pt x="1003" y="10"/>
                  </a:lnTo>
                  <a:lnTo>
                    <a:pt x="1003" y="12"/>
                  </a:lnTo>
                  <a:lnTo>
                    <a:pt x="1003" y="13"/>
                  </a:lnTo>
                  <a:lnTo>
                    <a:pt x="1005" y="13"/>
                  </a:lnTo>
                  <a:lnTo>
                    <a:pt x="1005" y="14"/>
                  </a:lnTo>
                  <a:lnTo>
                    <a:pt x="1005" y="15"/>
                  </a:lnTo>
                  <a:lnTo>
                    <a:pt x="1003" y="17"/>
                  </a:lnTo>
                  <a:lnTo>
                    <a:pt x="1002" y="17"/>
                  </a:lnTo>
                  <a:lnTo>
                    <a:pt x="1002" y="15"/>
                  </a:lnTo>
                  <a:lnTo>
                    <a:pt x="1001" y="15"/>
                  </a:lnTo>
                  <a:lnTo>
                    <a:pt x="1001" y="14"/>
                  </a:lnTo>
                  <a:lnTo>
                    <a:pt x="1000" y="14"/>
                  </a:lnTo>
                  <a:lnTo>
                    <a:pt x="1000" y="15"/>
                  </a:lnTo>
                  <a:lnTo>
                    <a:pt x="1000" y="17"/>
                  </a:lnTo>
                  <a:lnTo>
                    <a:pt x="1000" y="18"/>
                  </a:lnTo>
                  <a:lnTo>
                    <a:pt x="1000" y="19"/>
                  </a:lnTo>
                  <a:lnTo>
                    <a:pt x="1001" y="19"/>
                  </a:lnTo>
                  <a:lnTo>
                    <a:pt x="1002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4"/>
                  </a:lnTo>
                  <a:lnTo>
                    <a:pt x="1001" y="23"/>
                  </a:lnTo>
                  <a:lnTo>
                    <a:pt x="1001" y="22"/>
                  </a:lnTo>
                  <a:lnTo>
                    <a:pt x="1000" y="20"/>
                  </a:lnTo>
                  <a:lnTo>
                    <a:pt x="998" y="20"/>
                  </a:lnTo>
                  <a:lnTo>
                    <a:pt x="996" y="22"/>
                  </a:lnTo>
                  <a:lnTo>
                    <a:pt x="996" y="23"/>
                  </a:lnTo>
                  <a:lnTo>
                    <a:pt x="996" y="25"/>
                  </a:lnTo>
                  <a:lnTo>
                    <a:pt x="997" y="25"/>
                  </a:lnTo>
                  <a:lnTo>
                    <a:pt x="997" y="27"/>
                  </a:lnTo>
                  <a:lnTo>
                    <a:pt x="997" y="28"/>
                  </a:lnTo>
                  <a:lnTo>
                    <a:pt x="996" y="28"/>
                  </a:lnTo>
                  <a:lnTo>
                    <a:pt x="997" y="29"/>
                  </a:lnTo>
                  <a:lnTo>
                    <a:pt x="998" y="29"/>
                  </a:lnTo>
                  <a:lnTo>
                    <a:pt x="1000" y="30"/>
                  </a:lnTo>
                  <a:lnTo>
                    <a:pt x="1001" y="32"/>
                  </a:lnTo>
                  <a:lnTo>
                    <a:pt x="1001" y="33"/>
                  </a:lnTo>
                  <a:lnTo>
                    <a:pt x="1000" y="33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7" y="35"/>
                  </a:lnTo>
                  <a:lnTo>
                    <a:pt x="998" y="35"/>
                  </a:lnTo>
                  <a:lnTo>
                    <a:pt x="998" y="37"/>
                  </a:lnTo>
                  <a:lnTo>
                    <a:pt x="1000" y="37"/>
                  </a:lnTo>
                  <a:lnTo>
                    <a:pt x="1001" y="38"/>
                  </a:lnTo>
                  <a:lnTo>
                    <a:pt x="1000" y="39"/>
                  </a:lnTo>
                  <a:lnTo>
                    <a:pt x="1000" y="40"/>
                  </a:lnTo>
                  <a:lnTo>
                    <a:pt x="998" y="40"/>
                  </a:lnTo>
                  <a:lnTo>
                    <a:pt x="997" y="40"/>
                  </a:lnTo>
                  <a:lnTo>
                    <a:pt x="996" y="39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3" y="39"/>
                  </a:lnTo>
                  <a:lnTo>
                    <a:pt x="993" y="40"/>
                  </a:lnTo>
                  <a:lnTo>
                    <a:pt x="995" y="40"/>
                  </a:lnTo>
                  <a:lnTo>
                    <a:pt x="995" y="42"/>
                  </a:lnTo>
                  <a:lnTo>
                    <a:pt x="996" y="42"/>
                  </a:lnTo>
                  <a:lnTo>
                    <a:pt x="996" y="43"/>
                  </a:lnTo>
                  <a:lnTo>
                    <a:pt x="997" y="43"/>
                  </a:lnTo>
                  <a:lnTo>
                    <a:pt x="997" y="44"/>
                  </a:lnTo>
                  <a:lnTo>
                    <a:pt x="998" y="44"/>
                  </a:lnTo>
                  <a:lnTo>
                    <a:pt x="998" y="45"/>
                  </a:lnTo>
                  <a:lnTo>
                    <a:pt x="998" y="44"/>
                  </a:lnTo>
                  <a:lnTo>
                    <a:pt x="1000" y="43"/>
                  </a:lnTo>
                  <a:lnTo>
                    <a:pt x="1001" y="43"/>
                  </a:lnTo>
                  <a:lnTo>
                    <a:pt x="1002" y="44"/>
                  </a:lnTo>
                  <a:lnTo>
                    <a:pt x="1002" y="45"/>
                  </a:lnTo>
                  <a:lnTo>
                    <a:pt x="1002" y="47"/>
                  </a:lnTo>
                  <a:lnTo>
                    <a:pt x="1002" y="48"/>
                  </a:lnTo>
                  <a:lnTo>
                    <a:pt x="1002" y="49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5" y="48"/>
                  </a:lnTo>
                  <a:lnTo>
                    <a:pt x="1006" y="48"/>
                  </a:lnTo>
                  <a:lnTo>
                    <a:pt x="1006" y="49"/>
                  </a:lnTo>
                  <a:lnTo>
                    <a:pt x="1005" y="49"/>
                  </a:lnTo>
                  <a:lnTo>
                    <a:pt x="1005" y="50"/>
                  </a:lnTo>
                  <a:lnTo>
                    <a:pt x="1005" y="52"/>
                  </a:lnTo>
                  <a:lnTo>
                    <a:pt x="1006" y="52"/>
                  </a:lnTo>
                  <a:lnTo>
                    <a:pt x="1006" y="53"/>
                  </a:lnTo>
                  <a:lnTo>
                    <a:pt x="1007" y="52"/>
                  </a:lnTo>
                  <a:lnTo>
                    <a:pt x="1008" y="52"/>
                  </a:lnTo>
                  <a:lnTo>
                    <a:pt x="1008" y="53"/>
                  </a:lnTo>
                  <a:lnTo>
                    <a:pt x="1008" y="54"/>
                  </a:lnTo>
                  <a:lnTo>
                    <a:pt x="1007" y="55"/>
                  </a:lnTo>
                  <a:lnTo>
                    <a:pt x="1008" y="57"/>
                  </a:lnTo>
                  <a:lnTo>
                    <a:pt x="1010" y="57"/>
                  </a:lnTo>
                  <a:lnTo>
                    <a:pt x="1010" y="55"/>
                  </a:lnTo>
                  <a:lnTo>
                    <a:pt x="1011" y="55"/>
                  </a:lnTo>
                  <a:lnTo>
                    <a:pt x="1011" y="57"/>
                  </a:lnTo>
                  <a:lnTo>
                    <a:pt x="1011" y="58"/>
                  </a:lnTo>
                  <a:lnTo>
                    <a:pt x="1010" y="59"/>
                  </a:lnTo>
                  <a:lnTo>
                    <a:pt x="1011" y="59"/>
                  </a:lnTo>
                  <a:lnTo>
                    <a:pt x="1011" y="60"/>
                  </a:lnTo>
                  <a:lnTo>
                    <a:pt x="1012" y="60"/>
                  </a:lnTo>
                  <a:lnTo>
                    <a:pt x="1013" y="59"/>
                  </a:lnTo>
                  <a:lnTo>
                    <a:pt x="1012" y="58"/>
                  </a:lnTo>
                  <a:lnTo>
                    <a:pt x="1012" y="57"/>
                  </a:lnTo>
                  <a:lnTo>
                    <a:pt x="1013" y="57"/>
                  </a:lnTo>
                  <a:lnTo>
                    <a:pt x="1015" y="58"/>
                  </a:lnTo>
                  <a:lnTo>
                    <a:pt x="1016" y="58"/>
                  </a:lnTo>
                  <a:lnTo>
                    <a:pt x="1016" y="59"/>
                  </a:lnTo>
                  <a:lnTo>
                    <a:pt x="1017" y="60"/>
                  </a:lnTo>
                  <a:lnTo>
                    <a:pt x="1018" y="60"/>
                  </a:lnTo>
                  <a:lnTo>
                    <a:pt x="1018" y="62"/>
                  </a:lnTo>
                  <a:lnTo>
                    <a:pt x="1020" y="62"/>
                  </a:lnTo>
                  <a:lnTo>
                    <a:pt x="1020" y="60"/>
                  </a:lnTo>
                  <a:lnTo>
                    <a:pt x="1020" y="59"/>
                  </a:lnTo>
                  <a:lnTo>
                    <a:pt x="1021" y="59"/>
                  </a:lnTo>
                  <a:lnTo>
                    <a:pt x="1021" y="58"/>
                  </a:lnTo>
                  <a:lnTo>
                    <a:pt x="1021" y="57"/>
                  </a:lnTo>
                  <a:lnTo>
                    <a:pt x="1022" y="57"/>
                  </a:lnTo>
                  <a:lnTo>
                    <a:pt x="1022" y="55"/>
                  </a:lnTo>
                  <a:lnTo>
                    <a:pt x="1023" y="55"/>
                  </a:lnTo>
                  <a:lnTo>
                    <a:pt x="1023" y="57"/>
                  </a:lnTo>
                  <a:lnTo>
                    <a:pt x="1025" y="58"/>
                  </a:lnTo>
                  <a:lnTo>
                    <a:pt x="1026" y="58"/>
                  </a:lnTo>
                  <a:lnTo>
                    <a:pt x="1026" y="59"/>
                  </a:lnTo>
                  <a:lnTo>
                    <a:pt x="1025" y="60"/>
                  </a:lnTo>
                  <a:lnTo>
                    <a:pt x="1025" y="62"/>
                  </a:lnTo>
                  <a:lnTo>
                    <a:pt x="1025" y="63"/>
                  </a:lnTo>
                  <a:lnTo>
                    <a:pt x="1026" y="64"/>
                  </a:lnTo>
                  <a:lnTo>
                    <a:pt x="1027" y="64"/>
                  </a:lnTo>
                  <a:lnTo>
                    <a:pt x="1027" y="65"/>
                  </a:lnTo>
                  <a:lnTo>
                    <a:pt x="1028" y="65"/>
                  </a:lnTo>
                  <a:lnTo>
                    <a:pt x="1028" y="64"/>
                  </a:lnTo>
                  <a:lnTo>
                    <a:pt x="1028" y="63"/>
                  </a:lnTo>
                  <a:lnTo>
                    <a:pt x="1030" y="63"/>
                  </a:lnTo>
                  <a:lnTo>
                    <a:pt x="1031" y="63"/>
                  </a:lnTo>
                  <a:lnTo>
                    <a:pt x="1032" y="63"/>
                  </a:lnTo>
                  <a:lnTo>
                    <a:pt x="1033" y="63"/>
                  </a:lnTo>
                  <a:lnTo>
                    <a:pt x="1035" y="64"/>
                  </a:lnTo>
                  <a:lnTo>
                    <a:pt x="1033" y="64"/>
                  </a:lnTo>
                  <a:lnTo>
                    <a:pt x="1033" y="65"/>
                  </a:lnTo>
                  <a:lnTo>
                    <a:pt x="1033" y="67"/>
                  </a:lnTo>
                  <a:lnTo>
                    <a:pt x="1035" y="67"/>
                  </a:lnTo>
                  <a:lnTo>
                    <a:pt x="1036" y="65"/>
                  </a:lnTo>
                  <a:lnTo>
                    <a:pt x="1037" y="64"/>
                  </a:lnTo>
                  <a:lnTo>
                    <a:pt x="1037" y="63"/>
                  </a:lnTo>
                  <a:lnTo>
                    <a:pt x="1038" y="63"/>
                  </a:lnTo>
                  <a:lnTo>
                    <a:pt x="1040" y="63"/>
                  </a:lnTo>
                  <a:lnTo>
                    <a:pt x="1041" y="62"/>
                  </a:lnTo>
                  <a:lnTo>
                    <a:pt x="1042" y="63"/>
                  </a:lnTo>
                  <a:lnTo>
                    <a:pt x="1042" y="64"/>
                  </a:lnTo>
                  <a:lnTo>
                    <a:pt x="1042" y="65"/>
                  </a:lnTo>
                  <a:lnTo>
                    <a:pt x="1041" y="65"/>
                  </a:lnTo>
                  <a:lnTo>
                    <a:pt x="1042" y="67"/>
                  </a:lnTo>
                  <a:lnTo>
                    <a:pt x="1042" y="68"/>
                  </a:lnTo>
                  <a:lnTo>
                    <a:pt x="1043" y="68"/>
                  </a:lnTo>
                  <a:lnTo>
                    <a:pt x="1043" y="67"/>
                  </a:lnTo>
                  <a:lnTo>
                    <a:pt x="1045" y="67"/>
                  </a:lnTo>
                  <a:lnTo>
                    <a:pt x="1046" y="68"/>
                  </a:lnTo>
                  <a:lnTo>
                    <a:pt x="1046" y="69"/>
                  </a:lnTo>
                  <a:lnTo>
                    <a:pt x="1046" y="70"/>
                  </a:lnTo>
                  <a:lnTo>
                    <a:pt x="1046" y="72"/>
                  </a:lnTo>
                  <a:lnTo>
                    <a:pt x="1046" y="73"/>
                  </a:lnTo>
                  <a:lnTo>
                    <a:pt x="1046" y="74"/>
                  </a:lnTo>
                  <a:lnTo>
                    <a:pt x="1046" y="75"/>
                  </a:lnTo>
                  <a:lnTo>
                    <a:pt x="1046" y="77"/>
                  </a:lnTo>
                  <a:lnTo>
                    <a:pt x="1046" y="78"/>
                  </a:lnTo>
                  <a:lnTo>
                    <a:pt x="1045" y="79"/>
                  </a:lnTo>
                  <a:lnTo>
                    <a:pt x="1045" y="80"/>
                  </a:lnTo>
                  <a:lnTo>
                    <a:pt x="1045" y="82"/>
                  </a:lnTo>
                  <a:lnTo>
                    <a:pt x="1045" y="83"/>
                  </a:lnTo>
                  <a:lnTo>
                    <a:pt x="1045" y="85"/>
                  </a:lnTo>
                  <a:lnTo>
                    <a:pt x="1046" y="87"/>
                  </a:lnTo>
                  <a:lnTo>
                    <a:pt x="1045" y="88"/>
                  </a:lnTo>
                  <a:lnTo>
                    <a:pt x="1045" y="89"/>
                  </a:lnTo>
                  <a:lnTo>
                    <a:pt x="1043" y="90"/>
                  </a:lnTo>
                  <a:lnTo>
                    <a:pt x="1042" y="92"/>
                  </a:lnTo>
                  <a:lnTo>
                    <a:pt x="1042" y="93"/>
                  </a:lnTo>
                  <a:lnTo>
                    <a:pt x="1041" y="94"/>
                  </a:lnTo>
                  <a:lnTo>
                    <a:pt x="1041" y="95"/>
                  </a:lnTo>
                  <a:lnTo>
                    <a:pt x="1041" y="97"/>
                  </a:lnTo>
                  <a:lnTo>
                    <a:pt x="1041" y="98"/>
                  </a:lnTo>
                  <a:lnTo>
                    <a:pt x="1042" y="99"/>
                  </a:lnTo>
                  <a:lnTo>
                    <a:pt x="1043" y="100"/>
                  </a:lnTo>
                  <a:lnTo>
                    <a:pt x="1045" y="102"/>
                  </a:lnTo>
                  <a:lnTo>
                    <a:pt x="1045" y="103"/>
                  </a:lnTo>
                  <a:lnTo>
                    <a:pt x="1043" y="104"/>
                  </a:lnTo>
                  <a:lnTo>
                    <a:pt x="1043" y="106"/>
                  </a:lnTo>
                  <a:lnTo>
                    <a:pt x="1042" y="106"/>
                  </a:lnTo>
                  <a:lnTo>
                    <a:pt x="1042" y="107"/>
                  </a:lnTo>
                  <a:lnTo>
                    <a:pt x="1041" y="108"/>
                  </a:lnTo>
                  <a:lnTo>
                    <a:pt x="1042" y="111"/>
                  </a:lnTo>
                  <a:lnTo>
                    <a:pt x="1042" y="112"/>
                  </a:lnTo>
                  <a:lnTo>
                    <a:pt x="1042" y="113"/>
                  </a:lnTo>
                  <a:lnTo>
                    <a:pt x="1043" y="113"/>
                  </a:lnTo>
                  <a:lnTo>
                    <a:pt x="1043" y="114"/>
                  </a:lnTo>
                  <a:lnTo>
                    <a:pt x="1043" y="116"/>
                  </a:lnTo>
                  <a:lnTo>
                    <a:pt x="1045" y="117"/>
                  </a:lnTo>
                  <a:lnTo>
                    <a:pt x="1046" y="117"/>
                  </a:lnTo>
                  <a:lnTo>
                    <a:pt x="1047" y="117"/>
                  </a:lnTo>
                  <a:lnTo>
                    <a:pt x="1047" y="118"/>
                  </a:lnTo>
                  <a:lnTo>
                    <a:pt x="1048" y="118"/>
                  </a:lnTo>
                  <a:lnTo>
                    <a:pt x="1048" y="119"/>
                  </a:lnTo>
                  <a:lnTo>
                    <a:pt x="1048" y="121"/>
                  </a:lnTo>
                  <a:lnTo>
                    <a:pt x="1048" y="122"/>
                  </a:lnTo>
                  <a:lnTo>
                    <a:pt x="1050" y="123"/>
                  </a:lnTo>
                  <a:lnTo>
                    <a:pt x="1048" y="124"/>
                  </a:lnTo>
                  <a:lnTo>
                    <a:pt x="1047" y="126"/>
                  </a:lnTo>
                  <a:lnTo>
                    <a:pt x="1046" y="127"/>
                  </a:lnTo>
                  <a:lnTo>
                    <a:pt x="1046" y="128"/>
                  </a:lnTo>
                  <a:lnTo>
                    <a:pt x="1046" y="129"/>
                  </a:lnTo>
                  <a:lnTo>
                    <a:pt x="1046" y="131"/>
                  </a:lnTo>
                  <a:lnTo>
                    <a:pt x="1046" y="132"/>
                  </a:lnTo>
                  <a:lnTo>
                    <a:pt x="1045" y="133"/>
                  </a:lnTo>
                  <a:lnTo>
                    <a:pt x="1043" y="133"/>
                  </a:lnTo>
                  <a:lnTo>
                    <a:pt x="1042" y="133"/>
                  </a:lnTo>
                  <a:lnTo>
                    <a:pt x="1041" y="133"/>
                  </a:lnTo>
                  <a:lnTo>
                    <a:pt x="1040" y="133"/>
                  </a:lnTo>
                  <a:lnTo>
                    <a:pt x="1038" y="134"/>
                  </a:lnTo>
                  <a:lnTo>
                    <a:pt x="1037" y="136"/>
                  </a:lnTo>
                  <a:lnTo>
                    <a:pt x="1036" y="137"/>
                  </a:lnTo>
                  <a:lnTo>
                    <a:pt x="1035" y="138"/>
                  </a:lnTo>
                  <a:lnTo>
                    <a:pt x="1035" y="139"/>
                  </a:lnTo>
                  <a:lnTo>
                    <a:pt x="1033" y="141"/>
                  </a:lnTo>
                  <a:lnTo>
                    <a:pt x="1033" y="142"/>
                  </a:lnTo>
                  <a:lnTo>
                    <a:pt x="1033" y="143"/>
                  </a:lnTo>
                  <a:lnTo>
                    <a:pt x="1033" y="144"/>
                  </a:lnTo>
                  <a:lnTo>
                    <a:pt x="1032" y="146"/>
                  </a:lnTo>
                  <a:lnTo>
                    <a:pt x="1032" y="147"/>
                  </a:lnTo>
                  <a:lnTo>
                    <a:pt x="1032" y="148"/>
                  </a:lnTo>
                  <a:lnTo>
                    <a:pt x="1032" y="149"/>
                  </a:lnTo>
                  <a:lnTo>
                    <a:pt x="1033" y="151"/>
                  </a:lnTo>
                  <a:lnTo>
                    <a:pt x="1033" y="152"/>
                  </a:lnTo>
                  <a:lnTo>
                    <a:pt x="1032" y="153"/>
                  </a:lnTo>
                  <a:lnTo>
                    <a:pt x="1032" y="154"/>
                  </a:lnTo>
                  <a:lnTo>
                    <a:pt x="1031" y="154"/>
                  </a:lnTo>
                  <a:lnTo>
                    <a:pt x="1031" y="156"/>
                  </a:lnTo>
                  <a:lnTo>
                    <a:pt x="1030" y="156"/>
                  </a:lnTo>
                  <a:lnTo>
                    <a:pt x="1030" y="157"/>
                  </a:lnTo>
                  <a:lnTo>
                    <a:pt x="1028" y="158"/>
                  </a:lnTo>
                  <a:lnTo>
                    <a:pt x="1027" y="159"/>
                  </a:lnTo>
                  <a:lnTo>
                    <a:pt x="1026" y="161"/>
                  </a:lnTo>
                  <a:lnTo>
                    <a:pt x="1025" y="162"/>
                  </a:lnTo>
                  <a:lnTo>
                    <a:pt x="1025" y="163"/>
                  </a:lnTo>
                  <a:lnTo>
                    <a:pt x="1023" y="163"/>
                  </a:lnTo>
                  <a:lnTo>
                    <a:pt x="1022" y="163"/>
                  </a:lnTo>
                  <a:lnTo>
                    <a:pt x="1021" y="164"/>
                  </a:lnTo>
                  <a:lnTo>
                    <a:pt x="1021" y="166"/>
                  </a:lnTo>
                  <a:lnTo>
                    <a:pt x="1020" y="166"/>
                  </a:lnTo>
                  <a:lnTo>
                    <a:pt x="1018" y="166"/>
                  </a:lnTo>
                  <a:lnTo>
                    <a:pt x="1017" y="166"/>
                  </a:lnTo>
                  <a:lnTo>
                    <a:pt x="1016" y="166"/>
                  </a:lnTo>
                  <a:lnTo>
                    <a:pt x="1016" y="167"/>
                  </a:lnTo>
                  <a:lnTo>
                    <a:pt x="1015" y="168"/>
                  </a:lnTo>
                  <a:lnTo>
                    <a:pt x="1013" y="169"/>
                  </a:lnTo>
                  <a:lnTo>
                    <a:pt x="1012" y="169"/>
                  </a:lnTo>
                  <a:lnTo>
                    <a:pt x="1011" y="171"/>
                  </a:lnTo>
                  <a:lnTo>
                    <a:pt x="1011" y="172"/>
                  </a:lnTo>
                  <a:lnTo>
                    <a:pt x="1010" y="173"/>
                  </a:lnTo>
                  <a:lnTo>
                    <a:pt x="1010" y="172"/>
                  </a:lnTo>
                  <a:lnTo>
                    <a:pt x="1008" y="172"/>
                  </a:lnTo>
                  <a:lnTo>
                    <a:pt x="1007" y="171"/>
                  </a:lnTo>
                  <a:lnTo>
                    <a:pt x="1006" y="171"/>
                  </a:lnTo>
                  <a:lnTo>
                    <a:pt x="1005" y="171"/>
                  </a:lnTo>
                  <a:lnTo>
                    <a:pt x="1003" y="171"/>
                  </a:lnTo>
                  <a:lnTo>
                    <a:pt x="1002" y="171"/>
                  </a:lnTo>
                  <a:lnTo>
                    <a:pt x="1002" y="172"/>
                  </a:lnTo>
                  <a:lnTo>
                    <a:pt x="1001" y="172"/>
                  </a:lnTo>
                  <a:lnTo>
                    <a:pt x="1001" y="173"/>
                  </a:lnTo>
                  <a:lnTo>
                    <a:pt x="1000" y="173"/>
                  </a:lnTo>
                  <a:lnTo>
                    <a:pt x="998" y="174"/>
                  </a:lnTo>
                  <a:lnTo>
                    <a:pt x="998" y="176"/>
                  </a:lnTo>
                  <a:lnTo>
                    <a:pt x="998" y="177"/>
                  </a:lnTo>
                  <a:lnTo>
                    <a:pt x="998" y="178"/>
                  </a:lnTo>
                  <a:lnTo>
                    <a:pt x="997" y="179"/>
                  </a:lnTo>
                  <a:lnTo>
                    <a:pt x="997" y="181"/>
                  </a:lnTo>
                  <a:lnTo>
                    <a:pt x="997" y="182"/>
                  </a:lnTo>
                  <a:lnTo>
                    <a:pt x="998" y="183"/>
                  </a:lnTo>
                  <a:lnTo>
                    <a:pt x="998" y="184"/>
                  </a:lnTo>
                  <a:lnTo>
                    <a:pt x="997" y="184"/>
                  </a:lnTo>
                  <a:lnTo>
                    <a:pt x="997" y="186"/>
                  </a:lnTo>
                  <a:lnTo>
                    <a:pt x="996" y="186"/>
                  </a:lnTo>
                  <a:lnTo>
                    <a:pt x="995" y="187"/>
                  </a:lnTo>
                  <a:lnTo>
                    <a:pt x="995" y="188"/>
                  </a:lnTo>
                  <a:lnTo>
                    <a:pt x="995" y="189"/>
                  </a:lnTo>
                  <a:lnTo>
                    <a:pt x="995" y="191"/>
                  </a:lnTo>
                  <a:lnTo>
                    <a:pt x="995" y="192"/>
                  </a:lnTo>
                  <a:lnTo>
                    <a:pt x="995" y="193"/>
                  </a:lnTo>
                  <a:lnTo>
                    <a:pt x="995" y="194"/>
                  </a:lnTo>
                  <a:lnTo>
                    <a:pt x="995" y="196"/>
                  </a:lnTo>
                  <a:lnTo>
                    <a:pt x="995" y="197"/>
                  </a:lnTo>
                  <a:lnTo>
                    <a:pt x="996" y="198"/>
                  </a:lnTo>
                  <a:lnTo>
                    <a:pt x="996" y="199"/>
                  </a:lnTo>
                  <a:lnTo>
                    <a:pt x="996" y="201"/>
                  </a:lnTo>
                  <a:lnTo>
                    <a:pt x="995" y="201"/>
                  </a:lnTo>
                  <a:lnTo>
                    <a:pt x="996" y="202"/>
                  </a:lnTo>
                  <a:lnTo>
                    <a:pt x="996" y="203"/>
                  </a:lnTo>
                  <a:lnTo>
                    <a:pt x="995" y="203"/>
                  </a:lnTo>
                  <a:lnTo>
                    <a:pt x="995" y="204"/>
                  </a:lnTo>
                  <a:lnTo>
                    <a:pt x="993" y="206"/>
                  </a:lnTo>
                  <a:lnTo>
                    <a:pt x="995" y="206"/>
                  </a:lnTo>
                  <a:lnTo>
                    <a:pt x="993" y="207"/>
                  </a:lnTo>
                  <a:lnTo>
                    <a:pt x="993" y="208"/>
                  </a:lnTo>
                  <a:lnTo>
                    <a:pt x="993" y="209"/>
                  </a:lnTo>
                  <a:lnTo>
                    <a:pt x="992" y="209"/>
                  </a:lnTo>
                  <a:lnTo>
                    <a:pt x="992" y="211"/>
                  </a:lnTo>
                  <a:lnTo>
                    <a:pt x="993" y="212"/>
                  </a:lnTo>
                  <a:lnTo>
                    <a:pt x="993" y="213"/>
                  </a:lnTo>
                  <a:lnTo>
                    <a:pt x="995" y="214"/>
                  </a:lnTo>
                  <a:lnTo>
                    <a:pt x="995" y="216"/>
                  </a:lnTo>
                  <a:lnTo>
                    <a:pt x="995" y="217"/>
                  </a:lnTo>
                  <a:lnTo>
                    <a:pt x="993" y="218"/>
                  </a:lnTo>
                  <a:lnTo>
                    <a:pt x="993" y="219"/>
                  </a:lnTo>
                  <a:lnTo>
                    <a:pt x="995" y="221"/>
                  </a:lnTo>
                  <a:lnTo>
                    <a:pt x="995" y="222"/>
                  </a:lnTo>
                  <a:lnTo>
                    <a:pt x="995" y="223"/>
                  </a:lnTo>
                  <a:lnTo>
                    <a:pt x="996" y="224"/>
                  </a:lnTo>
                  <a:lnTo>
                    <a:pt x="996" y="226"/>
                  </a:lnTo>
                  <a:lnTo>
                    <a:pt x="997" y="226"/>
                  </a:lnTo>
                  <a:lnTo>
                    <a:pt x="997" y="227"/>
                  </a:lnTo>
                  <a:lnTo>
                    <a:pt x="997" y="228"/>
                  </a:lnTo>
                  <a:lnTo>
                    <a:pt x="997" y="229"/>
                  </a:lnTo>
                  <a:lnTo>
                    <a:pt x="998" y="231"/>
                  </a:lnTo>
                  <a:lnTo>
                    <a:pt x="998" y="232"/>
                  </a:lnTo>
                  <a:lnTo>
                    <a:pt x="997" y="232"/>
                  </a:lnTo>
                  <a:lnTo>
                    <a:pt x="997" y="233"/>
                  </a:lnTo>
                  <a:lnTo>
                    <a:pt x="997" y="234"/>
                  </a:lnTo>
                  <a:lnTo>
                    <a:pt x="998" y="236"/>
                  </a:lnTo>
                  <a:lnTo>
                    <a:pt x="998" y="237"/>
                  </a:lnTo>
                  <a:lnTo>
                    <a:pt x="998" y="238"/>
                  </a:lnTo>
                  <a:lnTo>
                    <a:pt x="998" y="239"/>
                  </a:lnTo>
                  <a:lnTo>
                    <a:pt x="997" y="241"/>
                  </a:lnTo>
                  <a:lnTo>
                    <a:pt x="997" y="242"/>
                  </a:lnTo>
                  <a:lnTo>
                    <a:pt x="997" y="243"/>
                  </a:lnTo>
                  <a:lnTo>
                    <a:pt x="997" y="244"/>
                  </a:lnTo>
                  <a:lnTo>
                    <a:pt x="997" y="246"/>
                  </a:lnTo>
                  <a:lnTo>
                    <a:pt x="998" y="246"/>
                  </a:lnTo>
                  <a:lnTo>
                    <a:pt x="998" y="247"/>
                  </a:lnTo>
                  <a:lnTo>
                    <a:pt x="997" y="247"/>
                  </a:lnTo>
                  <a:lnTo>
                    <a:pt x="996" y="248"/>
                  </a:lnTo>
                  <a:lnTo>
                    <a:pt x="996" y="249"/>
                  </a:lnTo>
                  <a:lnTo>
                    <a:pt x="997" y="251"/>
                  </a:lnTo>
                  <a:lnTo>
                    <a:pt x="997" y="252"/>
                  </a:lnTo>
                  <a:lnTo>
                    <a:pt x="997" y="253"/>
                  </a:lnTo>
                  <a:lnTo>
                    <a:pt x="998" y="253"/>
                  </a:lnTo>
                  <a:lnTo>
                    <a:pt x="1000" y="253"/>
                  </a:lnTo>
                  <a:lnTo>
                    <a:pt x="1001" y="254"/>
                  </a:lnTo>
                  <a:lnTo>
                    <a:pt x="1002" y="254"/>
                  </a:lnTo>
                  <a:lnTo>
                    <a:pt x="1002" y="256"/>
                  </a:lnTo>
                  <a:lnTo>
                    <a:pt x="1002" y="257"/>
                  </a:lnTo>
                  <a:lnTo>
                    <a:pt x="1002" y="258"/>
                  </a:lnTo>
                  <a:lnTo>
                    <a:pt x="1002" y="259"/>
                  </a:lnTo>
                  <a:lnTo>
                    <a:pt x="1002" y="261"/>
                  </a:lnTo>
                  <a:lnTo>
                    <a:pt x="1002" y="262"/>
                  </a:lnTo>
                  <a:lnTo>
                    <a:pt x="1002" y="263"/>
                  </a:lnTo>
                  <a:lnTo>
                    <a:pt x="1002" y="264"/>
                  </a:lnTo>
                  <a:lnTo>
                    <a:pt x="1002" y="266"/>
                  </a:lnTo>
                  <a:lnTo>
                    <a:pt x="1003" y="266"/>
                  </a:lnTo>
                  <a:lnTo>
                    <a:pt x="1003" y="267"/>
                  </a:lnTo>
                  <a:lnTo>
                    <a:pt x="1005" y="267"/>
                  </a:lnTo>
                  <a:lnTo>
                    <a:pt x="1005" y="268"/>
                  </a:lnTo>
                  <a:lnTo>
                    <a:pt x="1005" y="269"/>
                  </a:lnTo>
                  <a:lnTo>
                    <a:pt x="1005" y="271"/>
                  </a:lnTo>
                  <a:lnTo>
                    <a:pt x="1005" y="272"/>
                  </a:lnTo>
                  <a:lnTo>
                    <a:pt x="1005" y="273"/>
                  </a:lnTo>
                  <a:lnTo>
                    <a:pt x="1006" y="274"/>
                  </a:lnTo>
                  <a:lnTo>
                    <a:pt x="1005" y="276"/>
                  </a:lnTo>
                  <a:lnTo>
                    <a:pt x="1005" y="278"/>
                  </a:lnTo>
                  <a:lnTo>
                    <a:pt x="1005" y="279"/>
                  </a:lnTo>
                  <a:lnTo>
                    <a:pt x="1005" y="281"/>
                  </a:lnTo>
                  <a:lnTo>
                    <a:pt x="1005" y="282"/>
                  </a:lnTo>
                  <a:lnTo>
                    <a:pt x="1005" y="283"/>
                  </a:lnTo>
                  <a:lnTo>
                    <a:pt x="1003" y="284"/>
                  </a:lnTo>
                  <a:lnTo>
                    <a:pt x="1002" y="284"/>
                  </a:lnTo>
                  <a:lnTo>
                    <a:pt x="1001" y="286"/>
                  </a:lnTo>
                  <a:lnTo>
                    <a:pt x="1001" y="287"/>
                  </a:lnTo>
                  <a:lnTo>
                    <a:pt x="1001" y="288"/>
                  </a:lnTo>
                  <a:lnTo>
                    <a:pt x="1000" y="291"/>
                  </a:lnTo>
                  <a:lnTo>
                    <a:pt x="1000" y="292"/>
                  </a:lnTo>
                  <a:lnTo>
                    <a:pt x="1000" y="293"/>
                  </a:lnTo>
                  <a:lnTo>
                    <a:pt x="998" y="293"/>
                  </a:lnTo>
                  <a:lnTo>
                    <a:pt x="998" y="294"/>
                  </a:lnTo>
                  <a:lnTo>
                    <a:pt x="996" y="294"/>
                  </a:lnTo>
                  <a:lnTo>
                    <a:pt x="996" y="296"/>
                  </a:lnTo>
                  <a:lnTo>
                    <a:pt x="995" y="297"/>
                  </a:lnTo>
                  <a:lnTo>
                    <a:pt x="996" y="298"/>
                  </a:lnTo>
                  <a:lnTo>
                    <a:pt x="996" y="299"/>
                  </a:lnTo>
                  <a:lnTo>
                    <a:pt x="995" y="299"/>
                  </a:lnTo>
                  <a:lnTo>
                    <a:pt x="995" y="301"/>
                  </a:lnTo>
                  <a:lnTo>
                    <a:pt x="996" y="302"/>
                  </a:lnTo>
                  <a:lnTo>
                    <a:pt x="996" y="303"/>
                  </a:lnTo>
                  <a:lnTo>
                    <a:pt x="997" y="303"/>
                  </a:lnTo>
                  <a:lnTo>
                    <a:pt x="997" y="304"/>
                  </a:lnTo>
                  <a:lnTo>
                    <a:pt x="997" y="306"/>
                  </a:lnTo>
                  <a:lnTo>
                    <a:pt x="997" y="307"/>
                  </a:lnTo>
                  <a:lnTo>
                    <a:pt x="996" y="308"/>
                  </a:lnTo>
                  <a:lnTo>
                    <a:pt x="996" y="309"/>
                  </a:lnTo>
                  <a:lnTo>
                    <a:pt x="996" y="311"/>
                  </a:lnTo>
                  <a:lnTo>
                    <a:pt x="996" y="312"/>
                  </a:lnTo>
                  <a:lnTo>
                    <a:pt x="996" y="313"/>
                  </a:lnTo>
                  <a:lnTo>
                    <a:pt x="997" y="315"/>
                  </a:lnTo>
                  <a:lnTo>
                    <a:pt x="997" y="316"/>
                  </a:lnTo>
                  <a:lnTo>
                    <a:pt x="996" y="316"/>
                  </a:lnTo>
                  <a:lnTo>
                    <a:pt x="995" y="317"/>
                  </a:lnTo>
                  <a:lnTo>
                    <a:pt x="993" y="317"/>
                  </a:lnTo>
                  <a:lnTo>
                    <a:pt x="992" y="318"/>
                  </a:lnTo>
                  <a:lnTo>
                    <a:pt x="992" y="320"/>
                  </a:lnTo>
                  <a:lnTo>
                    <a:pt x="992" y="321"/>
                  </a:lnTo>
                  <a:lnTo>
                    <a:pt x="991" y="321"/>
                  </a:lnTo>
                  <a:lnTo>
                    <a:pt x="990" y="322"/>
                  </a:lnTo>
                  <a:lnTo>
                    <a:pt x="988" y="323"/>
                  </a:lnTo>
                  <a:lnTo>
                    <a:pt x="988" y="325"/>
                  </a:lnTo>
                  <a:lnTo>
                    <a:pt x="987" y="326"/>
                  </a:lnTo>
                  <a:lnTo>
                    <a:pt x="987" y="327"/>
                  </a:lnTo>
                  <a:lnTo>
                    <a:pt x="987" y="328"/>
                  </a:lnTo>
                  <a:lnTo>
                    <a:pt x="987" y="330"/>
                  </a:lnTo>
                  <a:lnTo>
                    <a:pt x="987" y="331"/>
                  </a:lnTo>
                  <a:lnTo>
                    <a:pt x="988" y="331"/>
                  </a:lnTo>
                  <a:lnTo>
                    <a:pt x="988" y="332"/>
                  </a:lnTo>
                  <a:lnTo>
                    <a:pt x="988" y="333"/>
                  </a:lnTo>
                  <a:lnTo>
                    <a:pt x="988" y="335"/>
                  </a:lnTo>
                  <a:lnTo>
                    <a:pt x="987" y="335"/>
                  </a:lnTo>
                  <a:lnTo>
                    <a:pt x="987" y="336"/>
                  </a:lnTo>
                  <a:lnTo>
                    <a:pt x="985" y="336"/>
                  </a:lnTo>
                  <a:lnTo>
                    <a:pt x="985" y="338"/>
                  </a:lnTo>
                  <a:lnTo>
                    <a:pt x="983" y="340"/>
                  </a:lnTo>
                  <a:lnTo>
                    <a:pt x="983" y="341"/>
                  </a:lnTo>
                  <a:lnTo>
                    <a:pt x="982" y="342"/>
                  </a:lnTo>
                  <a:lnTo>
                    <a:pt x="982" y="343"/>
                  </a:lnTo>
                  <a:lnTo>
                    <a:pt x="981" y="345"/>
                  </a:lnTo>
                  <a:lnTo>
                    <a:pt x="981" y="346"/>
                  </a:lnTo>
                  <a:lnTo>
                    <a:pt x="981" y="347"/>
                  </a:lnTo>
                  <a:lnTo>
                    <a:pt x="981" y="348"/>
                  </a:lnTo>
                  <a:lnTo>
                    <a:pt x="981" y="350"/>
                  </a:lnTo>
                  <a:lnTo>
                    <a:pt x="981" y="351"/>
                  </a:lnTo>
                  <a:lnTo>
                    <a:pt x="981" y="352"/>
                  </a:lnTo>
                  <a:lnTo>
                    <a:pt x="982" y="353"/>
                  </a:lnTo>
                  <a:lnTo>
                    <a:pt x="982" y="355"/>
                  </a:lnTo>
                  <a:lnTo>
                    <a:pt x="981" y="356"/>
                  </a:lnTo>
                  <a:lnTo>
                    <a:pt x="981" y="357"/>
                  </a:lnTo>
                  <a:lnTo>
                    <a:pt x="981" y="358"/>
                  </a:lnTo>
                  <a:lnTo>
                    <a:pt x="980" y="360"/>
                  </a:lnTo>
                  <a:lnTo>
                    <a:pt x="981" y="361"/>
                  </a:lnTo>
                  <a:lnTo>
                    <a:pt x="980" y="362"/>
                  </a:lnTo>
                  <a:lnTo>
                    <a:pt x="978" y="363"/>
                  </a:lnTo>
                  <a:lnTo>
                    <a:pt x="977" y="363"/>
                  </a:lnTo>
                  <a:lnTo>
                    <a:pt x="977" y="365"/>
                  </a:lnTo>
                  <a:lnTo>
                    <a:pt x="977" y="366"/>
                  </a:lnTo>
                  <a:lnTo>
                    <a:pt x="977" y="367"/>
                  </a:lnTo>
                  <a:lnTo>
                    <a:pt x="976" y="368"/>
                  </a:lnTo>
                  <a:lnTo>
                    <a:pt x="976" y="370"/>
                  </a:lnTo>
                  <a:lnTo>
                    <a:pt x="976" y="371"/>
                  </a:lnTo>
                  <a:lnTo>
                    <a:pt x="975" y="371"/>
                  </a:lnTo>
                  <a:lnTo>
                    <a:pt x="975" y="372"/>
                  </a:lnTo>
                  <a:lnTo>
                    <a:pt x="973" y="373"/>
                  </a:lnTo>
                  <a:lnTo>
                    <a:pt x="973" y="375"/>
                  </a:lnTo>
                  <a:lnTo>
                    <a:pt x="972" y="376"/>
                  </a:lnTo>
                  <a:lnTo>
                    <a:pt x="971" y="377"/>
                  </a:lnTo>
                  <a:lnTo>
                    <a:pt x="971" y="378"/>
                  </a:lnTo>
                  <a:lnTo>
                    <a:pt x="972" y="380"/>
                  </a:lnTo>
                  <a:lnTo>
                    <a:pt x="971" y="380"/>
                  </a:lnTo>
                  <a:lnTo>
                    <a:pt x="970" y="380"/>
                  </a:lnTo>
                  <a:lnTo>
                    <a:pt x="968" y="381"/>
                  </a:lnTo>
                  <a:lnTo>
                    <a:pt x="967" y="381"/>
                  </a:lnTo>
                  <a:lnTo>
                    <a:pt x="967" y="382"/>
                  </a:lnTo>
                  <a:lnTo>
                    <a:pt x="966" y="382"/>
                  </a:lnTo>
                  <a:lnTo>
                    <a:pt x="964" y="381"/>
                  </a:lnTo>
                  <a:lnTo>
                    <a:pt x="964" y="382"/>
                  </a:lnTo>
                  <a:lnTo>
                    <a:pt x="963" y="382"/>
                  </a:lnTo>
                  <a:lnTo>
                    <a:pt x="963" y="383"/>
                  </a:lnTo>
                  <a:lnTo>
                    <a:pt x="963" y="385"/>
                  </a:lnTo>
                  <a:lnTo>
                    <a:pt x="963" y="386"/>
                  </a:lnTo>
                  <a:lnTo>
                    <a:pt x="963" y="387"/>
                  </a:lnTo>
                  <a:lnTo>
                    <a:pt x="962" y="388"/>
                  </a:lnTo>
                  <a:lnTo>
                    <a:pt x="963" y="390"/>
                  </a:lnTo>
                  <a:lnTo>
                    <a:pt x="963" y="391"/>
                  </a:lnTo>
                  <a:lnTo>
                    <a:pt x="963" y="392"/>
                  </a:lnTo>
                  <a:lnTo>
                    <a:pt x="962" y="392"/>
                  </a:lnTo>
                  <a:lnTo>
                    <a:pt x="962" y="393"/>
                  </a:lnTo>
                  <a:lnTo>
                    <a:pt x="962" y="395"/>
                  </a:lnTo>
                  <a:lnTo>
                    <a:pt x="962" y="396"/>
                  </a:lnTo>
                  <a:lnTo>
                    <a:pt x="962" y="397"/>
                  </a:lnTo>
                  <a:lnTo>
                    <a:pt x="962" y="398"/>
                  </a:lnTo>
                  <a:lnTo>
                    <a:pt x="962" y="400"/>
                  </a:lnTo>
                  <a:lnTo>
                    <a:pt x="963" y="401"/>
                  </a:lnTo>
                  <a:lnTo>
                    <a:pt x="963" y="402"/>
                  </a:lnTo>
                  <a:lnTo>
                    <a:pt x="963" y="403"/>
                  </a:lnTo>
                  <a:lnTo>
                    <a:pt x="963" y="405"/>
                  </a:lnTo>
                  <a:lnTo>
                    <a:pt x="964" y="406"/>
                  </a:lnTo>
                  <a:lnTo>
                    <a:pt x="975" y="441"/>
                  </a:lnTo>
                  <a:lnTo>
                    <a:pt x="964" y="436"/>
                  </a:lnTo>
                  <a:lnTo>
                    <a:pt x="957" y="442"/>
                  </a:lnTo>
                  <a:lnTo>
                    <a:pt x="956" y="460"/>
                  </a:lnTo>
                  <a:lnTo>
                    <a:pt x="956" y="470"/>
                  </a:lnTo>
                  <a:lnTo>
                    <a:pt x="941" y="493"/>
                  </a:lnTo>
                  <a:lnTo>
                    <a:pt x="943" y="506"/>
                  </a:lnTo>
                  <a:lnTo>
                    <a:pt x="953" y="524"/>
                  </a:lnTo>
                  <a:lnTo>
                    <a:pt x="954" y="539"/>
                  </a:lnTo>
                  <a:lnTo>
                    <a:pt x="961" y="555"/>
                  </a:lnTo>
                  <a:lnTo>
                    <a:pt x="962" y="579"/>
                  </a:lnTo>
                  <a:lnTo>
                    <a:pt x="967" y="610"/>
                  </a:lnTo>
                  <a:lnTo>
                    <a:pt x="973" y="636"/>
                  </a:lnTo>
                  <a:lnTo>
                    <a:pt x="972" y="649"/>
                  </a:lnTo>
                  <a:lnTo>
                    <a:pt x="972" y="661"/>
                  </a:lnTo>
                  <a:lnTo>
                    <a:pt x="972" y="671"/>
                  </a:lnTo>
                  <a:lnTo>
                    <a:pt x="967" y="675"/>
                  </a:lnTo>
                  <a:lnTo>
                    <a:pt x="957" y="677"/>
                  </a:lnTo>
                  <a:lnTo>
                    <a:pt x="952" y="684"/>
                  </a:lnTo>
                  <a:lnTo>
                    <a:pt x="949" y="687"/>
                  </a:lnTo>
                  <a:lnTo>
                    <a:pt x="936" y="692"/>
                  </a:lnTo>
                  <a:lnTo>
                    <a:pt x="921" y="721"/>
                  </a:lnTo>
                  <a:lnTo>
                    <a:pt x="921" y="730"/>
                  </a:lnTo>
                  <a:lnTo>
                    <a:pt x="921" y="741"/>
                  </a:lnTo>
                  <a:lnTo>
                    <a:pt x="913" y="756"/>
                  </a:lnTo>
                  <a:lnTo>
                    <a:pt x="904" y="779"/>
                  </a:lnTo>
                  <a:lnTo>
                    <a:pt x="906" y="785"/>
                  </a:lnTo>
                  <a:lnTo>
                    <a:pt x="908" y="793"/>
                  </a:lnTo>
                  <a:lnTo>
                    <a:pt x="917" y="813"/>
                  </a:lnTo>
                  <a:lnTo>
                    <a:pt x="919" y="821"/>
                  </a:lnTo>
                  <a:lnTo>
                    <a:pt x="919" y="835"/>
                  </a:lnTo>
                  <a:lnTo>
                    <a:pt x="918" y="860"/>
                  </a:lnTo>
                  <a:lnTo>
                    <a:pt x="919" y="868"/>
                  </a:lnTo>
                  <a:lnTo>
                    <a:pt x="917" y="880"/>
                  </a:lnTo>
                  <a:lnTo>
                    <a:pt x="917" y="889"/>
                  </a:lnTo>
                  <a:lnTo>
                    <a:pt x="922" y="896"/>
                  </a:lnTo>
                  <a:lnTo>
                    <a:pt x="923" y="905"/>
                  </a:lnTo>
                  <a:lnTo>
                    <a:pt x="916" y="920"/>
                  </a:lnTo>
                  <a:lnTo>
                    <a:pt x="914" y="926"/>
                  </a:lnTo>
                  <a:lnTo>
                    <a:pt x="916" y="930"/>
                  </a:lnTo>
                  <a:lnTo>
                    <a:pt x="914" y="945"/>
                  </a:lnTo>
                  <a:lnTo>
                    <a:pt x="912" y="952"/>
                  </a:lnTo>
                  <a:lnTo>
                    <a:pt x="909" y="963"/>
                  </a:lnTo>
                  <a:lnTo>
                    <a:pt x="901" y="973"/>
                  </a:lnTo>
                  <a:lnTo>
                    <a:pt x="893" y="994"/>
                  </a:lnTo>
                  <a:lnTo>
                    <a:pt x="887" y="1008"/>
                  </a:lnTo>
                  <a:lnTo>
                    <a:pt x="874" y="1018"/>
                  </a:lnTo>
                  <a:lnTo>
                    <a:pt x="867" y="1028"/>
                  </a:lnTo>
                  <a:lnTo>
                    <a:pt x="863" y="1035"/>
                  </a:lnTo>
                  <a:lnTo>
                    <a:pt x="861" y="1045"/>
                  </a:lnTo>
                  <a:lnTo>
                    <a:pt x="857" y="1052"/>
                  </a:lnTo>
                  <a:lnTo>
                    <a:pt x="833" y="1060"/>
                  </a:lnTo>
                  <a:lnTo>
                    <a:pt x="811" y="1068"/>
                  </a:lnTo>
                  <a:lnTo>
                    <a:pt x="788" y="1083"/>
                  </a:lnTo>
                  <a:lnTo>
                    <a:pt x="784" y="1089"/>
                  </a:lnTo>
                  <a:lnTo>
                    <a:pt x="764" y="1094"/>
                  </a:lnTo>
                  <a:lnTo>
                    <a:pt x="753" y="1090"/>
                  </a:lnTo>
                  <a:lnTo>
                    <a:pt x="742" y="1085"/>
                  </a:lnTo>
                  <a:lnTo>
                    <a:pt x="740" y="1072"/>
                  </a:lnTo>
                  <a:lnTo>
                    <a:pt x="730" y="1067"/>
                  </a:lnTo>
                  <a:lnTo>
                    <a:pt x="720" y="1067"/>
                  </a:lnTo>
                  <a:lnTo>
                    <a:pt x="714" y="1070"/>
                  </a:lnTo>
                  <a:lnTo>
                    <a:pt x="713" y="1072"/>
                  </a:lnTo>
                  <a:lnTo>
                    <a:pt x="709" y="1078"/>
                  </a:lnTo>
                  <a:lnTo>
                    <a:pt x="708" y="1078"/>
                  </a:lnTo>
                  <a:lnTo>
                    <a:pt x="695" y="1079"/>
                  </a:lnTo>
                  <a:lnTo>
                    <a:pt x="689" y="1077"/>
                  </a:lnTo>
                  <a:lnTo>
                    <a:pt x="683" y="1078"/>
                  </a:lnTo>
                  <a:lnTo>
                    <a:pt x="679" y="1090"/>
                  </a:lnTo>
                  <a:lnTo>
                    <a:pt x="679" y="1098"/>
                  </a:lnTo>
                  <a:lnTo>
                    <a:pt x="677" y="1098"/>
                  </a:lnTo>
                  <a:lnTo>
                    <a:pt x="674" y="1107"/>
                  </a:lnTo>
                  <a:lnTo>
                    <a:pt x="672" y="1119"/>
                  </a:lnTo>
                  <a:lnTo>
                    <a:pt x="668" y="1125"/>
                  </a:lnTo>
                  <a:lnTo>
                    <a:pt x="668" y="1133"/>
                  </a:lnTo>
                  <a:lnTo>
                    <a:pt x="664" y="1135"/>
                  </a:lnTo>
                  <a:lnTo>
                    <a:pt x="659" y="1144"/>
                  </a:lnTo>
                  <a:lnTo>
                    <a:pt x="654" y="1146"/>
                  </a:lnTo>
                  <a:lnTo>
                    <a:pt x="647" y="1140"/>
                  </a:lnTo>
                  <a:lnTo>
                    <a:pt x="638" y="1146"/>
                  </a:lnTo>
                  <a:lnTo>
                    <a:pt x="627" y="1146"/>
                  </a:lnTo>
                  <a:lnTo>
                    <a:pt x="615" y="1153"/>
                  </a:lnTo>
                  <a:lnTo>
                    <a:pt x="613" y="1152"/>
                  </a:lnTo>
                  <a:lnTo>
                    <a:pt x="595" y="1153"/>
                  </a:lnTo>
                  <a:lnTo>
                    <a:pt x="585" y="1151"/>
                  </a:lnTo>
                  <a:lnTo>
                    <a:pt x="569" y="1139"/>
                  </a:lnTo>
                  <a:lnTo>
                    <a:pt x="568" y="1139"/>
                  </a:lnTo>
                  <a:lnTo>
                    <a:pt x="560" y="1137"/>
                  </a:lnTo>
                  <a:lnTo>
                    <a:pt x="552" y="1135"/>
                  </a:lnTo>
                  <a:lnTo>
                    <a:pt x="545" y="1132"/>
                  </a:lnTo>
                  <a:lnTo>
                    <a:pt x="539" y="1128"/>
                  </a:lnTo>
                  <a:lnTo>
                    <a:pt x="533" y="1124"/>
                  </a:lnTo>
                  <a:lnTo>
                    <a:pt x="533" y="1123"/>
                  </a:lnTo>
                  <a:lnTo>
                    <a:pt x="528" y="1119"/>
                  </a:lnTo>
                  <a:lnTo>
                    <a:pt x="523" y="1114"/>
                  </a:lnTo>
                  <a:lnTo>
                    <a:pt x="516" y="1110"/>
                  </a:lnTo>
                  <a:lnTo>
                    <a:pt x="511" y="1105"/>
                  </a:lnTo>
                  <a:lnTo>
                    <a:pt x="505" y="1102"/>
                  </a:lnTo>
                  <a:lnTo>
                    <a:pt x="496" y="1099"/>
                  </a:lnTo>
                  <a:lnTo>
                    <a:pt x="488" y="1099"/>
                  </a:lnTo>
                  <a:lnTo>
                    <a:pt x="479" y="1102"/>
                  </a:lnTo>
                  <a:lnTo>
                    <a:pt x="473" y="1105"/>
                  </a:lnTo>
                  <a:lnTo>
                    <a:pt x="466" y="1110"/>
                  </a:lnTo>
                  <a:lnTo>
                    <a:pt x="463" y="1115"/>
                  </a:lnTo>
                  <a:lnTo>
                    <a:pt x="460" y="1118"/>
                  </a:lnTo>
                  <a:lnTo>
                    <a:pt x="458" y="1120"/>
                  </a:lnTo>
                  <a:lnTo>
                    <a:pt x="451" y="1124"/>
                  </a:lnTo>
                  <a:lnTo>
                    <a:pt x="445" y="1129"/>
                  </a:lnTo>
                  <a:lnTo>
                    <a:pt x="438" y="1132"/>
                  </a:lnTo>
                  <a:lnTo>
                    <a:pt x="430" y="1134"/>
                  </a:lnTo>
                  <a:lnTo>
                    <a:pt x="423" y="1135"/>
                  </a:lnTo>
                  <a:lnTo>
                    <a:pt x="413" y="1135"/>
                  </a:lnTo>
                  <a:lnTo>
                    <a:pt x="405" y="1133"/>
                  </a:lnTo>
                  <a:lnTo>
                    <a:pt x="398" y="1132"/>
                  </a:lnTo>
                  <a:lnTo>
                    <a:pt x="391" y="1129"/>
                  </a:lnTo>
                  <a:lnTo>
                    <a:pt x="389" y="1128"/>
                  </a:lnTo>
                  <a:lnTo>
                    <a:pt x="384" y="1133"/>
                  </a:lnTo>
                  <a:lnTo>
                    <a:pt x="378" y="1138"/>
                  </a:lnTo>
                  <a:lnTo>
                    <a:pt x="373" y="1142"/>
                  </a:lnTo>
                  <a:lnTo>
                    <a:pt x="366" y="1146"/>
                  </a:lnTo>
                  <a:lnTo>
                    <a:pt x="360" y="1151"/>
                  </a:lnTo>
                  <a:lnTo>
                    <a:pt x="355" y="1156"/>
                  </a:lnTo>
                  <a:lnTo>
                    <a:pt x="350" y="1161"/>
                  </a:lnTo>
                  <a:lnTo>
                    <a:pt x="344" y="1164"/>
                  </a:lnTo>
                  <a:lnTo>
                    <a:pt x="338" y="1168"/>
                  </a:lnTo>
                  <a:lnTo>
                    <a:pt x="328" y="1168"/>
                  </a:lnTo>
                  <a:lnTo>
                    <a:pt x="321" y="1166"/>
                  </a:lnTo>
                  <a:lnTo>
                    <a:pt x="314" y="1163"/>
                  </a:lnTo>
                  <a:lnTo>
                    <a:pt x="308" y="1159"/>
                  </a:lnTo>
                  <a:lnTo>
                    <a:pt x="301" y="1156"/>
                  </a:lnTo>
                  <a:lnTo>
                    <a:pt x="295" y="1152"/>
                  </a:lnTo>
                  <a:lnTo>
                    <a:pt x="290" y="1147"/>
                  </a:lnTo>
                  <a:lnTo>
                    <a:pt x="287" y="1146"/>
                  </a:lnTo>
                  <a:lnTo>
                    <a:pt x="284" y="1143"/>
                  </a:lnTo>
                  <a:lnTo>
                    <a:pt x="275" y="1142"/>
                  </a:lnTo>
                  <a:lnTo>
                    <a:pt x="267" y="1142"/>
                  </a:lnTo>
                  <a:lnTo>
                    <a:pt x="257" y="1142"/>
                  </a:lnTo>
                  <a:lnTo>
                    <a:pt x="247" y="1142"/>
                  </a:lnTo>
                  <a:lnTo>
                    <a:pt x="239" y="1139"/>
                  </a:lnTo>
                  <a:lnTo>
                    <a:pt x="232" y="1137"/>
                  </a:lnTo>
                  <a:lnTo>
                    <a:pt x="226" y="1133"/>
                  </a:lnTo>
                  <a:lnTo>
                    <a:pt x="220" y="1129"/>
                  </a:lnTo>
                  <a:lnTo>
                    <a:pt x="212" y="1127"/>
                  </a:lnTo>
                  <a:lnTo>
                    <a:pt x="206" y="1123"/>
                  </a:lnTo>
                  <a:lnTo>
                    <a:pt x="196" y="1124"/>
                  </a:lnTo>
                  <a:lnTo>
                    <a:pt x="191" y="1128"/>
                  </a:lnTo>
                  <a:lnTo>
                    <a:pt x="185" y="1133"/>
                  </a:lnTo>
                  <a:lnTo>
                    <a:pt x="176" y="1134"/>
                  </a:lnTo>
                  <a:lnTo>
                    <a:pt x="167" y="1134"/>
                  </a:lnTo>
                  <a:lnTo>
                    <a:pt x="160" y="1134"/>
                  </a:lnTo>
                  <a:lnTo>
                    <a:pt x="152" y="1137"/>
                  </a:lnTo>
                  <a:lnTo>
                    <a:pt x="146" y="1142"/>
                  </a:lnTo>
                  <a:lnTo>
                    <a:pt x="142" y="1147"/>
                  </a:lnTo>
                  <a:lnTo>
                    <a:pt x="139" y="1153"/>
                  </a:lnTo>
                  <a:lnTo>
                    <a:pt x="134" y="1158"/>
                  </a:lnTo>
                  <a:lnTo>
                    <a:pt x="126" y="1163"/>
                  </a:lnTo>
                  <a:lnTo>
                    <a:pt x="120" y="1166"/>
                  </a:lnTo>
                  <a:lnTo>
                    <a:pt x="111" y="1168"/>
                  </a:lnTo>
                  <a:lnTo>
                    <a:pt x="101" y="1168"/>
                  </a:lnTo>
                  <a:lnTo>
                    <a:pt x="94" y="1166"/>
                  </a:lnTo>
                  <a:lnTo>
                    <a:pt x="87" y="1162"/>
                  </a:lnTo>
                  <a:lnTo>
                    <a:pt x="82" y="1157"/>
                  </a:lnTo>
                  <a:lnTo>
                    <a:pt x="77" y="1152"/>
                  </a:lnTo>
                  <a:lnTo>
                    <a:pt x="72" y="1147"/>
                  </a:lnTo>
                  <a:lnTo>
                    <a:pt x="68" y="1142"/>
                  </a:lnTo>
                  <a:lnTo>
                    <a:pt x="68" y="1132"/>
                  </a:lnTo>
                  <a:lnTo>
                    <a:pt x="71" y="1124"/>
                  </a:lnTo>
                  <a:lnTo>
                    <a:pt x="71" y="1115"/>
                  </a:lnTo>
                  <a:lnTo>
                    <a:pt x="68" y="1108"/>
                  </a:lnTo>
                  <a:lnTo>
                    <a:pt x="65" y="1102"/>
                  </a:lnTo>
                  <a:lnTo>
                    <a:pt x="61" y="1097"/>
                  </a:lnTo>
                  <a:lnTo>
                    <a:pt x="56" y="1090"/>
                  </a:lnTo>
                  <a:lnTo>
                    <a:pt x="53" y="1083"/>
                  </a:lnTo>
                  <a:lnTo>
                    <a:pt x="50" y="1077"/>
                  </a:lnTo>
                  <a:lnTo>
                    <a:pt x="50" y="1067"/>
                  </a:lnTo>
                  <a:lnTo>
                    <a:pt x="51" y="1057"/>
                  </a:lnTo>
                  <a:lnTo>
                    <a:pt x="56" y="1052"/>
                  </a:lnTo>
                  <a:lnTo>
                    <a:pt x="62" y="1048"/>
                  </a:lnTo>
                  <a:lnTo>
                    <a:pt x="66" y="1043"/>
                  </a:lnTo>
                  <a:lnTo>
                    <a:pt x="71" y="1038"/>
                  </a:lnTo>
                  <a:lnTo>
                    <a:pt x="76" y="1032"/>
                  </a:lnTo>
                  <a:lnTo>
                    <a:pt x="77" y="1023"/>
                  </a:lnTo>
                  <a:lnTo>
                    <a:pt x="79" y="1014"/>
                  </a:lnTo>
                  <a:lnTo>
                    <a:pt x="75" y="1008"/>
                  </a:lnTo>
                  <a:lnTo>
                    <a:pt x="71" y="1002"/>
                  </a:lnTo>
                  <a:lnTo>
                    <a:pt x="66" y="997"/>
                  </a:lnTo>
                  <a:lnTo>
                    <a:pt x="61" y="992"/>
                  </a:lnTo>
                  <a:lnTo>
                    <a:pt x="56" y="987"/>
                  </a:lnTo>
                  <a:lnTo>
                    <a:pt x="51" y="982"/>
                  </a:lnTo>
                  <a:lnTo>
                    <a:pt x="46" y="977"/>
                  </a:lnTo>
                  <a:lnTo>
                    <a:pt x="41" y="972"/>
                  </a:lnTo>
                  <a:lnTo>
                    <a:pt x="37" y="968"/>
                  </a:lnTo>
                  <a:lnTo>
                    <a:pt x="63" y="953"/>
                  </a:lnTo>
                  <a:lnTo>
                    <a:pt x="65" y="952"/>
                  </a:lnTo>
                  <a:lnTo>
                    <a:pt x="66" y="950"/>
                  </a:lnTo>
                  <a:lnTo>
                    <a:pt x="67" y="949"/>
                  </a:lnTo>
                  <a:lnTo>
                    <a:pt x="68" y="947"/>
                  </a:lnTo>
                  <a:lnTo>
                    <a:pt x="68" y="945"/>
                  </a:lnTo>
                  <a:lnTo>
                    <a:pt x="70" y="944"/>
                  </a:lnTo>
                  <a:lnTo>
                    <a:pt x="70" y="943"/>
                  </a:lnTo>
                  <a:lnTo>
                    <a:pt x="70" y="942"/>
                  </a:lnTo>
                  <a:lnTo>
                    <a:pt x="70" y="940"/>
                  </a:lnTo>
                  <a:lnTo>
                    <a:pt x="70" y="939"/>
                  </a:lnTo>
                  <a:lnTo>
                    <a:pt x="71" y="939"/>
                  </a:lnTo>
                  <a:lnTo>
                    <a:pt x="72" y="938"/>
                  </a:lnTo>
                  <a:lnTo>
                    <a:pt x="73" y="937"/>
                  </a:lnTo>
                  <a:lnTo>
                    <a:pt x="73" y="935"/>
                  </a:lnTo>
                  <a:lnTo>
                    <a:pt x="75" y="934"/>
                  </a:lnTo>
                  <a:lnTo>
                    <a:pt x="75" y="933"/>
                  </a:lnTo>
                  <a:lnTo>
                    <a:pt x="75" y="931"/>
                  </a:lnTo>
                  <a:lnTo>
                    <a:pt x="75" y="930"/>
                  </a:lnTo>
                  <a:lnTo>
                    <a:pt x="73" y="930"/>
                  </a:lnTo>
                  <a:lnTo>
                    <a:pt x="73" y="929"/>
                  </a:lnTo>
                  <a:lnTo>
                    <a:pt x="72" y="928"/>
                  </a:lnTo>
                  <a:lnTo>
                    <a:pt x="72" y="926"/>
                  </a:lnTo>
                  <a:lnTo>
                    <a:pt x="71" y="926"/>
                  </a:lnTo>
                  <a:lnTo>
                    <a:pt x="71" y="925"/>
                  </a:lnTo>
                  <a:lnTo>
                    <a:pt x="72" y="923"/>
                  </a:lnTo>
                  <a:lnTo>
                    <a:pt x="73" y="921"/>
                  </a:lnTo>
                  <a:lnTo>
                    <a:pt x="75" y="920"/>
                  </a:lnTo>
                  <a:lnTo>
                    <a:pt x="75" y="919"/>
                  </a:lnTo>
                  <a:lnTo>
                    <a:pt x="76" y="918"/>
                  </a:lnTo>
                  <a:lnTo>
                    <a:pt x="77" y="916"/>
                  </a:lnTo>
                  <a:lnTo>
                    <a:pt x="77" y="915"/>
                  </a:lnTo>
                  <a:lnTo>
                    <a:pt x="77" y="914"/>
                  </a:lnTo>
                  <a:lnTo>
                    <a:pt x="79" y="913"/>
                  </a:lnTo>
                  <a:lnTo>
                    <a:pt x="79" y="911"/>
                  </a:lnTo>
                  <a:lnTo>
                    <a:pt x="79" y="910"/>
                  </a:lnTo>
                  <a:lnTo>
                    <a:pt x="79" y="909"/>
                  </a:lnTo>
                  <a:lnTo>
                    <a:pt x="79" y="906"/>
                  </a:lnTo>
                  <a:lnTo>
                    <a:pt x="79" y="905"/>
                  </a:lnTo>
                  <a:lnTo>
                    <a:pt x="79" y="903"/>
                  </a:lnTo>
                  <a:lnTo>
                    <a:pt x="80" y="903"/>
                  </a:lnTo>
                  <a:lnTo>
                    <a:pt x="80" y="901"/>
                  </a:lnTo>
                  <a:lnTo>
                    <a:pt x="81" y="900"/>
                  </a:lnTo>
                  <a:lnTo>
                    <a:pt x="82" y="899"/>
                  </a:lnTo>
                  <a:lnTo>
                    <a:pt x="84" y="899"/>
                  </a:lnTo>
                  <a:lnTo>
                    <a:pt x="84" y="898"/>
                  </a:lnTo>
                  <a:lnTo>
                    <a:pt x="85" y="898"/>
                  </a:lnTo>
                  <a:lnTo>
                    <a:pt x="85" y="896"/>
                  </a:lnTo>
                  <a:lnTo>
                    <a:pt x="86" y="895"/>
                  </a:lnTo>
                  <a:lnTo>
                    <a:pt x="87" y="895"/>
                  </a:lnTo>
                  <a:lnTo>
                    <a:pt x="87" y="894"/>
                  </a:lnTo>
                  <a:lnTo>
                    <a:pt x="89" y="893"/>
                  </a:lnTo>
                  <a:lnTo>
                    <a:pt x="91" y="893"/>
                  </a:lnTo>
                  <a:lnTo>
                    <a:pt x="91" y="891"/>
                  </a:lnTo>
                  <a:lnTo>
                    <a:pt x="91" y="890"/>
                  </a:lnTo>
                  <a:lnTo>
                    <a:pt x="91" y="888"/>
                  </a:lnTo>
                  <a:lnTo>
                    <a:pt x="92" y="886"/>
                  </a:lnTo>
                  <a:lnTo>
                    <a:pt x="94" y="885"/>
                  </a:lnTo>
                  <a:lnTo>
                    <a:pt x="94" y="884"/>
                  </a:lnTo>
                  <a:lnTo>
                    <a:pt x="95" y="883"/>
                  </a:lnTo>
                  <a:lnTo>
                    <a:pt x="95" y="881"/>
                  </a:lnTo>
                  <a:lnTo>
                    <a:pt x="94" y="880"/>
                  </a:lnTo>
                  <a:lnTo>
                    <a:pt x="94" y="879"/>
                  </a:lnTo>
                  <a:lnTo>
                    <a:pt x="92" y="878"/>
                  </a:lnTo>
                  <a:lnTo>
                    <a:pt x="91" y="875"/>
                  </a:lnTo>
                  <a:lnTo>
                    <a:pt x="90" y="874"/>
                  </a:lnTo>
                  <a:lnTo>
                    <a:pt x="89" y="873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9" y="868"/>
                  </a:lnTo>
                  <a:lnTo>
                    <a:pt x="90" y="868"/>
                  </a:lnTo>
                  <a:lnTo>
                    <a:pt x="90" y="866"/>
                  </a:lnTo>
                  <a:lnTo>
                    <a:pt x="89" y="865"/>
                  </a:lnTo>
                  <a:lnTo>
                    <a:pt x="87" y="864"/>
                  </a:lnTo>
                  <a:lnTo>
                    <a:pt x="86" y="864"/>
                  </a:lnTo>
                  <a:lnTo>
                    <a:pt x="86" y="863"/>
                  </a:lnTo>
                  <a:lnTo>
                    <a:pt x="86" y="861"/>
                  </a:lnTo>
                  <a:lnTo>
                    <a:pt x="87" y="861"/>
                  </a:lnTo>
                  <a:lnTo>
                    <a:pt x="87" y="860"/>
                  </a:lnTo>
                  <a:lnTo>
                    <a:pt x="87" y="859"/>
                  </a:lnTo>
                  <a:lnTo>
                    <a:pt x="86" y="858"/>
                  </a:lnTo>
                  <a:lnTo>
                    <a:pt x="85" y="856"/>
                  </a:lnTo>
                  <a:lnTo>
                    <a:pt x="85" y="855"/>
                  </a:lnTo>
                  <a:lnTo>
                    <a:pt x="84" y="855"/>
                  </a:lnTo>
                  <a:lnTo>
                    <a:pt x="82" y="851"/>
                  </a:lnTo>
                  <a:lnTo>
                    <a:pt x="81" y="851"/>
                  </a:lnTo>
                  <a:lnTo>
                    <a:pt x="79" y="850"/>
                  </a:lnTo>
                  <a:lnTo>
                    <a:pt x="77" y="849"/>
                  </a:lnTo>
                  <a:lnTo>
                    <a:pt x="77" y="848"/>
                  </a:lnTo>
                  <a:lnTo>
                    <a:pt x="77" y="846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6" y="843"/>
                  </a:lnTo>
                  <a:lnTo>
                    <a:pt x="76" y="841"/>
                  </a:lnTo>
                  <a:lnTo>
                    <a:pt x="76" y="840"/>
                  </a:lnTo>
                  <a:lnTo>
                    <a:pt x="76" y="839"/>
                  </a:lnTo>
                  <a:lnTo>
                    <a:pt x="75" y="839"/>
                  </a:lnTo>
                  <a:lnTo>
                    <a:pt x="75" y="838"/>
                  </a:lnTo>
                  <a:lnTo>
                    <a:pt x="73" y="838"/>
                  </a:lnTo>
                  <a:lnTo>
                    <a:pt x="73" y="836"/>
                  </a:lnTo>
                  <a:lnTo>
                    <a:pt x="73" y="835"/>
                  </a:lnTo>
                  <a:lnTo>
                    <a:pt x="73" y="834"/>
                  </a:lnTo>
                  <a:lnTo>
                    <a:pt x="73" y="833"/>
                  </a:lnTo>
                  <a:lnTo>
                    <a:pt x="73" y="831"/>
                  </a:lnTo>
                  <a:lnTo>
                    <a:pt x="72" y="831"/>
                  </a:lnTo>
                  <a:lnTo>
                    <a:pt x="72" y="830"/>
                  </a:lnTo>
                  <a:lnTo>
                    <a:pt x="71" y="830"/>
                  </a:lnTo>
                  <a:lnTo>
                    <a:pt x="70" y="830"/>
                  </a:lnTo>
                  <a:lnTo>
                    <a:pt x="68" y="830"/>
                  </a:lnTo>
                  <a:lnTo>
                    <a:pt x="67" y="830"/>
                  </a:lnTo>
                  <a:lnTo>
                    <a:pt x="67" y="831"/>
                  </a:lnTo>
                  <a:lnTo>
                    <a:pt x="65" y="831"/>
                  </a:lnTo>
                  <a:lnTo>
                    <a:pt x="65" y="833"/>
                  </a:lnTo>
                  <a:lnTo>
                    <a:pt x="63" y="833"/>
                  </a:lnTo>
                  <a:lnTo>
                    <a:pt x="62" y="833"/>
                  </a:lnTo>
                  <a:lnTo>
                    <a:pt x="61" y="833"/>
                  </a:lnTo>
                  <a:lnTo>
                    <a:pt x="60" y="831"/>
                  </a:lnTo>
                  <a:lnTo>
                    <a:pt x="60" y="830"/>
                  </a:lnTo>
                  <a:lnTo>
                    <a:pt x="58" y="830"/>
                  </a:lnTo>
                  <a:lnTo>
                    <a:pt x="58" y="829"/>
                  </a:lnTo>
                  <a:lnTo>
                    <a:pt x="58" y="828"/>
                  </a:lnTo>
                  <a:lnTo>
                    <a:pt x="57" y="826"/>
                  </a:lnTo>
                  <a:lnTo>
                    <a:pt x="57" y="825"/>
                  </a:lnTo>
                  <a:lnTo>
                    <a:pt x="57" y="824"/>
                  </a:lnTo>
                  <a:lnTo>
                    <a:pt x="57" y="823"/>
                  </a:lnTo>
                  <a:lnTo>
                    <a:pt x="58" y="823"/>
                  </a:lnTo>
                  <a:lnTo>
                    <a:pt x="58" y="821"/>
                  </a:lnTo>
                  <a:lnTo>
                    <a:pt x="60" y="821"/>
                  </a:lnTo>
                  <a:lnTo>
                    <a:pt x="61" y="820"/>
                  </a:lnTo>
                  <a:lnTo>
                    <a:pt x="61" y="819"/>
                  </a:lnTo>
                  <a:lnTo>
                    <a:pt x="61" y="818"/>
                  </a:lnTo>
                  <a:lnTo>
                    <a:pt x="61" y="816"/>
                  </a:lnTo>
                  <a:lnTo>
                    <a:pt x="61" y="815"/>
                  </a:lnTo>
                  <a:lnTo>
                    <a:pt x="61" y="814"/>
                  </a:lnTo>
                  <a:lnTo>
                    <a:pt x="60" y="814"/>
                  </a:lnTo>
                  <a:lnTo>
                    <a:pt x="58" y="814"/>
                  </a:lnTo>
                  <a:lnTo>
                    <a:pt x="57" y="814"/>
                  </a:lnTo>
                  <a:lnTo>
                    <a:pt x="56" y="814"/>
                  </a:lnTo>
                  <a:lnTo>
                    <a:pt x="55" y="813"/>
                  </a:lnTo>
                  <a:lnTo>
                    <a:pt x="55" y="811"/>
                  </a:lnTo>
                  <a:lnTo>
                    <a:pt x="53" y="811"/>
                  </a:lnTo>
                  <a:lnTo>
                    <a:pt x="53" y="810"/>
                  </a:lnTo>
                  <a:lnTo>
                    <a:pt x="53" y="809"/>
                  </a:lnTo>
                  <a:lnTo>
                    <a:pt x="55" y="808"/>
                  </a:lnTo>
                  <a:lnTo>
                    <a:pt x="56" y="806"/>
                  </a:lnTo>
                  <a:lnTo>
                    <a:pt x="57" y="805"/>
                  </a:lnTo>
                  <a:lnTo>
                    <a:pt x="57" y="804"/>
                  </a:lnTo>
                  <a:lnTo>
                    <a:pt x="58" y="804"/>
                  </a:lnTo>
                  <a:lnTo>
                    <a:pt x="58" y="803"/>
                  </a:lnTo>
                  <a:lnTo>
                    <a:pt x="60" y="803"/>
                  </a:lnTo>
                  <a:lnTo>
                    <a:pt x="61" y="801"/>
                  </a:lnTo>
                  <a:lnTo>
                    <a:pt x="62" y="801"/>
                  </a:lnTo>
                  <a:lnTo>
                    <a:pt x="62" y="800"/>
                  </a:lnTo>
                  <a:lnTo>
                    <a:pt x="61" y="800"/>
                  </a:lnTo>
                  <a:lnTo>
                    <a:pt x="60" y="799"/>
                  </a:lnTo>
                  <a:lnTo>
                    <a:pt x="60" y="798"/>
                  </a:lnTo>
                  <a:lnTo>
                    <a:pt x="60" y="796"/>
                  </a:lnTo>
                  <a:lnTo>
                    <a:pt x="60" y="794"/>
                  </a:lnTo>
                  <a:lnTo>
                    <a:pt x="61" y="793"/>
                  </a:lnTo>
                  <a:lnTo>
                    <a:pt x="61" y="791"/>
                  </a:lnTo>
                  <a:lnTo>
                    <a:pt x="62" y="789"/>
                  </a:lnTo>
                  <a:lnTo>
                    <a:pt x="63" y="788"/>
                  </a:lnTo>
                  <a:lnTo>
                    <a:pt x="63" y="786"/>
                  </a:lnTo>
                  <a:lnTo>
                    <a:pt x="62" y="786"/>
                  </a:lnTo>
                  <a:lnTo>
                    <a:pt x="62" y="785"/>
                  </a:lnTo>
                  <a:lnTo>
                    <a:pt x="61" y="785"/>
                  </a:lnTo>
                  <a:lnTo>
                    <a:pt x="61" y="784"/>
                  </a:lnTo>
                  <a:lnTo>
                    <a:pt x="61" y="783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3" y="779"/>
                  </a:lnTo>
                  <a:lnTo>
                    <a:pt x="63" y="778"/>
                  </a:lnTo>
                  <a:lnTo>
                    <a:pt x="62" y="776"/>
                  </a:lnTo>
                  <a:lnTo>
                    <a:pt x="61" y="775"/>
                  </a:lnTo>
                  <a:lnTo>
                    <a:pt x="58" y="775"/>
                  </a:lnTo>
                  <a:lnTo>
                    <a:pt x="56" y="776"/>
                  </a:lnTo>
                  <a:lnTo>
                    <a:pt x="55" y="776"/>
                  </a:lnTo>
                  <a:lnTo>
                    <a:pt x="51" y="776"/>
                  </a:lnTo>
                  <a:lnTo>
                    <a:pt x="50" y="776"/>
                  </a:lnTo>
                  <a:lnTo>
                    <a:pt x="50" y="775"/>
                  </a:lnTo>
                  <a:lnTo>
                    <a:pt x="48" y="775"/>
                  </a:lnTo>
                  <a:lnTo>
                    <a:pt x="48" y="774"/>
                  </a:lnTo>
                  <a:lnTo>
                    <a:pt x="47" y="773"/>
                  </a:lnTo>
                  <a:lnTo>
                    <a:pt x="48" y="771"/>
                  </a:lnTo>
                  <a:lnTo>
                    <a:pt x="51" y="770"/>
                  </a:lnTo>
                  <a:lnTo>
                    <a:pt x="51" y="769"/>
                  </a:lnTo>
                  <a:lnTo>
                    <a:pt x="51" y="768"/>
                  </a:lnTo>
                  <a:lnTo>
                    <a:pt x="51" y="766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50" y="763"/>
                  </a:lnTo>
                  <a:lnTo>
                    <a:pt x="50" y="761"/>
                  </a:lnTo>
                  <a:lnTo>
                    <a:pt x="52" y="760"/>
                  </a:lnTo>
                  <a:lnTo>
                    <a:pt x="52" y="759"/>
                  </a:lnTo>
                  <a:lnTo>
                    <a:pt x="52" y="758"/>
                  </a:lnTo>
                  <a:lnTo>
                    <a:pt x="52" y="756"/>
                  </a:lnTo>
                  <a:lnTo>
                    <a:pt x="53" y="755"/>
                  </a:lnTo>
                  <a:lnTo>
                    <a:pt x="55" y="754"/>
                  </a:lnTo>
                  <a:lnTo>
                    <a:pt x="53" y="753"/>
                  </a:lnTo>
                  <a:lnTo>
                    <a:pt x="53" y="751"/>
                  </a:lnTo>
                  <a:lnTo>
                    <a:pt x="52" y="750"/>
                  </a:lnTo>
                  <a:lnTo>
                    <a:pt x="52" y="749"/>
                  </a:lnTo>
                  <a:lnTo>
                    <a:pt x="51" y="749"/>
                  </a:lnTo>
                  <a:lnTo>
                    <a:pt x="51" y="748"/>
                  </a:lnTo>
                  <a:lnTo>
                    <a:pt x="50" y="748"/>
                  </a:lnTo>
                  <a:lnTo>
                    <a:pt x="48" y="748"/>
                  </a:lnTo>
                  <a:lnTo>
                    <a:pt x="47" y="748"/>
                  </a:lnTo>
                  <a:lnTo>
                    <a:pt x="46" y="746"/>
                  </a:lnTo>
                  <a:lnTo>
                    <a:pt x="45" y="748"/>
                  </a:lnTo>
                  <a:lnTo>
                    <a:pt x="43" y="748"/>
                  </a:lnTo>
                  <a:lnTo>
                    <a:pt x="42" y="749"/>
                  </a:lnTo>
                  <a:lnTo>
                    <a:pt x="42" y="748"/>
                  </a:lnTo>
                  <a:lnTo>
                    <a:pt x="41" y="748"/>
                  </a:lnTo>
                  <a:lnTo>
                    <a:pt x="40" y="748"/>
                  </a:lnTo>
                  <a:lnTo>
                    <a:pt x="38" y="748"/>
                  </a:lnTo>
                  <a:lnTo>
                    <a:pt x="37" y="748"/>
                  </a:lnTo>
                  <a:lnTo>
                    <a:pt x="36" y="748"/>
                  </a:lnTo>
                  <a:lnTo>
                    <a:pt x="36" y="746"/>
                  </a:lnTo>
                  <a:lnTo>
                    <a:pt x="35" y="745"/>
                  </a:lnTo>
                  <a:lnTo>
                    <a:pt x="33" y="744"/>
                  </a:lnTo>
                  <a:lnTo>
                    <a:pt x="32" y="744"/>
                  </a:lnTo>
                  <a:lnTo>
                    <a:pt x="31" y="744"/>
                  </a:lnTo>
                  <a:lnTo>
                    <a:pt x="31" y="745"/>
                  </a:lnTo>
                  <a:lnTo>
                    <a:pt x="30" y="745"/>
                  </a:lnTo>
                  <a:lnTo>
                    <a:pt x="26" y="746"/>
                  </a:lnTo>
                  <a:lnTo>
                    <a:pt x="25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3" y="744"/>
                  </a:lnTo>
                  <a:lnTo>
                    <a:pt x="23" y="743"/>
                  </a:lnTo>
                  <a:lnTo>
                    <a:pt x="23" y="741"/>
                  </a:lnTo>
                  <a:lnTo>
                    <a:pt x="25" y="741"/>
                  </a:lnTo>
                  <a:lnTo>
                    <a:pt x="25" y="740"/>
                  </a:lnTo>
                  <a:lnTo>
                    <a:pt x="26" y="740"/>
                  </a:lnTo>
                  <a:lnTo>
                    <a:pt x="26" y="739"/>
                  </a:lnTo>
                  <a:lnTo>
                    <a:pt x="26" y="738"/>
                  </a:lnTo>
                  <a:lnTo>
                    <a:pt x="26" y="736"/>
                  </a:lnTo>
                  <a:lnTo>
                    <a:pt x="27" y="735"/>
                  </a:lnTo>
                  <a:lnTo>
                    <a:pt x="28" y="735"/>
                  </a:lnTo>
                  <a:lnTo>
                    <a:pt x="28" y="734"/>
                  </a:lnTo>
                  <a:lnTo>
                    <a:pt x="27" y="733"/>
                  </a:lnTo>
                  <a:lnTo>
                    <a:pt x="27" y="731"/>
                  </a:lnTo>
                  <a:lnTo>
                    <a:pt x="28" y="730"/>
                  </a:lnTo>
                  <a:lnTo>
                    <a:pt x="30" y="730"/>
                  </a:lnTo>
                  <a:lnTo>
                    <a:pt x="30" y="729"/>
                  </a:lnTo>
                  <a:lnTo>
                    <a:pt x="31" y="729"/>
                  </a:lnTo>
                  <a:lnTo>
                    <a:pt x="31" y="728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31" y="724"/>
                  </a:lnTo>
                  <a:lnTo>
                    <a:pt x="30" y="722"/>
                  </a:lnTo>
                  <a:lnTo>
                    <a:pt x="30" y="721"/>
                  </a:lnTo>
                  <a:lnTo>
                    <a:pt x="30" y="720"/>
                  </a:lnTo>
                  <a:lnTo>
                    <a:pt x="30" y="719"/>
                  </a:lnTo>
                  <a:lnTo>
                    <a:pt x="30" y="717"/>
                  </a:lnTo>
                  <a:lnTo>
                    <a:pt x="31" y="716"/>
                  </a:lnTo>
                  <a:lnTo>
                    <a:pt x="32" y="715"/>
                  </a:lnTo>
                  <a:lnTo>
                    <a:pt x="31" y="715"/>
                  </a:lnTo>
                  <a:lnTo>
                    <a:pt x="30" y="716"/>
                  </a:lnTo>
                  <a:lnTo>
                    <a:pt x="28" y="716"/>
                  </a:lnTo>
                  <a:lnTo>
                    <a:pt x="27" y="716"/>
                  </a:lnTo>
                  <a:lnTo>
                    <a:pt x="27" y="715"/>
                  </a:lnTo>
                  <a:lnTo>
                    <a:pt x="27" y="714"/>
                  </a:lnTo>
                  <a:lnTo>
                    <a:pt x="28" y="712"/>
                  </a:lnTo>
                  <a:lnTo>
                    <a:pt x="30" y="711"/>
                  </a:lnTo>
                  <a:lnTo>
                    <a:pt x="30" y="710"/>
                  </a:lnTo>
                  <a:lnTo>
                    <a:pt x="28" y="709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8" y="706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7" y="700"/>
                  </a:lnTo>
                  <a:lnTo>
                    <a:pt x="26" y="700"/>
                  </a:lnTo>
                  <a:lnTo>
                    <a:pt x="26" y="699"/>
                  </a:lnTo>
                  <a:lnTo>
                    <a:pt x="25" y="697"/>
                  </a:lnTo>
                  <a:lnTo>
                    <a:pt x="23" y="696"/>
                  </a:lnTo>
                  <a:lnTo>
                    <a:pt x="22" y="696"/>
                  </a:lnTo>
                  <a:lnTo>
                    <a:pt x="21" y="697"/>
                  </a:lnTo>
                  <a:lnTo>
                    <a:pt x="20" y="696"/>
                  </a:lnTo>
                  <a:lnTo>
                    <a:pt x="20" y="695"/>
                  </a:lnTo>
                  <a:lnTo>
                    <a:pt x="20" y="694"/>
                  </a:lnTo>
                  <a:lnTo>
                    <a:pt x="18" y="694"/>
                  </a:lnTo>
                  <a:lnTo>
                    <a:pt x="18" y="692"/>
                  </a:lnTo>
                  <a:lnTo>
                    <a:pt x="17" y="692"/>
                  </a:lnTo>
                  <a:lnTo>
                    <a:pt x="15" y="692"/>
                  </a:lnTo>
                  <a:lnTo>
                    <a:pt x="15" y="691"/>
                  </a:lnTo>
                  <a:lnTo>
                    <a:pt x="13" y="690"/>
                  </a:lnTo>
                  <a:lnTo>
                    <a:pt x="12" y="690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6"/>
                  </a:lnTo>
                  <a:lnTo>
                    <a:pt x="10" y="686"/>
                  </a:lnTo>
                  <a:lnTo>
                    <a:pt x="8" y="686"/>
                  </a:lnTo>
                  <a:lnTo>
                    <a:pt x="7" y="685"/>
                  </a:lnTo>
                  <a:lnTo>
                    <a:pt x="7" y="684"/>
                  </a:lnTo>
                  <a:lnTo>
                    <a:pt x="6" y="684"/>
                  </a:lnTo>
                  <a:lnTo>
                    <a:pt x="7" y="684"/>
                  </a:lnTo>
                  <a:lnTo>
                    <a:pt x="7" y="682"/>
                  </a:lnTo>
                  <a:lnTo>
                    <a:pt x="6" y="681"/>
                  </a:lnTo>
                  <a:lnTo>
                    <a:pt x="6" y="680"/>
                  </a:lnTo>
                  <a:lnTo>
                    <a:pt x="5" y="680"/>
                  </a:lnTo>
                  <a:lnTo>
                    <a:pt x="3" y="680"/>
                  </a:lnTo>
                  <a:lnTo>
                    <a:pt x="2" y="681"/>
                  </a:lnTo>
                  <a:lnTo>
                    <a:pt x="1" y="681"/>
                  </a:lnTo>
                  <a:lnTo>
                    <a:pt x="1" y="680"/>
                  </a:lnTo>
                  <a:lnTo>
                    <a:pt x="0" y="68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1983" y="2673"/>
              <a:ext cx="520" cy="573"/>
            </a:xfrm>
            <a:custGeom>
              <a:avLst/>
              <a:gdLst/>
              <a:ahLst/>
              <a:cxnLst>
                <a:cxn ang="0">
                  <a:pos x="40" y="569"/>
                </a:cxn>
                <a:cxn ang="0">
                  <a:pos x="23" y="565"/>
                </a:cxn>
                <a:cxn ang="0">
                  <a:pos x="5" y="555"/>
                </a:cxn>
                <a:cxn ang="0">
                  <a:pos x="4" y="541"/>
                </a:cxn>
                <a:cxn ang="0">
                  <a:pos x="12" y="528"/>
                </a:cxn>
                <a:cxn ang="0">
                  <a:pos x="17" y="511"/>
                </a:cxn>
                <a:cxn ang="0">
                  <a:pos x="24" y="495"/>
                </a:cxn>
                <a:cxn ang="0">
                  <a:pos x="50" y="493"/>
                </a:cxn>
                <a:cxn ang="0">
                  <a:pos x="67" y="486"/>
                </a:cxn>
                <a:cxn ang="0">
                  <a:pos x="85" y="481"/>
                </a:cxn>
                <a:cxn ang="0">
                  <a:pos x="94" y="460"/>
                </a:cxn>
                <a:cxn ang="0">
                  <a:pos x="92" y="443"/>
                </a:cxn>
                <a:cxn ang="0">
                  <a:pos x="80" y="434"/>
                </a:cxn>
                <a:cxn ang="0">
                  <a:pos x="88" y="416"/>
                </a:cxn>
                <a:cxn ang="0">
                  <a:pos x="103" y="402"/>
                </a:cxn>
                <a:cxn ang="0">
                  <a:pos x="115" y="382"/>
                </a:cxn>
                <a:cxn ang="0">
                  <a:pos x="112" y="369"/>
                </a:cxn>
                <a:cxn ang="0">
                  <a:pos x="99" y="354"/>
                </a:cxn>
                <a:cxn ang="0">
                  <a:pos x="90" y="330"/>
                </a:cxn>
                <a:cxn ang="0">
                  <a:pos x="87" y="312"/>
                </a:cxn>
                <a:cxn ang="0">
                  <a:pos x="98" y="300"/>
                </a:cxn>
                <a:cxn ang="0">
                  <a:pos x="110" y="285"/>
                </a:cxn>
                <a:cxn ang="0">
                  <a:pos x="129" y="277"/>
                </a:cxn>
                <a:cxn ang="0">
                  <a:pos x="164" y="272"/>
                </a:cxn>
                <a:cxn ang="0">
                  <a:pos x="182" y="281"/>
                </a:cxn>
                <a:cxn ang="0">
                  <a:pos x="193" y="266"/>
                </a:cxn>
                <a:cxn ang="0">
                  <a:pos x="202" y="254"/>
                </a:cxn>
                <a:cxn ang="0">
                  <a:pos x="221" y="250"/>
                </a:cxn>
                <a:cxn ang="0">
                  <a:pos x="236" y="241"/>
                </a:cxn>
                <a:cxn ang="0">
                  <a:pos x="252" y="250"/>
                </a:cxn>
                <a:cxn ang="0">
                  <a:pos x="271" y="247"/>
                </a:cxn>
                <a:cxn ang="0">
                  <a:pos x="282" y="241"/>
                </a:cxn>
                <a:cxn ang="0">
                  <a:pos x="301" y="249"/>
                </a:cxn>
                <a:cxn ang="0">
                  <a:pos x="307" y="234"/>
                </a:cxn>
                <a:cxn ang="0">
                  <a:pos x="323" y="219"/>
                </a:cxn>
                <a:cxn ang="0">
                  <a:pos x="334" y="204"/>
                </a:cxn>
                <a:cxn ang="0">
                  <a:pos x="346" y="200"/>
                </a:cxn>
                <a:cxn ang="0">
                  <a:pos x="362" y="195"/>
                </a:cxn>
                <a:cxn ang="0">
                  <a:pos x="372" y="191"/>
                </a:cxn>
                <a:cxn ang="0">
                  <a:pos x="380" y="181"/>
                </a:cxn>
                <a:cxn ang="0">
                  <a:pos x="388" y="175"/>
                </a:cxn>
                <a:cxn ang="0">
                  <a:pos x="401" y="163"/>
                </a:cxn>
                <a:cxn ang="0">
                  <a:pos x="415" y="158"/>
                </a:cxn>
                <a:cxn ang="0">
                  <a:pos x="416" y="151"/>
                </a:cxn>
                <a:cxn ang="0">
                  <a:pos x="423" y="142"/>
                </a:cxn>
                <a:cxn ang="0">
                  <a:pos x="438" y="150"/>
                </a:cxn>
                <a:cxn ang="0">
                  <a:pos x="456" y="141"/>
                </a:cxn>
                <a:cxn ang="0">
                  <a:pos x="470" y="142"/>
                </a:cxn>
                <a:cxn ang="0">
                  <a:pos x="476" y="131"/>
                </a:cxn>
                <a:cxn ang="0">
                  <a:pos x="492" y="127"/>
                </a:cxn>
                <a:cxn ang="0">
                  <a:pos x="501" y="115"/>
                </a:cxn>
                <a:cxn ang="0">
                  <a:pos x="503" y="100"/>
                </a:cxn>
                <a:cxn ang="0">
                  <a:pos x="500" y="82"/>
                </a:cxn>
                <a:cxn ang="0">
                  <a:pos x="490" y="73"/>
                </a:cxn>
                <a:cxn ang="0">
                  <a:pos x="486" y="63"/>
                </a:cxn>
                <a:cxn ang="0">
                  <a:pos x="491" y="47"/>
                </a:cxn>
                <a:cxn ang="0">
                  <a:pos x="501" y="35"/>
                </a:cxn>
                <a:cxn ang="0">
                  <a:pos x="508" y="20"/>
                </a:cxn>
                <a:cxn ang="0">
                  <a:pos x="517" y="10"/>
                </a:cxn>
                <a:cxn ang="0">
                  <a:pos x="511" y="1"/>
                </a:cxn>
              </a:cxnLst>
              <a:rect l="0" t="0" r="r" b="b"/>
              <a:pathLst>
                <a:path w="520" h="573">
                  <a:moveTo>
                    <a:pt x="57" y="569"/>
                  </a:moveTo>
                  <a:lnTo>
                    <a:pt x="55" y="569"/>
                  </a:lnTo>
                  <a:lnTo>
                    <a:pt x="54" y="570"/>
                  </a:lnTo>
                  <a:lnTo>
                    <a:pt x="53" y="570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0" y="573"/>
                  </a:lnTo>
                  <a:lnTo>
                    <a:pt x="49" y="573"/>
                  </a:lnTo>
                  <a:lnTo>
                    <a:pt x="48" y="571"/>
                  </a:lnTo>
                  <a:lnTo>
                    <a:pt x="47" y="571"/>
                  </a:lnTo>
                  <a:lnTo>
                    <a:pt x="45" y="571"/>
                  </a:lnTo>
                  <a:lnTo>
                    <a:pt x="45" y="570"/>
                  </a:lnTo>
                  <a:lnTo>
                    <a:pt x="44" y="570"/>
                  </a:lnTo>
                  <a:lnTo>
                    <a:pt x="43" y="571"/>
                  </a:lnTo>
                  <a:lnTo>
                    <a:pt x="42" y="571"/>
                  </a:lnTo>
                  <a:lnTo>
                    <a:pt x="40" y="570"/>
                  </a:lnTo>
                  <a:lnTo>
                    <a:pt x="40" y="569"/>
                  </a:lnTo>
                  <a:lnTo>
                    <a:pt x="39" y="568"/>
                  </a:lnTo>
                  <a:lnTo>
                    <a:pt x="38" y="566"/>
                  </a:lnTo>
                  <a:lnTo>
                    <a:pt x="37" y="566"/>
                  </a:lnTo>
                  <a:lnTo>
                    <a:pt x="35" y="565"/>
                  </a:lnTo>
                  <a:lnTo>
                    <a:pt x="35" y="566"/>
                  </a:lnTo>
                  <a:lnTo>
                    <a:pt x="34" y="566"/>
                  </a:lnTo>
                  <a:lnTo>
                    <a:pt x="33" y="566"/>
                  </a:lnTo>
                  <a:lnTo>
                    <a:pt x="32" y="566"/>
                  </a:lnTo>
                  <a:lnTo>
                    <a:pt x="30" y="566"/>
                  </a:lnTo>
                  <a:lnTo>
                    <a:pt x="30" y="565"/>
                  </a:lnTo>
                  <a:lnTo>
                    <a:pt x="29" y="565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7" y="566"/>
                  </a:lnTo>
                  <a:lnTo>
                    <a:pt x="25" y="565"/>
                  </a:lnTo>
                  <a:lnTo>
                    <a:pt x="24" y="565"/>
                  </a:lnTo>
                  <a:lnTo>
                    <a:pt x="23" y="565"/>
                  </a:lnTo>
                  <a:lnTo>
                    <a:pt x="22" y="564"/>
                  </a:lnTo>
                  <a:lnTo>
                    <a:pt x="22" y="563"/>
                  </a:lnTo>
                  <a:lnTo>
                    <a:pt x="20" y="563"/>
                  </a:lnTo>
                  <a:lnTo>
                    <a:pt x="20" y="561"/>
                  </a:lnTo>
                  <a:lnTo>
                    <a:pt x="19" y="561"/>
                  </a:lnTo>
                  <a:lnTo>
                    <a:pt x="18" y="561"/>
                  </a:lnTo>
                  <a:lnTo>
                    <a:pt x="17" y="560"/>
                  </a:lnTo>
                  <a:lnTo>
                    <a:pt x="15" y="559"/>
                  </a:lnTo>
                  <a:lnTo>
                    <a:pt x="14" y="558"/>
                  </a:lnTo>
                  <a:lnTo>
                    <a:pt x="13" y="558"/>
                  </a:lnTo>
                  <a:lnTo>
                    <a:pt x="12" y="558"/>
                  </a:lnTo>
                  <a:lnTo>
                    <a:pt x="10" y="558"/>
                  </a:lnTo>
                  <a:lnTo>
                    <a:pt x="10" y="556"/>
                  </a:lnTo>
                  <a:lnTo>
                    <a:pt x="9" y="556"/>
                  </a:lnTo>
                  <a:lnTo>
                    <a:pt x="8" y="555"/>
                  </a:lnTo>
                  <a:lnTo>
                    <a:pt x="7" y="555"/>
                  </a:lnTo>
                  <a:lnTo>
                    <a:pt x="5" y="555"/>
                  </a:lnTo>
                  <a:lnTo>
                    <a:pt x="3" y="554"/>
                  </a:lnTo>
                  <a:lnTo>
                    <a:pt x="2" y="554"/>
                  </a:lnTo>
                  <a:lnTo>
                    <a:pt x="0" y="554"/>
                  </a:lnTo>
                  <a:lnTo>
                    <a:pt x="2" y="553"/>
                  </a:lnTo>
                  <a:lnTo>
                    <a:pt x="3" y="551"/>
                  </a:lnTo>
                  <a:lnTo>
                    <a:pt x="3" y="550"/>
                  </a:lnTo>
                  <a:lnTo>
                    <a:pt x="4" y="550"/>
                  </a:lnTo>
                  <a:lnTo>
                    <a:pt x="5" y="549"/>
                  </a:lnTo>
                  <a:lnTo>
                    <a:pt x="5" y="548"/>
                  </a:lnTo>
                  <a:lnTo>
                    <a:pt x="7" y="546"/>
                  </a:lnTo>
                  <a:lnTo>
                    <a:pt x="7" y="545"/>
                  </a:lnTo>
                  <a:lnTo>
                    <a:pt x="8" y="545"/>
                  </a:lnTo>
                  <a:lnTo>
                    <a:pt x="8" y="544"/>
                  </a:lnTo>
                  <a:lnTo>
                    <a:pt x="8" y="543"/>
                  </a:lnTo>
                  <a:lnTo>
                    <a:pt x="7" y="543"/>
                  </a:lnTo>
                  <a:lnTo>
                    <a:pt x="5" y="543"/>
                  </a:lnTo>
                  <a:lnTo>
                    <a:pt x="4" y="541"/>
                  </a:lnTo>
                  <a:lnTo>
                    <a:pt x="3" y="540"/>
                  </a:lnTo>
                  <a:lnTo>
                    <a:pt x="2" y="539"/>
                  </a:lnTo>
                  <a:lnTo>
                    <a:pt x="3" y="538"/>
                  </a:lnTo>
                  <a:lnTo>
                    <a:pt x="3" y="536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4" y="534"/>
                  </a:lnTo>
                  <a:lnTo>
                    <a:pt x="5" y="533"/>
                  </a:lnTo>
                  <a:lnTo>
                    <a:pt x="5" y="531"/>
                  </a:lnTo>
                  <a:lnTo>
                    <a:pt x="5" y="530"/>
                  </a:lnTo>
                  <a:lnTo>
                    <a:pt x="7" y="530"/>
                  </a:lnTo>
                  <a:lnTo>
                    <a:pt x="8" y="530"/>
                  </a:lnTo>
                  <a:lnTo>
                    <a:pt x="8" y="529"/>
                  </a:lnTo>
                  <a:lnTo>
                    <a:pt x="9" y="528"/>
                  </a:lnTo>
                  <a:lnTo>
                    <a:pt x="9" y="526"/>
                  </a:lnTo>
                  <a:lnTo>
                    <a:pt x="10" y="528"/>
                  </a:lnTo>
                  <a:lnTo>
                    <a:pt x="12" y="528"/>
                  </a:lnTo>
                  <a:lnTo>
                    <a:pt x="12" y="526"/>
                  </a:lnTo>
                  <a:lnTo>
                    <a:pt x="12" y="525"/>
                  </a:lnTo>
                  <a:lnTo>
                    <a:pt x="13" y="525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2" y="521"/>
                  </a:lnTo>
                  <a:lnTo>
                    <a:pt x="12" y="520"/>
                  </a:lnTo>
                  <a:lnTo>
                    <a:pt x="12" y="519"/>
                  </a:lnTo>
                  <a:lnTo>
                    <a:pt x="13" y="519"/>
                  </a:lnTo>
                  <a:lnTo>
                    <a:pt x="14" y="519"/>
                  </a:lnTo>
                  <a:lnTo>
                    <a:pt x="14" y="518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8" y="510"/>
                  </a:lnTo>
                  <a:lnTo>
                    <a:pt x="18" y="509"/>
                  </a:lnTo>
                  <a:lnTo>
                    <a:pt x="18" y="508"/>
                  </a:lnTo>
                  <a:lnTo>
                    <a:pt x="19" y="508"/>
                  </a:lnTo>
                  <a:lnTo>
                    <a:pt x="19" y="506"/>
                  </a:lnTo>
                  <a:lnTo>
                    <a:pt x="19" y="505"/>
                  </a:lnTo>
                  <a:lnTo>
                    <a:pt x="20" y="505"/>
                  </a:lnTo>
                  <a:lnTo>
                    <a:pt x="22" y="505"/>
                  </a:lnTo>
                  <a:lnTo>
                    <a:pt x="22" y="504"/>
                  </a:lnTo>
                  <a:lnTo>
                    <a:pt x="23" y="504"/>
                  </a:lnTo>
                  <a:lnTo>
                    <a:pt x="23" y="503"/>
                  </a:lnTo>
                  <a:lnTo>
                    <a:pt x="23" y="501"/>
                  </a:lnTo>
                  <a:lnTo>
                    <a:pt x="23" y="500"/>
                  </a:lnTo>
                  <a:lnTo>
                    <a:pt x="23" y="498"/>
                  </a:lnTo>
                  <a:lnTo>
                    <a:pt x="23" y="496"/>
                  </a:lnTo>
                  <a:lnTo>
                    <a:pt x="23" y="495"/>
                  </a:lnTo>
                  <a:lnTo>
                    <a:pt x="24" y="495"/>
                  </a:lnTo>
                  <a:lnTo>
                    <a:pt x="29" y="495"/>
                  </a:lnTo>
                  <a:lnTo>
                    <a:pt x="30" y="495"/>
                  </a:lnTo>
                  <a:lnTo>
                    <a:pt x="32" y="495"/>
                  </a:lnTo>
                  <a:lnTo>
                    <a:pt x="33" y="494"/>
                  </a:lnTo>
                  <a:lnTo>
                    <a:pt x="34" y="494"/>
                  </a:lnTo>
                  <a:lnTo>
                    <a:pt x="35" y="493"/>
                  </a:lnTo>
                  <a:lnTo>
                    <a:pt x="37" y="493"/>
                  </a:lnTo>
                  <a:lnTo>
                    <a:pt x="38" y="493"/>
                  </a:lnTo>
                  <a:lnTo>
                    <a:pt x="39" y="493"/>
                  </a:lnTo>
                  <a:lnTo>
                    <a:pt x="40" y="493"/>
                  </a:lnTo>
                  <a:lnTo>
                    <a:pt x="42" y="493"/>
                  </a:lnTo>
                  <a:lnTo>
                    <a:pt x="43" y="493"/>
                  </a:lnTo>
                  <a:lnTo>
                    <a:pt x="44" y="493"/>
                  </a:lnTo>
                  <a:lnTo>
                    <a:pt x="45" y="493"/>
                  </a:lnTo>
                  <a:lnTo>
                    <a:pt x="47" y="493"/>
                  </a:lnTo>
                  <a:lnTo>
                    <a:pt x="48" y="493"/>
                  </a:lnTo>
                  <a:lnTo>
                    <a:pt x="50" y="493"/>
                  </a:lnTo>
                  <a:lnTo>
                    <a:pt x="52" y="493"/>
                  </a:lnTo>
                  <a:lnTo>
                    <a:pt x="53" y="491"/>
                  </a:lnTo>
                  <a:lnTo>
                    <a:pt x="53" y="490"/>
                  </a:lnTo>
                  <a:lnTo>
                    <a:pt x="54" y="489"/>
                  </a:lnTo>
                  <a:lnTo>
                    <a:pt x="55" y="488"/>
                  </a:lnTo>
                  <a:lnTo>
                    <a:pt x="55" y="486"/>
                  </a:lnTo>
                  <a:lnTo>
                    <a:pt x="55" y="485"/>
                  </a:lnTo>
                  <a:lnTo>
                    <a:pt x="57" y="484"/>
                  </a:lnTo>
                  <a:lnTo>
                    <a:pt x="58" y="484"/>
                  </a:lnTo>
                  <a:lnTo>
                    <a:pt x="59" y="484"/>
                  </a:lnTo>
                  <a:lnTo>
                    <a:pt x="60" y="483"/>
                  </a:lnTo>
                  <a:lnTo>
                    <a:pt x="62" y="484"/>
                  </a:lnTo>
                  <a:lnTo>
                    <a:pt x="63" y="484"/>
                  </a:lnTo>
                  <a:lnTo>
                    <a:pt x="64" y="485"/>
                  </a:lnTo>
                  <a:lnTo>
                    <a:pt x="65" y="485"/>
                  </a:lnTo>
                  <a:lnTo>
                    <a:pt x="65" y="486"/>
                  </a:lnTo>
                  <a:lnTo>
                    <a:pt x="67" y="486"/>
                  </a:lnTo>
                  <a:lnTo>
                    <a:pt x="68" y="486"/>
                  </a:lnTo>
                  <a:lnTo>
                    <a:pt x="68" y="485"/>
                  </a:lnTo>
                  <a:lnTo>
                    <a:pt x="69" y="485"/>
                  </a:lnTo>
                  <a:lnTo>
                    <a:pt x="70" y="485"/>
                  </a:lnTo>
                  <a:lnTo>
                    <a:pt x="72" y="484"/>
                  </a:lnTo>
                  <a:lnTo>
                    <a:pt x="72" y="483"/>
                  </a:lnTo>
                  <a:lnTo>
                    <a:pt x="73" y="483"/>
                  </a:lnTo>
                  <a:lnTo>
                    <a:pt x="73" y="481"/>
                  </a:lnTo>
                  <a:lnTo>
                    <a:pt x="74" y="481"/>
                  </a:lnTo>
                  <a:lnTo>
                    <a:pt x="75" y="480"/>
                  </a:lnTo>
                  <a:lnTo>
                    <a:pt x="77" y="480"/>
                  </a:lnTo>
                  <a:lnTo>
                    <a:pt x="78" y="480"/>
                  </a:lnTo>
                  <a:lnTo>
                    <a:pt x="80" y="480"/>
                  </a:lnTo>
                  <a:lnTo>
                    <a:pt x="82" y="480"/>
                  </a:lnTo>
                  <a:lnTo>
                    <a:pt x="83" y="480"/>
                  </a:lnTo>
                  <a:lnTo>
                    <a:pt x="84" y="481"/>
                  </a:lnTo>
                  <a:lnTo>
                    <a:pt x="85" y="481"/>
                  </a:lnTo>
                  <a:lnTo>
                    <a:pt x="87" y="481"/>
                  </a:lnTo>
                  <a:lnTo>
                    <a:pt x="88" y="480"/>
                  </a:lnTo>
                  <a:lnTo>
                    <a:pt x="88" y="479"/>
                  </a:lnTo>
                  <a:lnTo>
                    <a:pt x="89" y="479"/>
                  </a:lnTo>
                  <a:lnTo>
                    <a:pt x="89" y="478"/>
                  </a:lnTo>
                  <a:lnTo>
                    <a:pt x="89" y="475"/>
                  </a:lnTo>
                  <a:lnTo>
                    <a:pt x="89" y="474"/>
                  </a:lnTo>
                  <a:lnTo>
                    <a:pt x="89" y="473"/>
                  </a:lnTo>
                  <a:lnTo>
                    <a:pt x="89" y="471"/>
                  </a:lnTo>
                  <a:lnTo>
                    <a:pt x="89" y="470"/>
                  </a:lnTo>
                  <a:lnTo>
                    <a:pt x="90" y="469"/>
                  </a:lnTo>
                  <a:lnTo>
                    <a:pt x="90" y="468"/>
                  </a:lnTo>
                  <a:lnTo>
                    <a:pt x="92" y="466"/>
                  </a:lnTo>
                  <a:lnTo>
                    <a:pt x="92" y="465"/>
                  </a:lnTo>
                  <a:lnTo>
                    <a:pt x="93" y="464"/>
                  </a:lnTo>
                  <a:lnTo>
                    <a:pt x="93" y="463"/>
                  </a:lnTo>
                  <a:lnTo>
                    <a:pt x="94" y="460"/>
                  </a:lnTo>
                  <a:lnTo>
                    <a:pt x="95" y="458"/>
                  </a:lnTo>
                  <a:lnTo>
                    <a:pt x="94" y="456"/>
                  </a:lnTo>
                  <a:lnTo>
                    <a:pt x="94" y="455"/>
                  </a:lnTo>
                  <a:lnTo>
                    <a:pt x="93" y="455"/>
                  </a:lnTo>
                  <a:lnTo>
                    <a:pt x="92" y="454"/>
                  </a:lnTo>
                  <a:lnTo>
                    <a:pt x="92" y="453"/>
                  </a:lnTo>
                  <a:lnTo>
                    <a:pt x="92" y="451"/>
                  </a:lnTo>
                  <a:lnTo>
                    <a:pt x="93" y="451"/>
                  </a:lnTo>
                  <a:lnTo>
                    <a:pt x="94" y="450"/>
                  </a:lnTo>
                  <a:lnTo>
                    <a:pt x="94" y="449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8"/>
                  </a:lnTo>
                  <a:lnTo>
                    <a:pt x="92" y="446"/>
                  </a:lnTo>
                  <a:lnTo>
                    <a:pt x="92" y="445"/>
                  </a:lnTo>
                  <a:lnTo>
                    <a:pt x="92" y="444"/>
                  </a:lnTo>
                  <a:lnTo>
                    <a:pt x="92" y="443"/>
                  </a:lnTo>
                  <a:lnTo>
                    <a:pt x="90" y="443"/>
                  </a:lnTo>
                  <a:lnTo>
                    <a:pt x="90" y="441"/>
                  </a:lnTo>
                  <a:lnTo>
                    <a:pt x="89" y="441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7" y="443"/>
                  </a:lnTo>
                  <a:lnTo>
                    <a:pt x="85" y="443"/>
                  </a:lnTo>
                  <a:lnTo>
                    <a:pt x="85" y="441"/>
                  </a:lnTo>
                  <a:lnTo>
                    <a:pt x="85" y="440"/>
                  </a:lnTo>
                  <a:lnTo>
                    <a:pt x="84" y="440"/>
                  </a:lnTo>
                  <a:lnTo>
                    <a:pt x="84" y="439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3" y="436"/>
                  </a:lnTo>
                  <a:lnTo>
                    <a:pt x="83" y="435"/>
                  </a:lnTo>
                  <a:lnTo>
                    <a:pt x="82" y="435"/>
                  </a:lnTo>
                  <a:lnTo>
                    <a:pt x="80" y="434"/>
                  </a:lnTo>
                  <a:lnTo>
                    <a:pt x="79" y="434"/>
                  </a:lnTo>
                  <a:lnTo>
                    <a:pt x="79" y="433"/>
                  </a:lnTo>
                  <a:lnTo>
                    <a:pt x="79" y="431"/>
                  </a:lnTo>
                  <a:lnTo>
                    <a:pt x="80" y="430"/>
                  </a:lnTo>
                  <a:lnTo>
                    <a:pt x="80" y="429"/>
                  </a:lnTo>
                  <a:lnTo>
                    <a:pt x="82" y="429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2" y="425"/>
                  </a:lnTo>
                  <a:lnTo>
                    <a:pt x="84" y="423"/>
                  </a:lnTo>
                  <a:lnTo>
                    <a:pt x="84" y="421"/>
                  </a:lnTo>
                  <a:lnTo>
                    <a:pt x="84" y="420"/>
                  </a:lnTo>
                  <a:lnTo>
                    <a:pt x="84" y="418"/>
                  </a:lnTo>
                  <a:lnTo>
                    <a:pt x="85" y="416"/>
                  </a:lnTo>
                  <a:lnTo>
                    <a:pt x="87" y="416"/>
                  </a:lnTo>
                  <a:lnTo>
                    <a:pt x="88" y="415"/>
                  </a:lnTo>
                  <a:lnTo>
                    <a:pt x="88" y="416"/>
                  </a:lnTo>
                  <a:lnTo>
                    <a:pt x="89" y="416"/>
                  </a:lnTo>
                  <a:lnTo>
                    <a:pt x="90" y="418"/>
                  </a:lnTo>
                  <a:lnTo>
                    <a:pt x="93" y="418"/>
                  </a:lnTo>
                  <a:lnTo>
                    <a:pt x="93" y="416"/>
                  </a:lnTo>
                  <a:lnTo>
                    <a:pt x="94" y="414"/>
                  </a:lnTo>
                  <a:lnTo>
                    <a:pt x="95" y="413"/>
                  </a:lnTo>
                  <a:lnTo>
                    <a:pt x="97" y="411"/>
                  </a:lnTo>
                  <a:lnTo>
                    <a:pt x="97" y="410"/>
                  </a:lnTo>
                  <a:lnTo>
                    <a:pt x="97" y="409"/>
                  </a:lnTo>
                  <a:lnTo>
                    <a:pt x="97" y="407"/>
                  </a:lnTo>
                  <a:lnTo>
                    <a:pt x="97" y="406"/>
                  </a:lnTo>
                  <a:lnTo>
                    <a:pt x="97" y="405"/>
                  </a:lnTo>
                  <a:lnTo>
                    <a:pt x="97" y="404"/>
                  </a:lnTo>
                  <a:lnTo>
                    <a:pt x="99" y="404"/>
                  </a:lnTo>
                  <a:lnTo>
                    <a:pt x="100" y="402"/>
                  </a:lnTo>
                  <a:lnTo>
                    <a:pt x="102" y="402"/>
                  </a:lnTo>
                  <a:lnTo>
                    <a:pt x="103" y="402"/>
                  </a:lnTo>
                  <a:lnTo>
                    <a:pt x="104" y="401"/>
                  </a:lnTo>
                  <a:lnTo>
                    <a:pt x="104" y="400"/>
                  </a:lnTo>
                  <a:lnTo>
                    <a:pt x="104" y="399"/>
                  </a:lnTo>
                  <a:lnTo>
                    <a:pt x="105" y="399"/>
                  </a:lnTo>
                  <a:lnTo>
                    <a:pt x="105" y="397"/>
                  </a:lnTo>
                  <a:lnTo>
                    <a:pt x="105" y="396"/>
                  </a:lnTo>
                  <a:lnTo>
                    <a:pt x="107" y="396"/>
                  </a:lnTo>
                  <a:lnTo>
                    <a:pt x="107" y="395"/>
                  </a:lnTo>
                  <a:lnTo>
                    <a:pt x="107" y="392"/>
                  </a:lnTo>
                  <a:lnTo>
                    <a:pt x="107" y="391"/>
                  </a:lnTo>
                  <a:lnTo>
                    <a:pt x="108" y="390"/>
                  </a:lnTo>
                  <a:lnTo>
                    <a:pt x="108" y="389"/>
                  </a:lnTo>
                  <a:lnTo>
                    <a:pt x="109" y="387"/>
                  </a:lnTo>
                  <a:lnTo>
                    <a:pt x="110" y="386"/>
                  </a:lnTo>
                  <a:lnTo>
                    <a:pt x="112" y="385"/>
                  </a:lnTo>
                  <a:lnTo>
                    <a:pt x="113" y="385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4" y="379"/>
                  </a:lnTo>
                  <a:lnTo>
                    <a:pt x="114" y="377"/>
                  </a:lnTo>
                  <a:lnTo>
                    <a:pt x="115" y="377"/>
                  </a:lnTo>
                  <a:lnTo>
                    <a:pt x="115" y="376"/>
                  </a:lnTo>
                  <a:lnTo>
                    <a:pt x="117" y="376"/>
                  </a:lnTo>
                  <a:lnTo>
                    <a:pt x="117" y="375"/>
                  </a:lnTo>
                  <a:lnTo>
                    <a:pt x="117" y="374"/>
                  </a:lnTo>
                  <a:lnTo>
                    <a:pt x="117" y="372"/>
                  </a:lnTo>
                  <a:lnTo>
                    <a:pt x="115" y="372"/>
                  </a:lnTo>
                  <a:lnTo>
                    <a:pt x="115" y="371"/>
                  </a:lnTo>
                  <a:lnTo>
                    <a:pt x="115" y="370"/>
                  </a:lnTo>
                  <a:lnTo>
                    <a:pt x="114" y="370"/>
                  </a:lnTo>
                  <a:lnTo>
                    <a:pt x="113" y="370"/>
                  </a:lnTo>
                  <a:lnTo>
                    <a:pt x="113" y="369"/>
                  </a:lnTo>
                  <a:lnTo>
                    <a:pt x="112" y="369"/>
                  </a:lnTo>
                  <a:lnTo>
                    <a:pt x="110" y="367"/>
                  </a:lnTo>
                  <a:lnTo>
                    <a:pt x="109" y="366"/>
                  </a:lnTo>
                  <a:lnTo>
                    <a:pt x="109" y="365"/>
                  </a:lnTo>
                  <a:lnTo>
                    <a:pt x="108" y="365"/>
                  </a:lnTo>
                  <a:lnTo>
                    <a:pt x="108" y="364"/>
                  </a:lnTo>
                  <a:lnTo>
                    <a:pt x="107" y="364"/>
                  </a:lnTo>
                  <a:lnTo>
                    <a:pt x="107" y="362"/>
                  </a:lnTo>
                  <a:lnTo>
                    <a:pt x="107" y="361"/>
                  </a:lnTo>
                  <a:lnTo>
                    <a:pt x="107" y="360"/>
                  </a:lnTo>
                  <a:lnTo>
                    <a:pt x="107" y="359"/>
                  </a:lnTo>
                  <a:lnTo>
                    <a:pt x="107" y="357"/>
                  </a:lnTo>
                  <a:lnTo>
                    <a:pt x="105" y="356"/>
                  </a:lnTo>
                  <a:lnTo>
                    <a:pt x="103" y="357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0" y="355"/>
                  </a:lnTo>
                  <a:lnTo>
                    <a:pt x="99" y="354"/>
                  </a:lnTo>
                  <a:lnTo>
                    <a:pt x="98" y="352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3" y="346"/>
                  </a:lnTo>
                  <a:lnTo>
                    <a:pt x="92" y="345"/>
                  </a:lnTo>
                  <a:lnTo>
                    <a:pt x="92" y="344"/>
                  </a:lnTo>
                  <a:lnTo>
                    <a:pt x="92" y="342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3" y="339"/>
                  </a:lnTo>
                  <a:lnTo>
                    <a:pt x="94" y="337"/>
                  </a:lnTo>
                  <a:lnTo>
                    <a:pt x="93" y="336"/>
                  </a:lnTo>
                  <a:lnTo>
                    <a:pt x="92" y="335"/>
                  </a:lnTo>
                  <a:lnTo>
                    <a:pt x="90" y="334"/>
                  </a:lnTo>
                  <a:lnTo>
                    <a:pt x="90" y="332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0" y="329"/>
                  </a:lnTo>
                  <a:lnTo>
                    <a:pt x="89" y="327"/>
                  </a:lnTo>
                  <a:lnTo>
                    <a:pt x="89" y="326"/>
                  </a:lnTo>
                  <a:lnTo>
                    <a:pt x="89" y="325"/>
                  </a:lnTo>
                  <a:lnTo>
                    <a:pt x="89" y="324"/>
                  </a:lnTo>
                  <a:lnTo>
                    <a:pt x="88" y="324"/>
                  </a:lnTo>
                  <a:lnTo>
                    <a:pt x="88" y="322"/>
                  </a:lnTo>
                  <a:lnTo>
                    <a:pt x="87" y="322"/>
                  </a:lnTo>
                  <a:lnTo>
                    <a:pt x="85" y="321"/>
                  </a:lnTo>
                  <a:lnTo>
                    <a:pt x="84" y="321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4" y="315"/>
                  </a:lnTo>
                  <a:lnTo>
                    <a:pt x="87" y="312"/>
                  </a:lnTo>
                  <a:lnTo>
                    <a:pt x="88" y="311"/>
                  </a:lnTo>
                  <a:lnTo>
                    <a:pt x="89" y="311"/>
                  </a:lnTo>
                  <a:lnTo>
                    <a:pt x="90" y="311"/>
                  </a:lnTo>
                  <a:lnTo>
                    <a:pt x="90" y="310"/>
                  </a:lnTo>
                  <a:lnTo>
                    <a:pt x="92" y="310"/>
                  </a:lnTo>
                  <a:lnTo>
                    <a:pt x="93" y="310"/>
                  </a:lnTo>
                  <a:lnTo>
                    <a:pt x="94" y="309"/>
                  </a:lnTo>
                  <a:lnTo>
                    <a:pt x="94" y="307"/>
                  </a:lnTo>
                  <a:lnTo>
                    <a:pt x="95" y="306"/>
                  </a:lnTo>
                  <a:lnTo>
                    <a:pt x="94" y="306"/>
                  </a:lnTo>
                  <a:lnTo>
                    <a:pt x="94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7" y="302"/>
                  </a:lnTo>
                  <a:lnTo>
                    <a:pt x="98" y="302"/>
                  </a:lnTo>
                  <a:lnTo>
                    <a:pt x="98" y="301"/>
                  </a:lnTo>
                  <a:lnTo>
                    <a:pt x="98" y="300"/>
                  </a:lnTo>
                  <a:lnTo>
                    <a:pt x="99" y="299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100" y="296"/>
                  </a:lnTo>
                  <a:lnTo>
                    <a:pt x="100" y="295"/>
                  </a:lnTo>
                  <a:lnTo>
                    <a:pt x="102" y="294"/>
                  </a:lnTo>
                  <a:lnTo>
                    <a:pt x="103" y="292"/>
                  </a:lnTo>
                  <a:lnTo>
                    <a:pt x="104" y="292"/>
                  </a:lnTo>
                  <a:lnTo>
                    <a:pt x="104" y="291"/>
                  </a:lnTo>
                  <a:lnTo>
                    <a:pt x="105" y="290"/>
                  </a:lnTo>
                  <a:lnTo>
                    <a:pt x="105" y="289"/>
                  </a:lnTo>
                  <a:lnTo>
                    <a:pt x="107" y="289"/>
                  </a:lnTo>
                  <a:lnTo>
                    <a:pt x="107" y="287"/>
                  </a:lnTo>
                  <a:lnTo>
                    <a:pt x="107" y="286"/>
                  </a:lnTo>
                  <a:lnTo>
                    <a:pt x="108" y="286"/>
                  </a:lnTo>
                  <a:lnTo>
                    <a:pt x="109" y="285"/>
                  </a:lnTo>
                  <a:lnTo>
                    <a:pt x="110" y="285"/>
                  </a:lnTo>
                  <a:lnTo>
                    <a:pt x="112" y="285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4" y="281"/>
                  </a:lnTo>
                  <a:lnTo>
                    <a:pt x="115" y="281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7" y="279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8" y="277"/>
                  </a:lnTo>
                  <a:lnTo>
                    <a:pt x="119" y="277"/>
                  </a:lnTo>
                  <a:lnTo>
                    <a:pt x="120" y="276"/>
                  </a:lnTo>
                  <a:lnTo>
                    <a:pt x="122" y="275"/>
                  </a:lnTo>
                  <a:lnTo>
                    <a:pt x="127" y="276"/>
                  </a:lnTo>
                  <a:lnTo>
                    <a:pt x="129" y="277"/>
                  </a:lnTo>
                  <a:lnTo>
                    <a:pt x="134" y="277"/>
                  </a:lnTo>
                  <a:lnTo>
                    <a:pt x="137" y="277"/>
                  </a:lnTo>
                  <a:lnTo>
                    <a:pt x="138" y="277"/>
                  </a:lnTo>
                  <a:lnTo>
                    <a:pt x="141" y="277"/>
                  </a:lnTo>
                  <a:lnTo>
                    <a:pt x="143" y="277"/>
                  </a:lnTo>
                  <a:lnTo>
                    <a:pt x="144" y="277"/>
                  </a:lnTo>
                  <a:lnTo>
                    <a:pt x="146" y="277"/>
                  </a:lnTo>
                  <a:lnTo>
                    <a:pt x="148" y="277"/>
                  </a:lnTo>
                  <a:lnTo>
                    <a:pt x="151" y="275"/>
                  </a:lnTo>
                  <a:lnTo>
                    <a:pt x="152" y="274"/>
                  </a:lnTo>
                  <a:lnTo>
                    <a:pt x="153" y="275"/>
                  </a:lnTo>
                  <a:lnTo>
                    <a:pt x="156" y="277"/>
                  </a:lnTo>
                  <a:lnTo>
                    <a:pt x="157" y="277"/>
                  </a:lnTo>
                  <a:lnTo>
                    <a:pt x="158" y="275"/>
                  </a:lnTo>
                  <a:lnTo>
                    <a:pt x="159" y="274"/>
                  </a:lnTo>
                  <a:lnTo>
                    <a:pt x="162" y="272"/>
                  </a:lnTo>
                  <a:lnTo>
                    <a:pt x="164" y="272"/>
                  </a:lnTo>
                  <a:lnTo>
                    <a:pt x="167" y="272"/>
                  </a:lnTo>
                  <a:lnTo>
                    <a:pt x="169" y="272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6"/>
                  </a:lnTo>
                  <a:lnTo>
                    <a:pt x="173" y="277"/>
                  </a:lnTo>
                  <a:lnTo>
                    <a:pt x="174" y="279"/>
                  </a:lnTo>
                  <a:lnTo>
                    <a:pt x="174" y="281"/>
                  </a:lnTo>
                  <a:lnTo>
                    <a:pt x="176" y="282"/>
                  </a:lnTo>
                  <a:lnTo>
                    <a:pt x="176" y="284"/>
                  </a:lnTo>
                  <a:lnTo>
                    <a:pt x="173" y="286"/>
                  </a:lnTo>
                  <a:lnTo>
                    <a:pt x="176" y="285"/>
                  </a:lnTo>
                  <a:lnTo>
                    <a:pt x="177" y="285"/>
                  </a:lnTo>
                  <a:lnTo>
                    <a:pt x="178" y="285"/>
                  </a:lnTo>
                  <a:lnTo>
                    <a:pt x="181" y="284"/>
                  </a:lnTo>
                  <a:lnTo>
                    <a:pt x="182" y="282"/>
                  </a:lnTo>
                  <a:lnTo>
                    <a:pt x="182" y="281"/>
                  </a:lnTo>
                  <a:lnTo>
                    <a:pt x="181" y="280"/>
                  </a:lnTo>
                  <a:lnTo>
                    <a:pt x="182" y="280"/>
                  </a:lnTo>
                  <a:lnTo>
                    <a:pt x="182" y="279"/>
                  </a:lnTo>
                  <a:lnTo>
                    <a:pt x="183" y="279"/>
                  </a:lnTo>
                  <a:lnTo>
                    <a:pt x="183" y="277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6" y="275"/>
                  </a:lnTo>
                  <a:lnTo>
                    <a:pt x="188" y="275"/>
                  </a:lnTo>
                  <a:lnTo>
                    <a:pt x="188" y="274"/>
                  </a:lnTo>
                  <a:lnTo>
                    <a:pt x="188" y="272"/>
                  </a:lnTo>
                  <a:lnTo>
                    <a:pt x="189" y="272"/>
                  </a:lnTo>
                  <a:lnTo>
                    <a:pt x="189" y="271"/>
                  </a:lnTo>
                  <a:lnTo>
                    <a:pt x="191" y="270"/>
                  </a:lnTo>
                  <a:lnTo>
                    <a:pt x="191" y="269"/>
                  </a:lnTo>
                  <a:lnTo>
                    <a:pt x="193" y="267"/>
                  </a:lnTo>
                  <a:lnTo>
                    <a:pt x="193" y="266"/>
                  </a:lnTo>
                  <a:lnTo>
                    <a:pt x="193" y="265"/>
                  </a:lnTo>
                  <a:lnTo>
                    <a:pt x="194" y="265"/>
                  </a:lnTo>
                  <a:lnTo>
                    <a:pt x="194" y="264"/>
                  </a:lnTo>
                  <a:lnTo>
                    <a:pt x="196" y="264"/>
                  </a:lnTo>
                  <a:lnTo>
                    <a:pt x="197" y="262"/>
                  </a:lnTo>
                  <a:lnTo>
                    <a:pt x="197" y="261"/>
                  </a:lnTo>
                  <a:lnTo>
                    <a:pt x="197" y="260"/>
                  </a:lnTo>
                  <a:lnTo>
                    <a:pt x="198" y="260"/>
                  </a:lnTo>
                  <a:lnTo>
                    <a:pt x="199" y="260"/>
                  </a:lnTo>
                  <a:lnTo>
                    <a:pt x="199" y="259"/>
                  </a:lnTo>
                  <a:lnTo>
                    <a:pt x="198" y="259"/>
                  </a:lnTo>
                  <a:lnTo>
                    <a:pt x="198" y="257"/>
                  </a:lnTo>
                  <a:lnTo>
                    <a:pt x="199" y="257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2" y="255"/>
                  </a:lnTo>
                  <a:lnTo>
                    <a:pt x="202" y="254"/>
                  </a:lnTo>
                  <a:lnTo>
                    <a:pt x="203" y="254"/>
                  </a:lnTo>
                  <a:lnTo>
                    <a:pt x="204" y="252"/>
                  </a:lnTo>
                  <a:lnTo>
                    <a:pt x="206" y="252"/>
                  </a:lnTo>
                  <a:lnTo>
                    <a:pt x="207" y="252"/>
                  </a:lnTo>
                  <a:lnTo>
                    <a:pt x="207" y="254"/>
                  </a:lnTo>
                  <a:lnTo>
                    <a:pt x="208" y="255"/>
                  </a:lnTo>
                  <a:lnTo>
                    <a:pt x="211" y="256"/>
                  </a:lnTo>
                  <a:lnTo>
                    <a:pt x="212" y="255"/>
                  </a:lnTo>
                  <a:lnTo>
                    <a:pt x="213" y="255"/>
                  </a:lnTo>
                  <a:lnTo>
                    <a:pt x="213" y="254"/>
                  </a:lnTo>
                  <a:lnTo>
                    <a:pt x="214" y="254"/>
                  </a:lnTo>
                  <a:lnTo>
                    <a:pt x="216" y="252"/>
                  </a:lnTo>
                  <a:lnTo>
                    <a:pt x="217" y="251"/>
                  </a:lnTo>
                  <a:lnTo>
                    <a:pt x="218" y="250"/>
                  </a:lnTo>
                  <a:lnTo>
                    <a:pt x="221" y="250"/>
                  </a:lnTo>
                  <a:lnTo>
                    <a:pt x="221" y="251"/>
                  </a:lnTo>
                  <a:lnTo>
                    <a:pt x="221" y="250"/>
                  </a:lnTo>
                  <a:lnTo>
                    <a:pt x="222" y="250"/>
                  </a:lnTo>
                  <a:lnTo>
                    <a:pt x="222" y="249"/>
                  </a:lnTo>
                  <a:lnTo>
                    <a:pt x="223" y="249"/>
                  </a:lnTo>
                  <a:lnTo>
                    <a:pt x="224" y="249"/>
                  </a:lnTo>
                  <a:lnTo>
                    <a:pt x="226" y="247"/>
                  </a:lnTo>
                  <a:lnTo>
                    <a:pt x="226" y="246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8" y="242"/>
                  </a:lnTo>
                  <a:lnTo>
                    <a:pt x="228" y="241"/>
                  </a:lnTo>
                  <a:lnTo>
                    <a:pt x="228" y="240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1"/>
                  </a:lnTo>
                  <a:lnTo>
                    <a:pt x="234" y="240"/>
                  </a:lnTo>
                  <a:lnTo>
                    <a:pt x="236" y="241"/>
                  </a:lnTo>
                  <a:lnTo>
                    <a:pt x="237" y="241"/>
                  </a:lnTo>
                  <a:lnTo>
                    <a:pt x="238" y="242"/>
                  </a:lnTo>
                  <a:lnTo>
                    <a:pt x="239" y="244"/>
                  </a:lnTo>
                  <a:lnTo>
                    <a:pt x="238" y="244"/>
                  </a:lnTo>
                  <a:lnTo>
                    <a:pt x="238" y="245"/>
                  </a:lnTo>
                  <a:lnTo>
                    <a:pt x="239" y="244"/>
                  </a:lnTo>
                  <a:lnTo>
                    <a:pt x="241" y="245"/>
                  </a:lnTo>
                  <a:lnTo>
                    <a:pt x="242" y="246"/>
                  </a:lnTo>
                  <a:lnTo>
                    <a:pt x="243" y="246"/>
                  </a:lnTo>
                  <a:lnTo>
                    <a:pt x="244" y="247"/>
                  </a:lnTo>
                  <a:lnTo>
                    <a:pt x="246" y="247"/>
                  </a:lnTo>
                  <a:lnTo>
                    <a:pt x="247" y="249"/>
                  </a:lnTo>
                  <a:lnTo>
                    <a:pt x="247" y="250"/>
                  </a:lnTo>
                  <a:lnTo>
                    <a:pt x="248" y="250"/>
                  </a:lnTo>
                  <a:lnTo>
                    <a:pt x="249" y="250"/>
                  </a:lnTo>
                  <a:lnTo>
                    <a:pt x="251" y="250"/>
                  </a:lnTo>
                  <a:lnTo>
                    <a:pt x="252" y="250"/>
                  </a:lnTo>
                  <a:lnTo>
                    <a:pt x="253" y="250"/>
                  </a:lnTo>
                  <a:lnTo>
                    <a:pt x="254" y="250"/>
                  </a:lnTo>
                  <a:lnTo>
                    <a:pt x="256" y="250"/>
                  </a:lnTo>
                  <a:lnTo>
                    <a:pt x="257" y="250"/>
                  </a:lnTo>
                  <a:lnTo>
                    <a:pt x="257" y="251"/>
                  </a:lnTo>
                  <a:lnTo>
                    <a:pt x="258" y="252"/>
                  </a:lnTo>
                  <a:lnTo>
                    <a:pt x="259" y="252"/>
                  </a:lnTo>
                  <a:lnTo>
                    <a:pt x="261" y="252"/>
                  </a:lnTo>
                  <a:lnTo>
                    <a:pt x="262" y="251"/>
                  </a:lnTo>
                  <a:lnTo>
                    <a:pt x="263" y="250"/>
                  </a:lnTo>
                  <a:lnTo>
                    <a:pt x="264" y="249"/>
                  </a:lnTo>
                  <a:lnTo>
                    <a:pt x="266" y="249"/>
                  </a:lnTo>
                  <a:lnTo>
                    <a:pt x="267" y="249"/>
                  </a:lnTo>
                  <a:lnTo>
                    <a:pt x="268" y="249"/>
                  </a:lnTo>
                  <a:lnTo>
                    <a:pt x="269" y="250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69" y="247"/>
                  </a:lnTo>
                  <a:lnTo>
                    <a:pt x="269" y="246"/>
                  </a:lnTo>
                  <a:lnTo>
                    <a:pt x="268" y="246"/>
                  </a:lnTo>
                  <a:lnTo>
                    <a:pt x="269" y="246"/>
                  </a:lnTo>
                  <a:lnTo>
                    <a:pt x="269" y="245"/>
                  </a:lnTo>
                  <a:lnTo>
                    <a:pt x="271" y="245"/>
                  </a:lnTo>
                  <a:lnTo>
                    <a:pt x="272" y="245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8" y="242"/>
                  </a:lnTo>
                  <a:lnTo>
                    <a:pt x="279" y="242"/>
                  </a:lnTo>
                  <a:lnTo>
                    <a:pt x="281" y="241"/>
                  </a:lnTo>
                  <a:lnTo>
                    <a:pt x="282" y="241"/>
                  </a:lnTo>
                  <a:lnTo>
                    <a:pt x="283" y="241"/>
                  </a:lnTo>
                  <a:lnTo>
                    <a:pt x="284" y="240"/>
                  </a:lnTo>
                  <a:lnTo>
                    <a:pt x="286" y="241"/>
                  </a:lnTo>
                  <a:lnTo>
                    <a:pt x="287" y="242"/>
                  </a:lnTo>
                  <a:lnTo>
                    <a:pt x="287" y="244"/>
                  </a:lnTo>
                  <a:lnTo>
                    <a:pt x="287" y="245"/>
                  </a:lnTo>
                  <a:lnTo>
                    <a:pt x="288" y="246"/>
                  </a:lnTo>
                  <a:lnTo>
                    <a:pt x="289" y="246"/>
                  </a:lnTo>
                  <a:lnTo>
                    <a:pt x="291" y="246"/>
                  </a:lnTo>
                  <a:lnTo>
                    <a:pt x="292" y="246"/>
                  </a:lnTo>
                  <a:lnTo>
                    <a:pt x="293" y="246"/>
                  </a:lnTo>
                  <a:lnTo>
                    <a:pt x="296" y="246"/>
                  </a:lnTo>
                  <a:lnTo>
                    <a:pt x="297" y="246"/>
                  </a:lnTo>
                  <a:lnTo>
                    <a:pt x="298" y="246"/>
                  </a:lnTo>
                  <a:lnTo>
                    <a:pt x="299" y="247"/>
                  </a:lnTo>
                  <a:lnTo>
                    <a:pt x="299" y="249"/>
                  </a:lnTo>
                  <a:lnTo>
                    <a:pt x="301" y="249"/>
                  </a:lnTo>
                  <a:lnTo>
                    <a:pt x="301" y="247"/>
                  </a:lnTo>
                  <a:lnTo>
                    <a:pt x="302" y="246"/>
                  </a:lnTo>
                  <a:lnTo>
                    <a:pt x="302" y="245"/>
                  </a:lnTo>
                  <a:lnTo>
                    <a:pt x="303" y="245"/>
                  </a:lnTo>
                  <a:lnTo>
                    <a:pt x="304" y="245"/>
                  </a:lnTo>
                  <a:lnTo>
                    <a:pt x="304" y="246"/>
                  </a:lnTo>
                  <a:lnTo>
                    <a:pt x="304" y="245"/>
                  </a:lnTo>
                  <a:lnTo>
                    <a:pt x="304" y="244"/>
                  </a:lnTo>
                  <a:lnTo>
                    <a:pt x="306" y="242"/>
                  </a:lnTo>
                  <a:lnTo>
                    <a:pt x="307" y="241"/>
                  </a:lnTo>
                  <a:lnTo>
                    <a:pt x="307" y="240"/>
                  </a:lnTo>
                  <a:lnTo>
                    <a:pt x="306" y="240"/>
                  </a:lnTo>
                  <a:lnTo>
                    <a:pt x="306" y="239"/>
                  </a:lnTo>
                  <a:lnTo>
                    <a:pt x="306" y="237"/>
                  </a:lnTo>
                  <a:lnTo>
                    <a:pt x="306" y="236"/>
                  </a:lnTo>
                  <a:lnTo>
                    <a:pt x="307" y="235"/>
                  </a:lnTo>
                  <a:lnTo>
                    <a:pt x="307" y="234"/>
                  </a:lnTo>
                  <a:lnTo>
                    <a:pt x="308" y="232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9" y="229"/>
                  </a:lnTo>
                  <a:lnTo>
                    <a:pt x="311" y="229"/>
                  </a:lnTo>
                  <a:lnTo>
                    <a:pt x="312" y="229"/>
                  </a:lnTo>
                  <a:lnTo>
                    <a:pt x="312" y="226"/>
                  </a:lnTo>
                  <a:lnTo>
                    <a:pt x="313" y="225"/>
                  </a:lnTo>
                  <a:lnTo>
                    <a:pt x="314" y="225"/>
                  </a:lnTo>
                  <a:lnTo>
                    <a:pt x="316" y="224"/>
                  </a:lnTo>
                  <a:lnTo>
                    <a:pt x="317" y="225"/>
                  </a:lnTo>
                  <a:lnTo>
                    <a:pt x="318" y="224"/>
                  </a:lnTo>
                  <a:lnTo>
                    <a:pt x="319" y="222"/>
                  </a:lnTo>
                  <a:lnTo>
                    <a:pt x="319" y="221"/>
                  </a:lnTo>
                  <a:lnTo>
                    <a:pt x="321" y="220"/>
                  </a:lnTo>
                  <a:lnTo>
                    <a:pt x="322" y="219"/>
                  </a:lnTo>
                  <a:lnTo>
                    <a:pt x="323" y="219"/>
                  </a:lnTo>
                  <a:lnTo>
                    <a:pt x="323" y="217"/>
                  </a:lnTo>
                  <a:lnTo>
                    <a:pt x="323" y="216"/>
                  </a:lnTo>
                  <a:lnTo>
                    <a:pt x="324" y="217"/>
                  </a:lnTo>
                  <a:lnTo>
                    <a:pt x="326" y="216"/>
                  </a:lnTo>
                  <a:lnTo>
                    <a:pt x="328" y="215"/>
                  </a:lnTo>
                  <a:lnTo>
                    <a:pt x="329" y="215"/>
                  </a:lnTo>
                  <a:lnTo>
                    <a:pt x="329" y="214"/>
                  </a:lnTo>
                  <a:lnTo>
                    <a:pt x="331" y="212"/>
                  </a:lnTo>
                  <a:lnTo>
                    <a:pt x="332" y="212"/>
                  </a:lnTo>
                  <a:lnTo>
                    <a:pt x="331" y="212"/>
                  </a:lnTo>
                  <a:lnTo>
                    <a:pt x="331" y="211"/>
                  </a:lnTo>
                  <a:lnTo>
                    <a:pt x="332" y="210"/>
                  </a:lnTo>
                  <a:lnTo>
                    <a:pt x="333" y="209"/>
                  </a:lnTo>
                  <a:lnTo>
                    <a:pt x="333" y="207"/>
                  </a:lnTo>
                  <a:lnTo>
                    <a:pt x="334" y="206"/>
                  </a:lnTo>
                  <a:lnTo>
                    <a:pt x="334" y="205"/>
                  </a:lnTo>
                  <a:lnTo>
                    <a:pt x="334" y="204"/>
                  </a:lnTo>
                  <a:lnTo>
                    <a:pt x="334" y="202"/>
                  </a:lnTo>
                  <a:lnTo>
                    <a:pt x="336" y="202"/>
                  </a:lnTo>
                  <a:lnTo>
                    <a:pt x="336" y="201"/>
                  </a:lnTo>
                  <a:lnTo>
                    <a:pt x="337" y="200"/>
                  </a:lnTo>
                  <a:lnTo>
                    <a:pt x="338" y="200"/>
                  </a:lnTo>
                  <a:lnTo>
                    <a:pt x="338" y="201"/>
                  </a:lnTo>
                  <a:lnTo>
                    <a:pt x="339" y="200"/>
                  </a:lnTo>
                  <a:lnTo>
                    <a:pt x="341" y="200"/>
                  </a:lnTo>
                  <a:lnTo>
                    <a:pt x="342" y="201"/>
                  </a:lnTo>
                  <a:lnTo>
                    <a:pt x="342" y="202"/>
                  </a:lnTo>
                  <a:lnTo>
                    <a:pt x="342" y="204"/>
                  </a:lnTo>
                  <a:lnTo>
                    <a:pt x="343" y="204"/>
                  </a:lnTo>
                  <a:lnTo>
                    <a:pt x="344" y="204"/>
                  </a:lnTo>
                  <a:lnTo>
                    <a:pt x="344" y="202"/>
                  </a:lnTo>
                  <a:lnTo>
                    <a:pt x="344" y="201"/>
                  </a:lnTo>
                  <a:lnTo>
                    <a:pt x="346" y="201"/>
                  </a:lnTo>
                  <a:lnTo>
                    <a:pt x="346" y="200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9" y="198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3" y="197"/>
                  </a:lnTo>
                  <a:lnTo>
                    <a:pt x="354" y="197"/>
                  </a:lnTo>
                  <a:lnTo>
                    <a:pt x="353" y="196"/>
                  </a:lnTo>
                  <a:lnTo>
                    <a:pt x="354" y="196"/>
                  </a:lnTo>
                  <a:lnTo>
                    <a:pt x="354" y="195"/>
                  </a:lnTo>
                  <a:lnTo>
                    <a:pt x="356" y="195"/>
                  </a:lnTo>
                  <a:lnTo>
                    <a:pt x="357" y="195"/>
                  </a:lnTo>
                  <a:lnTo>
                    <a:pt x="358" y="193"/>
                  </a:lnTo>
                  <a:lnTo>
                    <a:pt x="358" y="192"/>
                  </a:lnTo>
                  <a:lnTo>
                    <a:pt x="360" y="193"/>
                  </a:lnTo>
                  <a:lnTo>
                    <a:pt x="361" y="193"/>
                  </a:lnTo>
                  <a:lnTo>
                    <a:pt x="362" y="195"/>
                  </a:lnTo>
                  <a:lnTo>
                    <a:pt x="363" y="193"/>
                  </a:lnTo>
                  <a:lnTo>
                    <a:pt x="365" y="193"/>
                  </a:lnTo>
                  <a:lnTo>
                    <a:pt x="365" y="195"/>
                  </a:lnTo>
                  <a:lnTo>
                    <a:pt x="366" y="195"/>
                  </a:lnTo>
                  <a:lnTo>
                    <a:pt x="367" y="195"/>
                  </a:lnTo>
                  <a:lnTo>
                    <a:pt x="367" y="193"/>
                  </a:lnTo>
                  <a:lnTo>
                    <a:pt x="367" y="192"/>
                  </a:lnTo>
                  <a:lnTo>
                    <a:pt x="367" y="191"/>
                  </a:lnTo>
                  <a:lnTo>
                    <a:pt x="367" y="190"/>
                  </a:lnTo>
                  <a:lnTo>
                    <a:pt x="367" y="188"/>
                  </a:lnTo>
                  <a:lnTo>
                    <a:pt x="368" y="186"/>
                  </a:lnTo>
                  <a:lnTo>
                    <a:pt x="370" y="186"/>
                  </a:lnTo>
                  <a:lnTo>
                    <a:pt x="370" y="187"/>
                  </a:lnTo>
                  <a:lnTo>
                    <a:pt x="370" y="188"/>
                  </a:lnTo>
                  <a:lnTo>
                    <a:pt x="370" y="190"/>
                  </a:lnTo>
                  <a:lnTo>
                    <a:pt x="371" y="190"/>
                  </a:lnTo>
                  <a:lnTo>
                    <a:pt x="372" y="191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2" y="186"/>
                  </a:lnTo>
                  <a:lnTo>
                    <a:pt x="371" y="185"/>
                  </a:lnTo>
                  <a:lnTo>
                    <a:pt x="371" y="183"/>
                  </a:lnTo>
                  <a:lnTo>
                    <a:pt x="372" y="183"/>
                  </a:lnTo>
                  <a:lnTo>
                    <a:pt x="372" y="182"/>
                  </a:lnTo>
                  <a:lnTo>
                    <a:pt x="372" y="181"/>
                  </a:lnTo>
                  <a:lnTo>
                    <a:pt x="373" y="181"/>
                  </a:lnTo>
                  <a:lnTo>
                    <a:pt x="375" y="181"/>
                  </a:lnTo>
                  <a:lnTo>
                    <a:pt x="376" y="180"/>
                  </a:lnTo>
                  <a:lnTo>
                    <a:pt x="377" y="181"/>
                  </a:lnTo>
                  <a:lnTo>
                    <a:pt x="377" y="182"/>
                  </a:lnTo>
                  <a:lnTo>
                    <a:pt x="378" y="182"/>
                  </a:lnTo>
                  <a:lnTo>
                    <a:pt x="378" y="181"/>
                  </a:lnTo>
                  <a:lnTo>
                    <a:pt x="380" y="181"/>
                  </a:lnTo>
                  <a:lnTo>
                    <a:pt x="380" y="180"/>
                  </a:lnTo>
                  <a:lnTo>
                    <a:pt x="380" y="178"/>
                  </a:lnTo>
                  <a:lnTo>
                    <a:pt x="381" y="178"/>
                  </a:lnTo>
                  <a:lnTo>
                    <a:pt x="381" y="177"/>
                  </a:lnTo>
                  <a:lnTo>
                    <a:pt x="382" y="178"/>
                  </a:lnTo>
                  <a:lnTo>
                    <a:pt x="383" y="178"/>
                  </a:lnTo>
                  <a:lnTo>
                    <a:pt x="385" y="178"/>
                  </a:lnTo>
                  <a:lnTo>
                    <a:pt x="385" y="177"/>
                  </a:lnTo>
                  <a:lnTo>
                    <a:pt x="383" y="177"/>
                  </a:lnTo>
                  <a:lnTo>
                    <a:pt x="383" y="176"/>
                  </a:lnTo>
                  <a:lnTo>
                    <a:pt x="385" y="176"/>
                  </a:lnTo>
                  <a:lnTo>
                    <a:pt x="386" y="176"/>
                  </a:lnTo>
                  <a:lnTo>
                    <a:pt x="387" y="176"/>
                  </a:lnTo>
                  <a:lnTo>
                    <a:pt x="387" y="175"/>
                  </a:lnTo>
                  <a:lnTo>
                    <a:pt x="387" y="173"/>
                  </a:lnTo>
                  <a:lnTo>
                    <a:pt x="387" y="175"/>
                  </a:lnTo>
                  <a:lnTo>
                    <a:pt x="388" y="175"/>
                  </a:lnTo>
                  <a:lnTo>
                    <a:pt x="390" y="175"/>
                  </a:lnTo>
                  <a:lnTo>
                    <a:pt x="390" y="173"/>
                  </a:lnTo>
                  <a:lnTo>
                    <a:pt x="388" y="173"/>
                  </a:lnTo>
                  <a:lnTo>
                    <a:pt x="390" y="172"/>
                  </a:lnTo>
                  <a:lnTo>
                    <a:pt x="391" y="172"/>
                  </a:lnTo>
                  <a:lnTo>
                    <a:pt x="391" y="171"/>
                  </a:lnTo>
                  <a:lnTo>
                    <a:pt x="391" y="170"/>
                  </a:lnTo>
                  <a:lnTo>
                    <a:pt x="392" y="170"/>
                  </a:lnTo>
                  <a:lnTo>
                    <a:pt x="392" y="168"/>
                  </a:lnTo>
                  <a:lnTo>
                    <a:pt x="393" y="168"/>
                  </a:lnTo>
                  <a:lnTo>
                    <a:pt x="395" y="167"/>
                  </a:lnTo>
                  <a:lnTo>
                    <a:pt x="396" y="166"/>
                  </a:lnTo>
                  <a:lnTo>
                    <a:pt x="397" y="165"/>
                  </a:lnTo>
                  <a:lnTo>
                    <a:pt x="397" y="163"/>
                  </a:lnTo>
                  <a:lnTo>
                    <a:pt x="398" y="163"/>
                  </a:lnTo>
                  <a:lnTo>
                    <a:pt x="400" y="163"/>
                  </a:lnTo>
                  <a:lnTo>
                    <a:pt x="401" y="163"/>
                  </a:lnTo>
                  <a:lnTo>
                    <a:pt x="402" y="162"/>
                  </a:lnTo>
                  <a:lnTo>
                    <a:pt x="402" y="161"/>
                  </a:lnTo>
                  <a:lnTo>
                    <a:pt x="403" y="161"/>
                  </a:lnTo>
                  <a:lnTo>
                    <a:pt x="403" y="160"/>
                  </a:lnTo>
                  <a:lnTo>
                    <a:pt x="405" y="158"/>
                  </a:lnTo>
                  <a:lnTo>
                    <a:pt x="406" y="157"/>
                  </a:lnTo>
                  <a:lnTo>
                    <a:pt x="407" y="157"/>
                  </a:lnTo>
                  <a:lnTo>
                    <a:pt x="407" y="158"/>
                  </a:lnTo>
                  <a:lnTo>
                    <a:pt x="407" y="160"/>
                  </a:lnTo>
                  <a:lnTo>
                    <a:pt x="408" y="158"/>
                  </a:lnTo>
                  <a:lnTo>
                    <a:pt x="408" y="157"/>
                  </a:lnTo>
                  <a:lnTo>
                    <a:pt x="410" y="156"/>
                  </a:lnTo>
                  <a:lnTo>
                    <a:pt x="410" y="157"/>
                  </a:lnTo>
                  <a:lnTo>
                    <a:pt x="411" y="158"/>
                  </a:lnTo>
                  <a:lnTo>
                    <a:pt x="412" y="158"/>
                  </a:lnTo>
                  <a:lnTo>
                    <a:pt x="413" y="158"/>
                  </a:lnTo>
                  <a:lnTo>
                    <a:pt x="415" y="158"/>
                  </a:lnTo>
                  <a:lnTo>
                    <a:pt x="416" y="157"/>
                  </a:lnTo>
                  <a:lnTo>
                    <a:pt x="415" y="157"/>
                  </a:lnTo>
                  <a:lnTo>
                    <a:pt x="413" y="157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1" y="155"/>
                  </a:lnTo>
                  <a:lnTo>
                    <a:pt x="411" y="153"/>
                  </a:lnTo>
                  <a:lnTo>
                    <a:pt x="411" y="152"/>
                  </a:lnTo>
                  <a:lnTo>
                    <a:pt x="412" y="152"/>
                  </a:lnTo>
                  <a:lnTo>
                    <a:pt x="413" y="152"/>
                  </a:lnTo>
                  <a:lnTo>
                    <a:pt x="412" y="153"/>
                  </a:lnTo>
                  <a:lnTo>
                    <a:pt x="413" y="155"/>
                  </a:lnTo>
                  <a:lnTo>
                    <a:pt x="415" y="155"/>
                  </a:lnTo>
                  <a:lnTo>
                    <a:pt x="416" y="153"/>
                  </a:lnTo>
                  <a:lnTo>
                    <a:pt x="417" y="152"/>
                  </a:lnTo>
                  <a:lnTo>
                    <a:pt x="417" y="151"/>
                  </a:lnTo>
                  <a:lnTo>
                    <a:pt x="416" y="151"/>
                  </a:lnTo>
                  <a:lnTo>
                    <a:pt x="416" y="150"/>
                  </a:lnTo>
                  <a:lnTo>
                    <a:pt x="415" y="150"/>
                  </a:lnTo>
                  <a:lnTo>
                    <a:pt x="415" y="148"/>
                  </a:lnTo>
                  <a:lnTo>
                    <a:pt x="415" y="147"/>
                  </a:lnTo>
                  <a:lnTo>
                    <a:pt x="416" y="147"/>
                  </a:lnTo>
                  <a:lnTo>
                    <a:pt x="416" y="146"/>
                  </a:lnTo>
                  <a:lnTo>
                    <a:pt x="417" y="147"/>
                  </a:lnTo>
                  <a:lnTo>
                    <a:pt x="418" y="147"/>
                  </a:lnTo>
                  <a:lnTo>
                    <a:pt x="418" y="146"/>
                  </a:lnTo>
                  <a:lnTo>
                    <a:pt x="418" y="145"/>
                  </a:lnTo>
                  <a:lnTo>
                    <a:pt x="420" y="145"/>
                  </a:lnTo>
                  <a:lnTo>
                    <a:pt x="420" y="143"/>
                  </a:lnTo>
                  <a:lnTo>
                    <a:pt x="420" y="142"/>
                  </a:lnTo>
                  <a:lnTo>
                    <a:pt x="420" y="141"/>
                  </a:lnTo>
                  <a:lnTo>
                    <a:pt x="421" y="141"/>
                  </a:lnTo>
                  <a:lnTo>
                    <a:pt x="422" y="142"/>
                  </a:lnTo>
                  <a:lnTo>
                    <a:pt x="423" y="142"/>
                  </a:lnTo>
                  <a:lnTo>
                    <a:pt x="423" y="141"/>
                  </a:lnTo>
                  <a:lnTo>
                    <a:pt x="425" y="141"/>
                  </a:lnTo>
                  <a:lnTo>
                    <a:pt x="426" y="141"/>
                  </a:lnTo>
                  <a:lnTo>
                    <a:pt x="427" y="141"/>
                  </a:lnTo>
                  <a:lnTo>
                    <a:pt x="428" y="141"/>
                  </a:lnTo>
                  <a:lnTo>
                    <a:pt x="430" y="141"/>
                  </a:lnTo>
                  <a:lnTo>
                    <a:pt x="431" y="142"/>
                  </a:lnTo>
                  <a:lnTo>
                    <a:pt x="431" y="143"/>
                  </a:lnTo>
                  <a:lnTo>
                    <a:pt x="431" y="145"/>
                  </a:lnTo>
                  <a:lnTo>
                    <a:pt x="432" y="146"/>
                  </a:lnTo>
                  <a:lnTo>
                    <a:pt x="433" y="147"/>
                  </a:lnTo>
                  <a:lnTo>
                    <a:pt x="432" y="147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6" y="150"/>
                  </a:lnTo>
                  <a:lnTo>
                    <a:pt x="437" y="150"/>
                  </a:lnTo>
                  <a:lnTo>
                    <a:pt x="438" y="150"/>
                  </a:lnTo>
                  <a:lnTo>
                    <a:pt x="438" y="148"/>
                  </a:lnTo>
                  <a:lnTo>
                    <a:pt x="440" y="148"/>
                  </a:lnTo>
                  <a:lnTo>
                    <a:pt x="441" y="148"/>
                  </a:lnTo>
                  <a:lnTo>
                    <a:pt x="442" y="147"/>
                  </a:lnTo>
                  <a:lnTo>
                    <a:pt x="443" y="147"/>
                  </a:lnTo>
                  <a:lnTo>
                    <a:pt x="445" y="147"/>
                  </a:lnTo>
                  <a:lnTo>
                    <a:pt x="447" y="146"/>
                  </a:lnTo>
                  <a:lnTo>
                    <a:pt x="448" y="146"/>
                  </a:lnTo>
                  <a:lnTo>
                    <a:pt x="450" y="147"/>
                  </a:lnTo>
                  <a:lnTo>
                    <a:pt x="451" y="146"/>
                  </a:lnTo>
                  <a:lnTo>
                    <a:pt x="452" y="146"/>
                  </a:lnTo>
                  <a:lnTo>
                    <a:pt x="452" y="145"/>
                  </a:lnTo>
                  <a:lnTo>
                    <a:pt x="453" y="145"/>
                  </a:lnTo>
                  <a:lnTo>
                    <a:pt x="453" y="143"/>
                  </a:lnTo>
                  <a:lnTo>
                    <a:pt x="455" y="143"/>
                  </a:lnTo>
                  <a:lnTo>
                    <a:pt x="455" y="141"/>
                  </a:lnTo>
                  <a:lnTo>
                    <a:pt x="456" y="141"/>
                  </a:lnTo>
                  <a:lnTo>
                    <a:pt x="456" y="140"/>
                  </a:lnTo>
                  <a:lnTo>
                    <a:pt x="457" y="138"/>
                  </a:lnTo>
                  <a:lnTo>
                    <a:pt x="457" y="137"/>
                  </a:lnTo>
                  <a:lnTo>
                    <a:pt x="458" y="137"/>
                  </a:lnTo>
                  <a:lnTo>
                    <a:pt x="458" y="138"/>
                  </a:lnTo>
                  <a:lnTo>
                    <a:pt x="460" y="140"/>
                  </a:lnTo>
                  <a:lnTo>
                    <a:pt x="461" y="138"/>
                  </a:lnTo>
                  <a:lnTo>
                    <a:pt x="462" y="137"/>
                  </a:lnTo>
                  <a:lnTo>
                    <a:pt x="462" y="138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5" y="141"/>
                  </a:lnTo>
                  <a:lnTo>
                    <a:pt x="466" y="141"/>
                  </a:lnTo>
                  <a:lnTo>
                    <a:pt x="466" y="142"/>
                  </a:lnTo>
                  <a:lnTo>
                    <a:pt x="468" y="143"/>
                  </a:lnTo>
                  <a:lnTo>
                    <a:pt x="470" y="143"/>
                  </a:lnTo>
                  <a:lnTo>
                    <a:pt x="470" y="142"/>
                  </a:lnTo>
                  <a:lnTo>
                    <a:pt x="471" y="141"/>
                  </a:lnTo>
                  <a:lnTo>
                    <a:pt x="472" y="141"/>
                  </a:lnTo>
                  <a:lnTo>
                    <a:pt x="471" y="140"/>
                  </a:lnTo>
                  <a:lnTo>
                    <a:pt x="470" y="138"/>
                  </a:lnTo>
                  <a:lnTo>
                    <a:pt x="470" y="137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2" y="132"/>
                  </a:lnTo>
                  <a:lnTo>
                    <a:pt x="473" y="132"/>
                  </a:lnTo>
                  <a:lnTo>
                    <a:pt x="475" y="133"/>
                  </a:lnTo>
                  <a:lnTo>
                    <a:pt x="476" y="133"/>
                  </a:lnTo>
                  <a:lnTo>
                    <a:pt x="477" y="133"/>
                  </a:lnTo>
                  <a:lnTo>
                    <a:pt x="476" y="132"/>
                  </a:lnTo>
                  <a:lnTo>
                    <a:pt x="476" y="131"/>
                  </a:lnTo>
                  <a:lnTo>
                    <a:pt x="476" y="130"/>
                  </a:lnTo>
                  <a:lnTo>
                    <a:pt x="477" y="130"/>
                  </a:lnTo>
                  <a:lnTo>
                    <a:pt x="478" y="128"/>
                  </a:lnTo>
                  <a:lnTo>
                    <a:pt x="481" y="128"/>
                  </a:lnTo>
                  <a:lnTo>
                    <a:pt x="481" y="127"/>
                  </a:lnTo>
                  <a:lnTo>
                    <a:pt x="482" y="127"/>
                  </a:lnTo>
                  <a:lnTo>
                    <a:pt x="482" y="126"/>
                  </a:lnTo>
                  <a:lnTo>
                    <a:pt x="483" y="126"/>
                  </a:lnTo>
                  <a:lnTo>
                    <a:pt x="483" y="125"/>
                  </a:lnTo>
                  <a:lnTo>
                    <a:pt x="485" y="125"/>
                  </a:lnTo>
                  <a:lnTo>
                    <a:pt x="486" y="125"/>
                  </a:lnTo>
                  <a:lnTo>
                    <a:pt x="487" y="126"/>
                  </a:lnTo>
                  <a:lnTo>
                    <a:pt x="487" y="127"/>
                  </a:lnTo>
                  <a:lnTo>
                    <a:pt x="488" y="127"/>
                  </a:lnTo>
                  <a:lnTo>
                    <a:pt x="490" y="127"/>
                  </a:lnTo>
                  <a:lnTo>
                    <a:pt x="491" y="127"/>
                  </a:lnTo>
                  <a:lnTo>
                    <a:pt x="492" y="127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6" y="128"/>
                  </a:lnTo>
                  <a:lnTo>
                    <a:pt x="497" y="126"/>
                  </a:lnTo>
                  <a:lnTo>
                    <a:pt x="498" y="126"/>
                  </a:lnTo>
                  <a:lnTo>
                    <a:pt x="500" y="125"/>
                  </a:lnTo>
                  <a:lnTo>
                    <a:pt x="500" y="123"/>
                  </a:lnTo>
                  <a:lnTo>
                    <a:pt x="498" y="122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8" y="120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1" y="117"/>
                  </a:lnTo>
                  <a:lnTo>
                    <a:pt x="502" y="117"/>
                  </a:lnTo>
                  <a:lnTo>
                    <a:pt x="501" y="116"/>
                  </a:lnTo>
                  <a:lnTo>
                    <a:pt x="501" y="115"/>
                  </a:lnTo>
                  <a:lnTo>
                    <a:pt x="502" y="115"/>
                  </a:lnTo>
                  <a:lnTo>
                    <a:pt x="503" y="115"/>
                  </a:lnTo>
                  <a:lnTo>
                    <a:pt x="503" y="113"/>
                  </a:lnTo>
                  <a:lnTo>
                    <a:pt x="503" y="112"/>
                  </a:lnTo>
                  <a:lnTo>
                    <a:pt x="503" y="111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3" y="107"/>
                  </a:lnTo>
                  <a:lnTo>
                    <a:pt x="505" y="107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3" y="105"/>
                  </a:lnTo>
                  <a:lnTo>
                    <a:pt x="505" y="103"/>
                  </a:lnTo>
                  <a:lnTo>
                    <a:pt x="505" y="102"/>
                  </a:lnTo>
                  <a:lnTo>
                    <a:pt x="505" y="101"/>
                  </a:lnTo>
                  <a:lnTo>
                    <a:pt x="503" y="101"/>
                  </a:lnTo>
                  <a:lnTo>
                    <a:pt x="503" y="100"/>
                  </a:lnTo>
                  <a:lnTo>
                    <a:pt x="502" y="100"/>
                  </a:lnTo>
                  <a:lnTo>
                    <a:pt x="501" y="100"/>
                  </a:lnTo>
                  <a:lnTo>
                    <a:pt x="500" y="98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7" y="93"/>
                  </a:lnTo>
                  <a:lnTo>
                    <a:pt x="497" y="92"/>
                  </a:lnTo>
                  <a:lnTo>
                    <a:pt x="497" y="91"/>
                  </a:lnTo>
                  <a:lnTo>
                    <a:pt x="497" y="90"/>
                  </a:lnTo>
                  <a:lnTo>
                    <a:pt x="497" y="88"/>
                  </a:lnTo>
                  <a:lnTo>
                    <a:pt x="498" y="87"/>
                  </a:lnTo>
                  <a:lnTo>
                    <a:pt x="498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0" y="82"/>
                  </a:lnTo>
                  <a:lnTo>
                    <a:pt x="500" y="81"/>
                  </a:lnTo>
                  <a:lnTo>
                    <a:pt x="498" y="81"/>
                  </a:lnTo>
                  <a:lnTo>
                    <a:pt x="497" y="81"/>
                  </a:lnTo>
                  <a:lnTo>
                    <a:pt x="497" y="80"/>
                  </a:lnTo>
                  <a:lnTo>
                    <a:pt x="497" y="78"/>
                  </a:lnTo>
                  <a:lnTo>
                    <a:pt x="497" y="77"/>
                  </a:lnTo>
                  <a:lnTo>
                    <a:pt x="497" y="76"/>
                  </a:lnTo>
                  <a:lnTo>
                    <a:pt x="496" y="76"/>
                  </a:lnTo>
                  <a:lnTo>
                    <a:pt x="496" y="77"/>
                  </a:lnTo>
                  <a:lnTo>
                    <a:pt x="495" y="77"/>
                  </a:lnTo>
                  <a:lnTo>
                    <a:pt x="495" y="78"/>
                  </a:lnTo>
                  <a:lnTo>
                    <a:pt x="493" y="77"/>
                  </a:lnTo>
                  <a:lnTo>
                    <a:pt x="492" y="77"/>
                  </a:lnTo>
                  <a:lnTo>
                    <a:pt x="491" y="77"/>
                  </a:lnTo>
                  <a:lnTo>
                    <a:pt x="490" y="76"/>
                  </a:lnTo>
                  <a:lnTo>
                    <a:pt x="490" y="75"/>
                  </a:lnTo>
                  <a:lnTo>
                    <a:pt x="490" y="73"/>
                  </a:lnTo>
                  <a:lnTo>
                    <a:pt x="490" y="72"/>
                  </a:lnTo>
                  <a:lnTo>
                    <a:pt x="490" y="71"/>
                  </a:lnTo>
                  <a:lnTo>
                    <a:pt x="490" y="70"/>
                  </a:lnTo>
                  <a:lnTo>
                    <a:pt x="488" y="70"/>
                  </a:lnTo>
                  <a:lnTo>
                    <a:pt x="487" y="70"/>
                  </a:lnTo>
                  <a:lnTo>
                    <a:pt x="486" y="71"/>
                  </a:lnTo>
                  <a:lnTo>
                    <a:pt x="485" y="70"/>
                  </a:lnTo>
                  <a:lnTo>
                    <a:pt x="483" y="70"/>
                  </a:lnTo>
                  <a:lnTo>
                    <a:pt x="482" y="68"/>
                  </a:lnTo>
                  <a:lnTo>
                    <a:pt x="483" y="68"/>
                  </a:lnTo>
                  <a:lnTo>
                    <a:pt x="483" y="67"/>
                  </a:lnTo>
                  <a:lnTo>
                    <a:pt x="483" y="66"/>
                  </a:lnTo>
                  <a:lnTo>
                    <a:pt x="485" y="66"/>
                  </a:lnTo>
                  <a:lnTo>
                    <a:pt x="485" y="65"/>
                  </a:lnTo>
                  <a:lnTo>
                    <a:pt x="483" y="65"/>
                  </a:lnTo>
                  <a:lnTo>
                    <a:pt x="485" y="63"/>
                  </a:lnTo>
                  <a:lnTo>
                    <a:pt x="486" y="63"/>
                  </a:lnTo>
                  <a:lnTo>
                    <a:pt x="487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0" y="61"/>
                  </a:lnTo>
                  <a:lnTo>
                    <a:pt x="490" y="60"/>
                  </a:lnTo>
                  <a:lnTo>
                    <a:pt x="488" y="60"/>
                  </a:lnTo>
                  <a:lnTo>
                    <a:pt x="488" y="58"/>
                  </a:lnTo>
                  <a:lnTo>
                    <a:pt x="488" y="57"/>
                  </a:lnTo>
                  <a:lnTo>
                    <a:pt x="488" y="56"/>
                  </a:lnTo>
                  <a:lnTo>
                    <a:pt x="487" y="55"/>
                  </a:lnTo>
                  <a:lnTo>
                    <a:pt x="487" y="53"/>
                  </a:lnTo>
                  <a:lnTo>
                    <a:pt x="488" y="52"/>
                  </a:lnTo>
                  <a:lnTo>
                    <a:pt x="488" y="51"/>
                  </a:lnTo>
                  <a:lnTo>
                    <a:pt x="488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1" y="47"/>
                  </a:lnTo>
                  <a:lnTo>
                    <a:pt x="492" y="47"/>
                  </a:lnTo>
                  <a:lnTo>
                    <a:pt x="493" y="46"/>
                  </a:lnTo>
                  <a:lnTo>
                    <a:pt x="493" y="45"/>
                  </a:lnTo>
                  <a:lnTo>
                    <a:pt x="495" y="45"/>
                  </a:lnTo>
                  <a:lnTo>
                    <a:pt x="495" y="43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8" y="42"/>
                  </a:lnTo>
                  <a:lnTo>
                    <a:pt x="498" y="41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2" y="37"/>
                  </a:lnTo>
                  <a:lnTo>
                    <a:pt x="502" y="36"/>
                  </a:lnTo>
                  <a:lnTo>
                    <a:pt x="502" y="35"/>
                  </a:lnTo>
                  <a:lnTo>
                    <a:pt x="501" y="35"/>
                  </a:lnTo>
                  <a:lnTo>
                    <a:pt x="500" y="33"/>
                  </a:lnTo>
                  <a:lnTo>
                    <a:pt x="501" y="32"/>
                  </a:lnTo>
                  <a:lnTo>
                    <a:pt x="502" y="32"/>
                  </a:lnTo>
                  <a:lnTo>
                    <a:pt x="503" y="32"/>
                  </a:lnTo>
                  <a:lnTo>
                    <a:pt x="502" y="31"/>
                  </a:lnTo>
                  <a:lnTo>
                    <a:pt x="502" y="30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27"/>
                  </a:lnTo>
                  <a:lnTo>
                    <a:pt x="506" y="27"/>
                  </a:lnTo>
                  <a:lnTo>
                    <a:pt x="506" y="26"/>
                  </a:lnTo>
                  <a:lnTo>
                    <a:pt x="506" y="25"/>
                  </a:lnTo>
                  <a:lnTo>
                    <a:pt x="506" y="23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8" y="20"/>
                  </a:lnTo>
                  <a:lnTo>
                    <a:pt x="510" y="20"/>
                  </a:lnTo>
                  <a:lnTo>
                    <a:pt x="510" y="18"/>
                  </a:lnTo>
                  <a:lnTo>
                    <a:pt x="511" y="18"/>
                  </a:lnTo>
                  <a:lnTo>
                    <a:pt x="512" y="18"/>
                  </a:lnTo>
                  <a:lnTo>
                    <a:pt x="513" y="18"/>
                  </a:lnTo>
                  <a:lnTo>
                    <a:pt x="515" y="18"/>
                  </a:lnTo>
                  <a:lnTo>
                    <a:pt x="515" y="17"/>
                  </a:lnTo>
                  <a:lnTo>
                    <a:pt x="515" y="16"/>
                  </a:lnTo>
                  <a:lnTo>
                    <a:pt x="516" y="16"/>
                  </a:lnTo>
                  <a:lnTo>
                    <a:pt x="517" y="16"/>
                  </a:lnTo>
                  <a:lnTo>
                    <a:pt x="518" y="16"/>
                  </a:lnTo>
                  <a:lnTo>
                    <a:pt x="520" y="15"/>
                  </a:lnTo>
                  <a:lnTo>
                    <a:pt x="518" y="15"/>
                  </a:lnTo>
                  <a:lnTo>
                    <a:pt x="518" y="13"/>
                  </a:lnTo>
                  <a:lnTo>
                    <a:pt x="517" y="12"/>
                  </a:lnTo>
                  <a:lnTo>
                    <a:pt x="517" y="11"/>
                  </a:lnTo>
                  <a:lnTo>
                    <a:pt x="517" y="10"/>
                  </a:lnTo>
                  <a:lnTo>
                    <a:pt x="516" y="10"/>
                  </a:lnTo>
                  <a:lnTo>
                    <a:pt x="515" y="11"/>
                  </a:lnTo>
                  <a:lnTo>
                    <a:pt x="513" y="11"/>
                  </a:lnTo>
                  <a:lnTo>
                    <a:pt x="512" y="10"/>
                  </a:lnTo>
                  <a:lnTo>
                    <a:pt x="512" y="8"/>
                  </a:lnTo>
                  <a:lnTo>
                    <a:pt x="512" y="7"/>
                  </a:lnTo>
                  <a:lnTo>
                    <a:pt x="511" y="7"/>
                  </a:lnTo>
                  <a:lnTo>
                    <a:pt x="511" y="6"/>
                  </a:lnTo>
                  <a:lnTo>
                    <a:pt x="510" y="6"/>
                  </a:lnTo>
                  <a:lnTo>
                    <a:pt x="510" y="5"/>
                  </a:lnTo>
                  <a:lnTo>
                    <a:pt x="510" y="3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0" y="1"/>
                  </a:lnTo>
                  <a:lnTo>
                    <a:pt x="511" y="1"/>
                  </a:lnTo>
                  <a:lnTo>
                    <a:pt x="511" y="0"/>
                  </a:lnTo>
                  <a:lnTo>
                    <a:pt x="511" y="1"/>
                  </a:lnTo>
                  <a:lnTo>
                    <a:pt x="512" y="1"/>
                  </a:lnTo>
                  <a:lnTo>
                    <a:pt x="512" y="2"/>
                  </a:lnTo>
                  <a:lnTo>
                    <a:pt x="512" y="3"/>
                  </a:lnTo>
                  <a:lnTo>
                    <a:pt x="512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2495" y="2128"/>
              <a:ext cx="89" cy="551"/>
            </a:xfrm>
            <a:custGeom>
              <a:avLst/>
              <a:gdLst/>
              <a:ahLst/>
              <a:cxnLst>
                <a:cxn ang="0">
                  <a:pos x="5" y="543"/>
                </a:cxn>
                <a:cxn ang="0">
                  <a:pos x="5" y="540"/>
                </a:cxn>
                <a:cxn ang="0">
                  <a:pos x="13" y="531"/>
                </a:cxn>
                <a:cxn ang="0">
                  <a:pos x="9" y="523"/>
                </a:cxn>
                <a:cxn ang="0">
                  <a:pos x="18" y="519"/>
                </a:cxn>
                <a:cxn ang="0">
                  <a:pos x="20" y="512"/>
                </a:cxn>
                <a:cxn ang="0">
                  <a:pos x="28" y="507"/>
                </a:cxn>
                <a:cxn ang="0">
                  <a:pos x="28" y="496"/>
                </a:cxn>
                <a:cxn ang="0">
                  <a:pos x="29" y="489"/>
                </a:cxn>
                <a:cxn ang="0">
                  <a:pos x="29" y="479"/>
                </a:cxn>
                <a:cxn ang="0">
                  <a:pos x="33" y="472"/>
                </a:cxn>
                <a:cxn ang="0">
                  <a:pos x="33" y="461"/>
                </a:cxn>
                <a:cxn ang="0">
                  <a:pos x="29" y="453"/>
                </a:cxn>
                <a:cxn ang="0">
                  <a:pos x="25" y="444"/>
                </a:cxn>
                <a:cxn ang="0">
                  <a:pos x="25" y="436"/>
                </a:cxn>
                <a:cxn ang="0">
                  <a:pos x="23" y="424"/>
                </a:cxn>
                <a:cxn ang="0">
                  <a:pos x="25" y="417"/>
                </a:cxn>
                <a:cxn ang="0">
                  <a:pos x="20" y="404"/>
                </a:cxn>
                <a:cxn ang="0">
                  <a:pos x="26" y="393"/>
                </a:cxn>
                <a:cxn ang="0">
                  <a:pos x="33" y="388"/>
                </a:cxn>
                <a:cxn ang="0">
                  <a:pos x="29" y="378"/>
                </a:cxn>
                <a:cxn ang="0">
                  <a:pos x="19" y="373"/>
                </a:cxn>
                <a:cxn ang="0">
                  <a:pos x="11" y="363"/>
                </a:cxn>
                <a:cxn ang="0">
                  <a:pos x="20" y="356"/>
                </a:cxn>
                <a:cxn ang="0">
                  <a:pos x="30" y="359"/>
                </a:cxn>
                <a:cxn ang="0">
                  <a:pos x="41" y="362"/>
                </a:cxn>
                <a:cxn ang="0">
                  <a:pos x="53" y="359"/>
                </a:cxn>
                <a:cxn ang="0">
                  <a:pos x="63" y="356"/>
                </a:cxn>
                <a:cxn ang="0">
                  <a:pos x="74" y="353"/>
                </a:cxn>
                <a:cxn ang="0">
                  <a:pos x="82" y="343"/>
                </a:cxn>
                <a:cxn ang="0">
                  <a:pos x="87" y="332"/>
                </a:cxn>
                <a:cxn ang="0">
                  <a:pos x="83" y="318"/>
                </a:cxn>
                <a:cxn ang="0">
                  <a:pos x="73" y="313"/>
                </a:cxn>
                <a:cxn ang="0">
                  <a:pos x="70" y="303"/>
                </a:cxn>
                <a:cxn ang="0">
                  <a:pos x="70" y="292"/>
                </a:cxn>
                <a:cxn ang="0">
                  <a:pos x="69" y="282"/>
                </a:cxn>
                <a:cxn ang="0">
                  <a:pos x="77" y="269"/>
                </a:cxn>
                <a:cxn ang="0">
                  <a:pos x="84" y="262"/>
                </a:cxn>
                <a:cxn ang="0">
                  <a:pos x="84" y="250"/>
                </a:cxn>
                <a:cxn ang="0">
                  <a:pos x="87" y="238"/>
                </a:cxn>
                <a:cxn ang="0">
                  <a:pos x="82" y="227"/>
                </a:cxn>
                <a:cxn ang="0">
                  <a:pos x="83" y="218"/>
                </a:cxn>
                <a:cxn ang="0">
                  <a:pos x="79" y="205"/>
                </a:cxn>
                <a:cxn ang="0">
                  <a:pos x="75" y="193"/>
                </a:cxn>
                <a:cxn ang="0">
                  <a:pos x="73" y="183"/>
                </a:cxn>
                <a:cxn ang="0">
                  <a:pos x="75" y="175"/>
                </a:cxn>
                <a:cxn ang="0">
                  <a:pos x="74" y="165"/>
                </a:cxn>
                <a:cxn ang="0">
                  <a:pos x="75" y="158"/>
                </a:cxn>
                <a:cxn ang="0">
                  <a:pos x="74" y="148"/>
                </a:cxn>
                <a:cxn ang="0">
                  <a:pos x="82" y="138"/>
                </a:cxn>
                <a:cxn ang="0">
                  <a:pos x="83" y="128"/>
                </a:cxn>
                <a:cxn ang="0">
                  <a:pos x="80" y="116"/>
                </a:cxn>
                <a:cxn ang="0">
                  <a:pos x="84" y="106"/>
                </a:cxn>
                <a:cxn ang="0">
                  <a:pos x="80" y="98"/>
                </a:cxn>
                <a:cxn ang="0">
                  <a:pos x="82" y="90"/>
                </a:cxn>
                <a:cxn ang="0">
                  <a:pos x="87" y="83"/>
                </a:cxn>
                <a:cxn ang="0">
                  <a:pos x="87" y="71"/>
                </a:cxn>
                <a:cxn ang="0">
                  <a:pos x="83" y="61"/>
                </a:cxn>
                <a:cxn ang="0">
                  <a:pos x="78" y="50"/>
                </a:cxn>
                <a:cxn ang="0">
                  <a:pos x="73" y="39"/>
                </a:cxn>
                <a:cxn ang="0">
                  <a:pos x="72" y="26"/>
                </a:cxn>
                <a:cxn ang="0">
                  <a:pos x="70" y="14"/>
                </a:cxn>
                <a:cxn ang="0">
                  <a:pos x="68" y="4"/>
                </a:cxn>
              </a:cxnLst>
              <a:rect l="0" t="0" r="r" b="b"/>
              <a:pathLst>
                <a:path w="89" h="551">
                  <a:moveTo>
                    <a:pt x="0" y="550"/>
                  </a:moveTo>
                  <a:lnTo>
                    <a:pt x="0" y="551"/>
                  </a:lnTo>
                  <a:lnTo>
                    <a:pt x="1" y="551"/>
                  </a:lnTo>
                  <a:lnTo>
                    <a:pt x="3" y="551"/>
                  </a:lnTo>
                  <a:lnTo>
                    <a:pt x="4" y="551"/>
                  </a:lnTo>
                  <a:lnTo>
                    <a:pt x="4" y="550"/>
                  </a:lnTo>
                  <a:lnTo>
                    <a:pt x="4" y="548"/>
                  </a:lnTo>
                  <a:lnTo>
                    <a:pt x="4" y="547"/>
                  </a:lnTo>
                  <a:lnTo>
                    <a:pt x="4" y="546"/>
                  </a:lnTo>
                  <a:lnTo>
                    <a:pt x="4" y="545"/>
                  </a:lnTo>
                  <a:lnTo>
                    <a:pt x="5" y="543"/>
                  </a:lnTo>
                  <a:lnTo>
                    <a:pt x="4" y="542"/>
                  </a:lnTo>
                  <a:lnTo>
                    <a:pt x="3" y="542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3" y="537"/>
                  </a:lnTo>
                  <a:lnTo>
                    <a:pt x="3" y="538"/>
                  </a:lnTo>
                  <a:lnTo>
                    <a:pt x="4" y="538"/>
                  </a:lnTo>
                  <a:lnTo>
                    <a:pt x="4" y="540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6" y="537"/>
                  </a:lnTo>
                  <a:lnTo>
                    <a:pt x="6" y="536"/>
                  </a:lnTo>
                  <a:lnTo>
                    <a:pt x="6" y="534"/>
                  </a:lnTo>
                  <a:lnTo>
                    <a:pt x="6" y="533"/>
                  </a:lnTo>
                  <a:lnTo>
                    <a:pt x="8" y="533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1" y="533"/>
                  </a:lnTo>
                  <a:lnTo>
                    <a:pt x="11" y="532"/>
                  </a:lnTo>
                  <a:lnTo>
                    <a:pt x="13" y="531"/>
                  </a:lnTo>
                  <a:lnTo>
                    <a:pt x="11" y="529"/>
                  </a:lnTo>
                  <a:lnTo>
                    <a:pt x="10" y="529"/>
                  </a:lnTo>
                  <a:lnTo>
                    <a:pt x="9" y="529"/>
                  </a:lnTo>
                  <a:lnTo>
                    <a:pt x="8" y="529"/>
                  </a:lnTo>
                  <a:lnTo>
                    <a:pt x="8" y="528"/>
                  </a:lnTo>
                  <a:lnTo>
                    <a:pt x="8" y="527"/>
                  </a:lnTo>
                  <a:lnTo>
                    <a:pt x="6" y="527"/>
                  </a:lnTo>
                  <a:lnTo>
                    <a:pt x="6" y="526"/>
                  </a:lnTo>
                  <a:lnTo>
                    <a:pt x="8" y="526"/>
                  </a:lnTo>
                  <a:lnTo>
                    <a:pt x="9" y="524"/>
                  </a:lnTo>
                  <a:lnTo>
                    <a:pt x="9" y="523"/>
                  </a:lnTo>
                  <a:lnTo>
                    <a:pt x="10" y="523"/>
                  </a:lnTo>
                  <a:lnTo>
                    <a:pt x="10" y="524"/>
                  </a:lnTo>
                  <a:lnTo>
                    <a:pt x="11" y="526"/>
                  </a:lnTo>
                  <a:lnTo>
                    <a:pt x="11" y="524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4" y="522"/>
                  </a:lnTo>
                  <a:lnTo>
                    <a:pt x="15" y="519"/>
                  </a:lnTo>
                  <a:lnTo>
                    <a:pt x="15" y="518"/>
                  </a:lnTo>
                  <a:lnTo>
                    <a:pt x="16" y="518"/>
                  </a:lnTo>
                  <a:lnTo>
                    <a:pt x="18" y="519"/>
                  </a:lnTo>
                  <a:lnTo>
                    <a:pt x="18" y="518"/>
                  </a:lnTo>
                  <a:lnTo>
                    <a:pt x="19" y="518"/>
                  </a:lnTo>
                  <a:lnTo>
                    <a:pt x="19" y="517"/>
                  </a:lnTo>
                  <a:lnTo>
                    <a:pt x="20" y="516"/>
                  </a:lnTo>
                  <a:lnTo>
                    <a:pt x="21" y="517"/>
                  </a:lnTo>
                  <a:lnTo>
                    <a:pt x="23" y="518"/>
                  </a:lnTo>
                  <a:lnTo>
                    <a:pt x="23" y="517"/>
                  </a:lnTo>
                  <a:lnTo>
                    <a:pt x="21" y="516"/>
                  </a:lnTo>
                  <a:lnTo>
                    <a:pt x="21" y="514"/>
                  </a:lnTo>
                  <a:lnTo>
                    <a:pt x="20" y="513"/>
                  </a:lnTo>
                  <a:lnTo>
                    <a:pt x="20" y="512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3" y="509"/>
                  </a:lnTo>
                  <a:lnTo>
                    <a:pt x="24" y="509"/>
                  </a:lnTo>
                  <a:lnTo>
                    <a:pt x="25" y="509"/>
                  </a:lnTo>
                  <a:lnTo>
                    <a:pt x="26" y="509"/>
                  </a:lnTo>
                  <a:lnTo>
                    <a:pt x="26" y="511"/>
                  </a:lnTo>
                  <a:lnTo>
                    <a:pt x="28" y="511"/>
                  </a:lnTo>
                  <a:lnTo>
                    <a:pt x="28" y="509"/>
                  </a:lnTo>
                  <a:lnTo>
                    <a:pt x="28" y="508"/>
                  </a:lnTo>
                  <a:lnTo>
                    <a:pt x="28" y="507"/>
                  </a:lnTo>
                  <a:lnTo>
                    <a:pt x="28" y="506"/>
                  </a:lnTo>
                  <a:lnTo>
                    <a:pt x="29" y="506"/>
                  </a:lnTo>
                  <a:lnTo>
                    <a:pt x="28" y="504"/>
                  </a:lnTo>
                  <a:lnTo>
                    <a:pt x="26" y="503"/>
                  </a:lnTo>
                  <a:lnTo>
                    <a:pt x="26" y="502"/>
                  </a:lnTo>
                  <a:lnTo>
                    <a:pt x="25" y="501"/>
                  </a:lnTo>
                  <a:lnTo>
                    <a:pt x="25" y="499"/>
                  </a:lnTo>
                  <a:lnTo>
                    <a:pt x="25" y="498"/>
                  </a:lnTo>
                  <a:lnTo>
                    <a:pt x="26" y="498"/>
                  </a:lnTo>
                  <a:lnTo>
                    <a:pt x="26" y="497"/>
                  </a:lnTo>
                  <a:lnTo>
                    <a:pt x="28" y="496"/>
                  </a:lnTo>
                  <a:lnTo>
                    <a:pt x="29" y="496"/>
                  </a:lnTo>
                  <a:lnTo>
                    <a:pt x="30" y="496"/>
                  </a:lnTo>
                  <a:lnTo>
                    <a:pt x="30" y="494"/>
                  </a:lnTo>
                  <a:lnTo>
                    <a:pt x="30" y="493"/>
                  </a:lnTo>
                  <a:lnTo>
                    <a:pt x="31" y="493"/>
                  </a:lnTo>
                  <a:lnTo>
                    <a:pt x="33" y="493"/>
                  </a:lnTo>
                  <a:lnTo>
                    <a:pt x="33" y="492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29" y="491"/>
                  </a:lnTo>
                  <a:lnTo>
                    <a:pt x="29" y="489"/>
                  </a:lnTo>
                  <a:lnTo>
                    <a:pt x="29" y="488"/>
                  </a:lnTo>
                  <a:lnTo>
                    <a:pt x="28" y="488"/>
                  </a:lnTo>
                  <a:lnTo>
                    <a:pt x="28" y="487"/>
                  </a:lnTo>
                  <a:lnTo>
                    <a:pt x="26" y="486"/>
                  </a:lnTo>
                  <a:lnTo>
                    <a:pt x="26" y="484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9" y="483"/>
                  </a:lnTo>
                  <a:lnTo>
                    <a:pt x="28" y="482"/>
                  </a:lnTo>
                  <a:lnTo>
                    <a:pt x="28" y="481"/>
                  </a:lnTo>
                  <a:lnTo>
                    <a:pt x="29" y="479"/>
                  </a:lnTo>
                  <a:lnTo>
                    <a:pt x="30" y="479"/>
                  </a:lnTo>
                  <a:lnTo>
                    <a:pt x="30" y="481"/>
                  </a:lnTo>
                  <a:lnTo>
                    <a:pt x="31" y="481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7"/>
                  </a:lnTo>
                  <a:lnTo>
                    <a:pt x="31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2"/>
                  </a:lnTo>
                  <a:lnTo>
                    <a:pt x="33" y="472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4" y="468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5" y="467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3"/>
                  </a:lnTo>
                  <a:lnTo>
                    <a:pt x="34" y="462"/>
                  </a:lnTo>
                  <a:lnTo>
                    <a:pt x="33" y="461"/>
                  </a:lnTo>
                  <a:lnTo>
                    <a:pt x="31" y="461"/>
                  </a:lnTo>
                  <a:lnTo>
                    <a:pt x="31" y="459"/>
                  </a:lnTo>
                  <a:lnTo>
                    <a:pt x="33" y="458"/>
                  </a:lnTo>
                  <a:lnTo>
                    <a:pt x="33" y="457"/>
                  </a:lnTo>
                  <a:lnTo>
                    <a:pt x="33" y="456"/>
                  </a:lnTo>
                  <a:lnTo>
                    <a:pt x="31" y="457"/>
                  </a:lnTo>
                  <a:lnTo>
                    <a:pt x="30" y="457"/>
                  </a:lnTo>
                  <a:lnTo>
                    <a:pt x="29" y="456"/>
                  </a:lnTo>
                  <a:lnTo>
                    <a:pt x="30" y="456"/>
                  </a:lnTo>
                  <a:lnTo>
                    <a:pt x="30" y="454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6" y="451"/>
                  </a:lnTo>
                  <a:lnTo>
                    <a:pt x="25" y="449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5" y="444"/>
                  </a:lnTo>
                  <a:lnTo>
                    <a:pt x="26" y="444"/>
                  </a:lnTo>
                  <a:lnTo>
                    <a:pt x="26" y="443"/>
                  </a:lnTo>
                  <a:lnTo>
                    <a:pt x="26" y="442"/>
                  </a:lnTo>
                  <a:lnTo>
                    <a:pt x="26" y="441"/>
                  </a:lnTo>
                  <a:lnTo>
                    <a:pt x="25" y="441"/>
                  </a:lnTo>
                  <a:lnTo>
                    <a:pt x="25" y="439"/>
                  </a:lnTo>
                  <a:lnTo>
                    <a:pt x="25" y="438"/>
                  </a:lnTo>
                  <a:lnTo>
                    <a:pt x="24" y="438"/>
                  </a:lnTo>
                  <a:lnTo>
                    <a:pt x="24" y="437"/>
                  </a:lnTo>
                  <a:lnTo>
                    <a:pt x="24" y="436"/>
                  </a:lnTo>
                  <a:lnTo>
                    <a:pt x="25" y="436"/>
                  </a:lnTo>
                  <a:lnTo>
                    <a:pt x="25" y="434"/>
                  </a:lnTo>
                  <a:lnTo>
                    <a:pt x="26" y="433"/>
                  </a:lnTo>
                  <a:lnTo>
                    <a:pt x="24" y="429"/>
                  </a:lnTo>
                  <a:lnTo>
                    <a:pt x="24" y="428"/>
                  </a:lnTo>
                  <a:lnTo>
                    <a:pt x="23" y="428"/>
                  </a:lnTo>
                  <a:lnTo>
                    <a:pt x="21" y="428"/>
                  </a:lnTo>
                  <a:lnTo>
                    <a:pt x="20" y="427"/>
                  </a:lnTo>
                  <a:lnTo>
                    <a:pt x="20" y="426"/>
                  </a:lnTo>
                  <a:lnTo>
                    <a:pt x="20" y="424"/>
                  </a:lnTo>
                  <a:lnTo>
                    <a:pt x="21" y="424"/>
                  </a:lnTo>
                  <a:lnTo>
                    <a:pt x="23" y="424"/>
                  </a:lnTo>
                  <a:lnTo>
                    <a:pt x="23" y="423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5" y="421"/>
                  </a:lnTo>
                  <a:lnTo>
                    <a:pt x="26" y="421"/>
                  </a:lnTo>
                  <a:lnTo>
                    <a:pt x="28" y="421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6" y="417"/>
                  </a:lnTo>
                  <a:lnTo>
                    <a:pt x="25" y="417"/>
                  </a:lnTo>
                  <a:lnTo>
                    <a:pt x="25" y="416"/>
                  </a:lnTo>
                  <a:lnTo>
                    <a:pt x="24" y="414"/>
                  </a:lnTo>
                  <a:lnTo>
                    <a:pt x="24" y="413"/>
                  </a:lnTo>
                  <a:lnTo>
                    <a:pt x="24" y="412"/>
                  </a:lnTo>
                  <a:lnTo>
                    <a:pt x="24" y="411"/>
                  </a:lnTo>
                  <a:lnTo>
                    <a:pt x="23" y="409"/>
                  </a:lnTo>
                  <a:lnTo>
                    <a:pt x="23" y="408"/>
                  </a:lnTo>
                  <a:lnTo>
                    <a:pt x="23" y="407"/>
                  </a:lnTo>
                  <a:lnTo>
                    <a:pt x="21" y="407"/>
                  </a:lnTo>
                  <a:lnTo>
                    <a:pt x="20" y="406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3" y="404"/>
                  </a:lnTo>
                  <a:lnTo>
                    <a:pt x="23" y="403"/>
                  </a:lnTo>
                  <a:lnTo>
                    <a:pt x="23" y="402"/>
                  </a:lnTo>
                  <a:lnTo>
                    <a:pt x="24" y="401"/>
                  </a:lnTo>
                  <a:lnTo>
                    <a:pt x="24" y="399"/>
                  </a:lnTo>
                  <a:lnTo>
                    <a:pt x="24" y="398"/>
                  </a:lnTo>
                  <a:lnTo>
                    <a:pt x="24" y="397"/>
                  </a:lnTo>
                  <a:lnTo>
                    <a:pt x="25" y="396"/>
                  </a:lnTo>
                  <a:lnTo>
                    <a:pt x="25" y="394"/>
                  </a:lnTo>
                  <a:lnTo>
                    <a:pt x="26" y="393"/>
                  </a:lnTo>
                  <a:lnTo>
                    <a:pt x="28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30" y="392"/>
                  </a:lnTo>
                  <a:lnTo>
                    <a:pt x="30" y="391"/>
                  </a:lnTo>
                  <a:lnTo>
                    <a:pt x="30" y="389"/>
                  </a:lnTo>
                  <a:lnTo>
                    <a:pt x="31" y="389"/>
                  </a:lnTo>
                  <a:lnTo>
                    <a:pt x="33" y="389"/>
                  </a:lnTo>
                  <a:lnTo>
                    <a:pt x="33" y="388"/>
                  </a:lnTo>
                  <a:lnTo>
                    <a:pt x="33" y="387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0" y="384"/>
                  </a:lnTo>
                  <a:lnTo>
                    <a:pt x="30" y="383"/>
                  </a:lnTo>
                  <a:lnTo>
                    <a:pt x="30" y="382"/>
                  </a:lnTo>
                  <a:lnTo>
                    <a:pt x="30" y="381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8"/>
                  </a:lnTo>
                  <a:lnTo>
                    <a:pt x="28" y="378"/>
                  </a:lnTo>
                  <a:lnTo>
                    <a:pt x="28" y="377"/>
                  </a:lnTo>
                  <a:lnTo>
                    <a:pt x="26" y="377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3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20" y="373"/>
                  </a:lnTo>
                  <a:lnTo>
                    <a:pt x="19" y="373"/>
                  </a:lnTo>
                  <a:lnTo>
                    <a:pt x="18" y="372"/>
                  </a:lnTo>
                  <a:lnTo>
                    <a:pt x="16" y="372"/>
                  </a:lnTo>
                  <a:lnTo>
                    <a:pt x="16" y="371"/>
                  </a:lnTo>
                  <a:lnTo>
                    <a:pt x="16" y="369"/>
                  </a:lnTo>
                  <a:lnTo>
                    <a:pt x="15" y="369"/>
                  </a:lnTo>
                  <a:lnTo>
                    <a:pt x="15" y="368"/>
                  </a:lnTo>
                  <a:lnTo>
                    <a:pt x="14" y="367"/>
                  </a:lnTo>
                  <a:lnTo>
                    <a:pt x="13" y="367"/>
                  </a:lnTo>
                  <a:lnTo>
                    <a:pt x="13" y="366"/>
                  </a:lnTo>
                  <a:lnTo>
                    <a:pt x="11" y="364"/>
                  </a:lnTo>
                  <a:lnTo>
                    <a:pt x="11" y="363"/>
                  </a:lnTo>
                  <a:lnTo>
                    <a:pt x="11" y="362"/>
                  </a:lnTo>
                  <a:lnTo>
                    <a:pt x="11" y="361"/>
                  </a:lnTo>
                  <a:lnTo>
                    <a:pt x="13" y="359"/>
                  </a:lnTo>
                  <a:lnTo>
                    <a:pt x="13" y="358"/>
                  </a:lnTo>
                  <a:lnTo>
                    <a:pt x="13" y="357"/>
                  </a:lnTo>
                  <a:lnTo>
                    <a:pt x="14" y="357"/>
                  </a:lnTo>
                  <a:lnTo>
                    <a:pt x="15" y="356"/>
                  </a:lnTo>
                  <a:lnTo>
                    <a:pt x="16" y="354"/>
                  </a:lnTo>
                  <a:lnTo>
                    <a:pt x="18" y="356"/>
                  </a:lnTo>
                  <a:lnTo>
                    <a:pt x="19" y="356"/>
                  </a:lnTo>
                  <a:lnTo>
                    <a:pt x="20" y="356"/>
                  </a:lnTo>
                  <a:lnTo>
                    <a:pt x="20" y="357"/>
                  </a:lnTo>
                  <a:lnTo>
                    <a:pt x="21" y="357"/>
                  </a:lnTo>
                  <a:lnTo>
                    <a:pt x="23" y="357"/>
                  </a:lnTo>
                  <a:lnTo>
                    <a:pt x="24" y="357"/>
                  </a:lnTo>
                  <a:lnTo>
                    <a:pt x="25" y="357"/>
                  </a:lnTo>
                  <a:lnTo>
                    <a:pt x="25" y="358"/>
                  </a:lnTo>
                  <a:lnTo>
                    <a:pt x="26" y="358"/>
                  </a:lnTo>
                  <a:lnTo>
                    <a:pt x="28" y="358"/>
                  </a:lnTo>
                  <a:lnTo>
                    <a:pt x="29" y="358"/>
                  </a:lnTo>
                  <a:lnTo>
                    <a:pt x="29" y="359"/>
                  </a:lnTo>
                  <a:lnTo>
                    <a:pt x="30" y="359"/>
                  </a:lnTo>
                  <a:lnTo>
                    <a:pt x="31" y="359"/>
                  </a:lnTo>
                  <a:lnTo>
                    <a:pt x="33" y="359"/>
                  </a:lnTo>
                  <a:lnTo>
                    <a:pt x="34" y="361"/>
                  </a:lnTo>
                  <a:lnTo>
                    <a:pt x="35" y="361"/>
                  </a:lnTo>
                  <a:lnTo>
                    <a:pt x="35" y="362"/>
                  </a:lnTo>
                  <a:lnTo>
                    <a:pt x="36" y="361"/>
                  </a:lnTo>
                  <a:lnTo>
                    <a:pt x="38" y="361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0" y="362"/>
                  </a:lnTo>
                  <a:lnTo>
                    <a:pt x="41" y="362"/>
                  </a:lnTo>
                  <a:lnTo>
                    <a:pt x="41" y="363"/>
                  </a:lnTo>
                  <a:lnTo>
                    <a:pt x="43" y="363"/>
                  </a:lnTo>
                  <a:lnTo>
                    <a:pt x="44" y="363"/>
                  </a:lnTo>
                  <a:lnTo>
                    <a:pt x="45" y="363"/>
                  </a:lnTo>
                  <a:lnTo>
                    <a:pt x="46" y="362"/>
                  </a:lnTo>
                  <a:lnTo>
                    <a:pt x="46" y="361"/>
                  </a:lnTo>
                  <a:lnTo>
                    <a:pt x="48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1" y="361"/>
                  </a:lnTo>
                  <a:lnTo>
                    <a:pt x="53" y="359"/>
                  </a:lnTo>
                  <a:lnTo>
                    <a:pt x="53" y="358"/>
                  </a:lnTo>
                  <a:lnTo>
                    <a:pt x="54" y="358"/>
                  </a:lnTo>
                  <a:lnTo>
                    <a:pt x="55" y="358"/>
                  </a:lnTo>
                  <a:lnTo>
                    <a:pt x="58" y="359"/>
                  </a:lnTo>
                  <a:lnTo>
                    <a:pt x="59" y="359"/>
                  </a:lnTo>
                  <a:lnTo>
                    <a:pt x="59" y="358"/>
                  </a:lnTo>
                  <a:lnTo>
                    <a:pt x="60" y="358"/>
                  </a:lnTo>
                  <a:lnTo>
                    <a:pt x="60" y="357"/>
                  </a:lnTo>
                  <a:lnTo>
                    <a:pt x="60" y="356"/>
                  </a:lnTo>
                  <a:lnTo>
                    <a:pt x="61" y="356"/>
                  </a:lnTo>
                  <a:lnTo>
                    <a:pt x="63" y="356"/>
                  </a:lnTo>
                  <a:lnTo>
                    <a:pt x="63" y="357"/>
                  </a:lnTo>
                  <a:lnTo>
                    <a:pt x="64" y="357"/>
                  </a:lnTo>
                  <a:lnTo>
                    <a:pt x="65" y="356"/>
                  </a:lnTo>
                  <a:lnTo>
                    <a:pt x="66" y="356"/>
                  </a:lnTo>
                  <a:lnTo>
                    <a:pt x="66" y="354"/>
                  </a:lnTo>
                  <a:lnTo>
                    <a:pt x="68" y="354"/>
                  </a:lnTo>
                  <a:lnTo>
                    <a:pt x="69" y="353"/>
                  </a:lnTo>
                  <a:lnTo>
                    <a:pt x="70" y="353"/>
                  </a:lnTo>
                  <a:lnTo>
                    <a:pt x="72" y="353"/>
                  </a:lnTo>
                  <a:lnTo>
                    <a:pt x="73" y="354"/>
                  </a:lnTo>
                  <a:lnTo>
                    <a:pt x="74" y="353"/>
                  </a:lnTo>
                  <a:lnTo>
                    <a:pt x="75" y="353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8" y="349"/>
                  </a:lnTo>
                  <a:lnTo>
                    <a:pt x="78" y="348"/>
                  </a:lnTo>
                  <a:lnTo>
                    <a:pt x="78" y="347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9" y="344"/>
                  </a:lnTo>
                  <a:lnTo>
                    <a:pt x="80" y="343"/>
                  </a:lnTo>
                  <a:lnTo>
                    <a:pt x="82" y="343"/>
                  </a:lnTo>
                  <a:lnTo>
                    <a:pt x="82" y="342"/>
                  </a:lnTo>
                  <a:lnTo>
                    <a:pt x="83" y="341"/>
                  </a:lnTo>
                  <a:lnTo>
                    <a:pt x="84" y="339"/>
                  </a:lnTo>
                  <a:lnTo>
                    <a:pt x="85" y="339"/>
                  </a:lnTo>
                  <a:lnTo>
                    <a:pt x="85" y="338"/>
                  </a:lnTo>
                  <a:lnTo>
                    <a:pt x="87" y="337"/>
                  </a:lnTo>
                  <a:lnTo>
                    <a:pt x="88" y="336"/>
                  </a:lnTo>
                  <a:lnTo>
                    <a:pt x="88" y="334"/>
                  </a:lnTo>
                  <a:lnTo>
                    <a:pt x="88" y="333"/>
                  </a:lnTo>
                  <a:lnTo>
                    <a:pt x="87" y="333"/>
                  </a:lnTo>
                  <a:lnTo>
                    <a:pt x="87" y="332"/>
                  </a:lnTo>
                  <a:lnTo>
                    <a:pt x="88" y="330"/>
                  </a:lnTo>
                  <a:lnTo>
                    <a:pt x="88" y="329"/>
                  </a:lnTo>
                  <a:lnTo>
                    <a:pt x="88" y="328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87" y="324"/>
                  </a:lnTo>
                  <a:lnTo>
                    <a:pt x="85" y="323"/>
                  </a:lnTo>
                  <a:lnTo>
                    <a:pt x="84" y="322"/>
                  </a:lnTo>
                  <a:lnTo>
                    <a:pt x="84" y="320"/>
                  </a:lnTo>
                  <a:lnTo>
                    <a:pt x="84" y="319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79" y="317"/>
                  </a:lnTo>
                  <a:lnTo>
                    <a:pt x="79" y="315"/>
                  </a:lnTo>
                  <a:lnTo>
                    <a:pt x="78" y="315"/>
                  </a:lnTo>
                  <a:lnTo>
                    <a:pt x="77" y="315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3"/>
                  </a:lnTo>
                  <a:lnTo>
                    <a:pt x="72" y="313"/>
                  </a:lnTo>
                  <a:lnTo>
                    <a:pt x="72" y="312"/>
                  </a:lnTo>
                  <a:lnTo>
                    <a:pt x="70" y="312"/>
                  </a:lnTo>
                  <a:lnTo>
                    <a:pt x="69" y="310"/>
                  </a:lnTo>
                  <a:lnTo>
                    <a:pt x="69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69" y="304"/>
                  </a:lnTo>
                  <a:lnTo>
                    <a:pt x="69" y="303"/>
                  </a:lnTo>
                  <a:lnTo>
                    <a:pt x="70" y="303"/>
                  </a:lnTo>
                  <a:lnTo>
                    <a:pt x="70" y="302"/>
                  </a:lnTo>
                  <a:lnTo>
                    <a:pt x="70" y="300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8"/>
                  </a:lnTo>
                  <a:lnTo>
                    <a:pt x="73" y="297"/>
                  </a:lnTo>
                  <a:lnTo>
                    <a:pt x="73" y="295"/>
                  </a:lnTo>
                  <a:lnTo>
                    <a:pt x="72" y="295"/>
                  </a:lnTo>
                  <a:lnTo>
                    <a:pt x="73" y="294"/>
                  </a:lnTo>
                  <a:lnTo>
                    <a:pt x="72" y="293"/>
                  </a:lnTo>
                  <a:lnTo>
                    <a:pt x="70" y="292"/>
                  </a:lnTo>
                  <a:lnTo>
                    <a:pt x="70" y="290"/>
                  </a:lnTo>
                  <a:lnTo>
                    <a:pt x="70" y="289"/>
                  </a:lnTo>
                  <a:lnTo>
                    <a:pt x="70" y="288"/>
                  </a:lnTo>
                  <a:lnTo>
                    <a:pt x="70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2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9"/>
                  </a:lnTo>
                  <a:lnTo>
                    <a:pt x="69" y="278"/>
                  </a:lnTo>
                  <a:lnTo>
                    <a:pt x="69" y="277"/>
                  </a:lnTo>
                  <a:lnTo>
                    <a:pt x="70" y="275"/>
                  </a:lnTo>
                  <a:lnTo>
                    <a:pt x="72" y="274"/>
                  </a:lnTo>
                  <a:lnTo>
                    <a:pt x="73" y="273"/>
                  </a:lnTo>
                  <a:lnTo>
                    <a:pt x="74" y="272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7" y="269"/>
                  </a:lnTo>
                  <a:lnTo>
                    <a:pt x="78" y="269"/>
                  </a:lnTo>
                  <a:lnTo>
                    <a:pt x="79" y="269"/>
                  </a:lnTo>
                  <a:lnTo>
                    <a:pt x="80" y="269"/>
                  </a:lnTo>
                  <a:lnTo>
                    <a:pt x="82" y="269"/>
                  </a:lnTo>
                  <a:lnTo>
                    <a:pt x="82" y="268"/>
                  </a:lnTo>
                  <a:lnTo>
                    <a:pt x="83" y="268"/>
                  </a:lnTo>
                  <a:lnTo>
                    <a:pt x="84" y="267"/>
                  </a:lnTo>
                  <a:lnTo>
                    <a:pt x="85" y="265"/>
                  </a:lnTo>
                  <a:lnTo>
                    <a:pt x="85" y="264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7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2" y="250"/>
                  </a:lnTo>
                  <a:lnTo>
                    <a:pt x="83" y="250"/>
                  </a:lnTo>
                  <a:lnTo>
                    <a:pt x="84" y="250"/>
                  </a:lnTo>
                  <a:lnTo>
                    <a:pt x="85" y="250"/>
                  </a:lnTo>
                  <a:lnTo>
                    <a:pt x="87" y="249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4"/>
                  </a:lnTo>
                  <a:lnTo>
                    <a:pt x="89" y="243"/>
                  </a:lnTo>
                  <a:lnTo>
                    <a:pt x="89" y="242"/>
                  </a:lnTo>
                  <a:lnTo>
                    <a:pt x="88" y="240"/>
                  </a:lnTo>
                  <a:lnTo>
                    <a:pt x="87" y="240"/>
                  </a:lnTo>
                  <a:lnTo>
                    <a:pt x="87" y="239"/>
                  </a:lnTo>
                  <a:lnTo>
                    <a:pt x="87" y="238"/>
                  </a:lnTo>
                  <a:lnTo>
                    <a:pt x="85" y="237"/>
                  </a:lnTo>
                  <a:lnTo>
                    <a:pt x="84" y="235"/>
                  </a:lnTo>
                  <a:lnTo>
                    <a:pt x="84" y="234"/>
                  </a:lnTo>
                  <a:lnTo>
                    <a:pt x="84" y="233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4" y="229"/>
                  </a:lnTo>
                  <a:lnTo>
                    <a:pt x="83" y="229"/>
                  </a:lnTo>
                  <a:lnTo>
                    <a:pt x="83" y="228"/>
                  </a:lnTo>
                  <a:lnTo>
                    <a:pt x="83" y="227"/>
                  </a:lnTo>
                  <a:lnTo>
                    <a:pt x="82" y="227"/>
                  </a:lnTo>
                  <a:lnTo>
                    <a:pt x="82" y="225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82" y="222"/>
                  </a:lnTo>
                  <a:lnTo>
                    <a:pt x="82" y="220"/>
                  </a:lnTo>
                  <a:lnTo>
                    <a:pt x="83" y="220"/>
                  </a:lnTo>
                  <a:lnTo>
                    <a:pt x="83" y="219"/>
                  </a:lnTo>
                  <a:lnTo>
                    <a:pt x="84" y="219"/>
                  </a:lnTo>
                  <a:lnTo>
                    <a:pt x="83" y="219"/>
                  </a:lnTo>
                  <a:lnTo>
                    <a:pt x="83" y="218"/>
                  </a:lnTo>
                  <a:lnTo>
                    <a:pt x="83" y="217"/>
                  </a:lnTo>
                  <a:lnTo>
                    <a:pt x="83" y="215"/>
                  </a:lnTo>
                  <a:lnTo>
                    <a:pt x="84" y="214"/>
                  </a:lnTo>
                  <a:lnTo>
                    <a:pt x="84" y="213"/>
                  </a:lnTo>
                  <a:lnTo>
                    <a:pt x="83" y="212"/>
                  </a:lnTo>
                  <a:lnTo>
                    <a:pt x="83" y="210"/>
                  </a:lnTo>
                  <a:lnTo>
                    <a:pt x="82" y="210"/>
                  </a:lnTo>
                  <a:lnTo>
                    <a:pt x="82" y="209"/>
                  </a:lnTo>
                  <a:lnTo>
                    <a:pt x="82" y="208"/>
                  </a:lnTo>
                  <a:lnTo>
                    <a:pt x="80" y="207"/>
                  </a:lnTo>
                  <a:lnTo>
                    <a:pt x="79" y="205"/>
                  </a:lnTo>
                  <a:lnTo>
                    <a:pt x="78" y="203"/>
                  </a:lnTo>
                  <a:lnTo>
                    <a:pt x="79" y="202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5"/>
                  </a:lnTo>
                  <a:lnTo>
                    <a:pt x="75" y="195"/>
                  </a:lnTo>
                  <a:lnTo>
                    <a:pt x="75" y="194"/>
                  </a:lnTo>
                  <a:lnTo>
                    <a:pt x="75" y="193"/>
                  </a:lnTo>
                  <a:lnTo>
                    <a:pt x="74" y="193"/>
                  </a:lnTo>
                  <a:lnTo>
                    <a:pt x="73" y="193"/>
                  </a:lnTo>
                  <a:lnTo>
                    <a:pt x="73" y="192"/>
                  </a:lnTo>
                  <a:lnTo>
                    <a:pt x="73" y="190"/>
                  </a:lnTo>
                  <a:lnTo>
                    <a:pt x="74" y="189"/>
                  </a:lnTo>
                  <a:lnTo>
                    <a:pt x="74" y="188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4" y="184"/>
                  </a:lnTo>
                  <a:lnTo>
                    <a:pt x="73" y="183"/>
                  </a:lnTo>
                  <a:lnTo>
                    <a:pt x="72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4" y="180"/>
                  </a:lnTo>
                  <a:lnTo>
                    <a:pt x="74" y="179"/>
                  </a:lnTo>
                  <a:lnTo>
                    <a:pt x="73" y="179"/>
                  </a:lnTo>
                  <a:lnTo>
                    <a:pt x="73" y="178"/>
                  </a:lnTo>
                  <a:lnTo>
                    <a:pt x="74" y="178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4" y="172"/>
                  </a:lnTo>
                  <a:lnTo>
                    <a:pt x="74" y="170"/>
                  </a:lnTo>
                  <a:lnTo>
                    <a:pt x="73" y="170"/>
                  </a:lnTo>
                  <a:lnTo>
                    <a:pt x="74" y="169"/>
                  </a:lnTo>
                  <a:lnTo>
                    <a:pt x="74" y="168"/>
                  </a:lnTo>
                  <a:lnTo>
                    <a:pt x="73" y="167"/>
                  </a:lnTo>
                  <a:lnTo>
                    <a:pt x="73" y="165"/>
                  </a:lnTo>
                  <a:lnTo>
                    <a:pt x="74" y="167"/>
                  </a:lnTo>
                  <a:lnTo>
                    <a:pt x="74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4" y="164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5" y="159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5" y="149"/>
                  </a:lnTo>
                  <a:lnTo>
                    <a:pt x="74" y="149"/>
                  </a:lnTo>
                  <a:lnTo>
                    <a:pt x="74" y="148"/>
                  </a:lnTo>
                  <a:lnTo>
                    <a:pt x="74" y="147"/>
                  </a:lnTo>
                  <a:lnTo>
                    <a:pt x="75" y="147"/>
                  </a:lnTo>
                  <a:lnTo>
                    <a:pt x="77" y="145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79" y="142"/>
                  </a:lnTo>
                  <a:lnTo>
                    <a:pt x="79" y="140"/>
                  </a:lnTo>
                  <a:lnTo>
                    <a:pt x="80" y="140"/>
                  </a:lnTo>
                  <a:lnTo>
                    <a:pt x="80" y="139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5"/>
                  </a:lnTo>
                  <a:lnTo>
                    <a:pt x="85" y="135"/>
                  </a:lnTo>
                  <a:lnTo>
                    <a:pt x="85" y="134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4" y="130"/>
                  </a:lnTo>
                  <a:lnTo>
                    <a:pt x="84" y="129"/>
                  </a:lnTo>
                  <a:lnTo>
                    <a:pt x="84" y="128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2" y="128"/>
                  </a:lnTo>
                  <a:lnTo>
                    <a:pt x="80" y="128"/>
                  </a:lnTo>
                  <a:lnTo>
                    <a:pt x="80" y="127"/>
                  </a:lnTo>
                  <a:lnTo>
                    <a:pt x="80" y="125"/>
                  </a:lnTo>
                  <a:lnTo>
                    <a:pt x="80" y="124"/>
                  </a:lnTo>
                  <a:lnTo>
                    <a:pt x="80" y="123"/>
                  </a:lnTo>
                  <a:lnTo>
                    <a:pt x="80" y="121"/>
                  </a:lnTo>
                  <a:lnTo>
                    <a:pt x="80" y="120"/>
                  </a:lnTo>
                  <a:lnTo>
                    <a:pt x="80" y="119"/>
                  </a:lnTo>
                  <a:lnTo>
                    <a:pt x="80" y="116"/>
                  </a:lnTo>
                  <a:lnTo>
                    <a:pt x="80" y="115"/>
                  </a:lnTo>
                  <a:lnTo>
                    <a:pt x="82" y="115"/>
                  </a:lnTo>
                  <a:lnTo>
                    <a:pt x="83" y="115"/>
                  </a:lnTo>
                  <a:lnTo>
                    <a:pt x="84" y="114"/>
                  </a:lnTo>
                  <a:lnTo>
                    <a:pt x="84" y="113"/>
                  </a:lnTo>
                  <a:lnTo>
                    <a:pt x="85" y="111"/>
                  </a:lnTo>
                  <a:lnTo>
                    <a:pt x="85" y="110"/>
                  </a:lnTo>
                  <a:lnTo>
                    <a:pt x="85" y="109"/>
                  </a:lnTo>
                  <a:lnTo>
                    <a:pt x="85" y="108"/>
                  </a:lnTo>
                  <a:lnTo>
                    <a:pt x="85" y="106"/>
                  </a:lnTo>
                  <a:lnTo>
                    <a:pt x="84" y="106"/>
                  </a:lnTo>
                  <a:lnTo>
                    <a:pt x="83" y="106"/>
                  </a:lnTo>
                  <a:lnTo>
                    <a:pt x="84" y="106"/>
                  </a:lnTo>
                  <a:lnTo>
                    <a:pt x="84" y="105"/>
                  </a:lnTo>
                  <a:lnTo>
                    <a:pt x="83" y="104"/>
                  </a:lnTo>
                  <a:lnTo>
                    <a:pt x="82" y="104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0"/>
                  </a:lnTo>
                  <a:lnTo>
                    <a:pt x="80" y="100"/>
                  </a:lnTo>
                  <a:lnTo>
                    <a:pt x="80" y="99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0" y="96"/>
                  </a:lnTo>
                  <a:lnTo>
                    <a:pt x="80" y="95"/>
                  </a:lnTo>
                  <a:lnTo>
                    <a:pt x="82" y="94"/>
                  </a:lnTo>
                  <a:lnTo>
                    <a:pt x="83" y="94"/>
                  </a:lnTo>
                  <a:lnTo>
                    <a:pt x="83" y="93"/>
                  </a:lnTo>
                  <a:lnTo>
                    <a:pt x="80" y="93"/>
                  </a:lnTo>
                  <a:lnTo>
                    <a:pt x="80" y="91"/>
                  </a:lnTo>
                  <a:lnTo>
                    <a:pt x="83" y="91"/>
                  </a:lnTo>
                  <a:lnTo>
                    <a:pt x="83" y="90"/>
                  </a:lnTo>
                  <a:lnTo>
                    <a:pt x="82" y="90"/>
                  </a:lnTo>
                  <a:lnTo>
                    <a:pt x="82" y="89"/>
                  </a:lnTo>
                  <a:lnTo>
                    <a:pt x="80" y="89"/>
                  </a:lnTo>
                  <a:lnTo>
                    <a:pt x="82" y="88"/>
                  </a:lnTo>
                  <a:lnTo>
                    <a:pt x="82" y="86"/>
                  </a:lnTo>
                  <a:lnTo>
                    <a:pt x="80" y="85"/>
                  </a:lnTo>
                  <a:lnTo>
                    <a:pt x="82" y="85"/>
                  </a:lnTo>
                  <a:lnTo>
                    <a:pt x="82" y="84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5" y="84"/>
                  </a:lnTo>
                  <a:lnTo>
                    <a:pt x="87" y="83"/>
                  </a:lnTo>
                  <a:lnTo>
                    <a:pt x="87" y="81"/>
                  </a:lnTo>
                  <a:lnTo>
                    <a:pt x="87" y="80"/>
                  </a:lnTo>
                  <a:lnTo>
                    <a:pt x="87" y="79"/>
                  </a:lnTo>
                  <a:lnTo>
                    <a:pt x="85" y="78"/>
                  </a:lnTo>
                  <a:lnTo>
                    <a:pt x="84" y="78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4"/>
                  </a:lnTo>
                  <a:lnTo>
                    <a:pt x="87" y="73"/>
                  </a:lnTo>
                  <a:lnTo>
                    <a:pt x="87" y="71"/>
                  </a:lnTo>
                  <a:lnTo>
                    <a:pt x="85" y="71"/>
                  </a:lnTo>
                  <a:lnTo>
                    <a:pt x="84" y="71"/>
                  </a:lnTo>
                  <a:lnTo>
                    <a:pt x="83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1"/>
                  </a:lnTo>
                  <a:lnTo>
                    <a:pt x="82" y="61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80" y="58"/>
                  </a:lnTo>
                  <a:lnTo>
                    <a:pt x="79" y="56"/>
                  </a:lnTo>
                  <a:lnTo>
                    <a:pt x="79" y="55"/>
                  </a:lnTo>
                  <a:lnTo>
                    <a:pt x="78" y="54"/>
                  </a:lnTo>
                  <a:lnTo>
                    <a:pt x="78" y="53"/>
                  </a:lnTo>
                  <a:lnTo>
                    <a:pt x="77" y="51"/>
                  </a:lnTo>
                  <a:lnTo>
                    <a:pt x="78" y="50"/>
                  </a:lnTo>
                  <a:lnTo>
                    <a:pt x="78" y="49"/>
                  </a:lnTo>
                  <a:lnTo>
                    <a:pt x="77" y="49"/>
                  </a:lnTo>
                  <a:lnTo>
                    <a:pt x="77" y="48"/>
                  </a:lnTo>
                  <a:lnTo>
                    <a:pt x="77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3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6"/>
                  </a:lnTo>
                  <a:lnTo>
                    <a:pt x="72" y="35"/>
                  </a:lnTo>
                  <a:lnTo>
                    <a:pt x="70" y="34"/>
                  </a:lnTo>
                  <a:lnTo>
                    <a:pt x="70" y="33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2" y="29"/>
                  </a:lnTo>
                  <a:lnTo>
                    <a:pt x="70" y="29"/>
                  </a:lnTo>
                  <a:lnTo>
                    <a:pt x="70" y="28"/>
                  </a:lnTo>
                  <a:lnTo>
                    <a:pt x="72" y="26"/>
                  </a:lnTo>
                  <a:lnTo>
                    <a:pt x="73" y="25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3" y="20"/>
                  </a:lnTo>
                  <a:lnTo>
                    <a:pt x="74" y="18"/>
                  </a:lnTo>
                  <a:lnTo>
                    <a:pt x="74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0" y="14"/>
                  </a:lnTo>
                  <a:lnTo>
                    <a:pt x="69" y="14"/>
                  </a:lnTo>
                  <a:lnTo>
                    <a:pt x="68" y="13"/>
                  </a:lnTo>
                  <a:lnTo>
                    <a:pt x="66" y="13"/>
                  </a:lnTo>
                  <a:lnTo>
                    <a:pt x="66" y="11"/>
                  </a:lnTo>
                  <a:lnTo>
                    <a:pt x="66" y="10"/>
                  </a:lnTo>
                  <a:lnTo>
                    <a:pt x="66" y="9"/>
                  </a:lnTo>
                  <a:lnTo>
                    <a:pt x="65" y="8"/>
                  </a:lnTo>
                  <a:lnTo>
                    <a:pt x="64" y="6"/>
                  </a:lnTo>
                  <a:lnTo>
                    <a:pt x="64" y="5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1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9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1394" y="1798"/>
              <a:ext cx="1190" cy="1811"/>
            </a:xfrm>
            <a:custGeom>
              <a:avLst/>
              <a:gdLst/>
              <a:ahLst/>
              <a:cxnLst>
                <a:cxn ang="0">
                  <a:pos x="985" y="100"/>
                </a:cxn>
                <a:cxn ang="0">
                  <a:pos x="1017" y="97"/>
                </a:cxn>
                <a:cxn ang="0">
                  <a:pos x="1060" y="122"/>
                </a:cxn>
                <a:cxn ang="0">
                  <a:pos x="1104" y="121"/>
                </a:cxn>
                <a:cxn ang="0">
                  <a:pos x="1132" y="141"/>
                </a:cxn>
                <a:cxn ang="0">
                  <a:pos x="1131" y="191"/>
                </a:cxn>
                <a:cxn ang="0">
                  <a:pos x="1137" y="236"/>
                </a:cxn>
                <a:cxn ang="0">
                  <a:pos x="1127" y="281"/>
                </a:cxn>
                <a:cxn ang="0">
                  <a:pos x="1141" y="320"/>
                </a:cxn>
                <a:cxn ang="0">
                  <a:pos x="1175" y="346"/>
                </a:cxn>
                <a:cxn ang="0">
                  <a:pos x="1184" y="394"/>
                </a:cxn>
                <a:cxn ang="0">
                  <a:pos x="1183" y="430"/>
                </a:cxn>
                <a:cxn ang="0">
                  <a:pos x="1181" y="470"/>
                </a:cxn>
                <a:cxn ang="0">
                  <a:pos x="1175" y="508"/>
                </a:cxn>
                <a:cxn ang="0">
                  <a:pos x="1184" y="549"/>
                </a:cxn>
                <a:cxn ang="0">
                  <a:pos x="1186" y="595"/>
                </a:cxn>
                <a:cxn ang="0">
                  <a:pos x="1170" y="635"/>
                </a:cxn>
                <a:cxn ang="0">
                  <a:pos x="1180" y="676"/>
                </a:cxn>
                <a:cxn ang="0">
                  <a:pos x="1140" y="691"/>
                </a:cxn>
                <a:cxn ang="0">
                  <a:pos x="1122" y="704"/>
                </a:cxn>
                <a:cxn ang="0">
                  <a:pos x="1124" y="737"/>
                </a:cxn>
                <a:cxn ang="0">
                  <a:pos x="1125" y="779"/>
                </a:cxn>
                <a:cxn ang="0">
                  <a:pos x="1130" y="813"/>
                </a:cxn>
                <a:cxn ang="0">
                  <a:pos x="1122" y="846"/>
                </a:cxn>
                <a:cxn ang="0">
                  <a:pos x="1104" y="868"/>
                </a:cxn>
                <a:cxn ang="0">
                  <a:pos x="1109" y="890"/>
                </a:cxn>
                <a:cxn ang="0">
                  <a:pos x="1082" y="921"/>
                </a:cxn>
                <a:cxn ang="0">
                  <a:pos x="1085" y="952"/>
                </a:cxn>
                <a:cxn ang="0">
                  <a:pos x="1090" y="991"/>
                </a:cxn>
                <a:cxn ang="0">
                  <a:pos x="1059" y="1011"/>
                </a:cxn>
                <a:cxn ang="0">
                  <a:pos x="1022" y="1023"/>
                </a:cxn>
                <a:cxn ang="0">
                  <a:pos x="1002" y="1032"/>
                </a:cxn>
                <a:cxn ang="0">
                  <a:pos x="972" y="1051"/>
                </a:cxn>
                <a:cxn ang="0">
                  <a:pos x="951" y="1070"/>
                </a:cxn>
                <a:cxn ang="0">
                  <a:pos x="918" y="1089"/>
                </a:cxn>
                <a:cxn ang="0">
                  <a:pos x="887" y="1121"/>
                </a:cxn>
                <a:cxn ang="0">
                  <a:pos x="846" y="1125"/>
                </a:cxn>
                <a:cxn ang="0">
                  <a:pos x="803" y="1129"/>
                </a:cxn>
                <a:cxn ang="0">
                  <a:pos x="770" y="1155"/>
                </a:cxn>
                <a:cxn ang="0">
                  <a:pos x="706" y="1155"/>
                </a:cxn>
                <a:cxn ang="0">
                  <a:pos x="672" y="1191"/>
                </a:cxn>
                <a:cxn ang="0">
                  <a:pos x="697" y="1239"/>
                </a:cxn>
                <a:cxn ang="0">
                  <a:pos x="686" y="1280"/>
                </a:cxn>
                <a:cxn ang="0">
                  <a:pos x="679" y="1316"/>
                </a:cxn>
                <a:cxn ang="0">
                  <a:pos x="663" y="1356"/>
                </a:cxn>
                <a:cxn ang="0">
                  <a:pos x="612" y="1370"/>
                </a:cxn>
                <a:cxn ang="0">
                  <a:pos x="593" y="1410"/>
                </a:cxn>
                <a:cxn ang="0">
                  <a:pos x="617" y="1441"/>
                </a:cxn>
                <a:cxn ang="0">
                  <a:pos x="657" y="1450"/>
                </a:cxn>
                <a:cxn ang="0">
                  <a:pos x="677" y="1489"/>
                </a:cxn>
                <a:cxn ang="0">
                  <a:pos x="696" y="1512"/>
                </a:cxn>
                <a:cxn ang="0">
                  <a:pos x="708" y="1553"/>
                </a:cxn>
                <a:cxn ang="0">
                  <a:pos x="706" y="1595"/>
                </a:cxn>
                <a:cxn ang="0">
                  <a:pos x="735" y="1629"/>
                </a:cxn>
                <a:cxn ang="0">
                  <a:pos x="722" y="1682"/>
                </a:cxn>
                <a:cxn ang="0">
                  <a:pos x="633" y="1660"/>
                </a:cxn>
                <a:cxn ang="0">
                  <a:pos x="300" y="1598"/>
                </a:cxn>
                <a:cxn ang="0">
                  <a:pos x="199" y="1752"/>
                </a:cxn>
                <a:cxn ang="0">
                  <a:pos x="17" y="1396"/>
                </a:cxn>
                <a:cxn ang="0">
                  <a:pos x="374" y="1079"/>
                </a:cxn>
                <a:cxn ang="0">
                  <a:pos x="422" y="748"/>
                </a:cxn>
                <a:cxn ang="0">
                  <a:pos x="444" y="413"/>
                </a:cxn>
                <a:cxn ang="0">
                  <a:pos x="886" y="41"/>
                </a:cxn>
              </a:cxnLst>
              <a:rect l="0" t="0" r="r" b="b"/>
              <a:pathLst>
                <a:path w="1190" h="1811">
                  <a:moveTo>
                    <a:pt x="917" y="85"/>
                  </a:moveTo>
                  <a:lnTo>
                    <a:pt x="918" y="85"/>
                  </a:lnTo>
                  <a:lnTo>
                    <a:pt x="922" y="85"/>
                  </a:lnTo>
                  <a:lnTo>
                    <a:pt x="923" y="85"/>
                  </a:lnTo>
                  <a:lnTo>
                    <a:pt x="926" y="85"/>
                  </a:lnTo>
                  <a:lnTo>
                    <a:pt x="928" y="85"/>
                  </a:lnTo>
                  <a:lnTo>
                    <a:pt x="930" y="85"/>
                  </a:lnTo>
                  <a:lnTo>
                    <a:pt x="931" y="85"/>
                  </a:lnTo>
                  <a:lnTo>
                    <a:pt x="932" y="85"/>
                  </a:lnTo>
                  <a:lnTo>
                    <a:pt x="933" y="85"/>
                  </a:lnTo>
                  <a:lnTo>
                    <a:pt x="935" y="85"/>
                  </a:lnTo>
                  <a:lnTo>
                    <a:pt x="936" y="85"/>
                  </a:lnTo>
                  <a:lnTo>
                    <a:pt x="937" y="84"/>
                  </a:lnTo>
                  <a:lnTo>
                    <a:pt x="938" y="82"/>
                  </a:lnTo>
                  <a:lnTo>
                    <a:pt x="940" y="82"/>
                  </a:lnTo>
                  <a:lnTo>
                    <a:pt x="941" y="82"/>
                  </a:lnTo>
                  <a:lnTo>
                    <a:pt x="942" y="84"/>
                  </a:lnTo>
                  <a:lnTo>
                    <a:pt x="943" y="84"/>
                  </a:lnTo>
                  <a:lnTo>
                    <a:pt x="945" y="84"/>
                  </a:lnTo>
                  <a:lnTo>
                    <a:pt x="946" y="84"/>
                  </a:lnTo>
                  <a:lnTo>
                    <a:pt x="949" y="85"/>
                  </a:lnTo>
                  <a:lnTo>
                    <a:pt x="952" y="86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60" y="89"/>
                  </a:lnTo>
                  <a:lnTo>
                    <a:pt x="961" y="90"/>
                  </a:lnTo>
                  <a:lnTo>
                    <a:pt x="962" y="91"/>
                  </a:lnTo>
                  <a:lnTo>
                    <a:pt x="964" y="92"/>
                  </a:lnTo>
                  <a:lnTo>
                    <a:pt x="965" y="92"/>
                  </a:lnTo>
                  <a:lnTo>
                    <a:pt x="966" y="94"/>
                  </a:lnTo>
                  <a:lnTo>
                    <a:pt x="967" y="94"/>
                  </a:lnTo>
                  <a:lnTo>
                    <a:pt x="969" y="92"/>
                  </a:lnTo>
                  <a:lnTo>
                    <a:pt x="970" y="92"/>
                  </a:lnTo>
                  <a:lnTo>
                    <a:pt x="971" y="92"/>
                  </a:lnTo>
                  <a:lnTo>
                    <a:pt x="972" y="91"/>
                  </a:lnTo>
                  <a:lnTo>
                    <a:pt x="974" y="91"/>
                  </a:lnTo>
                  <a:lnTo>
                    <a:pt x="976" y="92"/>
                  </a:lnTo>
                  <a:lnTo>
                    <a:pt x="979" y="94"/>
                  </a:lnTo>
                  <a:lnTo>
                    <a:pt x="980" y="95"/>
                  </a:lnTo>
                  <a:lnTo>
                    <a:pt x="981" y="96"/>
                  </a:lnTo>
                  <a:lnTo>
                    <a:pt x="982" y="96"/>
                  </a:lnTo>
                  <a:lnTo>
                    <a:pt x="984" y="97"/>
                  </a:lnTo>
                  <a:lnTo>
                    <a:pt x="985" y="99"/>
                  </a:lnTo>
                  <a:lnTo>
                    <a:pt x="985" y="100"/>
                  </a:lnTo>
                  <a:lnTo>
                    <a:pt x="986" y="101"/>
                  </a:lnTo>
                  <a:lnTo>
                    <a:pt x="986" y="102"/>
                  </a:lnTo>
                  <a:lnTo>
                    <a:pt x="987" y="105"/>
                  </a:lnTo>
                  <a:lnTo>
                    <a:pt x="989" y="104"/>
                  </a:lnTo>
                  <a:lnTo>
                    <a:pt x="989" y="102"/>
                  </a:lnTo>
                  <a:lnTo>
                    <a:pt x="990" y="101"/>
                  </a:lnTo>
                  <a:lnTo>
                    <a:pt x="991" y="100"/>
                  </a:lnTo>
                  <a:lnTo>
                    <a:pt x="991" y="99"/>
                  </a:lnTo>
                  <a:lnTo>
                    <a:pt x="991" y="97"/>
                  </a:lnTo>
                  <a:lnTo>
                    <a:pt x="992" y="96"/>
                  </a:lnTo>
                  <a:lnTo>
                    <a:pt x="994" y="96"/>
                  </a:lnTo>
                  <a:lnTo>
                    <a:pt x="995" y="97"/>
                  </a:lnTo>
                  <a:lnTo>
                    <a:pt x="997" y="97"/>
                  </a:lnTo>
                  <a:lnTo>
                    <a:pt x="999" y="97"/>
                  </a:lnTo>
                  <a:lnTo>
                    <a:pt x="1000" y="97"/>
                  </a:lnTo>
                  <a:lnTo>
                    <a:pt x="1001" y="96"/>
                  </a:lnTo>
                  <a:lnTo>
                    <a:pt x="1002" y="95"/>
                  </a:lnTo>
                  <a:lnTo>
                    <a:pt x="1004" y="94"/>
                  </a:lnTo>
                  <a:lnTo>
                    <a:pt x="1005" y="92"/>
                  </a:lnTo>
                  <a:lnTo>
                    <a:pt x="1006" y="92"/>
                  </a:lnTo>
                  <a:lnTo>
                    <a:pt x="1006" y="91"/>
                  </a:lnTo>
                  <a:lnTo>
                    <a:pt x="1007" y="91"/>
                  </a:lnTo>
                  <a:lnTo>
                    <a:pt x="1009" y="92"/>
                  </a:lnTo>
                  <a:lnTo>
                    <a:pt x="1010" y="92"/>
                  </a:lnTo>
                  <a:lnTo>
                    <a:pt x="1010" y="94"/>
                  </a:lnTo>
                  <a:lnTo>
                    <a:pt x="1009" y="95"/>
                  </a:lnTo>
                  <a:lnTo>
                    <a:pt x="1009" y="96"/>
                  </a:lnTo>
                  <a:lnTo>
                    <a:pt x="1007" y="96"/>
                  </a:lnTo>
                  <a:lnTo>
                    <a:pt x="1006" y="97"/>
                  </a:lnTo>
                  <a:lnTo>
                    <a:pt x="1006" y="100"/>
                  </a:lnTo>
                  <a:lnTo>
                    <a:pt x="1007" y="100"/>
                  </a:lnTo>
                  <a:lnTo>
                    <a:pt x="1009" y="100"/>
                  </a:lnTo>
                  <a:lnTo>
                    <a:pt x="1009" y="101"/>
                  </a:lnTo>
                  <a:lnTo>
                    <a:pt x="1010" y="102"/>
                  </a:lnTo>
                  <a:lnTo>
                    <a:pt x="1011" y="104"/>
                  </a:lnTo>
                  <a:lnTo>
                    <a:pt x="1012" y="104"/>
                  </a:lnTo>
                  <a:lnTo>
                    <a:pt x="1014" y="105"/>
                  </a:lnTo>
                  <a:lnTo>
                    <a:pt x="1015" y="104"/>
                  </a:lnTo>
                  <a:lnTo>
                    <a:pt x="1016" y="104"/>
                  </a:lnTo>
                  <a:lnTo>
                    <a:pt x="1017" y="104"/>
                  </a:lnTo>
                  <a:lnTo>
                    <a:pt x="1017" y="102"/>
                  </a:lnTo>
                  <a:lnTo>
                    <a:pt x="1016" y="100"/>
                  </a:lnTo>
                  <a:lnTo>
                    <a:pt x="1016" y="99"/>
                  </a:lnTo>
                  <a:lnTo>
                    <a:pt x="1017" y="97"/>
                  </a:lnTo>
                  <a:lnTo>
                    <a:pt x="1017" y="96"/>
                  </a:lnTo>
                  <a:lnTo>
                    <a:pt x="1019" y="96"/>
                  </a:lnTo>
                  <a:lnTo>
                    <a:pt x="1019" y="95"/>
                  </a:lnTo>
                  <a:lnTo>
                    <a:pt x="1020" y="95"/>
                  </a:lnTo>
                  <a:lnTo>
                    <a:pt x="1020" y="96"/>
                  </a:lnTo>
                  <a:lnTo>
                    <a:pt x="1021" y="96"/>
                  </a:lnTo>
                  <a:lnTo>
                    <a:pt x="1022" y="97"/>
                  </a:lnTo>
                  <a:lnTo>
                    <a:pt x="1024" y="97"/>
                  </a:lnTo>
                  <a:lnTo>
                    <a:pt x="1024" y="99"/>
                  </a:lnTo>
                  <a:lnTo>
                    <a:pt x="1025" y="99"/>
                  </a:lnTo>
                  <a:lnTo>
                    <a:pt x="1026" y="100"/>
                  </a:lnTo>
                  <a:lnTo>
                    <a:pt x="1026" y="101"/>
                  </a:lnTo>
                  <a:lnTo>
                    <a:pt x="1027" y="101"/>
                  </a:lnTo>
                  <a:lnTo>
                    <a:pt x="1029" y="102"/>
                  </a:lnTo>
                  <a:lnTo>
                    <a:pt x="1029" y="104"/>
                  </a:lnTo>
                  <a:lnTo>
                    <a:pt x="1031" y="104"/>
                  </a:lnTo>
                  <a:lnTo>
                    <a:pt x="1032" y="105"/>
                  </a:lnTo>
                  <a:lnTo>
                    <a:pt x="1034" y="106"/>
                  </a:lnTo>
                  <a:lnTo>
                    <a:pt x="1035" y="106"/>
                  </a:lnTo>
                  <a:lnTo>
                    <a:pt x="1036" y="107"/>
                  </a:lnTo>
                  <a:lnTo>
                    <a:pt x="1037" y="107"/>
                  </a:lnTo>
                  <a:lnTo>
                    <a:pt x="1039" y="107"/>
                  </a:lnTo>
                  <a:lnTo>
                    <a:pt x="1040" y="107"/>
                  </a:lnTo>
                  <a:lnTo>
                    <a:pt x="1040" y="109"/>
                  </a:lnTo>
                  <a:lnTo>
                    <a:pt x="1040" y="110"/>
                  </a:lnTo>
                  <a:lnTo>
                    <a:pt x="1040" y="111"/>
                  </a:lnTo>
                  <a:lnTo>
                    <a:pt x="1041" y="112"/>
                  </a:lnTo>
                  <a:lnTo>
                    <a:pt x="1042" y="114"/>
                  </a:lnTo>
                  <a:lnTo>
                    <a:pt x="1042" y="115"/>
                  </a:lnTo>
                  <a:lnTo>
                    <a:pt x="1044" y="116"/>
                  </a:lnTo>
                  <a:lnTo>
                    <a:pt x="1044" y="117"/>
                  </a:lnTo>
                  <a:lnTo>
                    <a:pt x="1045" y="119"/>
                  </a:lnTo>
                  <a:lnTo>
                    <a:pt x="1046" y="119"/>
                  </a:lnTo>
                  <a:lnTo>
                    <a:pt x="1047" y="119"/>
                  </a:lnTo>
                  <a:lnTo>
                    <a:pt x="1050" y="119"/>
                  </a:lnTo>
                  <a:lnTo>
                    <a:pt x="1051" y="119"/>
                  </a:lnTo>
                  <a:lnTo>
                    <a:pt x="1052" y="120"/>
                  </a:lnTo>
                  <a:lnTo>
                    <a:pt x="1054" y="121"/>
                  </a:lnTo>
                  <a:lnTo>
                    <a:pt x="1055" y="122"/>
                  </a:lnTo>
                  <a:lnTo>
                    <a:pt x="1055" y="121"/>
                  </a:lnTo>
                  <a:lnTo>
                    <a:pt x="1056" y="122"/>
                  </a:lnTo>
                  <a:lnTo>
                    <a:pt x="1057" y="122"/>
                  </a:lnTo>
                  <a:lnTo>
                    <a:pt x="1059" y="122"/>
                  </a:lnTo>
                  <a:lnTo>
                    <a:pt x="1060" y="122"/>
                  </a:lnTo>
                  <a:lnTo>
                    <a:pt x="1060" y="124"/>
                  </a:lnTo>
                  <a:lnTo>
                    <a:pt x="1061" y="124"/>
                  </a:lnTo>
                  <a:lnTo>
                    <a:pt x="1061" y="125"/>
                  </a:lnTo>
                  <a:lnTo>
                    <a:pt x="1062" y="125"/>
                  </a:lnTo>
                  <a:lnTo>
                    <a:pt x="1064" y="125"/>
                  </a:lnTo>
                  <a:lnTo>
                    <a:pt x="1064" y="126"/>
                  </a:lnTo>
                  <a:lnTo>
                    <a:pt x="1065" y="126"/>
                  </a:lnTo>
                  <a:lnTo>
                    <a:pt x="1066" y="125"/>
                  </a:lnTo>
                  <a:lnTo>
                    <a:pt x="1066" y="126"/>
                  </a:lnTo>
                  <a:lnTo>
                    <a:pt x="1067" y="126"/>
                  </a:lnTo>
                  <a:lnTo>
                    <a:pt x="1069" y="126"/>
                  </a:lnTo>
                  <a:lnTo>
                    <a:pt x="1070" y="126"/>
                  </a:lnTo>
                  <a:lnTo>
                    <a:pt x="1071" y="126"/>
                  </a:lnTo>
                  <a:lnTo>
                    <a:pt x="1072" y="127"/>
                  </a:lnTo>
                  <a:lnTo>
                    <a:pt x="1074" y="129"/>
                  </a:lnTo>
                  <a:lnTo>
                    <a:pt x="1076" y="129"/>
                  </a:lnTo>
                  <a:lnTo>
                    <a:pt x="1076" y="127"/>
                  </a:lnTo>
                  <a:lnTo>
                    <a:pt x="1077" y="127"/>
                  </a:lnTo>
                  <a:lnTo>
                    <a:pt x="1079" y="127"/>
                  </a:lnTo>
                  <a:lnTo>
                    <a:pt x="1080" y="127"/>
                  </a:lnTo>
                  <a:lnTo>
                    <a:pt x="1080" y="126"/>
                  </a:lnTo>
                  <a:lnTo>
                    <a:pt x="1081" y="127"/>
                  </a:lnTo>
                  <a:lnTo>
                    <a:pt x="1081" y="126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4"/>
                  </a:lnTo>
                  <a:lnTo>
                    <a:pt x="1085" y="122"/>
                  </a:lnTo>
                  <a:lnTo>
                    <a:pt x="1086" y="122"/>
                  </a:lnTo>
                  <a:lnTo>
                    <a:pt x="1087" y="122"/>
                  </a:lnTo>
                  <a:lnTo>
                    <a:pt x="1089" y="121"/>
                  </a:lnTo>
                  <a:lnTo>
                    <a:pt x="1090" y="121"/>
                  </a:lnTo>
                  <a:lnTo>
                    <a:pt x="1091" y="121"/>
                  </a:lnTo>
                  <a:lnTo>
                    <a:pt x="1091" y="120"/>
                  </a:lnTo>
                  <a:lnTo>
                    <a:pt x="1092" y="120"/>
                  </a:lnTo>
                  <a:lnTo>
                    <a:pt x="1094" y="121"/>
                  </a:lnTo>
                  <a:lnTo>
                    <a:pt x="1095" y="121"/>
                  </a:lnTo>
                  <a:lnTo>
                    <a:pt x="1096" y="121"/>
                  </a:lnTo>
                  <a:lnTo>
                    <a:pt x="1097" y="122"/>
                  </a:lnTo>
                  <a:lnTo>
                    <a:pt x="1099" y="122"/>
                  </a:lnTo>
                  <a:lnTo>
                    <a:pt x="1099" y="121"/>
                  </a:lnTo>
                  <a:lnTo>
                    <a:pt x="1100" y="121"/>
                  </a:lnTo>
                  <a:lnTo>
                    <a:pt x="1101" y="121"/>
                  </a:lnTo>
                  <a:lnTo>
                    <a:pt x="1102" y="121"/>
                  </a:lnTo>
                  <a:lnTo>
                    <a:pt x="1104" y="121"/>
                  </a:lnTo>
                  <a:lnTo>
                    <a:pt x="1105" y="121"/>
                  </a:lnTo>
                  <a:lnTo>
                    <a:pt x="1106" y="121"/>
                  </a:lnTo>
                  <a:lnTo>
                    <a:pt x="1107" y="121"/>
                  </a:lnTo>
                  <a:lnTo>
                    <a:pt x="1109" y="120"/>
                  </a:lnTo>
                  <a:lnTo>
                    <a:pt x="1110" y="119"/>
                  </a:lnTo>
                  <a:lnTo>
                    <a:pt x="1111" y="119"/>
                  </a:lnTo>
                  <a:lnTo>
                    <a:pt x="1112" y="117"/>
                  </a:lnTo>
                  <a:lnTo>
                    <a:pt x="1114" y="117"/>
                  </a:lnTo>
                  <a:lnTo>
                    <a:pt x="1115" y="117"/>
                  </a:lnTo>
                  <a:lnTo>
                    <a:pt x="1116" y="117"/>
                  </a:lnTo>
                  <a:lnTo>
                    <a:pt x="1116" y="116"/>
                  </a:lnTo>
                  <a:lnTo>
                    <a:pt x="1116" y="117"/>
                  </a:lnTo>
                  <a:lnTo>
                    <a:pt x="1117" y="117"/>
                  </a:lnTo>
                  <a:lnTo>
                    <a:pt x="1119" y="119"/>
                  </a:lnTo>
                  <a:lnTo>
                    <a:pt x="1119" y="120"/>
                  </a:lnTo>
                  <a:lnTo>
                    <a:pt x="1120" y="121"/>
                  </a:lnTo>
                  <a:lnTo>
                    <a:pt x="1120" y="122"/>
                  </a:lnTo>
                  <a:lnTo>
                    <a:pt x="1121" y="122"/>
                  </a:lnTo>
                  <a:lnTo>
                    <a:pt x="1124" y="124"/>
                  </a:lnTo>
                  <a:lnTo>
                    <a:pt x="1125" y="124"/>
                  </a:lnTo>
                  <a:lnTo>
                    <a:pt x="1127" y="124"/>
                  </a:lnTo>
                  <a:lnTo>
                    <a:pt x="1127" y="125"/>
                  </a:lnTo>
                  <a:lnTo>
                    <a:pt x="1130" y="125"/>
                  </a:lnTo>
                  <a:lnTo>
                    <a:pt x="1131" y="125"/>
                  </a:lnTo>
                  <a:lnTo>
                    <a:pt x="1132" y="126"/>
                  </a:lnTo>
                  <a:lnTo>
                    <a:pt x="1134" y="126"/>
                  </a:lnTo>
                  <a:lnTo>
                    <a:pt x="1135" y="126"/>
                  </a:lnTo>
                  <a:lnTo>
                    <a:pt x="1136" y="126"/>
                  </a:lnTo>
                  <a:lnTo>
                    <a:pt x="1137" y="126"/>
                  </a:lnTo>
                  <a:lnTo>
                    <a:pt x="1136" y="126"/>
                  </a:lnTo>
                  <a:lnTo>
                    <a:pt x="1136" y="127"/>
                  </a:lnTo>
                  <a:lnTo>
                    <a:pt x="1135" y="127"/>
                  </a:lnTo>
                  <a:lnTo>
                    <a:pt x="1135" y="129"/>
                  </a:lnTo>
                  <a:lnTo>
                    <a:pt x="1135" y="130"/>
                  </a:lnTo>
                  <a:lnTo>
                    <a:pt x="1135" y="131"/>
                  </a:lnTo>
                  <a:lnTo>
                    <a:pt x="1135" y="132"/>
                  </a:lnTo>
                  <a:lnTo>
                    <a:pt x="1134" y="134"/>
                  </a:lnTo>
                  <a:lnTo>
                    <a:pt x="1134" y="135"/>
                  </a:lnTo>
                  <a:lnTo>
                    <a:pt x="1132" y="135"/>
                  </a:lnTo>
                  <a:lnTo>
                    <a:pt x="1132" y="136"/>
                  </a:lnTo>
                  <a:lnTo>
                    <a:pt x="1132" y="137"/>
                  </a:lnTo>
                  <a:lnTo>
                    <a:pt x="1132" y="139"/>
                  </a:lnTo>
                  <a:lnTo>
                    <a:pt x="1132" y="140"/>
                  </a:lnTo>
                  <a:lnTo>
                    <a:pt x="1132" y="141"/>
                  </a:lnTo>
                  <a:lnTo>
                    <a:pt x="1134" y="142"/>
                  </a:lnTo>
                  <a:lnTo>
                    <a:pt x="1132" y="144"/>
                  </a:lnTo>
                  <a:lnTo>
                    <a:pt x="1132" y="145"/>
                  </a:lnTo>
                  <a:lnTo>
                    <a:pt x="1131" y="146"/>
                  </a:lnTo>
                  <a:lnTo>
                    <a:pt x="1131" y="147"/>
                  </a:lnTo>
                  <a:lnTo>
                    <a:pt x="1130" y="149"/>
                  </a:lnTo>
                  <a:lnTo>
                    <a:pt x="1130" y="150"/>
                  </a:lnTo>
                  <a:lnTo>
                    <a:pt x="1129" y="150"/>
                  </a:lnTo>
                  <a:lnTo>
                    <a:pt x="1129" y="151"/>
                  </a:lnTo>
                  <a:lnTo>
                    <a:pt x="1130" y="152"/>
                  </a:lnTo>
                  <a:lnTo>
                    <a:pt x="1130" y="154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0" y="159"/>
                  </a:lnTo>
                  <a:lnTo>
                    <a:pt x="1130" y="160"/>
                  </a:lnTo>
                  <a:lnTo>
                    <a:pt x="1129" y="160"/>
                  </a:lnTo>
                  <a:lnTo>
                    <a:pt x="1130" y="161"/>
                  </a:lnTo>
                  <a:lnTo>
                    <a:pt x="1130" y="162"/>
                  </a:lnTo>
                  <a:lnTo>
                    <a:pt x="1129" y="164"/>
                  </a:lnTo>
                  <a:lnTo>
                    <a:pt x="1129" y="165"/>
                  </a:lnTo>
                  <a:lnTo>
                    <a:pt x="1130" y="165"/>
                  </a:lnTo>
                  <a:lnTo>
                    <a:pt x="1129" y="166"/>
                  </a:lnTo>
                  <a:lnTo>
                    <a:pt x="1129" y="167"/>
                  </a:lnTo>
                  <a:lnTo>
                    <a:pt x="1129" y="169"/>
                  </a:lnTo>
                  <a:lnTo>
                    <a:pt x="1130" y="170"/>
                  </a:lnTo>
                  <a:lnTo>
                    <a:pt x="1130" y="171"/>
                  </a:lnTo>
                  <a:lnTo>
                    <a:pt x="1130" y="172"/>
                  </a:lnTo>
                  <a:lnTo>
                    <a:pt x="1130" y="175"/>
                  </a:lnTo>
                  <a:lnTo>
                    <a:pt x="1130" y="176"/>
                  </a:lnTo>
                  <a:lnTo>
                    <a:pt x="1130" y="177"/>
                  </a:lnTo>
                  <a:lnTo>
                    <a:pt x="1130" y="179"/>
                  </a:lnTo>
                  <a:lnTo>
                    <a:pt x="1130" y="180"/>
                  </a:lnTo>
                  <a:lnTo>
                    <a:pt x="1130" y="181"/>
                  </a:lnTo>
                  <a:lnTo>
                    <a:pt x="1130" y="182"/>
                  </a:lnTo>
                  <a:lnTo>
                    <a:pt x="1131" y="182"/>
                  </a:lnTo>
                  <a:lnTo>
                    <a:pt x="1131" y="184"/>
                  </a:lnTo>
                  <a:lnTo>
                    <a:pt x="1131" y="185"/>
                  </a:lnTo>
                  <a:lnTo>
                    <a:pt x="1132" y="185"/>
                  </a:lnTo>
                  <a:lnTo>
                    <a:pt x="1132" y="186"/>
                  </a:lnTo>
                  <a:lnTo>
                    <a:pt x="1132" y="187"/>
                  </a:lnTo>
                  <a:lnTo>
                    <a:pt x="1131" y="189"/>
                  </a:lnTo>
                  <a:lnTo>
                    <a:pt x="1132" y="189"/>
                  </a:lnTo>
                  <a:lnTo>
                    <a:pt x="1131" y="190"/>
                  </a:lnTo>
                  <a:lnTo>
                    <a:pt x="1131" y="191"/>
                  </a:lnTo>
                  <a:lnTo>
                    <a:pt x="1130" y="191"/>
                  </a:lnTo>
                  <a:lnTo>
                    <a:pt x="1130" y="192"/>
                  </a:lnTo>
                  <a:lnTo>
                    <a:pt x="1130" y="194"/>
                  </a:lnTo>
                  <a:lnTo>
                    <a:pt x="1129" y="195"/>
                  </a:lnTo>
                  <a:lnTo>
                    <a:pt x="1130" y="196"/>
                  </a:lnTo>
                  <a:lnTo>
                    <a:pt x="1130" y="197"/>
                  </a:lnTo>
                  <a:lnTo>
                    <a:pt x="1129" y="197"/>
                  </a:lnTo>
                  <a:lnTo>
                    <a:pt x="1129" y="199"/>
                  </a:lnTo>
                  <a:lnTo>
                    <a:pt x="1130" y="200"/>
                  </a:lnTo>
                  <a:lnTo>
                    <a:pt x="1130" y="201"/>
                  </a:lnTo>
                  <a:lnTo>
                    <a:pt x="1130" y="202"/>
                  </a:lnTo>
                  <a:lnTo>
                    <a:pt x="1129" y="202"/>
                  </a:lnTo>
                  <a:lnTo>
                    <a:pt x="1130" y="202"/>
                  </a:lnTo>
                  <a:lnTo>
                    <a:pt x="1129" y="204"/>
                  </a:lnTo>
                  <a:lnTo>
                    <a:pt x="1129" y="205"/>
                  </a:lnTo>
                  <a:lnTo>
                    <a:pt x="1130" y="206"/>
                  </a:lnTo>
                  <a:lnTo>
                    <a:pt x="1130" y="207"/>
                  </a:lnTo>
                  <a:lnTo>
                    <a:pt x="1129" y="209"/>
                  </a:lnTo>
                  <a:lnTo>
                    <a:pt x="1129" y="210"/>
                  </a:lnTo>
                  <a:lnTo>
                    <a:pt x="1130" y="211"/>
                  </a:lnTo>
                  <a:lnTo>
                    <a:pt x="1130" y="212"/>
                  </a:lnTo>
                  <a:lnTo>
                    <a:pt x="1130" y="214"/>
                  </a:lnTo>
                  <a:lnTo>
                    <a:pt x="1130" y="215"/>
                  </a:lnTo>
                  <a:lnTo>
                    <a:pt x="1130" y="216"/>
                  </a:lnTo>
                  <a:lnTo>
                    <a:pt x="1130" y="217"/>
                  </a:lnTo>
                  <a:lnTo>
                    <a:pt x="1131" y="216"/>
                  </a:lnTo>
                  <a:lnTo>
                    <a:pt x="1132" y="216"/>
                  </a:lnTo>
                  <a:lnTo>
                    <a:pt x="1134" y="217"/>
                  </a:lnTo>
                  <a:lnTo>
                    <a:pt x="1134" y="219"/>
                  </a:lnTo>
                  <a:lnTo>
                    <a:pt x="1135" y="219"/>
                  </a:lnTo>
                  <a:lnTo>
                    <a:pt x="1135" y="220"/>
                  </a:lnTo>
                  <a:lnTo>
                    <a:pt x="1135" y="221"/>
                  </a:lnTo>
                  <a:lnTo>
                    <a:pt x="1136" y="222"/>
                  </a:lnTo>
                  <a:lnTo>
                    <a:pt x="1136" y="224"/>
                  </a:lnTo>
                  <a:lnTo>
                    <a:pt x="1136" y="225"/>
                  </a:lnTo>
                  <a:lnTo>
                    <a:pt x="1136" y="226"/>
                  </a:lnTo>
                  <a:lnTo>
                    <a:pt x="1136" y="227"/>
                  </a:lnTo>
                  <a:lnTo>
                    <a:pt x="1136" y="229"/>
                  </a:lnTo>
                  <a:lnTo>
                    <a:pt x="1136" y="230"/>
                  </a:lnTo>
                  <a:lnTo>
                    <a:pt x="1136" y="231"/>
                  </a:lnTo>
                  <a:lnTo>
                    <a:pt x="1136" y="232"/>
                  </a:lnTo>
                  <a:lnTo>
                    <a:pt x="1137" y="234"/>
                  </a:lnTo>
                  <a:lnTo>
                    <a:pt x="1137" y="235"/>
                  </a:lnTo>
                  <a:lnTo>
                    <a:pt x="1137" y="236"/>
                  </a:lnTo>
                  <a:lnTo>
                    <a:pt x="1137" y="237"/>
                  </a:lnTo>
                  <a:lnTo>
                    <a:pt x="1137" y="239"/>
                  </a:lnTo>
                  <a:lnTo>
                    <a:pt x="1137" y="240"/>
                  </a:lnTo>
                  <a:lnTo>
                    <a:pt x="1137" y="241"/>
                  </a:lnTo>
                  <a:lnTo>
                    <a:pt x="1137" y="242"/>
                  </a:lnTo>
                  <a:lnTo>
                    <a:pt x="1137" y="244"/>
                  </a:lnTo>
                  <a:lnTo>
                    <a:pt x="1137" y="245"/>
                  </a:lnTo>
                  <a:lnTo>
                    <a:pt x="1137" y="246"/>
                  </a:lnTo>
                  <a:lnTo>
                    <a:pt x="1137" y="248"/>
                  </a:lnTo>
                  <a:lnTo>
                    <a:pt x="1137" y="249"/>
                  </a:lnTo>
                  <a:lnTo>
                    <a:pt x="1139" y="250"/>
                  </a:lnTo>
                  <a:lnTo>
                    <a:pt x="1139" y="251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7" y="255"/>
                  </a:lnTo>
                  <a:lnTo>
                    <a:pt x="1137" y="256"/>
                  </a:lnTo>
                  <a:lnTo>
                    <a:pt x="1137" y="258"/>
                  </a:lnTo>
                  <a:lnTo>
                    <a:pt x="1137" y="259"/>
                  </a:lnTo>
                  <a:lnTo>
                    <a:pt x="1137" y="260"/>
                  </a:lnTo>
                  <a:lnTo>
                    <a:pt x="1137" y="261"/>
                  </a:lnTo>
                  <a:lnTo>
                    <a:pt x="1136" y="261"/>
                  </a:lnTo>
                  <a:lnTo>
                    <a:pt x="1136" y="263"/>
                  </a:lnTo>
                  <a:lnTo>
                    <a:pt x="1136" y="264"/>
                  </a:lnTo>
                  <a:lnTo>
                    <a:pt x="1136" y="265"/>
                  </a:lnTo>
                  <a:lnTo>
                    <a:pt x="1136" y="266"/>
                  </a:lnTo>
                  <a:lnTo>
                    <a:pt x="1135" y="266"/>
                  </a:lnTo>
                  <a:lnTo>
                    <a:pt x="1135" y="268"/>
                  </a:lnTo>
                  <a:lnTo>
                    <a:pt x="1135" y="269"/>
                  </a:lnTo>
                  <a:lnTo>
                    <a:pt x="1135" y="270"/>
                  </a:lnTo>
                  <a:lnTo>
                    <a:pt x="1135" y="271"/>
                  </a:lnTo>
                  <a:lnTo>
                    <a:pt x="1134" y="271"/>
                  </a:lnTo>
                  <a:lnTo>
                    <a:pt x="1134" y="273"/>
                  </a:lnTo>
                  <a:lnTo>
                    <a:pt x="1135" y="274"/>
                  </a:lnTo>
                  <a:lnTo>
                    <a:pt x="1135" y="275"/>
                  </a:lnTo>
                  <a:lnTo>
                    <a:pt x="1135" y="276"/>
                  </a:lnTo>
                  <a:lnTo>
                    <a:pt x="1134" y="276"/>
                  </a:lnTo>
                  <a:lnTo>
                    <a:pt x="1134" y="278"/>
                  </a:lnTo>
                  <a:lnTo>
                    <a:pt x="1132" y="278"/>
                  </a:lnTo>
                  <a:lnTo>
                    <a:pt x="1131" y="278"/>
                  </a:lnTo>
                  <a:lnTo>
                    <a:pt x="1130" y="278"/>
                  </a:lnTo>
                  <a:lnTo>
                    <a:pt x="1129" y="278"/>
                  </a:lnTo>
                  <a:lnTo>
                    <a:pt x="1129" y="279"/>
                  </a:lnTo>
                  <a:lnTo>
                    <a:pt x="1127" y="280"/>
                  </a:lnTo>
                  <a:lnTo>
                    <a:pt x="1127" y="281"/>
                  </a:lnTo>
                  <a:lnTo>
                    <a:pt x="1127" y="283"/>
                  </a:lnTo>
                  <a:lnTo>
                    <a:pt x="1127" y="284"/>
                  </a:lnTo>
                  <a:lnTo>
                    <a:pt x="1129" y="284"/>
                  </a:lnTo>
                  <a:lnTo>
                    <a:pt x="1130" y="284"/>
                  </a:lnTo>
                  <a:lnTo>
                    <a:pt x="1131" y="285"/>
                  </a:lnTo>
                  <a:lnTo>
                    <a:pt x="1130" y="286"/>
                  </a:lnTo>
                  <a:lnTo>
                    <a:pt x="1131" y="288"/>
                  </a:lnTo>
                  <a:lnTo>
                    <a:pt x="1131" y="289"/>
                  </a:lnTo>
                  <a:lnTo>
                    <a:pt x="1131" y="290"/>
                  </a:lnTo>
                  <a:lnTo>
                    <a:pt x="1130" y="290"/>
                  </a:lnTo>
                  <a:lnTo>
                    <a:pt x="1130" y="291"/>
                  </a:lnTo>
                  <a:lnTo>
                    <a:pt x="1131" y="293"/>
                  </a:lnTo>
                  <a:lnTo>
                    <a:pt x="1130" y="294"/>
                  </a:lnTo>
                  <a:lnTo>
                    <a:pt x="1130" y="295"/>
                  </a:lnTo>
                  <a:lnTo>
                    <a:pt x="1130" y="296"/>
                  </a:lnTo>
                  <a:lnTo>
                    <a:pt x="1131" y="298"/>
                  </a:lnTo>
                  <a:lnTo>
                    <a:pt x="1130" y="299"/>
                  </a:lnTo>
                  <a:lnTo>
                    <a:pt x="1131" y="300"/>
                  </a:lnTo>
                  <a:lnTo>
                    <a:pt x="1131" y="301"/>
                  </a:lnTo>
                  <a:lnTo>
                    <a:pt x="1131" y="303"/>
                  </a:lnTo>
                  <a:lnTo>
                    <a:pt x="1131" y="304"/>
                  </a:lnTo>
                  <a:lnTo>
                    <a:pt x="1131" y="305"/>
                  </a:lnTo>
                  <a:lnTo>
                    <a:pt x="1130" y="305"/>
                  </a:lnTo>
                  <a:lnTo>
                    <a:pt x="1131" y="306"/>
                  </a:lnTo>
                  <a:lnTo>
                    <a:pt x="1132" y="308"/>
                  </a:lnTo>
                  <a:lnTo>
                    <a:pt x="1132" y="309"/>
                  </a:lnTo>
                  <a:lnTo>
                    <a:pt x="1132" y="310"/>
                  </a:lnTo>
                  <a:lnTo>
                    <a:pt x="1132" y="311"/>
                  </a:lnTo>
                  <a:lnTo>
                    <a:pt x="1132" y="313"/>
                  </a:lnTo>
                  <a:lnTo>
                    <a:pt x="1134" y="314"/>
                  </a:lnTo>
                  <a:lnTo>
                    <a:pt x="1135" y="314"/>
                  </a:lnTo>
                  <a:lnTo>
                    <a:pt x="1135" y="315"/>
                  </a:lnTo>
                  <a:lnTo>
                    <a:pt x="1136" y="315"/>
                  </a:lnTo>
                  <a:lnTo>
                    <a:pt x="1135" y="316"/>
                  </a:lnTo>
                  <a:lnTo>
                    <a:pt x="1135" y="318"/>
                  </a:lnTo>
                  <a:lnTo>
                    <a:pt x="1135" y="316"/>
                  </a:lnTo>
                  <a:lnTo>
                    <a:pt x="1136" y="318"/>
                  </a:lnTo>
                  <a:lnTo>
                    <a:pt x="1136" y="319"/>
                  </a:lnTo>
                  <a:lnTo>
                    <a:pt x="1137" y="319"/>
                  </a:lnTo>
                  <a:lnTo>
                    <a:pt x="1137" y="320"/>
                  </a:lnTo>
                  <a:lnTo>
                    <a:pt x="1139" y="320"/>
                  </a:lnTo>
                  <a:lnTo>
                    <a:pt x="1140" y="319"/>
                  </a:lnTo>
                  <a:lnTo>
                    <a:pt x="1140" y="320"/>
                  </a:lnTo>
                  <a:lnTo>
                    <a:pt x="1141" y="320"/>
                  </a:lnTo>
                  <a:lnTo>
                    <a:pt x="1142" y="320"/>
                  </a:lnTo>
                  <a:lnTo>
                    <a:pt x="1144" y="320"/>
                  </a:lnTo>
                  <a:lnTo>
                    <a:pt x="1145" y="320"/>
                  </a:lnTo>
                  <a:lnTo>
                    <a:pt x="1145" y="321"/>
                  </a:lnTo>
                  <a:lnTo>
                    <a:pt x="1146" y="323"/>
                  </a:lnTo>
                  <a:lnTo>
                    <a:pt x="1147" y="323"/>
                  </a:lnTo>
                  <a:lnTo>
                    <a:pt x="1149" y="323"/>
                  </a:lnTo>
                  <a:lnTo>
                    <a:pt x="1150" y="324"/>
                  </a:lnTo>
                  <a:lnTo>
                    <a:pt x="1150" y="325"/>
                  </a:lnTo>
                  <a:lnTo>
                    <a:pt x="1151" y="324"/>
                  </a:lnTo>
                  <a:lnTo>
                    <a:pt x="1152" y="324"/>
                  </a:lnTo>
                  <a:lnTo>
                    <a:pt x="1154" y="324"/>
                  </a:lnTo>
                  <a:lnTo>
                    <a:pt x="1154" y="325"/>
                  </a:lnTo>
                  <a:lnTo>
                    <a:pt x="1154" y="326"/>
                  </a:lnTo>
                  <a:lnTo>
                    <a:pt x="1155" y="326"/>
                  </a:lnTo>
                  <a:lnTo>
                    <a:pt x="1156" y="326"/>
                  </a:lnTo>
                  <a:lnTo>
                    <a:pt x="1155" y="328"/>
                  </a:lnTo>
                  <a:lnTo>
                    <a:pt x="1155" y="329"/>
                  </a:lnTo>
                  <a:lnTo>
                    <a:pt x="1156" y="329"/>
                  </a:lnTo>
                  <a:lnTo>
                    <a:pt x="1157" y="329"/>
                  </a:lnTo>
                  <a:lnTo>
                    <a:pt x="1157" y="330"/>
                  </a:lnTo>
                  <a:lnTo>
                    <a:pt x="1157" y="331"/>
                  </a:lnTo>
                  <a:lnTo>
                    <a:pt x="1156" y="333"/>
                  </a:lnTo>
                  <a:lnTo>
                    <a:pt x="1157" y="334"/>
                  </a:lnTo>
                  <a:lnTo>
                    <a:pt x="1157" y="335"/>
                  </a:lnTo>
                  <a:lnTo>
                    <a:pt x="1159" y="335"/>
                  </a:lnTo>
                  <a:lnTo>
                    <a:pt x="1160" y="334"/>
                  </a:lnTo>
                  <a:lnTo>
                    <a:pt x="1161" y="335"/>
                  </a:lnTo>
                  <a:lnTo>
                    <a:pt x="1162" y="335"/>
                  </a:lnTo>
                  <a:lnTo>
                    <a:pt x="1162" y="336"/>
                  </a:lnTo>
                  <a:lnTo>
                    <a:pt x="1164" y="336"/>
                  </a:lnTo>
                  <a:lnTo>
                    <a:pt x="1164" y="338"/>
                  </a:lnTo>
                  <a:lnTo>
                    <a:pt x="1165" y="336"/>
                  </a:lnTo>
                  <a:lnTo>
                    <a:pt x="1166" y="338"/>
                  </a:lnTo>
                  <a:lnTo>
                    <a:pt x="1167" y="339"/>
                  </a:lnTo>
                  <a:lnTo>
                    <a:pt x="1167" y="340"/>
                  </a:lnTo>
                  <a:lnTo>
                    <a:pt x="1167" y="341"/>
                  </a:lnTo>
                  <a:lnTo>
                    <a:pt x="1167" y="343"/>
                  </a:lnTo>
                  <a:lnTo>
                    <a:pt x="1169" y="343"/>
                  </a:lnTo>
                  <a:lnTo>
                    <a:pt x="1170" y="344"/>
                  </a:lnTo>
                  <a:lnTo>
                    <a:pt x="1171" y="344"/>
                  </a:lnTo>
                  <a:lnTo>
                    <a:pt x="1173" y="345"/>
                  </a:lnTo>
                  <a:lnTo>
                    <a:pt x="1174" y="345"/>
                  </a:lnTo>
                  <a:lnTo>
                    <a:pt x="1175" y="346"/>
                  </a:lnTo>
                  <a:lnTo>
                    <a:pt x="1175" y="348"/>
                  </a:lnTo>
                  <a:lnTo>
                    <a:pt x="1174" y="350"/>
                  </a:lnTo>
                  <a:lnTo>
                    <a:pt x="1173" y="351"/>
                  </a:lnTo>
                  <a:lnTo>
                    <a:pt x="1171" y="353"/>
                  </a:lnTo>
                  <a:lnTo>
                    <a:pt x="1171" y="354"/>
                  </a:lnTo>
                  <a:lnTo>
                    <a:pt x="1173" y="354"/>
                  </a:lnTo>
                  <a:lnTo>
                    <a:pt x="1174" y="355"/>
                  </a:lnTo>
                  <a:lnTo>
                    <a:pt x="1173" y="356"/>
                  </a:lnTo>
                  <a:lnTo>
                    <a:pt x="1171" y="358"/>
                  </a:lnTo>
                  <a:lnTo>
                    <a:pt x="1171" y="359"/>
                  </a:lnTo>
                  <a:lnTo>
                    <a:pt x="1173" y="359"/>
                  </a:lnTo>
                  <a:lnTo>
                    <a:pt x="1173" y="360"/>
                  </a:lnTo>
                  <a:lnTo>
                    <a:pt x="1173" y="361"/>
                  </a:lnTo>
                  <a:lnTo>
                    <a:pt x="1171" y="363"/>
                  </a:lnTo>
                  <a:lnTo>
                    <a:pt x="1171" y="364"/>
                  </a:lnTo>
                  <a:lnTo>
                    <a:pt x="1173" y="365"/>
                  </a:lnTo>
                  <a:lnTo>
                    <a:pt x="1173" y="366"/>
                  </a:lnTo>
                  <a:lnTo>
                    <a:pt x="1173" y="368"/>
                  </a:lnTo>
                  <a:lnTo>
                    <a:pt x="1174" y="369"/>
                  </a:lnTo>
                  <a:lnTo>
                    <a:pt x="1174" y="371"/>
                  </a:lnTo>
                  <a:lnTo>
                    <a:pt x="1175" y="373"/>
                  </a:lnTo>
                  <a:lnTo>
                    <a:pt x="1176" y="374"/>
                  </a:lnTo>
                  <a:lnTo>
                    <a:pt x="1178" y="375"/>
                  </a:lnTo>
                  <a:lnTo>
                    <a:pt x="1179" y="375"/>
                  </a:lnTo>
                  <a:lnTo>
                    <a:pt x="1179" y="376"/>
                  </a:lnTo>
                  <a:lnTo>
                    <a:pt x="1178" y="376"/>
                  </a:lnTo>
                  <a:lnTo>
                    <a:pt x="1178" y="378"/>
                  </a:lnTo>
                  <a:lnTo>
                    <a:pt x="1178" y="379"/>
                  </a:lnTo>
                  <a:lnTo>
                    <a:pt x="1179" y="379"/>
                  </a:lnTo>
                  <a:lnTo>
                    <a:pt x="1179" y="380"/>
                  </a:lnTo>
                  <a:lnTo>
                    <a:pt x="1178" y="381"/>
                  </a:lnTo>
                  <a:lnTo>
                    <a:pt x="1179" y="383"/>
                  </a:lnTo>
                  <a:lnTo>
                    <a:pt x="1179" y="384"/>
                  </a:lnTo>
                  <a:lnTo>
                    <a:pt x="1180" y="385"/>
                  </a:lnTo>
                  <a:lnTo>
                    <a:pt x="1180" y="386"/>
                  </a:lnTo>
                  <a:lnTo>
                    <a:pt x="1181" y="388"/>
                  </a:lnTo>
                  <a:lnTo>
                    <a:pt x="1181" y="389"/>
                  </a:lnTo>
                  <a:lnTo>
                    <a:pt x="1181" y="390"/>
                  </a:lnTo>
                  <a:lnTo>
                    <a:pt x="1183" y="390"/>
                  </a:lnTo>
                  <a:lnTo>
                    <a:pt x="1183" y="391"/>
                  </a:lnTo>
                  <a:lnTo>
                    <a:pt x="1184" y="391"/>
                  </a:lnTo>
                  <a:lnTo>
                    <a:pt x="1185" y="391"/>
                  </a:lnTo>
                  <a:lnTo>
                    <a:pt x="1185" y="393"/>
                  </a:lnTo>
                  <a:lnTo>
                    <a:pt x="1184" y="394"/>
                  </a:lnTo>
                  <a:lnTo>
                    <a:pt x="1185" y="395"/>
                  </a:lnTo>
                  <a:lnTo>
                    <a:pt x="1185" y="396"/>
                  </a:lnTo>
                  <a:lnTo>
                    <a:pt x="1184" y="398"/>
                  </a:lnTo>
                  <a:lnTo>
                    <a:pt x="1184" y="399"/>
                  </a:lnTo>
                  <a:lnTo>
                    <a:pt x="1184" y="400"/>
                  </a:lnTo>
                  <a:lnTo>
                    <a:pt x="1185" y="401"/>
                  </a:lnTo>
                  <a:lnTo>
                    <a:pt x="1186" y="401"/>
                  </a:lnTo>
                  <a:lnTo>
                    <a:pt x="1188" y="401"/>
                  </a:lnTo>
                  <a:lnTo>
                    <a:pt x="1188" y="403"/>
                  </a:lnTo>
                  <a:lnTo>
                    <a:pt x="1186" y="404"/>
                  </a:lnTo>
                  <a:lnTo>
                    <a:pt x="1186" y="405"/>
                  </a:lnTo>
                  <a:lnTo>
                    <a:pt x="1186" y="406"/>
                  </a:lnTo>
                  <a:lnTo>
                    <a:pt x="1185" y="406"/>
                  </a:lnTo>
                  <a:lnTo>
                    <a:pt x="1185" y="408"/>
                  </a:lnTo>
                  <a:lnTo>
                    <a:pt x="1186" y="408"/>
                  </a:lnTo>
                  <a:lnTo>
                    <a:pt x="1188" y="409"/>
                  </a:lnTo>
                  <a:lnTo>
                    <a:pt x="1188" y="410"/>
                  </a:lnTo>
                  <a:lnTo>
                    <a:pt x="1188" y="411"/>
                  </a:lnTo>
                  <a:lnTo>
                    <a:pt x="1188" y="413"/>
                  </a:lnTo>
                  <a:lnTo>
                    <a:pt x="1186" y="414"/>
                  </a:lnTo>
                  <a:lnTo>
                    <a:pt x="1185" y="415"/>
                  </a:lnTo>
                  <a:lnTo>
                    <a:pt x="1184" y="415"/>
                  </a:lnTo>
                  <a:lnTo>
                    <a:pt x="1183" y="414"/>
                  </a:lnTo>
                  <a:lnTo>
                    <a:pt x="1183" y="415"/>
                  </a:lnTo>
                  <a:lnTo>
                    <a:pt x="1181" y="415"/>
                  </a:lnTo>
                  <a:lnTo>
                    <a:pt x="1183" y="416"/>
                  </a:lnTo>
                  <a:lnTo>
                    <a:pt x="1183" y="418"/>
                  </a:lnTo>
                  <a:lnTo>
                    <a:pt x="1181" y="419"/>
                  </a:lnTo>
                  <a:lnTo>
                    <a:pt x="1183" y="419"/>
                  </a:lnTo>
                  <a:lnTo>
                    <a:pt x="1183" y="420"/>
                  </a:lnTo>
                  <a:lnTo>
                    <a:pt x="1184" y="420"/>
                  </a:lnTo>
                  <a:lnTo>
                    <a:pt x="1184" y="421"/>
                  </a:lnTo>
                  <a:lnTo>
                    <a:pt x="1181" y="421"/>
                  </a:lnTo>
                  <a:lnTo>
                    <a:pt x="1181" y="423"/>
                  </a:lnTo>
                  <a:lnTo>
                    <a:pt x="1184" y="423"/>
                  </a:lnTo>
                  <a:lnTo>
                    <a:pt x="1184" y="424"/>
                  </a:lnTo>
                  <a:lnTo>
                    <a:pt x="1183" y="424"/>
                  </a:lnTo>
                  <a:lnTo>
                    <a:pt x="1181" y="425"/>
                  </a:lnTo>
                  <a:lnTo>
                    <a:pt x="1181" y="426"/>
                  </a:lnTo>
                  <a:lnTo>
                    <a:pt x="1183" y="428"/>
                  </a:lnTo>
                  <a:lnTo>
                    <a:pt x="1181" y="428"/>
                  </a:lnTo>
                  <a:lnTo>
                    <a:pt x="1181" y="429"/>
                  </a:lnTo>
                  <a:lnTo>
                    <a:pt x="1181" y="430"/>
                  </a:lnTo>
                  <a:lnTo>
                    <a:pt x="1183" y="430"/>
                  </a:lnTo>
                  <a:lnTo>
                    <a:pt x="1183" y="431"/>
                  </a:lnTo>
                  <a:lnTo>
                    <a:pt x="1183" y="433"/>
                  </a:lnTo>
                  <a:lnTo>
                    <a:pt x="1183" y="434"/>
                  </a:lnTo>
                  <a:lnTo>
                    <a:pt x="1184" y="434"/>
                  </a:lnTo>
                  <a:lnTo>
                    <a:pt x="1185" y="435"/>
                  </a:lnTo>
                  <a:lnTo>
                    <a:pt x="1185" y="436"/>
                  </a:lnTo>
                  <a:lnTo>
                    <a:pt x="1184" y="436"/>
                  </a:lnTo>
                  <a:lnTo>
                    <a:pt x="1185" y="436"/>
                  </a:lnTo>
                  <a:lnTo>
                    <a:pt x="1186" y="436"/>
                  </a:lnTo>
                  <a:lnTo>
                    <a:pt x="1186" y="438"/>
                  </a:lnTo>
                  <a:lnTo>
                    <a:pt x="1186" y="439"/>
                  </a:lnTo>
                  <a:lnTo>
                    <a:pt x="1186" y="440"/>
                  </a:lnTo>
                  <a:lnTo>
                    <a:pt x="1186" y="441"/>
                  </a:lnTo>
                  <a:lnTo>
                    <a:pt x="1185" y="443"/>
                  </a:lnTo>
                  <a:lnTo>
                    <a:pt x="1185" y="444"/>
                  </a:lnTo>
                  <a:lnTo>
                    <a:pt x="1184" y="445"/>
                  </a:lnTo>
                  <a:lnTo>
                    <a:pt x="1183" y="445"/>
                  </a:lnTo>
                  <a:lnTo>
                    <a:pt x="1181" y="445"/>
                  </a:lnTo>
                  <a:lnTo>
                    <a:pt x="1181" y="446"/>
                  </a:lnTo>
                  <a:lnTo>
                    <a:pt x="1181" y="449"/>
                  </a:lnTo>
                  <a:lnTo>
                    <a:pt x="1181" y="450"/>
                  </a:lnTo>
                  <a:lnTo>
                    <a:pt x="1181" y="451"/>
                  </a:lnTo>
                  <a:lnTo>
                    <a:pt x="1181" y="453"/>
                  </a:lnTo>
                  <a:lnTo>
                    <a:pt x="1181" y="454"/>
                  </a:lnTo>
                  <a:lnTo>
                    <a:pt x="1181" y="455"/>
                  </a:lnTo>
                  <a:lnTo>
                    <a:pt x="1181" y="457"/>
                  </a:lnTo>
                  <a:lnTo>
                    <a:pt x="1181" y="458"/>
                  </a:lnTo>
                  <a:lnTo>
                    <a:pt x="1183" y="458"/>
                  </a:lnTo>
                  <a:lnTo>
                    <a:pt x="1184" y="457"/>
                  </a:lnTo>
                  <a:lnTo>
                    <a:pt x="1184" y="458"/>
                  </a:lnTo>
                  <a:lnTo>
                    <a:pt x="1185" y="458"/>
                  </a:lnTo>
                  <a:lnTo>
                    <a:pt x="1185" y="459"/>
                  </a:lnTo>
                  <a:lnTo>
                    <a:pt x="1185" y="460"/>
                  </a:lnTo>
                  <a:lnTo>
                    <a:pt x="1185" y="462"/>
                  </a:lnTo>
                  <a:lnTo>
                    <a:pt x="1185" y="463"/>
                  </a:lnTo>
                  <a:lnTo>
                    <a:pt x="1186" y="464"/>
                  </a:lnTo>
                  <a:lnTo>
                    <a:pt x="1186" y="465"/>
                  </a:lnTo>
                  <a:lnTo>
                    <a:pt x="1185" y="465"/>
                  </a:lnTo>
                  <a:lnTo>
                    <a:pt x="1184" y="467"/>
                  </a:lnTo>
                  <a:lnTo>
                    <a:pt x="1183" y="467"/>
                  </a:lnTo>
                  <a:lnTo>
                    <a:pt x="1183" y="468"/>
                  </a:lnTo>
                  <a:lnTo>
                    <a:pt x="1183" y="469"/>
                  </a:lnTo>
                  <a:lnTo>
                    <a:pt x="1181" y="469"/>
                  </a:lnTo>
                  <a:lnTo>
                    <a:pt x="1181" y="470"/>
                  </a:lnTo>
                  <a:lnTo>
                    <a:pt x="1180" y="470"/>
                  </a:lnTo>
                  <a:lnTo>
                    <a:pt x="1180" y="472"/>
                  </a:lnTo>
                  <a:lnTo>
                    <a:pt x="1179" y="472"/>
                  </a:lnTo>
                  <a:lnTo>
                    <a:pt x="1179" y="474"/>
                  </a:lnTo>
                  <a:lnTo>
                    <a:pt x="1178" y="475"/>
                  </a:lnTo>
                  <a:lnTo>
                    <a:pt x="1176" y="477"/>
                  </a:lnTo>
                  <a:lnTo>
                    <a:pt x="1175" y="477"/>
                  </a:lnTo>
                  <a:lnTo>
                    <a:pt x="1175" y="478"/>
                  </a:lnTo>
                  <a:lnTo>
                    <a:pt x="1175" y="479"/>
                  </a:lnTo>
                  <a:lnTo>
                    <a:pt x="1176" y="479"/>
                  </a:lnTo>
                  <a:lnTo>
                    <a:pt x="1178" y="479"/>
                  </a:lnTo>
                  <a:lnTo>
                    <a:pt x="1178" y="480"/>
                  </a:lnTo>
                  <a:lnTo>
                    <a:pt x="1178" y="482"/>
                  </a:lnTo>
                  <a:lnTo>
                    <a:pt x="1178" y="483"/>
                  </a:lnTo>
                  <a:lnTo>
                    <a:pt x="1178" y="484"/>
                  </a:lnTo>
                  <a:lnTo>
                    <a:pt x="1176" y="485"/>
                  </a:lnTo>
                  <a:lnTo>
                    <a:pt x="1178" y="487"/>
                  </a:lnTo>
                  <a:lnTo>
                    <a:pt x="1178" y="488"/>
                  </a:lnTo>
                  <a:lnTo>
                    <a:pt x="1176" y="488"/>
                  </a:lnTo>
                  <a:lnTo>
                    <a:pt x="1176" y="489"/>
                  </a:lnTo>
                  <a:lnTo>
                    <a:pt x="1178" y="489"/>
                  </a:lnTo>
                  <a:lnTo>
                    <a:pt x="1178" y="490"/>
                  </a:lnTo>
                  <a:lnTo>
                    <a:pt x="1176" y="490"/>
                  </a:lnTo>
                  <a:lnTo>
                    <a:pt x="1176" y="492"/>
                  </a:lnTo>
                  <a:lnTo>
                    <a:pt x="1176" y="493"/>
                  </a:lnTo>
                  <a:lnTo>
                    <a:pt x="1175" y="493"/>
                  </a:lnTo>
                  <a:lnTo>
                    <a:pt x="1175" y="494"/>
                  </a:lnTo>
                  <a:lnTo>
                    <a:pt x="1176" y="494"/>
                  </a:lnTo>
                  <a:lnTo>
                    <a:pt x="1176" y="495"/>
                  </a:lnTo>
                  <a:lnTo>
                    <a:pt x="1175" y="495"/>
                  </a:lnTo>
                  <a:lnTo>
                    <a:pt x="1175" y="497"/>
                  </a:lnTo>
                  <a:lnTo>
                    <a:pt x="1174" y="495"/>
                  </a:lnTo>
                  <a:lnTo>
                    <a:pt x="1174" y="497"/>
                  </a:lnTo>
                  <a:lnTo>
                    <a:pt x="1175" y="498"/>
                  </a:lnTo>
                  <a:lnTo>
                    <a:pt x="1175" y="499"/>
                  </a:lnTo>
                  <a:lnTo>
                    <a:pt x="1174" y="500"/>
                  </a:lnTo>
                  <a:lnTo>
                    <a:pt x="1175" y="500"/>
                  </a:lnTo>
                  <a:lnTo>
                    <a:pt x="1175" y="502"/>
                  </a:lnTo>
                  <a:lnTo>
                    <a:pt x="1175" y="503"/>
                  </a:lnTo>
                  <a:lnTo>
                    <a:pt x="1176" y="503"/>
                  </a:lnTo>
                  <a:lnTo>
                    <a:pt x="1176" y="505"/>
                  </a:lnTo>
                  <a:lnTo>
                    <a:pt x="1176" y="507"/>
                  </a:lnTo>
                  <a:lnTo>
                    <a:pt x="1176" y="508"/>
                  </a:lnTo>
                  <a:lnTo>
                    <a:pt x="1175" y="508"/>
                  </a:lnTo>
                  <a:lnTo>
                    <a:pt x="1174" y="508"/>
                  </a:lnTo>
                  <a:lnTo>
                    <a:pt x="1174" y="509"/>
                  </a:lnTo>
                  <a:lnTo>
                    <a:pt x="1175" y="509"/>
                  </a:lnTo>
                  <a:lnTo>
                    <a:pt x="1175" y="510"/>
                  </a:lnTo>
                  <a:lnTo>
                    <a:pt x="1174" y="510"/>
                  </a:lnTo>
                  <a:lnTo>
                    <a:pt x="1174" y="512"/>
                  </a:lnTo>
                  <a:lnTo>
                    <a:pt x="1173" y="513"/>
                  </a:lnTo>
                  <a:lnTo>
                    <a:pt x="1174" y="513"/>
                  </a:lnTo>
                  <a:lnTo>
                    <a:pt x="1175" y="514"/>
                  </a:lnTo>
                  <a:lnTo>
                    <a:pt x="1175" y="515"/>
                  </a:lnTo>
                  <a:lnTo>
                    <a:pt x="1174" y="517"/>
                  </a:lnTo>
                  <a:lnTo>
                    <a:pt x="1174" y="518"/>
                  </a:lnTo>
                  <a:lnTo>
                    <a:pt x="1175" y="518"/>
                  </a:lnTo>
                  <a:lnTo>
                    <a:pt x="1175" y="519"/>
                  </a:lnTo>
                  <a:lnTo>
                    <a:pt x="1174" y="520"/>
                  </a:lnTo>
                  <a:lnTo>
                    <a:pt x="1174" y="522"/>
                  </a:lnTo>
                  <a:lnTo>
                    <a:pt x="1174" y="523"/>
                  </a:lnTo>
                  <a:lnTo>
                    <a:pt x="1175" y="523"/>
                  </a:lnTo>
                  <a:lnTo>
                    <a:pt x="1176" y="523"/>
                  </a:lnTo>
                  <a:lnTo>
                    <a:pt x="1176" y="524"/>
                  </a:lnTo>
                  <a:lnTo>
                    <a:pt x="1176" y="525"/>
                  </a:lnTo>
                  <a:lnTo>
                    <a:pt x="1178" y="525"/>
                  </a:lnTo>
                  <a:lnTo>
                    <a:pt x="1178" y="527"/>
                  </a:lnTo>
                  <a:lnTo>
                    <a:pt x="1178" y="528"/>
                  </a:lnTo>
                  <a:lnTo>
                    <a:pt x="1178" y="529"/>
                  </a:lnTo>
                  <a:lnTo>
                    <a:pt x="1179" y="529"/>
                  </a:lnTo>
                  <a:lnTo>
                    <a:pt x="1180" y="530"/>
                  </a:lnTo>
                  <a:lnTo>
                    <a:pt x="1180" y="532"/>
                  </a:lnTo>
                  <a:lnTo>
                    <a:pt x="1179" y="533"/>
                  </a:lnTo>
                  <a:lnTo>
                    <a:pt x="1180" y="535"/>
                  </a:lnTo>
                  <a:lnTo>
                    <a:pt x="1181" y="537"/>
                  </a:lnTo>
                  <a:lnTo>
                    <a:pt x="1183" y="538"/>
                  </a:lnTo>
                  <a:lnTo>
                    <a:pt x="1183" y="539"/>
                  </a:lnTo>
                  <a:lnTo>
                    <a:pt x="1183" y="540"/>
                  </a:lnTo>
                  <a:lnTo>
                    <a:pt x="1184" y="540"/>
                  </a:lnTo>
                  <a:lnTo>
                    <a:pt x="1184" y="542"/>
                  </a:lnTo>
                  <a:lnTo>
                    <a:pt x="1185" y="543"/>
                  </a:lnTo>
                  <a:lnTo>
                    <a:pt x="1185" y="544"/>
                  </a:lnTo>
                  <a:lnTo>
                    <a:pt x="1184" y="545"/>
                  </a:lnTo>
                  <a:lnTo>
                    <a:pt x="1184" y="547"/>
                  </a:lnTo>
                  <a:lnTo>
                    <a:pt x="1184" y="548"/>
                  </a:lnTo>
                  <a:lnTo>
                    <a:pt x="1184" y="549"/>
                  </a:lnTo>
                  <a:lnTo>
                    <a:pt x="1185" y="549"/>
                  </a:lnTo>
                  <a:lnTo>
                    <a:pt x="1184" y="549"/>
                  </a:lnTo>
                  <a:lnTo>
                    <a:pt x="1184" y="550"/>
                  </a:lnTo>
                  <a:lnTo>
                    <a:pt x="1183" y="550"/>
                  </a:lnTo>
                  <a:lnTo>
                    <a:pt x="1183" y="552"/>
                  </a:lnTo>
                  <a:lnTo>
                    <a:pt x="1181" y="553"/>
                  </a:lnTo>
                  <a:lnTo>
                    <a:pt x="1181" y="554"/>
                  </a:lnTo>
                  <a:lnTo>
                    <a:pt x="1183" y="554"/>
                  </a:lnTo>
                  <a:lnTo>
                    <a:pt x="1183" y="555"/>
                  </a:lnTo>
                  <a:lnTo>
                    <a:pt x="1183" y="557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4" y="559"/>
                  </a:lnTo>
                  <a:lnTo>
                    <a:pt x="1185" y="559"/>
                  </a:lnTo>
                  <a:lnTo>
                    <a:pt x="1185" y="560"/>
                  </a:lnTo>
                  <a:lnTo>
                    <a:pt x="1185" y="562"/>
                  </a:lnTo>
                  <a:lnTo>
                    <a:pt x="1185" y="563"/>
                  </a:lnTo>
                  <a:lnTo>
                    <a:pt x="1185" y="564"/>
                  </a:lnTo>
                  <a:lnTo>
                    <a:pt x="1185" y="565"/>
                  </a:lnTo>
                  <a:lnTo>
                    <a:pt x="1186" y="567"/>
                  </a:lnTo>
                  <a:lnTo>
                    <a:pt x="1188" y="568"/>
                  </a:lnTo>
                  <a:lnTo>
                    <a:pt x="1188" y="569"/>
                  </a:lnTo>
                  <a:lnTo>
                    <a:pt x="1188" y="570"/>
                  </a:lnTo>
                  <a:lnTo>
                    <a:pt x="1189" y="570"/>
                  </a:lnTo>
                  <a:lnTo>
                    <a:pt x="1190" y="572"/>
                  </a:lnTo>
                  <a:lnTo>
                    <a:pt x="1190" y="573"/>
                  </a:lnTo>
                  <a:lnTo>
                    <a:pt x="1189" y="574"/>
                  </a:lnTo>
                  <a:lnTo>
                    <a:pt x="1189" y="577"/>
                  </a:lnTo>
                  <a:lnTo>
                    <a:pt x="1188" y="578"/>
                  </a:lnTo>
                  <a:lnTo>
                    <a:pt x="1188" y="579"/>
                  </a:lnTo>
                  <a:lnTo>
                    <a:pt x="1186" y="580"/>
                  </a:lnTo>
                  <a:lnTo>
                    <a:pt x="1185" y="580"/>
                  </a:lnTo>
                  <a:lnTo>
                    <a:pt x="1184" y="580"/>
                  </a:lnTo>
                  <a:lnTo>
                    <a:pt x="1183" y="580"/>
                  </a:lnTo>
                  <a:lnTo>
                    <a:pt x="1183" y="582"/>
                  </a:lnTo>
                  <a:lnTo>
                    <a:pt x="1183" y="583"/>
                  </a:lnTo>
                  <a:lnTo>
                    <a:pt x="1184" y="584"/>
                  </a:lnTo>
                  <a:lnTo>
                    <a:pt x="1184" y="585"/>
                  </a:lnTo>
                  <a:lnTo>
                    <a:pt x="1184" y="587"/>
                  </a:lnTo>
                  <a:lnTo>
                    <a:pt x="1184" y="588"/>
                  </a:lnTo>
                  <a:lnTo>
                    <a:pt x="1184" y="589"/>
                  </a:lnTo>
                  <a:lnTo>
                    <a:pt x="1184" y="590"/>
                  </a:lnTo>
                  <a:lnTo>
                    <a:pt x="1185" y="592"/>
                  </a:lnTo>
                  <a:lnTo>
                    <a:pt x="1186" y="593"/>
                  </a:lnTo>
                  <a:lnTo>
                    <a:pt x="1186" y="594"/>
                  </a:lnTo>
                  <a:lnTo>
                    <a:pt x="1186" y="595"/>
                  </a:lnTo>
                  <a:lnTo>
                    <a:pt x="1185" y="597"/>
                  </a:lnTo>
                  <a:lnTo>
                    <a:pt x="1184" y="598"/>
                  </a:lnTo>
                  <a:lnTo>
                    <a:pt x="1183" y="598"/>
                  </a:lnTo>
                  <a:lnTo>
                    <a:pt x="1183" y="599"/>
                  </a:lnTo>
                  <a:lnTo>
                    <a:pt x="1181" y="599"/>
                  </a:lnTo>
                  <a:lnTo>
                    <a:pt x="1180" y="599"/>
                  </a:lnTo>
                  <a:lnTo>
                    <a:pt x="1179" y="599"/>
                  </a:lnTo>
                  <a:lnTo>
                    <a:pt x="1178" y="599"/>
                  </a:lnTo>
                  <a:lnTo>
                    <a:pt x="1176" y="600"/>
                  </a:lnTo>
                  <a:lnTo>
                    <a:pt x="1176" y="602"/>
                  </a:lnTo>
                  <a:lnTo>
                    <a:pt x="1175" y="602"/>
                  </a:lnTo>
                  <a:lnTo>
                    <a:pt x="1174" y="603"/>
                  </a:lnTo>
                  <a:lnTo>
                    <a:pt x="1173" y="604"/>
                  </a:lnTo>
                  <a:lnTo>
                    <a:pt x="1171" y="605"/>
                  </a:lnTo>
                  <a:lnTo>
                    <a:pt x="1170" y="607"/>
                  </a:lnTo>
                  <a:lnTo>
                    <a:pt x="1170" y="608"/>
                  </a:lnTo>
                  <a:lnTo>
                    <a:pt x="1170" y="609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3" y="612"/>
                  </a:lnTo>
                  <a:lnTo>
                    <a:pt x="1174" y="612"/>
                  </a:lnTo>
                  <a:lnTo>
                    <a:pt x="1174" y="613"/>
                  </a:lnTo>
                  <a:lnTo>
                    <a:pt x="1174" y="614"/>
                  </a:lnTo>
                  <a:lnTo>
                    <a:pt x="1174" y="615"/>
                  </a:lnTo>
                  <a:lnTo>
                    <a:pt x="1173" y="615"/>
                  </a:lnTo>
                  <a:lnTo>
                    <a:pt x="1171" y="617"/>
                  </a:lnTo>
                  <a:lnTo>
                    <a:pt x="1171" y="618"/>
                  </a:lnTo>
                  <a:lnTo>
                    <a:pt x="1171" y="619"/>
                  </a:lnTo>
                  <a:lnTo>
                    <a:pt x="1171" y="620"/>
                  </a:lnTo>
                  <a:lnTo>
                    <a:pt x="1171" y="622"/>
                  </a:lnTo>
                  <a:lnTo>
                    <a:pt x="1173" y="623"/>
                  </a:lnTo>
                  <a:lnTo>
                    <a:pt x="1174" y="624"/>
                  </a:lnTo>
                  <a:lnTo>
                    <a:pt x="1173" y="625"/>
                  </a:lnTo>
                  <a:lnTo>
                    <a:pt x="1174" y="625"/>
                  </a:lnTo>
                  <a:lnTo>
                    <a:pt x="1174" y="627"/>
                  </a:lnTo>
                  <a:lnTo>
                    <a:pt x="1175" y="628"/>
                  </a:lnTo>
                  <a:lnTo>
                    <a:pt x="1174" y="628"/>
                  </a:lnTo>
                  <a:lnTo>
                    <a:pt x="1173" y="629"/>
                  </a:lnTo>
                  <a:lnTo>
                    <a:pt x="1171" y="630"/>
                  </a:lnTo>
                  <a:lnTo>
                    <a:pt x="1171" y="632"/>
                  </a:lnTo>
                  <a:lnTo>
                    <a:pt x="1171" y="633"/>
                  </a:lnTo>
                  <a:lnTo>
                    <a:pt x="1170" y="633"/>
                  </a:lnTo>
                  <a:lnTo>
                    <a:pt x="1170" y="634"/>
                  </a:lnTo>
                  <a:lnTo>
                    <a:pt x="1170" y="635"/>
                  </a:lnTo>
                  <a:lnTo>
                    <a:pt x="1170" y="637"/>
                  </a:lnTo>
                  <a:lnTo>
                    <a:pt x="1170" y="638"/>
                  </a:lnTo>
                  <a:lnTo>
                    <a:pt x="1170" y="639"/>
                  </a:lnTo>
                  <a:lnTo>
                    <a:pt x="1170" y="640"/>
                  </a:lnTo>
                  <a:lnTo>
                    <a:pt x="1171" y="642"/>
                  </a:lnTo>
                  <a:lnTo>
                    <a:pt x="1173" y="642"/>
                  </a:lnTo>
                  <a:lnTo>
                    <a:pt x="1173" y="643"/>
                  </a:lnTo>
                  <a:lnTo>
                    <a:pt x="1174" y="643"/>
                  </a:lnTo>
                  <a:lnTo>
                    <a:pt x="1174" y="644"/>
                  </a:lnTo>
                  <a:lnTo>
                    <a:pt x="1175" y="644"/>
                  </a:lnTo>
                  <a:lnTo>
                    <a:pt x="1175" y="645"/>
                  </a:lnTo>
                  <a:lnTo>
                    <a:pt x="1178" y="645"/>
                  </a:lnTo>
                  <a:lnTo>
                    <a:pt x="1179" y="645"/>
                  </a:lnTo>
                  <a:lnTo>
                    <a:pt x="1180" y="645"/>
                  </a:lnTo>
                  <a:lnTo>
                    <a:pt x="1180" y="647"/>
                  </a:lnTo>
                  <a:lnTo>
                    <a:pt x="1181" y="647"/>
                  </a:lnTo>
                  <a:lnTo>
                    <a:pt x="1181" y="648"/>
                  </a:lnTo>
                  <a:lnTo>
                    <a:pt x="1183" y="648"/>
                  </a:lnTo>
                  <a:lnTo>
                    <a:pt x="1184" y="648"/>
                  </a:lnTo>
                  <a:lnTo>
                    <a:pt x="1185" y="649"/>
                  </a:lnTo>
                  <a:lnTo>
                    <a:pt x="1185" y="650"/>
                  </a:lnTo>
                  <a:lnTo>
                    <a:pt x="1185" y="652"/>
                  </a:lnTo>
                  <a:lnTo>
                    <a:pt x="1186" y="653"/>
                  </a:lnTo>
                  <a:lnTo>
                    <a:pt x="1188" y="654"/>
                  </a:lnTo>
                  <a:lnTo>
                    <a:pt x="1188" y="655"/>
                  </a:lnTo>
                  <a:lnTo>
                    <a:pt x="1188" y="657"/>
                  </a:lnTo>
                  <a:lnTo>
                    <a:pt x="1189" y="658"/>
                  </a:lnTo>
                  <a:lnTo>
                    <a:pt x="1189" y="659"/>
                  </a:lnTo>
                  <a:lnTo>
                    <a:pt x="1189" y="660"/>
                  </a:lnTo>
                  <a:lnTo>
                    <a:pt x="1188" y="662"/>
                  </a:lnTo>
                  <a:lnTo>
                    <a:pt x="1188" y="663"/>
                  </a:lnTo>
                  <a:lnTo>
                    <a:pt x="1189" y="663"/>
                  </a:lnTo>
                  <a:lnTo>
                    <a:pt x="1189" y="664"/>
                  </a:lnTo>
                  <a:lnTo>
                    <a:pt x="1189" y="666"/>
                  </a:lnTo>
                  <a:lnTo>
                    <a:pt x="1188" y="667"/>
                  </a:lnTo>
                  <a:lnTo>
                    <a:pt x="1186" y="668"/>
                  </a:lnTo>
                  <a:lnTo>
                    <a:pt x="1186" y="669"/>
                  </a:lnTo>
                  <a:lnTo>
                    <a:pt x="1185" y="669"/>
                  </a:lnTo>
                  <a:lnTo>
                    <a:pt x="1184" y="671"/>
                  </a:lnTo>
                  <a:lnTo>
                    <a:pt x="1183" y="672"/>
                  </a:lnTo>
                  <a:lnTo>
                    <a:pt x="1183" y="673"/>
                  </a:lnTo>
                  <a:lnTo>
                    <a:pt x="1181" y="673"/>
                  </a:lnTo>
                  <a:lnTo>
                    <a:pt x="1180" y="674"/>
                  </a:lnTo>
                  <a:lnTo>
                    <a:pt x="1180" y="676"/>
                  </a:lnTo>
                  <a:lnTo>
                    <a:pt x="1180" y="677"/>
                  </a:lnTo>
                  <a:lnTo>
                    <a:pt x="1179" y="677"/>
                  </a:lnTo>
                  <a:lnTo>
                    <a:pt x="1179" y="678"/>
                  </a:lnTo>
                  <a:lnTo>
                    <a:pt x="1179" y="679"/>
                  </a:lnTo>
                  <a:lnTo>
                    <a:pt x="1178" y="681"/>
                  </a:lnTo>
                  <a:lnTo>
                    <a:pt x="1178" y="682"/>
                  </a:lnTo>
                  <a:lnTo>
                    <a:pt x="1176" y="683"/>
                  </a:lnTo>
                  <a:lnTo>
                    <a:pt x="1175" y="683"/>
                  </a:lnTo>
                  <a:lnTo>
                    <a:pt x="1174" y="684"/>
                  </a:lnTo>
                  <a:lnTo>
                    <a:pt x="1173" y="683"/>
                  </a:lnTo>
                  <a:lnTo>
                    <a:pt x="1171" y="683"/>
                  </a:lnTo>
                  <a:lnTo>
                    <a:pt x="1170" y="683"/>
                  </a:lnTo>
                  <a:lnTo>
                    <a:pt x="1169" y="684"/>
                  </a:lnTo>
                  <a:lnTo>
                    <a:pt x="1167" y="684"/>
                  </a:lnTo>
                  <a:lnTo>
                    <a:pt x="1167" y="686"/>
                  </a:lnTo>
                  <a:lnTo>
                    <a:pt x="1166" y="686"/>
                  </a:lnTo>
                  <a:lnTo>
                    <a:pt x="1165" y="687"/>
                  </a:lnTo>
                  <a:lnTo>
                    <a:pt x="1164" y="687"/>
                  </a:lnTo>
                  <a:lnTo>
                    <a:pt x="1164" y="686"/>
                  </a:lnTo>
                  <a:lnTo>
                    <a:pt x="1162" y="686"/>
                  </a:lnTo>
                  <a:lnTo>
                    <a:pt x="1161" y="686"/>
                  </a:lnTo>
                  <a:lnTo>
                    <a:pt x="1161" y="687"/>
                  </a:lnTo>
                  <a:lnTo>
                    <a:pt x="1161" y="688"/>
                  </a:lnTo>
                  <a:lnTo>
                    <a:pt x="1160" y="688"/>
                  </a:lnTo>
                  <a:lnTo>
                    <a:pt x="1160" y="689"/>
                  </a:lnTo>
                  <a:lnTo>
                    <a:pt x="1159" y="689"/>
                  </a:lnTo>
                  <a:lnTo>
                    <a:pt x="1156" y="688"/>
                  </a:lnTo>
                  <a:lnTo>
                    <a:pt x="1155" y="688"/>
                  </a:lnTo>
                  <a:lnTo>
                    <a:pt x="1154" y="688"/>
                  </a:lnTo>
                  <a:lnTo>
                    <a:pt x="1154" y="689"/>
                  </a:lnTo>
                  <a:lnTo>
                    <a:pt x="1152" y="691"/>
                  </a:lnTo>
                  <a:lnTo>
                    <a:pt x="1151" y="691"/>
                  </a:lnTo>
                  <a:lnTo>
                    <a:pt x="1150" y="691"/>
                  </a:lnTo>
                  <a:lnTo>
                    <a:pt x="1149" y="691"/>
                  </a:lnTo>
                  <a:lnTo>
                    <a:pt x="1147" y="691"/>
                  </a:lnTo>
                  <a:lnTo>
                    <a:pt x="1147" y="692"/>
                  </a:lnTo>
                  <a:lnTo>
                    <a:pt x="1146" y="693"/>
                  </a:lnTo>
                  <a:lnTo>
                    <a:pt x="1145" y="693"/>
                  </a:lnTo>
                  <a:lnTo>
                    <a:pt x="1144" y="693"/>
                  </a:lnTo>
                  <a:lnTo>
                    <a:pt x="1142" y="693"/>
                  </a:lnTo>
                  <a:lnTo>
                    <a:pt x="1142" y="692"/>
                  </a:lnTo>
                  <a:lnTo>
                    <a:pt x="1141" y="692"/>
                  </a:lnTo>
                  <a:lnTo>
                    <a:pt x="1141" y="691"/>
                  </a:lnTo>
                  <a:lnTo>
                    <a:pt x="1140" y="691"/>
                  </a:lnTo>
                  <a:lnTo>
                    <a:pt x="1139" y="691"/>
                  </a:lnTo>
                  <a:lnTo>
                    <a:pt x="1137" y="691"/>
                  </a:lnTo>
                  <a:lnTo>
                    <a:pt x="1136" y="692"/>
                  </a:lnTo>
                  <a:lnTo>
                    <a:pt x="1136" y="691"/>
                  </a:lnTo>
                  <a:lnTo>
                    <a:pt x="1135" y="691"/>
                  </a:lnTo>
                  <a:lnTo>
                    <a:pt x="1134" y="689"/>
                  </a:lnTo>
                  <a:lnTo>
                    <a:pt x="1132" y="689"/>
                  </a:lnTo>
                  <a:lnTo>
                    <a:pt x="1131" y="689"/>
                  </a:lnTo>
                  <a:lnTo>
                    <a:pt x="1130" y="689"/>
                  </a:lnTo>
                  <a:lnTo>
                    <a:pt x="1130" y="688"/>
                  </a:lnTo>
                  <a:lnTo>
                    <a:pt x="1129" y="688"/>
                  </a:lnTo>
                  <a:lnTo>
                    <a:pt x="1127" y="688"/>
                  </a:lnTo>
                  <a:lnTo>
                    <a:pt x="1126" y="688"/>
                  </a:lnTo>
                  <a:lnTo>
                    <a:pt x="1126" y="687"/>
                  </a:lnTo>
                  <a:lnTo>
                    <a:pt x="1125" y="687"/>
                  </a:lnTo>
                  <a:lnTo>
                    <a:pt x="1124" y="687"/>
                  </a:lnTo>
                  <a:lnTo>
                    <a:pt x="1122" y="687"/>
                  </a:lnTo>
                  <a:lnTo>
                    <a:pt x="1121" y="687"/>
                  </a:lnTo>
                  <a:lnTo>
                    <a:pt x="1121" y="686"/>
                  </a:lnTo>
                  <a:lnTo>
                    <a:pt x="1120" y="686"/>
                  </a:lnTo>
                  <a:lnTo>
                    <a:pt x="1119" y="686"/>
                  </a:lnTo>
                  <a:lnTo>
                    <a:pt x="1117" y="684"/>
                  </a:lnTo>
                  <a:lnTo>
                    <a:pt x="1116" y="686"/>
                  </a:lnTo>
                  <a:lnTo>
                    <a:pt x="1115" y="687"/>
                  </a:lnTo>
                  <a:lnTo>
                    <a:pt x="1114" y="687"/>
                  </a:lnTo>
                  <a:lnTo>
                    <a:pt x="1114" y="688"/>
                  </a:lnTo>
                  <a:lnTo>
                    <a:pt x="1114" y="689"/>
                  </a:lnTo>
                  <a:lnTo>
                    <a:pt x="1112" y="691"/>
                  </a:lnTo>
                  <a:lnTo>
                    <a:pt x="1112" y="692"/>
                  </a:lnTo>
                  <a:lnTo>
                    <a:pt x="1112" y="693"/>
                  </a:lnTo>
                  <a:lnTo>
                    <a:pt x="1112" y="694"/>
                  </a:lnTo>
                  <a:lnTo>
                    <a:pt x="1114" y="696"/>
                  </a:lnTo>
                  <a:lnTo>
                    <a:pt x="1114" y="697"/>
                  </a:lnTo>
                  <a:lnTo>
                    <a:pt x="1115" y="697"/>
                  </a:lnTo>
                  <a:lnTo>
                    <a:pt x="1116" y="698"/>
                  </a:lnTo>
                  <a:lnTo>
                    <a:pt x="1116" y="699"/>
                  </a:lnTo>
                  <a:lnTo>
                    <a:pt x="1117" y="699"/>
                  </a:lnTo>
                  <a:lnTo>
                    <a:pt x="1117" y="701"/>
                  </a:lnTo>
                  <a:lnTo>
                    <a:pt x="1117" y="702"/>
                  </a:lnTo>
                  <a:lnTo>
                    <a:pt x="1119" y="702"/>
                  </a:lnTo>
                  <a:lnTo>
                    <a:pt x="1120" y="703"/>
                  </a:lnTo>
                  <a:lnTo>
                    <a:pt x="1121" y="703"/>
                  </a:lnTo>
                  <a:lnTo>
                    <a:pt x="1121" y="704"/>
                  </a:lnTo>
                  <a:lnTo>
                    <a:pt x="1122" y="704"/>
                  </a:lnTo>
                  <a:lnTo>
                    <a:pt x="1122" y="706"/>
                  </a:lnTo>
                  <a:lnTo>
                    <a:pt x="1124" y="706"/>
                  </a:lnTo>
                  <a:lnTo>
                    <a:pt x="1125" y="706"/>
                  </a:lnTo>
                  <a:lnTo>
                    <a:pt x="1126" y="706"/>
                  </a:lnTo>
                  <a:lnTo>
                    <a:pt x="1127" y="707"/>
                  </a:lnTo>
                  <a:lnTo>
                    <a:pt x="1129" y="707"/>
                  </a:lnTo>
                  <a:lnTo>
                    <a:pt x="1129" y="708"/>
                  </a:lnTo>
                  <a:lnTo>
                    <a:pt x="1130" y="708"/>
                  </a:lnTo>
                  <a:lnTo>
                    <a:pt x="1130" y="709"/>
                  </a:lnTo>
                  <a:lnTo>
                    <a:pt x="1130" y="711"/>
                  </a:lnTo>
                  <a:lnTo>
                    <a:pt x="1131" y="711"/>
                  </a:lnTo>
                  <a:lnTo>
                    <a:pt x="1131" y="712"/>
                  </a:lnTo>
                  <a:lnTo>
                    <a:pt x="1131" y="713"/>
                  </a:lnTo>
                  <a:lnTo>
                    <a:pt x="1131" y="714"/>
                  </a:lnTo>
                  <a:lnTo>
                    <a:pt x="1132" y="714"/>
                  </a:lnTo>
                  <a:lnTo>
                    <a:pt x="1134" y="714"/>
                  </a:lnTo>
                  <a:lnTo>
                    <a:pt x="1134" y="716"/>
                  </a:lnTo>
                  <a:lnTo>
                    <a:pt x="1134" y="717"/>
                  </a:lnTo>
                  <a:lnTo>
                    <a:pt x="1134" y="718"/>
                  </a:lnTo>
                  <a:lnTo>
                    <a:pt x="1134" y="719"/>
                  </a:lnTo>
                  <a:lnTo>
                    <a:pt x="1132" y="719"/>
                  </a:lnTo>
                  <a:lnTo>
                    <a:pt x="1131" y="719"/>
                  </a:lnTo>
                  <a:lnTo>
                    <a:pt x="1131" y="721"/>
                  </a:lnTo>
                  <a:lnTo>
                    <a:pt x="1131" y="722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29" y="722"/>
                  </a:lnTo>
                  <a:lnTo>
                    <a:pt x="1127" y="723"/>
                  </a:lnTo>
                  <a:lnTo>
                    <a:pt x="1126" y="724"/>
                  </a:lnTo>
                  <a:lnTo>
                    <a:pt x="1126" y="726"/>
                  </a:lnTo>
                  <a:lnTo>
                    <a:pt x="1125" y="727"/>
                  </a:lnTo>
                  <a:lnTo>
                    <a:pt x="1125" y="728"/>
                  </a:lnTo>
                  <a:lnTo>
                    <a:pt x="1125" y="729"/>
                  </a:lnTo>
                  <a:lnTo>
                    <a:pt x="1125" y="731"/>
                  </a:lnTo>
                  <a:lnTo>
                    <a:pt x="1124" y="732"/>
                  </a:lnTo>
                  <a:lnTo>
                    <a:pt x="1124" y="733"/>
                  </a:lnTo>
                  <a:lnTo>
                    <a:pt x="1124" y="734"/>
                  </a:lnTo>
                  <a:lnTo>
                    <a:pt x="1122" y="734"/>
                  </a:lnTo>
                  <a:lnTo>
                    <a:pt x="1121" y="734"/>
                  </a:lnTo>
                  <a:lnTo>
                    <a:pt x="1121" y="736"/>
                  </a:lnTo>
                  <a:lnTo>
                    <a:pt x="1122" y="737"/>
                  </a:lnTo>
                  <a:lnTo>
                    <a:pt x="1124" y="737"/>
                  </a:lnTo>
                  <a:lnTo>
                    <a:pt x="1124" y="738"/>
                  </a:lnTo>
                  <a:lnTo>
                    <a:pt x="1124" y="739"/>
                  </a:lnTo>
                  <a:lnTo>
                    <a:pt x="1125" y="741"/>
                  </a:lnTo>
                  <a:lnTo>
                    <a:pt x="1125" y="742"/>
                  </a:lnTo>
                  <a:lnTo>
                    <a:pt x="1125" y="743"/>
                  </a:lnTo>
                  <a:lnTo>
                    <a:pt x="1125" y="744"/>
                  </a:lnTo>
                  <a:lnTo>
                    <a:pt x="1126" y="746"/>
                  </a:lnTo>
                  <a:lnTo>
                    <a:pt x="1126" y="747"/>
                  </a:lnTo>
                  <a:lnTo>
                    <a:pt x="1127" y="747"/>
                  </a:lnTo>
                  <a:lnTo>
                    <a:pt x="1129" y="748"/>
                  </a:lnTo>
                  <a:lnTo>
                    <a:pt x="1129" y="749"/>
                  </a:lnTo>
                  <a:lnTo>
                    <a:pt x="1129" y="751"/>
                  </a:lnTo>
                  <a:lnTo>
                    <a:pt x="1127" y="751"/>
                  </a:lnTo>
                  <a:lnTo>
                    <a:pt x="1126" y="751"/>
                  </a:lnTo>
                  <a:lnTo>
                    <a:pt x="1125" y="751"/>
                  </a:lnTo>
                  <a:lnTo>
                    <a:pt x="1125" y="752"/>
                  </a:lnTo>
                  <a:lnTo>
                    <a:pt x="1125" y="753"/>
                  </a:lnTo>
                  <a:lnTo>
                    <a:pt x="1124" y="753"/>
                  </a:lnTo>
                  <a:lnTo>
                    <a:pt x="1124" y="754"/>
                  </a:lnTo>
                  <a:lnTo>
                    <a:pt x="1122" y="754"/>
                  </a:lnTo>
                  <a:lnTo>
                    <a:pt x="1121" y="754"/>
                  </a:lnTo>
                  <a:lnTo>
                    <a:pt x="1121" y="756"/>
                  </a:lnTo>
                  <a:lnTo>
                    <a:pt x="1121" y="757"/>
                  </a:lnTo>
                  <a:lnTo>
                    <a:pt x="1122" y="758"/>
                  </a:lnTo>
                  <a:lnTo>
                    <a:pt x="1124" y="758"/>
                  </a:lnTo>
                  <a:lnTo>
                    <a:pt x="1125" y="758"/>
                  </a:lnTo>
                  <a:lnTo>
                    <a:pt x="1125" y="759"/>
                  </a:lnTo>
                  <a:lnTo>
                    <a:pt x="1127" y="763"/>
                  </a:lnTo>
                  <a:lnTo>
                    <a:pt x="1126" y="764"/>
                  </a:lnTo>
                  <a:lnTo>
                    <a:pt x="1126" y="766"/>
                  </a:lnTo>
                  <a:lnTo>
                    <a:pt x="1125" y="766"/>
                  </a:lnTo>
                  <a:lnTo>
                    <a:pt x="1125" y="767"/>
                  </a:lnTo>
                  <a:lnTo>
                    <a:pt x="1125" y="768"/>
                  </a:lnTo>
                  <a:lnTo>
                    <a:pt x="1126" y="768"/>
                  </a:lnTo>
                  <a:lnTo>
                    <a:pt x="1126" y="769"/>
                  </a:lnTo>
                  <a:lnTo>
                    <a:pt x="1126" y="771"/>
                  </a:lnTo>
                  <a:lnTo>
                    <a:pt x="1127" y="771"/>
                  </a:lnTo>
                  <a:lnTo>
                    <a:pt x="1127" y="772"/>
                  </a:lnTo>
                  <a:lnTo>
                    <a:pt x="1127" y="773"/>
                  </a:lnTo>
                  <a:lnTo>
                    <a:pt x="1127" y="774"/>
                  </a:lnTo>
                  <a:lnTo>
                    <a:pt x="1126" y="774"/>
                  </a:lnTo>
                  <a:lnTo>
                    <a:pt x="1125" y="776"/>
                  </a:lnTo>
                  <a:lnTo>
                    <a:pt x="1125" y="777"/>
                  </a:lnTo>
                  <a:lnTo>
                    <a:pt x="1125" y="779"/>
                  </a:lnTo>
                  <a:lnTo>
                    <a:pt x="1125" y="781"/>
                  </a:lnTo>
                  <a:lnTo>
                    <a:pt x="1126" y="781"/>
                  </a:lnTo>
                  <a:lnTo>
                    <a:pt x="1126" y="779"/>
                  </a:lnTo>
                  <a:lnTo>
                    <a:pt x="1127" y="781"/>
                  </a:lnTo>
                  <a:lnTo>
                    <a:pt x="1129" y="781"/>
                  </a:lnTo>
                  <a:lnTo>
                    <a:pt x="1130" y="781"/>
                  </a:lnTo>
                  <a:lnTo>
                    <a:pt x="1130" y="782"/>
                  </a:lnTo>
                  <a:lnTo>
                    <a:pt x="1130" y="783"/>
                  </a:lnTo>
                  <a:lnTo>
                    <a:pt x="1131" y="784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31" y="787"/>
                  </a:lnTo>
                  <a:lnTo>
                    <a:pt x="1132" y="787"/>
                  </a:lnTo>
                  <a:lnTo>
                    <a:pt x="1134" y="786"/>
                  </a:lnTo>
                  <a:lnTo>
                    <a:pt x="1134" y="787"/>
                  </a:lnTo>
                  <a:lnTo>
                    <a:pt x="1134" y="788"/>
                  </a:lnTo>
                  <a:lnTo>
                    <a:pt x="1132" y="789"/>
                  </a:lnTo>
                  <a:lnTo>
                    <a:pt x="1132" y="791"/>
                  </a:lnTo>
                  <a:lnTo>
                    <a:pt x="1134" y="791"/>
                  </a:lnTo>
                  <a:lnTo>
                    <a:pt x="1135" y="792"/>
                  </a:lnTo>
                  <a:lnTo>
                    <a:pt x="1136" y="793"/>
                  </a:lnTo>
                  <a:lnTo>
                    <a:pt x="1136" y="794"/>
                  </a:lnTo>
                  <a:lnTo>
                    <a:pt x="1136" y="796"/>
                  </a:lnTo>
                  <a:lnTo>
                    <a:pt x="1136" y="797"/>
                  </a:lnTo>
                  <a:lnTo>
                    <a:pt x="1137" y="797"/>
                  </a:lnTo>
                  <a:lnTo>
                    <a:pt x="1136" y="798"/>
                  </a:lnTo>
                  <a:lnTo>
                    <a:pt x="1135" y="798"/>
                  </a:lnTo>
                  <a:lnTo>
                    <a:pt x="1134" y="799"/>
                  </a:lnTo>
                  <a:lnTo>
                    <a:pt x="1134" y="801"/>
                  </a:lnTo>
                  <a:lnTo>
                    <a:pt x="1134" y="802"/>
                  </a:lnTo>
                  <a:lnTo>
                    <a:pt x="1132" y="802"/>
                  </a:lnTo>
                  <a:lnTo>
                    <a:pt x="1132" y="803"/>
                  </a:lnTo>
                  <a:lnTo>
                    <a:pt x="1131" y="804"/>
                  </a:lnTo>
                  <a:lnTo>
                    <a:pt x="1132" y="806"/>
                  </a:lnTo>
                  <a:lnTo>
                    <a:pt x="1132" y="807"/>
                  </a:lnTo>
                  <a:lnTo>
                    <a:pt x="1134" y="809"/>
                  </a:lnTo>
                  <a:lnTo>
                    <a:pt x="1134" y="811"/>
                  </a:lnTo>
                  <a:lnTo>
                    <a:pt x="1132" y="811"/>
                  </a:lnTo>
                  <a:lnTo>
                    <a:pt x="1131" y="811"/>
                  </a:lnTo>
                  <a:lnTo>
                    <a:pt x="1131" y="809"/>
                  </a:lnTo>
                  <a:lnTo>
                    <a:pt x="1130" y="809"/>
                  </a:lnTo>
                  <a:lnTo>
                    <a:pt x="1129" y="811"/>
                  </a:lnTo>
                  <a:lnTo>
                    <a:pt x="1129" y="812"/>
                  </a:lnTo>
                  <a:lnTo>
                    <a:pt x="1130" y="813"/>
                  </a:lnTo>
                  <a:lnTo>
                    <a:pt x="1129" y="813"/>
                  </a:lnTo>
                  <a:lnTo>
                    <a:pt x="1129" y="814"/>
                  </a:lnTo>
                  <a:lnTo>
                    <a:pt x="1127" y="814"/>
                  </a:lnTo>
                  <a:lnTo>
                    <a:pt x="1127" y="816"/>
                  </a:lnTo>
                  <a:lnTo>
                    <a:pt x="1129" y="817"/>
                  </a:lnTo>
                  <a:lnTo>
                    <a:pt x="1129" y="818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30" y="821"/>
                  </a:lnTo>
                  <a:lnTo>
                    <a:pt x="1131" y="822"/>
                  </a:lnTo>
                  <a:lnTo>
                    <a:pt x="1132" y="822"/>
                  </a:lnTo>
                  <a:lnTo>
                    <a:pt x="1134" y="822"/>
                  </a:lnTo>
                  <a:lnTo>
                    <a:pt x="1134" y="823"/>
                  </a:lnTo>
                  <a:lnTo>
                    <a:pt x="1132" y="823"/>
                  </a:lnTo>
                  <a:lnTo>
                    <a:pt x="1131" y="823"/>
                  </a:lnTo>
                  <a:lnTo>
                    <a:pt x="1131" y="824"/>
                  </a:lnTo>
                  <a:lnTo>
                    <a:pt x="1131" y="826"/>
                  </a:lnTo>
                  <a:lnTo>
                    <a:pt x="1130" y="826"/>
                  </a:lnTo>
                  <a:lnTo>
                    <a:pt x="1129" y="826"/>
                  </a:lnTo>
                  <a:lnTo>
                    <a:pt x="1127" y="827"/>
                  </a:lnTo>
                  <a:lnTo>
                    <a:pt x="1127" y="828"/>
                  </a:lnTo>
                  <a:lnTo>
                    <a:pt x="1126" y="828"/>
                  </a:lnTo>
                  <a:lnTo>
                    <a:pt x="1126" y="829"/>
                  </a:lnTo>
                  <a:lnTo>
                    <a:pt x="1126" y="831"/>
                  </a:lnTo>
                  <a:lnTo>
                    <a:pt x="1127" y="832"/>
                  </a:lnTo>
                  <a:lnTo>
                    <a:pt x="1127" y="833"/>
                  </a:lnTo>
                  <a:lnTo>
                    <a:pt x="1129" y="834"/>
                  </a:lnTo>
                  <a:lnTo>
                    <a:pt x="1130" y="836"/>
                  </a:lnTo>
                  <a:lnTo>
                    <a:pt x="1129" y="836"/>
                  </a:lnTo>
                  <a:lnTo>
                    <a:pt x="1129" y="837"/>
                  </a:lnTo>
                  <a:lnTo>
                    <a:pt x="1129" y="838"/>
                  </a:lnTo>
                  <a:lnTo>
                    <a:pt x="1129" y="839"/>
                  </a:lnTo>
                  <a:lnTo>
                    <a:pt x="1129" y="841"/>
                  </a:lnTo>
                  <a:lnTo>
                    <a:pt x="1127" y="841"/>
                  </a:lnTo>
                  <a:lnTo>
                    <a:pt x="1127" y="839"/>
                  </a:lnTo>
                  <a:lnTo>
                    <a:pt x="1126" y="839"/>
                  </a:lnTo>
                  <a:lnTo>
                    <a:pt x="1125" y="839"/>
                  </a:lnTo>
                  <a:lnTo>
                    <a:pt x="1124" y="839"/>
                  </a:lnTo>
                  <a:lnTo>
                    <a:pt x="1122" y="839"/>
                  </a:lnTo>
                  <a:lnTo>
                    <a:pt x="1122" y="841"/>
                  </a:lnTo>
                  <a:lnTo>
                    <a:pt x="1121" y="842"/>
                  </a:lnTo>
                  <a:lnTo>
                    <a:pt x="1121" y="843"/>
                  </a:lnTo>
                  <a:lnTo>
                    <a:pt x="1122" y="844"/>
                  </a:lnTo>
                  <a:lnTo>
                    <a:pt x="1122" y="846"/>
                  </a:lnTo>
                  <a:lnTo>
                    <a:pt x="1124" y="847"/>
                  </a:lnTo>
                  <a:lnTo>
                    <a:pt x="1124" y="848"/>
                  </a:lnTo>
                  <a:lnTo>
                    <a:pt x="1122" y="847"/>
                  </a:lnTo>
                  <a:lnTo>
                    <a:pt x="1121" y="846"/>
                  </a:lnTo>
                  <a:lnTo>
                    <a:pt x="1120" y="847"/>
                  </a:lnTo>
                  <a:lnTo>
                    <a:pt x="1120" y="848"/>
                  </a:lnTo>
                  <a:lnTo>
                    <a:pt x="1119" y="848"/>
                  </a:lnTo>
                  <a:lnTo>
                    <a:pt x="1119" y="849"/>
                  </a:lnTo>
                  <a:lnTo>
                    <a:pt x="1117" y="848"/>
                  </a:lnTo>
                  <a:lnTo>
                    <a:pt x="1116" y="848"/>
                  </a:lnTo>
                  <a:lnTo>
                    <a:pt x="1116" y="849"/>
                  </a:lnTo>
                  <a:lnTo>
                    <a:pt x="1115" y="852"/>
                  </a:lnTo>
                  <a:lnTo>
                    <a:pt x="1114" y="853"/>
                  </a:lnTo>
                  <a:lnTo>
                    <a:pt x="1114" y="854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1" y="854"/>
                  </a:lnTo>
                  <a:lnTo>
                    <a:pt x="1111" y="853"/>
                  </a:lnTo>
                  <a:lnTo>
                    <a:pt x="1110" y="853"/>
                  </a:lnTo>
                  <a:lnTo>
                    <a:pt x="1110" y="854"/>
                  </a:lnTo>
                  <a:lnTo>
                    <a:pt x="1109" y="856"/>
                  </a:lnTo>
                  <a:lnTo>
                    <a:pt x="1107" y="856"/>
                  </a:lnTo>
                  <a:lnTo>
                    <a:pt x="1107" y="857"/>
                  </a:lnTo>
                  <a:lnTo>
                    <a:pt x="1109" y="857"/>
                  </a:lnTo>
                  <a:lnTo>
                    <a:pt x="1109" y="858"/>
                  </a:lnTo>
                  <a:lnTo>
                    <a:pt x="1109" y="859"/>
                  </a:lnTo>
                  <a:lnTo>
                    <a:pt x="1110" y="859"/>
                  </a:lnTo>
                  <a:lnTo>
                    <a:pt x="1111" y="859"/>
                  </a:lnTo>
                  <a:lnTo>
                    <a:pt x="1112" y="859"/>
                  </a:lnTo>
                  <a:lnTo>
                    <a:pt x="1114" y="861"/>
                  </a:lnTo>
                  <a:lnTo>
                    <a:pt x="1112" y="862"/>
                  </a:lnTo>
                  <a:lnTo>
                    <a:pt x="1112" y="863"/>
                  </a:lnTo>
                  <a:lnTo>
                    <a:pt x="1111" y="863"/>
                  </a:lnTo>
                  <a:lnTo>
                    <a:pt x="1110" y="863"/>
                  </a:lnTo>
                  <a:lnTo>
                    <a:pt x="1109" y="863"/>
                  </a:lnTo>
                  <a:lnTo>
                    <a:pt x="1107" y="863"/>
                  </a:lnTo>
                  <a:lnTo>
                    <a:pt x="1107" y="864"/>
                  </a:lnTo>
                  <a:lnTo>
                    <a:pt x="1107" y="866"/>
                  </a:lnTo>
                  <a:lnTo>
                    <a:pt x="1107" y="867"/>
                  </a:lnTo>
                  <a:lnTo>
                    <a:pt x="1106" y="868"/>
                  </a:lnTo>
                  <a:lnTo>
                    <a:pt x="1106" y="870"/>
                  </a:lnTo>
                  <a:lnTo>
                    <a:pt x="1105" y="870"/>
                  </a:lnTo>
                  <a:lnTo>
                    <a:pt x="1105" y="868"/>
                  </a:lnTo>
                  <a:lnTo>
                    <a:pt x="1104" y="868"/>
                  </a:lnTo>
                  <a:lnTo>
                    <a:pt x="1104" y="867"/>
                  </a:lnTo>
                  <a:lnTo>
                    <a:pt x="1102" y="867"/>
                  </a:lnTo>
                  <a:lnTo>
                    <a:pt x="1104" y="868"/>
                  </a:lnTo>
                  <a:lnTo>
                    <a:pt x="1104" y="870"/>
                  </a:lnTo>
                  <a:lnTo>
                    <a:pt x="1104" y="871"/>
                  </a:lnTo>
                  <a:lnTo>
                    <a:pt x="1104" y="872"/>
                  </a:lnTo>
                  <a:lnTo>
                    <a:pt x="1105" y="872"/>
                  </a:lnTo>
                  <a:lnTo>
                    <a:pt x="1106" y="873"/>
                  </a:lnTo>
                  <a:lnTo>
                    <a:pt x="1105" y="875"/>
                  </a:lnTo>
                  <a:lnTo>
                    <a:pt x="1105" y="876"/>
                  </a:lnTo>
                  <a:lnTo>
                    <a:pt x="1105" y="877"/>
                  </a:lnTo>
                  <a:lnTo>
                    <a:pt x="1105" y="878"/>
                  </a:lnTo>
                  <a:lnTo>
                    <a:pt x="1105" y="880"/>
                  </a:lnTo>
                  <a:lnTo>
                    <a:pt x="1105" y="881"/>
                  </a:lnTo>
                  <a:lnTo>
                    <a:pt x="1104" y="881"/>
                  </a:lnTo>
                  <a:lnTo>
                    <a:pt x="1102" y="881"/>
                  </a:lnTo>
                  <a:lnTo>
                    <a:pt x="1101" y="881"/>
                  </a:lnTo>
                  <a:lnTo>
                    <a:pt x="1101" y="880"/>
                  </a:lnTo>
                  <a:lnTo>
                    <a:pt x="1101" y="878"/>
                  </a:lnTo>
                  <a:lnTo>
                    <a:pt x="1101" y="877"/>
                  </a:lnTo>
                  <a:lnTo>
                    <a:pt x="1101" y="876"/>
                  </a:lnTo>
                  <a:lnTo>
                    <a:pt x="1100" y="876"/>
                  </a:lnTo>
                  <a:lnTo>
                    <a:pt x="1100" y="875"/>
                  </a:lnTo>
                  <a:lnTo>
                    <a:pt x="1100" y="876"/>
                  </a:lnTo>
                  <a:lnTo>
                    <a:pt x="1099" y="876"/>
                  </a:lnTo>
                  <a:lnTo>
                    <a:pt x="1099" y="877"/>
                  </a:lnTo>
                  <a:lnTo>
                    <a:pt x="1097" y="877"/>
                  </a:lnTo>
                  <a:lnTo>
                    <a:pt x="1099" y="878"/>
                  </a:lnTo>
                  <a:lnTo>
                    <a:pt x="1099" y="880"/>
                  </a:lnTo>
                  <a:lnTo>
                    <a:pt x="1099" y="881"/>
                  </a:lnTo>
                  <a:lnTo>
                    <a:pt x="1100" y="881"/>
                  </a:lnTo>
                  <a:lnTo>
                    <a:pt x="1100" y="882"/>
                  </a:lnTo>
                  <a:lnTo>
                    <a:pt x="1101" y="882"/>
                  </a:lnTo>
                  <a:lnTo>
                    <a:pt x="1101" y="883"/>
                  </a:lnTo>
                  <a:lnTo>
                    <a:pt x="1101" y="885"/>
                  </a:lnTo>
                  <a:lnTo>
                    <a:pt x="1102" y="886"/>
                  </a:lnTo>
                  <a:lnTo>
                    <a:pt x="1104" y="886"/>
                  </a:lnTo>
                  <a:lnTo>
                    <a:pt x="1105" y="885"/>
                  </a:lnTo>
                  <a:lnTo>
                    <a:pt x="1106" y="885"/>
                  </a:lnTo>
                  <a:lnTo>
                    <a:pt x="1106" y="886"/>
                  </a:lnTo>
                  <a:lnTo>
                    <a:pt x="1106" y="887"/>
                  </a:lnTo>
                  <a:lnTo>
                    <a:pt x="1107" y="888"/>
                  </a:lnTo>
                  <a:lnTo>
                    <a:pt x="1107" y="890"/>
                  </a:lnTo>
                  <a:lnTo>
                    <a:pt x="1109" y="890"/>
                  </a:lnTo>
                  <a:lnTo>
                    <a:pt x="1107" y="891"/>
                  </a:lnTo>
                  <a:lnTo>
                    <a:pt x="1106" y="891"/>
                  </a:lnTo>
                  <a:lnTo>
                    <a:pt x="1105" y="891"/>
                  </a:lnTo>
                  <a:lnTo>
                    <a:pt x="1104" y="891"/>
                  </a:lnTo>
                  <a:lnTo>
                    <a:pt x="1104" y="892"/>
                  </a:lnTo>
                  <a:lnTo>
                    <a:pt x="1104" y="893"/>
                  </a:lnTo>
                  <a:lnTo>
                    <a:pt x="1102" y="893"/>
                  </a:lnTo>
                  <a:lnTo>
                    <a:pt x="1101" y="893"/>
                  </a:lnTo>
                  <a:lnTo>
                    <a:pt x="1100" y="893"/>
                  </a:lnTo>
                  <a:lnTo>
                    <a:pt x="1099" y="893"/>
                  </a:lnTo>
                  <a:lnTo>
                    <a:pt x="1099" y="895"/>
                  </a:lnTo>
                  <a:lnTo>
                    <a:pt x="1097" y="895"/>
                  </a:lnTo>
                  <a:lnTo>
                    <a:pt x="1096" y="896"/>
                  </a:lnTo>
                  <a:lnTo>
                    <a:pt x="1096" y="897"/>
                  </a:lnTo>
                  <a:lnTo>
                    <a:pt x="1095" y="897"/>
                  </a:lnTo>
                  <a:lnTo>
                    <a:pt x="1095" y="898"/>
                  </a:lnTo>
                  <a:lnTo>
                    <a:pt x="1095" y="900"/>
                  </a:lnTo>
                  <a:lnTo>
                    <a:pt x="1095" y="901"/>
                  </a:lnTo>
                  <a:lnTo>
                    <a:pt x="1095" y="902"/>
                  </a:lnTo>
                  <a:lnTo>
                    <a:pt x="1094" y="902"/>
                  </a:lnTo>
                  <a:lnTo>
                    <a:pt x="1094" y="903"/>
                  </a:lnTo>
                  <a:lnTo>
                    <a:pt x="1092" y="903"/>
                  </a:lnTo>
                  <a:lnTo>
                    <a:pt x="1091" y="905"/>
                  </a:lnTo>
                  <a:lnTo>
                    <a:pt x="1091" y="906"/>
                  </a:lnTo>
                  <a:lnTo>
                    <a:pt x="1092" y="907"/>
                  </a:lnTo>
                  <a:lnTo>
                    <a:pt x="1091" y="907"/>
                  </a:lnTo>
                  <a:lnTo>
                    <a:pt x="1090" y="907"/>
                  </a:lnTo>
                  <a:lnTo>
                    <a:pt x="1089" y="908"/>
                  </a:lnTo>
                  <a:lnTo>
                    <a:pt x="1090" y="910"/>
                  </a:lnTo>
                  <a:lnTo>
                    <a:pt x="1091" y="910"/>
                  </a:lnTo>
                  <a:lnTo>
                    <a:pt x="1091" y="911"/>
                  </a:lnTo>
                  <a:lnTo>
                    <a:pt x="1091" y="912"/>
                  </a:lnTo>
                  <a:lnTo>
                    <a:pt x="1091" y="913"/>
                  </a:lnTo>
                  <a:lnTo>
                    <a:pt x="1090" y="913"/>
                  </a:lnTo>
                  <a:lnTo>
                    <a:pt x="1089" y="913"/>
                  </a:lnTo>
                  <a:lnTo>
                    <a:pt x="1089" y="915"/>
                  </a:lnTo>
                  <a:lnTo>
                    <a:pt x="1087" y="916"/>
                  </a:lnTo>
                  <a:lnTo>
                    <a:pt x="1087" y="917"/>
                  </a:lnTo>
                  <a:lnTo>
                    <a:pt x="1086" y="917"/>
                  </a:lnTo>
                  <a:lnTo>
                    <a:pt x="1085" y="917"/>
                  </a:lnTo>
                  <a:lnTo>
                    <a:pt x="1084" y="918"/>
                  </a:lnTo>
                  <a:lnTo>
                    <a:pt x="1084" y="920"/>
                  </a:lnTo>
                  <a:lnTo>
                    <a:pt x="1082" y="920"/>
                  </a:lnTo>
                  <a:lnTo>
                    <a:pt x="1082" y="921"/>
                  </a:lnTo>
                  <a:lnTo>
                    <a:pt x="1081" y="922"/>
                  </a:lnTo>
                  <a:lnTo>
                    <a:pt x="1080" y="922"/>
                  </a:lnTo>
                  <a:lnTo>
                    <a:pt x="1079" y="923"/>
                  </a:lnTo>
                  <a:lnTo>
                    <a:pt x="1079" y="925"/>
                  </a:lnTo>
                  <a:lnTo>
                    <a:pt x="1077" y="925"/>
                  </a:lnTo>
                  <a:lnTo>
                    <a:pt x="1077" y="926"/>
                  </a:lnTo>
                  <a:lnTo>
                    <a:pt x="1077" y="927"/>
                  </a:lnTo>
                  <a:lnTo>
                    <a:pt x="1076" y="928"/>
                  </a:lnTo>
                  <a:lnTo>
                    <a:pt x="1076" y="930"/>
                  </a:lnTo>
                  <a:lnTo>
                    <a:pt x="1077" y="931"/>
                  </a:lnTo>
                  <a:lnTo>
                    <a:pt x="1077" y="932"/>
                  </a:lnTo>
                  <a:lnTo>
                    <a:pt x="1077" y="933"/>
                  </a:lnTo>
                  <a:lnTo>
                    <a:pt x="1077" y="935"/>
                  </a:lnTo>
                  <a:lnTo>
                    <a:pt x="1079" y="935"/>
                  </a:lnTo>
                  <a:lnTo>
                    <a:pt x="1079" y="936"/>
                  </a:lnTo>
                  <a:lnTo>
                    <a:pt x="1077" y="937"/>
                  </a:lnTo>
                  <a:lnTo>
                    <a:pt x="1076" y="937"/>
                  </a:lnTo>
                  <a:lnTo>
                    <a:pt x="1076" y="938"/>
                  </a:lnTo>
                  <a:lnTo>
                    <a:pt x="1075" y="938"/>
                  </a:lnTo>
                  <a:lnTo>
                    <a:pt x="1074" y="938"/>
                  </a:lnTo>
                  <a:lnTo>
                    <a:pt x="1072" y="940"/>
                  </a:lnTo>
                  <a:lnTo>
                    <a:pt x="1074" y="940"/>
                  </a:lnTo>
                  <a:lnTo>
                    <a:pt x="1074" y="941"/>
                  </a:lnTo>
                  <a:lnTo>
                    <a:pt x="1072" y="941"/>
                  </a:lnTo>
                  <a:lnTo>
                    <a:pt x="1072" y="942"/>
                  </a:lnTo>
                  <a:lnTo>
                    <a:pt x="1072" y="943"/>
                  </a:lnTo>
                  <a:lnTo>
                    <a:pt x="1071" y="943"/>
                  </a:lnTo>
                  <a:lnTo>
                    <a:pt x="1072" y="945"/>
                  </a:lnTo>
                  <a:lnTo>
                    <a:pt x="1074" y="945"/>
                  </a:lnTo>
                  <a:lnTo>
                    <a:pt x="1075" y="946"/>
                  </a:lnTo>
                  <a:lnTo>
                    <a:pt x="1076" y="945"/>
                  </a:lnTo>
                  <a:lnTo>
                    <a:pt x="1077" y="945"/>
                  </a:lnTo>
                  <a:lnTo>
                    <a:pt x="1079" y="945"/>
                  </a:lnTo>
                  <a:lnTo>
                    <a:pt x="1079" y="946"/>
                  </a:lnTo>
                  <a:lnTo>
                    <a:pt x="1079" y="947"/>
                  </a:lnTo>
                  <a:lnTo>
                    <a:pt x="1079" y="948"/>
                  </a:lnTo>
                  <a:lnTo>
                    <a:pt x="1079" y="950"/>
                  </a:lnTo>
                  <a:lnTo>
                    <a:pt x="1079" y="951"/>
                  </a:lnTo>
                  <a:lnTo>
                    <a:pt x="1080" y="952"/>
                  </a:lnTo>
                  <a:lnTo>
                    <a:pt x="1081" y="952"/>
                  </a:lnTo>
                  <a:lnTo>
                    <a:pt x="1082" y="952"/>
                  </a:lnTo>
                  <a:lnTo>
                    <a:pt x="1084" y="953"/>
                  </a:lnTo>
                  <a:lnTo>
                    <a:pt x="1084" y="952"/>
                  </a:lnTo>
                  <a:lnTo>
                    <a:pt x="1085" y="952"/>
                  </a:lnTo>
                  <a:lnTo>
                    <a:pt x="1085" y="951"/>
                  </a:lnTo>
                  <a:lnTo>
                    <a:pt x="1086" y="951"/>
                  </a:lnTo>
                  <a:lnTo>
                    <a:pt x="1086" y="952"/>
                  </a:lnTo>
                  <a:lnTo>
                    <a:pt x="1086" y="953"/>
                  </a:lnTo>
                  <a:lnTo>
                    <a:pt x="1086" y="955"/>
                  </a:lnTo>
                  <a:lnTo>
                    <a:pt x="1086" y="956"/>
                  </a:lnTo>
                  <a:lnTo>
                    <a:pt x="1087" y="956"/>
                  </a:lnTo>
                  <a:lnTo>
                    <a:pt x="1089" y="956"/>
                  </a:lnTo>
                  <a:lnTo>
                    <a:pt x="1089" y="957"/>
                  </a:lnTo>
                  <a:lnTo>
                    <a:pt x="1089" y="958"/>
                  </a:lnTo>
                  <a:lnTo>
                    <a:pt x="1089" y="960"/>
                  </a:lnTo>
                  <a:lnTo>
                    <a:pt x="1087" y="961"/>
                  </a:lnTo>
                  <a:lnTo>
                    <a:pt x="1087" y="962"/>
                  </a:lnTo>
                  <a:lnTo>
                    <a:pt x="1086" y="963"/>
                  </a:lnTo>
                  <a:lnTo>
                    <a:pt x="1086" y="965"/>
                  </a:lnTo>
                  <a:lnTo>
                    <a:pt x="1086" y="966"/>
                  </a:lnTo>
                  <a:lnTo>
                    <a:pt x="1086" y="967"/>
                  </a:lnTo>
                  <a:lnTo>
                    <a:pt x="1086" y="968"/>
                  </a:lnTo>
                  <a:lnTo>
                    <a:pt x="1086" y="970"/>
                  </a:lnTo>
                  <a:lnTo>
                    <a:pt x="1087" y="970"/>
                  </a:lnTo>
                  <a:lnTo>
                    <a:pt x="1087" y="971"/>
                  </a:lnTo>
                  <a:lnTo>
                    <a:pt x="1087" y="973"/>
                  </a:lnTo>
                  <a:lnTo>
                    <a:pt x="1089" y="973"/>
                  </a:lnTo>
                  <a:lnTo>
                    <a:pt x="1090" y="975"/>
                  </a:lnTo>
                  <a:lnTo>
                    <a:pt x="1091" y="975"/>
                  </a:lnTo>
                  <a:lnTo>
                    <a:pt x="1092" y="975"/>
                  </a:lnTo>
                  <a:lnTo>
                    <a:pt x="1092" y="976"/>
                  </a:lnTo>
                  <a:lnTo>
                    <a:pt x="1094" y="976"/>
                  </a:lnTo>
                  <a:lnTo>
                    <a:pt x="1094" y="977"/>
                  </a:lnTo>
                  <a:lnTo>
                    <a:pt x="1094" y="978"/>
                  </a:lnTo>
                  <a:lnTo>
                    <a:pt x="1092" y="980"/>
                  </a:lnTo>
                  <a:lnTo>
                    <a:pt x="1094" y="980"/>
                  </a:lnTo>
                  <a:lnTo>
                    <a:pt x="1094" y="981"/>
                  </a:lnTo>
                  <a:lnTo>
                    <a:pt x="1094" y="982"/>
                  </a:lnTo>
                  <a:lnTo>
                    <a:pt x="1092" y="982"/>
                  </a:lnTo>
                  <a:lnTo>
                    <a:pt x="1094" y="983"/>
                  </a:lnTo>
                  <a:lnTo>
                    <a:pt x="1094" y="985"/>
                  </a:lnTo>
                  <a:lnTo>
                    <a:pt x="1092" y="986"/>
                  </a:lnTo>
                  <a:lnTo>
                    <a:pt x="1092" y="987"/>
                  </a:lnTo>
                  <a:lnTo>
                    <a:pt x="1092" y="988"/>
                  </a:lnTo>
                  <a:lnTo>
                    <a:pt x="1092" y="990"/>
                  </a:lnTo>
                  <a:lnTo>
                    <a:pt x="1091" y="990"/>
                  </a:lnTo>
                  <a:lnTo>
                    <a:pt x="1090" y="990"/>
                  </a:lnTo>
                  <a:lnTo>
                    <a:pt x="1090" y="991"/>
                  </a:lnTo>
                  <a:lnTo>
                    <a:pt x="1091" y="992"/>
                  </a:lnTo>
                  <a:lnTo>
                    <a:pt x="1090" y="992"/>
                  </a:lnTo>
                  <a:lnTo>
                    <a:pt x="1089" y="992"/>
                  </a:lnTo>
                  <a:lnTo>
                    <a:pt x="1089" y="993"/>
                  </a:lnTo>
                  <a:lnTo>
                    <a:pt x="1087" y="995"/>
                  </a:lnTo>
                  <a:lnTo>
                    <a:pt x="1087" y="996"/>
                  </a:lnTo>
                  <a:lnTo>
                    <a:pt x="1089" y="996"/>
                  </a:lnTo>
                  <a:lnTo>
                    <a:pt x="1087" y="997"/>
                  </a:lnTo>
                  <a:lnTo>
                    <a:pt x="1089" y="998"/>
                  </a:lnTo>
                  <a:lnTo>
                    <a:pt x="1089" y="1000"/>
                  </a:lnTo>
                  <a:lnTo>
                    <a:pt x="1087" y="1001"/>
                  </a:lnTo>
                  <a:lnTo>
                    <a:pt x="1086" y="1001"/>
                  </a:lnTo>
                  <a:lnTo>
                    <a:pt x="1085" y="1003"/>
                  </a:lnTo>
                  <a:lnTo>
                    <a:pt x="1084" y="1003"/>
                  </a:lnTo>
                  <a:lnTo>
                    <a:pt x="1082" y="1003"/>
                  </a:lnTo>
                  <a:lnTo>
                    <a:pt x="1081" y="1002"/>
                  </a:lnTo>
                  <a:lnTo>
                    <a:pt x="1080" y="1002"/>
                  </a:lnTo>
                  <a:lnTo>
                    <a:pt x="1079" y="1002"/>
                  </a:lnTo>
                  <a:lnTo>
                    <a:pt x="1077" y="1002"/>
                  </a:lnTo>
                  <a:lnTo>
                    <a:pt x="1076" y="1002"/>
                  </a:lnTo>
                  <a:lnTo>
                    <a:pt x="1076" y="1001"/>
                  </a:lnTo>
                  <a:lnTo>
                    <a:pt x="1075" y="1000"/>
                  </a:lnTo>
                  <a:lnTo>
                    <a:pt x="1074" y="1000"/>
                  </a:lnTo>
                  <a:lnTo>
                    <a:pt x="1072" y="1000"/>
                  </a:lnTo>
                  <a:lnTo>
                    <a:pt x="1072" y="1001"/>
                  </a:lnTo>
                  <a:lnTo>
                    <a:pt x="1071" y="1001"/>
                  </a:lnTo>
                  <a:lnTo>
                    <a:pt x="1071" y="1002"/>
                  </a:lnTo>
                  <a:lnTo>
                    <a:pt x="1070" y="1002"/>
                  </a:lnTo>
                  <a:lnTo>
                    <a:pt x="1070" y="1003"/>
                  </a:lnTo>
                  <a:lnTo>
                    <a:pt x="1067" y="1003"/>
                  </a:lnTo>
                  <a:lnTo>
                    <a:pt x="1066" y="1005"/>
                  </a:lnTo>
                  <a:lnTo>
                    <a:pt x="1065" y="1005"/>
                  </a:lnTo>
                  <a:lnTo>
                    <a:pt x="1065" y="1006"/>
                  </a:lnTo>
                  <a:lnTo>
                    <a:pt x="1065" y="1007"/>
                  </a:lnTo>
                  <a:lnTo>
                    <a:pt x="1066" y="1008"/>
                  </a:lnTo>
                  <a:lnTo>
                    <a:pt x="1065" y="1008"/>
                  </a:lnTo>
                  <a:lnTo>
                    <a:pt x="1064" y="1008"/>
                  </a:lnTo>
                  <a:lnTo>
                    <a:pt x="1062" y="1007"/>
                  </a:lnTo>
                  <a:lnTo>
                    <a:pt x="1061" y="1007"/>
                  </a:lnTo>
                  <a:lnTo>
                    <a:pt x="1060" y="1007"/>
                  </a:lnTo>
                  <a:lnTo>
                    <a:pt x="1060" y="1008"/>
                  </a:lnTo>
                  <a:lnTo>
                    <a:pt x="1060" y="1010"/>
                  </a:lnTo>
                  <a:lnTo>
                    <a:pt x="1059" y="1010"/>
                  </a:lnTo>
                  <a:lnTo>
                    <a:pt x="1059" y="1011"/>
                  </a:lnTo>
                  <a:lnTo>
                    <a:pt x="1059" y="1012"/>
                  </a:lnTo>
                  <a:lnTo>
                    <a:pt x="1059" y="1013"/>
                  </a:lnTo>
                  <a:lnTo>
                    <a:pt x="1060" y="1015"/>
                  </a:lnTo>
                  <a:lnTo>
                    <a:pt x="1061" y="1016"/>
                  </a:lnTo>
                  <a:lnTo>
                    <a:pt x="1060" y="1016"/>
                  </a:lnTo>
                  <a:lnTo>
                    <a:pt x="1059" y="1017"/>
                  </a:lnTo>
                  <a:lnTo>
                    <a:pt x="1059" y="1018"/>
                  </a:lnTo>
                  <a:lnTo>
                    <a:pt x="1057" y="1018"/>
                  </a:lnTo>
                  <a:lnTo>
                    <a:pt x="1055" y="1017"/>
                  </a:lnTo>
                  <a:lnTo>
                    <a:pt x="1055" y="1016"/>
                  </a:lnTo>
                  <a:lnTo>
                    <a:pt x="1054" y="1016"/>
                  </a:lnTo>
                  <a:lnTo>
                    <a:pt x="1054" y="1015"/>
                  </a:lnTo>
                  <a:lnTo>
                    <a:pt x="1052" y="1015"/>
                  </a:lnTo>
                  <a:lnTo>
                    <a:pt x="1051" y="1013"/>
                  </a:lnTo>
                  <a:lnTo>
                    <a:pt x="1051" y="1012"/>
                  </a:lnTo>
                  <a:lnTo>
                    <a:pt x="1050" y="1013"/>
                  </a:lnTo>
                  <a:lnTo>
                    <a:pt x="1049" y="1015"/>
                  </a:lnTo>
                  <a:lnTo>
                    <a:pt x="1047" y="1013"/>
                  </a:lnTo>
                  <a:lnTo>
                    <a:pt x="1047" y="1012"/>
                  </a:lnTo>
                  <a:lnTo>
                    <a:pt x="1046" y="1012"/>
                  </a:lnTo>
                  <a:lnTo>
                    <a:pt x="1046" y="1013"/>
                  </a:lnTo>
                  <a:lnTo>
                    <a:pt x="1045" y="1015"/>
                  </a:lnTo>
                  <a:lnTo>
                    <a:pt x="1045" y="1016"/>
                  </a:lnTo>
                  <a:lnTo>
                    <a:pt x="1044" y="1016"/>
                  </a:lnTo>
                  <a:lnTo>
                    <a:pt x="1044" y="1018"/>
                  </a:lnTo>
                  <a:lnTo>
                    <a:pt x="1042" y="1018"/>
                  </a:lnTo>
                  <a:lnTo>
                    <a:pt x="1042" y="1020"/>
                  </a:lnTo>
                  <a:lnTo>
                    <a:pt x="1041" y="1020"/>
                  </a:lnTo>
                  <a:lnTo>
                    <a:pt x="1041" y="1021"/>
                  </a:lnTo>
                  <a:lnTo>
                    <a:pt x="1040" y="1021"/>
                  </a:lnTo>
                  <a:lnTo>
                    <a:pt x="1039" y="1022"/>
                  </a:lnTo>
                  <a:lnTo>
                    <a:pt x="1037" y="1021"/>
                  </a:lnTo>
                  <a:lnTo>
                    <a:pt x="1036" y="1021"/>
                  </a:lnTo>
                  <a:lnTo>
                    <a:pt x="1034" y="1022"/>
                  </a:lnTo>
                  <a:lnTo>
                    <a:pt x="1032" y="1022"/>
                  </a:lnTo>
                  <a:lnTo>
                    <a:pt x="1031" y="1022"/>
                  </a:lnTo>
                  <a:lnTo>
                    <a:pt x="1030" y="1023"/>
                  </a:lnTo>
                  <a:lnTo>
                    <a:pt x="1029" y="1023"/>
                  </a:lnTo>
                  <a:lnTo>
                    <a:pt x="1027" y="1023"/>
                  </a:lnTo>
                  <a:lnTo>
                    <a:pt x="1027" y="1025"/>
                  </a:lnTo>
                  <a:lnTo>
                    <a:pt x="1026" y="1025"/>
                  </a:lnTo>
                  <a:lnTo>
                    <a:pt x="1025" y="1025"/>
                  </a:lnTo>
                  <a:lnTo>
                    <a:pt x="1022" y="1025"/>
                  </a:lnTo>
                  <a:lnTo>
                    <a:pt x="1022" y="1023"/>
                  </a:lnTo>
                  <a:lnTo>
                    <a:pt x="1021" y="1022"/>
                  </a:lnTo>
                  <a:lnTo>
                    <a:pt x="1022" y="1022"/>
                  </a:lnTo>
                  <a:lnTo>
                    <a:pt x="1021" y="1021"/>
                  </a:lnTo>
                  <a:lnTo>
                    <a:pt x="1020" y="1020"/>
                  </a:lnTo>
                  <a:lnTo>
                    <a:pt x="1020" y="1018"/>
                  </a:lnTo>
                  <a:lnTo>
                    <a:pt x="1020" y="1017"/>
                  </a:lnTo>
                  <a:lnTo>
                    <a:pt x="1019" y="1016"/>
                  </a:lnTo>
                  <a:lnTo>
                    <a:pt x="1017" y="1016"/>
                  </a:lnTo>
                  <a:lnTo>
                    <a:pt x="1016" y="1016"/>
                  </a:lnTo>
                  <a:lnTo>
                    <a:pt x="1015" y="1016"/>
                  </a:lnTo>
                  <a:lnTo>
                    <a:pt x="1014" y="1016"/>
                  </a:lnTo>
                  <a:lnTo>
                    <a:pt x="1012" y="1016"/>
                  </a:lnTo>
                  <a:lnTo>
                    <a:pt x="1012" y="1017"/>
                  </a:lnTo>
                  <a:lnTo>
                    <a:pt x="1011" y="1017"/>
                  </a:lnTo>
                  <a:lnTo>
                    <a:pt x="1010" y="1016"/>
                  </a:lnTo>
                  <a:lnTo>
                    <a:pt x="1009" y="1016"/>
                  </a:lnTo>
                  <a:lnTo>
                    <a:pt x="1009" y="1017"/>
                  </a:lnTo>
                  <a:lnTo>
                    <a:pt x="1009" y="1018"/>
                  </a:lnTo>
                  <a:lnTo>
                    <a:pt x="1009" y="1020"/>
                  </a:lnTo>
                  <a:lnTo>
                    <a:pt x="1007" y="1020"/>
                  </a:lnTo>
                  <a:lnTo>
                    <a:pt x="1007" y="1021"/>
                  </a:lnTo>
                  <a:lnTo>
                    <a:pt x="1007" y="1022"/>
                  </a:lnTo>
                  <a:lnTo>
                    <a:pt x="1006" y="1022"/>
                  </a:lnTo>
                  <a:lnTo>
                    <a:pt x="1005" y="1021"/>
                  </a:lnTo>
                  <a:lnTo>
                    <a:pt x="1005" y="1022"/>
                  </a:lnTo>
                  <a:lnTo>
                    <a:pt x="1004" y="1022"/>
                  </a:lnTo>
                  <a:lnTo>
                    <a:pt x="1004" y="1023"/>
                  </a:lnTo>
                  <a:lnTo>
                    <a:pt x="1004" y="1025"/>
                  </a:lnTo>
                  <a:lnTo>
                    <a:pt x="1005" y="1025"/>
                  </a:lnTo>
                  <a:lnTo>
                    <a:pt x="1005" y="1026"/>
                  </a:lnTo>
                  <a:lnTo>
                    <a:pt x="1006" y="1026"/>
                  </a:lnTo>
                  <a:lnTo>
                    <a:pt x="1006" y="1027"/>
                  </a:lnTo>
                  <a:lnTo>
                    <a:pt x="1005" y="1028"/>
                  </a:lnTo>
                  <a:lnTo>
                    <a:pt x="1004" y="1030"/>
                  </a:lnTo>
                  <a:lnTo>
                    <a:pt x="1002" y="1030"/>
                  </a:lnTo>
                  <a:lnTo>
                    <a:pt x="1001" y="1028"/>
                  </a:lnTo>
                  <a:lnTo>
                    <a:pt x="1002" y="1027"/>
                  </a:lnTo>
                  <a:lnTo>
                    <a:pt x="1001" y="1027"/>
                  </a:lnTo>
                  <a:lnTo>
                    <a:pt x="1000" y="1027"/>
                  </a:lnTo>
                  <a:lnTo>
                    <a:pt x="1000" y="1028"/>
                  </a:lnTo>
                  <a:lnTo>
                    <a:pt x="1000" y="1030"/>
                  </a:lnTo>
                  <a:lnTo>
                    <a:pt x="1001" y="1030"/>
                  </a:lnTo>
                  <a:lnTo>
                    <a:pt x="1001" y="1031"/>
                  </a:lnTo>
                  <a:lnTo>
                    <a:pt x="1002" y="1032"/>
                  </a:lnTo>
                  <a:lnTo>
                    <a:pt x="1004" y="1032"/>
                  </a:lnTo>
                  <a:lnTo>
                    <a:pt x="1005" y="1032"/>
                  </a:lnTo>
                  <a:lnTo>
                    <a:pt x="1004" y="1033"/>
                  </a:lnTo>
                  <a:lnTo>
                    <a:pt x="1002" y="1033"/>
                  </a:lnTo>
                  <a:lnTo>
                    <a:pt x="1001" y="1033"/>
                  </a:lnTo>
                  <a:lnTo>
                    <a:pt x="1000" y="1033"/>
                  </a:lnTo>
                  <a:lnTo>
                    <a:pt x="999" y="1032"/>
                  </a:lnTo>
                  <a:lnTo>
                    <a:pt x="999" y="1031"/>
                  </a:lnTo>
                  <a:lnTo>
                    <a:pt x="997" y="1032"/>
                  </a:lnTo>
                  <a:lnTo>
                    <a:pt x="997" y="1033"/>
                  </a:lnTo>
                  <a:lnTo>
                    <a:pt x="996" y="1035"/>
                  </a:lnTo>
                  <a:lnTo>
                    <a:pt x="996" y="1033"/>
                  </a:lnTo>
                  <a:lnTo>
                    <a:pt x="996" y="1032"/>
                  </a:lnTo>
                  <a:lnTo>
                    <a:pt x="995" y="1032"/>
                  </a:lnTo>
                  <a:lnTo>
                    <a:pt x="994" y="1033"/>
                  </a:lnTo>
                  <a:lnTo>
                    <a:pt x="992" y="1035"/>
                  </a:lnTo>
                  <a:lnTo>
                    <a:pt x="992" y="1036"/>
                  </a:lnTo>
                  <a:lnTo>
                    <a:pt x="991" y="1036"/>
                  </a:lnTo>
                  <a:lnTo>
                    <a:pt x="991" y="1037"/>
                  </a:lnTo>
                  <a:lnTo>
                    <a:pt x="990" y="1038"/>
                  </a:lnTo>
                  <a:lnTo>
                    <a:pt x="989" y="1038"/>
                  </a:lnTo>
                  <a:lnTo>
                    <a:pt x="987" y="1038"/>
                  </a:lnTo>
                  <a:lnTo>
                    <a:pt x="986" y="1038"/>
                  </a:lnTo>
                  <a:lnTo>
                    <a:pt x="986" y="1040"/>
                  </a:lnTo>
                  <a:lnTo>
                    <a:pt x="985" y="1041"/>
                  </a:lnTo>
                  <a:lnTo>
                    <a:pt x="984" y="1042"/>
                  </a:lnTo>
                  <a:lnTo>
                    <a:pt x="982" y="1043"/>
                  </a:lnTo>
                  <a:lnTo>
                    <a:pt x="981" y="1043"/>
                  </a:lnTo>
                  <a:lnTo>
                    <a:pt x="981" y="1045"/>
                  </a:lnTo>
                  <a:lnTo>
                    <a:pt x="980" y="1045"/>
                  </a:lnTo>
                  <a:lnTo>
                    <a:pt x="980" y="1046"/>
                  </a:lnTo>
                  <a:lnTo>
                    <a:pt x="980" y="1047"/>
                  </a:lnTo>
                  <a:lnTo>
                    <a:pt x="979" y="1047"/>
                  </a:lnTo>
                  <a:lnTo>
                    <a:pt x="977" y="1048"/>
                  </a:lnTo>
                  <a:lnTo>
                    <a:pt x="979" y="1048"/>
                  </a:lnTo>
                  <a:lnTo>
                    <a:pt x="979" y="1050"/>
                  </a:lnTo>
                  <a:lnTo>
                    <a:pt x="977" y="1050"/>
                  </a:lnTo>
                  <a:lnTo>
                    <a:pt x="976" y="1050"/>
                  </a:lnTo>
                  <a:lnTo>
                    <a:pt x="976" y="1048"/>
                  </a:lnTo>
                  <a:lnTo>
                    <a:pt x="976" y="1050"/>
                  </a:lnTo>
                  <a:lnTo>
                    <a:pt x="976" y="1051"/>
                  </a:lnTo>
                  <a:lnTo>
                    <a:pt x="975" y="1051"/>
                  </a:lnTo>
                  <a:lnTo>
                    <a:pt x="974" y="1051"/>
                  </a:lnTo>
                  <a:lnTo>
                    <a:pt x="972" y="1051"/>
                  </a:lnTo>
                  <a:lnTo>
                    <a:pt x="972" y="1052"/>
                  </a:lnTo>
                  <a:lnTo>
                    <a:pt x="974" y="1052"/>
                  </a:lnTo>
                  <a:lnTo>
                    <a:pt x="974" y="1053"/>
                  </a:lnTo>
                  <a:lnTo>
                    <a:pt x="972" y="1053"/>
                  </a:lnTo>
                  <a:lnTo>
                    <a:pt x="971" y="1053"/>
                  </a:lnTo>
                  <a:lnTo>
                    <a:pt x="970" y="1052"/>
                  </a:lnTo>
                  <a:lnTo>
                    <a:pt x="970" y="1053"/>
                  </a:lnTo>
                  <a:lnTo>
                    <a:pt x="969" y="1053"/>
                  </a:lnTo>
                  <a:lnTo>
                    <a:pt x="969" y="1055"/>
                  </a:lnTo>
                  <a:lnTo>
                    <a:pt x="969" y="1056"/>
                  </a:lnTo>
                  <a:lnTo>
                    <a:pt x="967" y="1056"/>
                  </a:lnTo>
                  <a:lnTo>
                    <a:pt x="967" y="1057"/>
                  </a:lnTo>
                  <a:lnTo>
                    <a:pt x="966" y="1057"/>
                  </a:lnTo>
                  <a:lnTo>
                    <a:pt x="966" y="1056"/>
                  </a:lnTo>
                  <a:lnTo>
                    <a:pt x="965" y="1055"/>
                  </a:lnTo>
                  <a:lnTo>
                    <a:pt x="964" y="1056"/>
                  </a:lnTo>
                  <a:lnTo>
                    <a:pt x="962" y="1056"/>
                  </a:lnTo>
                  <a:lnTo>
                    <a:pt x="961" y="1056"/>
                  </a:lnTo>
                  <a:lnTo>
                    <a:pt x="961" y="1057"/>
                  </a:lnTo>
                  <a:lnTo>
                    <a:pt x="961" y="1058"/>
                  </a:lnTo>
                  <a:lnTo>
                    <a:pt x="960" y="1058"/>
                  </a:lnTo>
                  <a:lnTo>
                    <a:pt x="960" y="1060"/>
                  </a:lnTo>
                  <a:lnTo>
                    <a:pt x="961" y="1061"/>
                  </a:lnTo>
                  <a:lnTo>
                    <a:pt x="962" y="1063"/>
                  </a:lnTo>
                  <a:lnTo>
                    <a:pt x="962" y="1065"/>
                  </a:lnTo>
                  <a:lnTo>
                    <a:pt x="962" y="1066"/>
                  </a:lnTo>
                  <a:lnTo>
                    <a:pt x="961" y="1066"/>
                  </a:lnTo>
                  <a:lnTo>
                    <a:pt x="960" y="1065"/>
                  </a:lnTo>
                  <a:lnTo>
                    <a:pt x="959" y="1065"/>
                  </a:lnTo>
                  <a:lnTo>
                    <a:pt x="959" y="1063"/>
                  </a:lnTo>
                  <a:lnTo>
                    <a:pt x="959" y="1062"/>
                  </a:lnTo>
                  <a:lnTo>
                    <a:pt x="959" y="1061"/>
                  </a:lnTo>
                  <a:lnTo>
                    <a:pt x="957" y="1061"/>
                  </a:lnTo>
                  <a:lnTo>
                    <a:pt x="956" y="1063"/>
                  </a:lnTo>
                  <a:lnTo>
                    <a:pt x="956" y="1065"/>
                  </a:lnTo>
                  <a:lnTo>
                    <a:pt x="956" y="1066"/>
                  </a:lnTo>
                  <a:lnTo>
                    <a:pt x="956" y="1067"/>
                  </a:lnTo>
                  <a:lnTo>
                    <a:pt x="956" y="1068"/>
                  </a:lnTo>
                  <a:lnTo>
                    <a:pt x="956" y="1070"/>
                  </a:lnTo>
                  <a:lnTo>
                    <a:pt x="955" y="1070"/>
                  </a:lnTo>
                  <a:lnTo>
                    <a:pt x="954" y="1070"/>
                  </a:lnTo>
                  <a:lnTo>
                    <a:pt x="954" y="1068"/>
                  </a:lnTo>
                  <a:lnTo>
                    <a:pt x="952" y="1068"/>
                  </a:lnTo>
                  <a:lnTo>
                    <a:pt x="951" y="1070"/>
                  </a:lnTo>
                  <a:lnTo>
                    <a:pt x="950" y="1068"/>
                  </a:lnTo>
                  <a:lnTo>
                    <a:pt x="949" y="1068"/>
                  </a:lnTo>
                  <a:lnTo>
                    <a:pt x="947" y="1067"/>
                  </a:lnTo>
                  <a:lnTo>
                    <a:pt x="947" y="1068"/>
                  </a:lnTo>
                  <a:lnTo>
                    <a:pt x="946" y="1070"/>
                  </a:lnTo>
                  <a:lnTo>
                    <a:pt x="945" y="1070"/>
                  </a:lnTo>
                  <a:lnTo>
                    <a:pt x="943" y="1070"/>
                  </a:lnTo>
                  <a:lnTo>
                    <a:pt x="943" y="1071"/>
                  </a:lnTo>
                  <a:lnTo>
                    <a:pt x="942" y="1071"/>
                  </a:lnTo>
                  <a:lnTo>
                    <a:pt x="943" y="1072"/>
                  </a:lnTo>
                  <a:lnTo>
                    <a:pt x="942" y="1072"/>
                  </a:lnTo>
                  <a:lnTo>
                    <a:pt x="941" y="1073"/>
                  </a:lnTo>
                  <a:lnTo>
                    <a:pt x="940" y="1073"/>
                  </a:lnTo>
                  <a:lnTo>
                    <a:pt x="938" y="1073"/>
                  </a:lnTo>
                  <a:lnTo>
                    <a:pt x="937" y="1073"/>
                  </a:lnTo>
                  <a:lnTo>
                    <a:pt x="936" y="1073"/>
                  </a:lnTo>
                  <a:lnTo>
                    <a:pt x="935" y="1075"/>
                  </a:lnTo>
                  <a:lnTo>
                    <a:pt x="935" y="1076"/>
                  </a:lnTo>
                  <a:lnTo>
                    <a:pt x="933" y="1076"/>
                  </a:lnTo>
                  <a:lnTo>
                    <a:pt x="933" y="1077"/>
                  </a:lnTo>
                  <a:lnTo>
                    <a:pt x="933" y="1079"/>
                  </a:lnTo>
                  <a:lnTo>
                    <a:pt x="932" y="1079"/>
                  </a:lnTo>
                  <a:lnTo>
                    <a:pt x="931" y="1079"/>
                  </a:lnTo>
                  <a:lnTo>
                    <a:pt x="931" y="1077"/>
                  </a:lnTo>
                  <a:lnTo>
                    <a:pt x="931" y="1076"/>
                  </a:lnTo>
                  <a:lnTo>
                    <a:pt x="930" y="1075"/>
                  </a:lnTo>
                  <a:lnTo>
                    <a:pt x="928" y="1075"/>
                  </a:lnTo>
                  <a:lnTo>
                    <a:pt x="927" y="1076"/>
                  </a:lnTo>
                  <a:lnTo>
                    <a:pt x="927" y="1075"/>
                  </a:lnTo>
                  <a:lnTo>
                    <a:pt x="926" y="1075"/>
                  </a:lnTo>
                  <a:lnTo>
                    <a:pt x="925" y="1076"/>
                  </a:lnTo>
                  <a:lnTo>
                    <a:pt x="925" y="1077"/>
                  </a:lnTo>
                  <a:lnTo>
                    <a:pt x="923" y="1077"/>
                  </a:lnTo>
                  <a:lnTo>
                    <a:pt x="923" y="1079"/>
                  </a:lnTo>
                  <a:lnTo>
                    <a:pt x="923" y="1080"/>
                  </a:lnTo>
                  <a:lnTo>
                    <a:pt x="923" y="1081"/>
                  </a:lnTo>
                  <a:lnTo>
                    <a:pt x="922" y="1082"/>
                  </a:lnTo>
                  <a:lnTo>
                    <a:pt x="922" y="1084"/>
                  </a:lnTo>
                  <a:lnTo>
                    <a:pt x="921" y="1085"/>
                  </a:lnTo>
                  <a:lnTo>
                    <a:pt x="920" y="1086"/>
                  </a:lnTo>
                  <a:lnTo>
                    <a:pt x="920" y="1087"/>
                  </a:lnTo>
                  <a:lnTo>
                    <a:pt x="921" y="1087"/>
                  </a:lnTo>
                  <a:lnTo>
                    <a:pt x="920" y="1087"/>
                  </a:lnTo>
                  <a:lnTo>
                    <a:pt x="918" y="1089"/>
                  </a:lnTo>
                  <a:lnTo>
                    <a:pt x="918" y="1090"/>
                  </a:lnTo>
                  <a:lnTo>
                    <a:pt x="917" y="1090"/>
                  </a:lnTo>
                  <a:lnTo>
                    <a:pt x="915" y="1091"/>
                  </a:lnTo>
                  <a:lnTo>
                    <a:pt x="913" y="1092"/>
                  </a:lnTo>
                  <a:lnTo>
                    <a:pt x="912" y="1091"/>
                  </a:lnTo>
                  <a:lnTo>
                    <a:pt x="912" y="1092"/>
                  </a:lnTo>
                  <a:lnTo>
                    <a:pt x="912" y="1094"/>
                  </a:lnTo>
                  <a:lnTo>
                    <a:pt x="911" y="1094"/>
                  </a:lnTo>
                  <a:lnTo>
                    <a:pt x="910" y="1095"/>
                  </a:lnTo>
                  <a:lnTo>
                    <a:pt x="908" y="1096"/>
                  </a:lnTo>
                  <a:lnTo>
                    <a:pt x="908" y="1097"/>
                  </a:lnTo>
                  <a:lnTo>
                    <a:pt x="907" y="1099"/>
                  </a:lnTo>
                  <a:lnTo>
                    <a:pt x="906" y="1100"/>
                  </a:lnTo>
                  <a:lnTo>
                    <a:pt x="905" y="1099"/>
                  </a:lnTo>
                  <a:lnTo>
                    <a:pt x="903" y="1100"/>
                  </a:lnTo>
                  <a:lnTo>
                    <a:pt x="902" y="1100"/>
                  </a:lnTo>
                  <a:lnTo>
                    <a:pt x="901" y="1101"/>
                  </a:lnTo>
                  <a:lnTo>
                    <a:pt x="901" y="1104"/>
                  </a:lnTo>
                  <a:lnTo>
                    <a:pt x="900" y="1104"/>
                  </a:lnTo>
                  <a:lnTo>
                    <a:pt x="898" y="1104"/>
                  </a:lnTo>
                  <a:lnTo>
                    <a:pt x="897" y="1104"/>
                  </a:lnTo>
                  <a:lnTo>
                    <a:pt x="897" y="1105"/>
                  </a:lnTo>
                  <a:lnTo>
                    <a:pt x="897" y="1107"/>
                  </a:lnTo>
                  <a:lnTo>
                    <a:pt x="896" y="1109"/>
                  </a:lnTo>
                  <a:lnTo>
                    <a:pt x="896" y="1110"/>
                  </a:lnTo>
                  <a:lnTo>
                    <a:pt x="895" y="1111"/>
                  </a:lnTo>
                  <a:lnTo>
                    <a:pt x="895" y="1112"/>
                  </a:lnTo>
                  <a:lnTo>
                    <a:pt x="895" y="1114"/>
                  </a:lnTo>
                  <a:lnTo>
                    <a:pt x="895" y="1115"/>
                  </a:lnTo>
                  <a:lnTo>
                    <a:pt x="896" y="1115"/>
                  </a:lnTo>
                  <a:lnTo>
                    <a:pt x="896" y="1116"/>
                  </a:lnTo>
                  <a:lnTo>
                    <a:pt x="895" y="1117"/>
                  </a:lnTo>
                  <a:lnTo>
                    <a:pt x="893" y="1119"/>
                  </a:lnTo>
                  <a:lnTo>
                    <a:pt x="893" y="1120"/>
                  </a:lnTo>
                  <a:lnTo>
                    <a:pt x="893" y="1121"/>
                  </a:lnTo>
                  <a:lnTo>
                    <a:pt x="893" y="1120"/>
                  </a:lnTo>
                  <a:lnTo>
                    <a:pt x="892" y="1120"/>
                  </a:lnTo>
                  <a:lnTo>
                    <a:pt x="891" y="1120"/>
                  </a:lnTo>
                  <a:lnTo>
                    <a:pt x="891" y="1121"/>
                  </a:lnTo>
                  <a:lnTo>
                    <a:pt x="890" y="1122"/>
                  </a:lnTo>
                  <a:lnTo>
                    <a:pt x="890" y="1124"/>
                  </a:lnTo>
                  <a:lnTo>
                    <a:pt x="888" y="1124"/>
                  </a:lnTo>
                  <a:lnTo>
                    <a:pt x="888" y="1122"/>
                  </a:lnTo>
                  <a:lnTo>
                    <a:pt x="887" y="1121"/>
                  </a:lnTo>
                  <a:lnTo>
                    <a:pt x="886" y="1121"/>
                  </a:lnTo>
                  <a:lnTo>
                    <a:pt x="885" y="1121"/>
                  </a:lnTo>
                  <a:lnTo>
                    <a:pt x="882" y="1121"/>
                  </a:lnTo>
                  <a:lnTo>
                    <a:pt x="881" y="1121"/>
                  </a:lnTo>
                  <a:lnTo>
                    <a:pt x="880" y="1121"/>
                  </a:lnTo>
                  <a:lnTo>
                    <a:pt x="878" y="1121"/>
                  </a:lnTo>
                  <a:lnTo>
                    <a:pt x="877" y="1121"/>
                  </a:lnTo>
                  <a:lnTo>
                    <a:pt x="876" y="1120"/>
                  </a:lnTo>
                  <a:lnTo>
                    <a:pt x="876" y="1119"/>
                  </a:lnTo>
                  <a:lnTo>
                    <a:pt x="876" y="1117"/>
                  </a:lnTo>
                  <a:lnTo>
                    <a:pt x="875" y="1116"/>
                  </a:lnTo>
                  <a:lnTo>
                    <a:pt x="873" y="1115"/>
                  </a:lnTo>
                  <a:lnTo>
                    <a:pt x="872" y="1116"/>
                  </a:lnTo>
                  <a:lnTo>
                    <a:pt x="871" y="1116"/>
                  </a:lnTo>
                  <a:lnTo>
                    <a:pt x="870" y="1116"/>
                  </a:lnTo>
                  <a:lnTo>
                    <a:pt x="868" y="1117"/>
                  </a:lnTo>
                  <a:lnTo>
                    <a:pt x="867" y="1117"/>
                  </a:lnTo>
                  <a:lnTo>
                    <a:pt x="866" y="1117"/>
                  </a:lnTo>
                  <a:lnTo>
                    <a:pt x="866" y="1119"/>
                  </a:lnTo>
                  <a:lnTo>
                    <a:pt x="865" y="1119"/>
                  </a:lnTo>
                  <a:lnTo>
                    <a:pt x="865" y="1120"/>
                  </a:lnTo>
                  <a:lnTo>
                    <a:pt x="863" y="1120"/>
                  </a:lnTo>
                  <a:lnTo>
                    <a:pt x="862" y="1120"/>
                  </a:lnTo>
                  <a:lnTo>
                    <a:pt x="861" y="1120"/>
                  </a:lnTo>
                  <a:lnTo>
                    <a:pt x="860" y="1120"/>
                  </a:lnTo>
                  <a:lnTo>
                    <a:pt x="858" y="1120"/>
                  </a:lnTo>
                  <a:lnTo>
                    <a:pt x="858" y="1121"/>
                  </a:lnTo>
                  <a:lnTo>
                    <a:pt x="857" y="1121"/>
                  </a:lnTo>
                  <a:lnTo>
                    <a:pt x="858" y="1121"/>
                  </a:lnTo>
                  <a:lnTo>
                    <a:pt x="858" y="1122"/>
                  </a:lnTo>
                  <a:lnTo>
                    <a:pt x="860" y="1122"/>
                  </a:lnTo>
                  <a:lnTo>
                    <a:pt x="860" y="1124"/>
                  </a:lnTo>
                  <a:lnTo>
                    <a:pt x="858" y="1125"/>
                  </a:lnTo>
                  <a:lnTo>
                    <a:pt x="857" y="1124"/>
                  </a:lnTo>
                  <a:lnTo>
                    <a:pt x="856" y="1124"/>
                  </a:lnTo>
                  <a:lnTo>
                    <a:pt x="855" y="1124"/>
                  </a:lnTo>
                  <a:lnTo>
                    <a:pt x="853" y="1124"/>
                  </a:lnTo>
                  <a:lnTo>
                    <a:pt x="852" y="1125"/>
                  </a:lnTo>
                  <a:lnTo>
                    <a:pt x="851" y="1126"/>
                  </a:lnTo>
                  <a:lnTo>
                    <a:pt x="850" y="1127"/>
                  </a:lnTo>
                  <a:lnTo>
                    <a:pt x="848" y="1127"/>
                  </a:lnTo>
                  <a:lnTo>
                    <a:pt x="847" y="1127"/>
                  </a:lnTo>
                  <a:lnTo>
                    <a:pt x="846" y="1126"/>
                  </a:lnTo>
                  <a:lnTo>
                    <a:pt x="846" y="1125"/>
                  </a:lnTo>
                  <a:lnTo>
                    <a:pt x="845" y="1125"/>
                  </a:lnTo>
                  <a:lnTo>
                    <a:pt x="843" y="1125"/>
                  </a:lnTo>
                  <a:lnTo>
                    <a:pt x="842" y="1125"/>
                  </a:lnTo>
                  <a:lnTo>
                    <a:pt x="841" y="1125"/>
                  </a:lnTo>
                  <a:lnTo>
                    <a:pt x="840" y="1125"/>
                  </a:lnTo>
                  <a:lnTo>
                    <a:pt x="838" y="1125"/>
                  </a:lnTo>
                  <a:lnTo>
                    <a:pt x="837" y="1125"/>
                  </a:lnTo>
                  <a:lnTo>
                    <a:pt x="836" y="1125"/>
                  </a:lnTo>
                  <a:lnTo>
                    <a:pt x="836" y="1124"/>
                  </a:lnTo>
                  <a:lnTo>
                    <a:pt x="835" y="1122"/>
                  </a:lnTo>
                  <a:lnTo>
                    <a:pt x="833" y="1122"/>
                  </a:lnTo>
                  <a:lnTo>
                    <a:pt x="832" y="1121"/>
                  </a:lnTo>
                  <a:lnTo>
                    <a:pt x="831" y="1121"/>
                  </a:lnTo>
                  <a:lnTo>
                    <a:pt x="830" y="1120"/>
                  </a:lnTo>
                  <a:lnTo>
                    <a:pt x="828" y="1119"/>
                  </a:lnTo>
                  <a:lnTo>
                    <a:pt x="827" y="1120"/>
                  </a:lnTo>
                  <a:lnTo>
                    <a:pt x="827" y="1119"/>
                  </a:lnTo>
                  <a:lnTo>
                    <a:pt x="828" y="1119"/>
                  </a:lnTo>
                  <a:lnTo>
                    <a:pt x="827" y="1117"/>
                  </a:lnTo>
                  <a:lnTo>
                    <a:pt x="826" y="1116"/>
                  </a:lnTo>
                  <a:lnTo>
                    <a:pt x="825" y="1116"/>
                  </a:lnTo>
                  <a:lnTo>
                    <a:pt x="823" y="1115"/>
                  </a:lnTo>
                  <a:lnTo>
                    <a:pt x="821" y="1116"/>
                  </a:lnTo>
                  <a:lnTo>
                    <a:pt x="820" y="1115"/>
                  </a:lnTo>
                  <a:lnTo>
                    <a:pt x="818" y="1115"/>
                  </a:lnTo>
                  <a:lnTo>
                    <a:pt x="817" y="1115"/>
                  </a:lnTo>
                  <a:lnTo>
                    <a:pt x="817" y="1116"/>
                  </a:lnTo>
                  <a:lnTo>
                    <a:pt x="817" y="1117"/>
                  </a:lnTo>
                  <a:lnTo>
                    <a:pt x="817" y="1119"/>
                  </a:lnTo>
                  <a:lnTo>
                    <a:pt x="816" y="1119"/>
                  </a:lnTo>
                  <a:lnTo>
                    <a:pt x="816" y="1120"/>
                  </a:lnTo>
                  <a:lnTo>
                    <a:pt x="815" y="1121"/>
                  </a:lnTo>
                  <a:lnTo>
                    <a:pt x="815" y="1122"/>
                  </a:lnTo>
                  <a:lnTo>
                    <a:pt x="813" y="1124"/>
                  </a:lnTo>
                  <a:lnTo>
                    <a:pt x="812" y="1124"/>
                  </a:lnTo>
                  <a:lnTo>
                    <a:pt x="811" y="1124"/>
                  </a:lnTo>
                  <a:lnTo>
                    <a:pt x="811" y="1125"/>
                  </a:lnTo>
                  <a:lnTo>
                    <a:pt x="810" y="1125"/>
                  </a:lnTo>
                  <a:lnTo>
                    <a:pt x="810" y="1126"/>
                  </a:lnTo>
                  <a:lnTo>
                    <a:pt x="810" y="1125"/>
                  </a:lnTo>
                  <a:lnTo>
                    <a:pt x="807" y="1125"/>
                  </a:lnTo>
                  <a:lnTo>
                    <a:pt x="806" y="1126"/>
                  </a:lnTo>
                  <a:lnTo>
                    <a:pt x="805" y="1127"/>
                  </a:lnTo>
                  <a:lnTo>
                    <a:pt x="803" y="1129"/>
                  </a:lnTo>
                  <a:lnTo>
                    <a:pt x="802" y="1129"/>
                  </a:lnTo>
                  <a:lnTo>
                    <a:pt x="802" y="1130"/>
                  </a:lnTo>
                  <a:lnTo>
                    <a:pt x="801" y="1130"/>
                  </a:lnTo>
                  <a:lnTo>
                    <a:pt x="800" y="1131"/>
                  </a:lnTo>
                  <a:lnTo>
                    <a:pt x="797" y="1130"/>
                  </a:lnTo>
                  <a:lnTo>
                    <a:pt x="796" y="1129"/>
                  </a:lnTo>
                  <a:lnTo>
                    <a:pt x="796" y="1127"/>
                  </a:lnTo>
                  <a:lnTo>
                    <a:pt x="795" y="1127"/>
                  </a:lnTo>
                  <a:lnTo>
                    <a:pt x="793" y="1127"/>
                  </a:lnTo>
                  <a:lnTo>
                    <a:pt x="792" y="1129"/>
                  </a:lnTo>
                  <a:lnTo>
                    <a:pt x="791" y="1129"/>
                  </a:lnTo>
                  <a:lnTo>
                    <a:pt x="791" y="1130"/>
                  </a:lnTo>
                  <a:lnTo>
                    <a:pt x="790" y="1131"/>
                  </a:lnTo>
                  <a:lnTo>
                    <a:pt x="788" y="1131"/>
                  </a:lnTo>
                  <a:lnTo>
                    <a:pt x="788" y="1132"/>
                  </a:lnTo>
                  <a:lnTo>
                    <a:pt x="787" y="1132"/>
                  </a:lnTo>
                  <a:lnTo>
                    <a:pt x="787" y="1134"/>
                  </a:lnTo>
                  <a:lnTo>
                    <a:pt x="788" y="1134"/>
                  </a:lnTo>
                  <a:lnTo>
                    <a:pt x="788" y="1135"/>
                  </a:lnTo>
                  <a:lnTo>
                    <a:pt x="787" y="1135"/>
                  </a:lnTo>
                  <a:lnTo>
                    <a:pt x="786" y="1135"/>
                  </a:lnTo>
                  <a:lnTo>
                    <a:pt x="786" y="1136"/>
                  </a:lnTo>
                  <a:lnTo>
                    <a:pt x="786" y="1137"/>
                  </a:lnTo>
                  <a:lnTo>
                    <a:pt x="785" y="1139"/>
                  </a:lnTo>
                  <a:lnTo>
                    <a:pt x="783" y="1139"/>
                  </a:lnTo>
                  <a:lnTo>
                    <a:pt x="783" y="1140"/>
                  </a:lnTo>
                  <a:lnTo>
                    <a:pt x="782" y="1140"/>
                  </a:lnTo>
                  <a:lnTo>
                    <a:pt x="782" y="1141"/>
                  </a:lnTo>
                  <a:lnTo>
                    <a:pt x="782" y="1142"/>
                  </a:lnTo>
                  <a:lnTo>
                    <a:pt x="780" y="1144"/>
                  </a:lnTo>
                  <a:lnTo>
                    <a:pt x="780" y="1145"/>
                  </a:lnTo>
                  <a:lnTo>
                    <a:pt x="778" y="1146"/>
                  </a:lnTo>
                  <a:lnTo>
                    <a:pt x="778" y="1147"/>
                  </a:lnTo>
                  <a:lnTo>
                    <a:pt x="777" y="1147"/>
                  </a:lnTo>
                  <a:lnTo>
                    <a:pt x="777" y="1149"/>
                  </a:lnTo>
                  <a:lnTo>
                    <a:pt x="777" y="1150"/>
                  </a:lnTo>
                  <a:lnTo>
                    <a:pt x="775" y="1150"/>
                  </a:lnTo>
                  <a:lnTo>
                    <a:pt x="775" y="1151"/>
                  </a:lnTo>
                  <a:lnTo>
                    <a:pt x="772" y="1151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1" y="1154"/>
                  </a:lnTo>
                  <a:lnTo>
                    <a:pt x="771" y="1155"/>
                  </a:lnTo>
                  <a:lnTo>
                    <a:pt x="770" y="1155"/>
                  </a:lnTo>
                  <a:lnTo>
                    <a:pt x="771" y="1156"/>
                  </a:lnTo>
                  <a:lnTo>
                    <a:pt x="771" y="1157"/>
                  </a:lnTo>
                  <a:lnTo>
                    <a:pt x="770" y="1159"/>
                  </a:lnTo>
                  <a:lnTo>
                    <a:pt x="767" y="1160"/>
                  </a:lnTo>
                  <a:lnTo>
                    <a:pt x="766" y="1160"/>
                  </a:lnTo>
                  <a:lnTo>
                    <a:pt x="765" y="1160"/>
                  </a:lnTo>
                  <a:lnTo>
                    <a:pt x="762" y="1161"/>
                  </a:lnTo>
                  <a:lnTo>
                    <a:pt x="765" y="1159"/>
                  </a:lnTo>
                  <a:lnTo>
                    <a:pt x="765" y="1157"/>
                  </a:lnTo>
                  <a:lnTo>
                    <a:pt x="763" y="1156"/>
                  </a:lnTo>
                  <a:lnTo>
                    <a:pt x="763" y="1154"/>
                  </a:lnTo>
                  <a:lnTo>
                    <a:pt x="762" y="1152"/>
                  </a:lnTo>
                  <a:lnTo>
                    <a:pt x="761" y="1151"/>
                  </a:lnTo>
                  <a:lnTo>
                    <a:pt x="761" y="1149"/>
                  </a:lnTo>
                  <a:lnTo>
                    <a:pt x="760" y="1149"/>
                  </a:lnTo>
                  <a:lnTo>
                    <a:pt x="758" y="1147"/>
                  </a:lnTo>
                  <a:lnTo>
                    <a:pt x="756" y="1147"/>
                  </a:lnTo>
                  <a:lnTo>
                    <a:pt x="753" y="1147"/>
                  </a:lnTo>
                  <a:lnTo>
                    <a:pt x="751" y="1147"/>
                  </a:lnTo>
                  <a:lnTo>
                    <a:pt x="748" y="1149"/>
                  </a:lnTo>
                  <a:lnTo>
                    <a:pt x="747" y="1150"/>
                  </a:lnTo>
                  <a:lnTo>
                    <a:pt x="746" y="1152"/>
                  </a:lnTo>
                  <a:lnTo>
                    <a:pt x="745" y="1152"/>
                  </a:lnTo>
                  <a:lnTo>
                    <a:pt x="742" y="1150"/>
                  </a:lnTo>
                  <a:lnTo>
                    <a:pt x="741" y="1149"/>
                  </a:lnTo>
                  <a:lnTo>
                    <a:pt x="740" y="1150"/>
                  </a:lnTo>
                  <a:lnTo>
                    <a:pt x="737" y="1152"/>
                  </a:lnTo>
                  <a:lnTo>
                    <a:pt x="735" y="1152"/>
                  </a:lnTo>
                  <a:lnTo>
                    <a:pt x="733" y="1152"/>
                  </a:lnTo>
                  <a:lnTo>
                    <a:pt x="732" y="1152"/>
                  </a:lnTo>
                  <a:lnTo>
                    <a:pt x="730" y="1152"/>
                  </a:lnTo>
                  <a:lnTo>
                    <a:pt x="727" y="1152"/>
                  </a:lnTo>
                  <a:lnTo>
                    <a:pt x="726" y="1152"/>
                  </a:lnTo>
                  <a:lnTo>
                    <a:pt x="723" y="1152"/>
                  </a:lnTo>
                  <a:lnTo>
                    <a:pt x="718" y="1152"/>
                  </a:lnTo>
                  <a:lnTo>
                    <a:pt x="716" y="1151"/>
                  </a:lnTo>
                  <a:lnTo>
                    <a:pt x="711" y="1150"/>
                  </a:lnTo>
                  <a:lnTo>
                    <a:pt x="709" y="1151"/>
                  </a:lnTo>
                  <a:lnTo>
                    <a:pt x="708" y="1152"/>
                  </a:lnTo>
                  <a:lnTo>
                    <a:pt x="707" y="1152"/>
                  </a:lnTo>
                  <a:lnTo>
                    <a:pt x="706" y="1151"/>
                  </a:lnTo>
                  <a:lnTo>
                    <a:pt x="706" y="1152"/>
                  </a:lnTo>
                  <a:lnTo>
                    <a:pt x="706" y="1154"/>
                  </a:lnTo>
                  <a:lnTo>
                    <a:pt x="706" y="1155"/>
                  </a:lnTo>
                  <a:lnTo>
                    <a:pt x="706" y="1156"/>
                  </a:lnTo>
                  <a:lnTo>
                    <a:pt x="704" y="1156"/>
                  </a:lnTo>
                  <a:lnTo>
                    <a:pt x="703" y="1156"/>
                  </a:lnTo>
                  <a:lnTo>
                    <a:pt x="702" y="1157"/>
                  </a:lnTo>
                  <a:lnTo>
                    <a:pt x="702" y="1159"/>
                  </a:lnTo>
                  <a:lnTo>
                    <a:pt x="701" y="1159"/>
                  </a:lnTo>
                  <a:lnTo>
                    <a:pt x="701" y="1160"/>
                  </a:lnTo>
                  <a:lnTo>
                    <a:pt x="699" y="1160"/>
                  </a:lnTo>
                  <a:lnTo>
                    <a:pt x="698" y="1160"/>
                  </a:lnTo>
                  <a:lnTo>
                    <a:pt x="697" y="1161"/>
                  </a:lnTo>
                  <a:lnTo>
                    <a:pt x="696" y="1161"/>
                  </a:lnTo>
                  <a:lnTo>
                    <a:pt x="696" y="1162"/>
                  </a:lnTo>
                  <a:lnTo>
                    <a:pt x="696" y="1164"/>
                  </a:lnTo>
                  <a:lnTo>
                    <a:pt x="694" y="1164"/>
                  </a:lnTo>
                  <a:lnTo>
                    <a:pt x="694" y="1165"/>
                  </a:lnTo>
                  <a:lnTo>
                    <a:pt x="693" y="1166"/>
                  </a:lnTo>
                  <a:lnTo>
                    <a:pt x="693" y="1167"/>
                  </a:lnTo>
                  <a:lnTo>
                    <a:pt x="692" y="1167"/>
                  </a:lnTo>
                  <a:lnTo>
                    <a:pt x="691" y="1169"/>
                  </a:lnTo>
                  <a:lnTo>
                    <a:pt x="689" y="1170"/>
                  </a:lnTo>
                  <a:lnTo>
                    <a:pt x="689" y="1171"/>
                  </a:lnTo>
                  <a:lnTo>
                    <a:pt x="688" y="1171"/>
                  </a:lnTo>
                  <a:lnTo>
                    <a:pt x="688" y="1172"/>
                  </a:lnTo>
                  <a:lnTo>
                    <a:pt x="688" y="1174"/>
                  </a:lnTo>
                  <a:lnTo>
                    <a:pt x="687" y="1175"/>
                  </a:lnTo>
                  <a:lnTo>
                    <a:pt x="687" y="1176"/>
                  </a:lnTo>
                  <a:lnTo>
                    <a:pt x="687" y="1177"/>
                  </a:lnTo>
                  <a:lnTo>
                    <a:pt x="686" y="1177"/>
                  </a:lnTo>
                  <a:lnTo>
                    <a:pt x="684" y="1179"/>
                  </a:lnTo>
                  <a:lnTo>
                    <a:pt x="684" y="1180"/>
                  </a:lnTo>
                  <a:lnTo>
                    <a:pt x="683" y="1180"/>
                  </a:lnTo>
                  <a:lnTo>
                    <a:pt x="683" y="1181"/>
                  </a:lnTo>
                  <a:lnTo>
                    <a:pt x="684" y="1181"/>
                  </a:lnTo>
                  <a:lnTo>
                    <a:pt x="683" y="1182"/>
                  </a:lnTo>
                  <a:lnTo>
                    <a:pt x="683" y="1184"/>
                  </a:lnTo>
                  <a:lnTo>
                    <a:pt x="682" y="1185"/>
                  </a:lnTo>
                  <a:lnTo>
                    <a:pt x="681" y="1185"/>
                  </a:lnTo>
                  <a:lnTo>
                    <a:pt x="679" y="1185"/>
                  </a:lnTo>
                  <a:lnTo>
                    <a:pt x="679" y="1186"/>
                  </a:lnTo>
                  <a:lnTo>
                    <a:pt x="678" y="1186"/>
                  </a:lnTo>
                  <a:lnTo>
                    <a:pt x="677" y="1186"/>
                  </a:lnTo>
                  <a:lnTo>
                    <a:pt x="676" y="1187"/>
                  </a:lnTo>
                  <a:lnTo>
                    <a:pt x="673" y="1190"/>
                  </a:lnTo>
                  <a:lnTo>
                    <a:pt x="672" y="1191"/>
                  </a:lnTo>
                  <a:lnTo>
                    <a:pt x="671" y="1192"/>
                  </a:lnTo>
                  <a:lnTo>
                    <a:pt x="671" y="1194"/>
                  </a:lnTo>
                  <a:lnTo>
                    <a:pt x="672" y="1194"/>
                  </a:lnTo>
                  <a:lnTo>
                    <a:pt x="672" y="1195"/>
                  </a:lnTo>
                  <a:lnTo>
                    <a:pt x="673" y="1196"/>
                  </a:lnTo>
                  <a:lnTo>
                    <a:pt x="674" y="1196"/>
                  </a:lnTo>
                  <a:lnTo>
                    <a:pt x="676" y="1197"/>
                  </a:lnTo>
                  <a:lnTo>
                    <a:pt x="677" y="1197"/>
                  </a:lnTo>
                  <a:lnTo>
                    <a:pt x="677" y="1199"/>
                  </a:lnTo>
                  <a:lnTo>
                    <a:pt x="678" y="1199"/>
                  </a:lnTo>
                  <a:lnTo>
                    <a:pt x="678" y="1200"/>
                  </a:lnTo>
                  <a:lnTo>
                    <a:pt x="678" y="1201"/>
                  </a:lnTo>
                  <a:lnTo>
                    <a:pt x="678" y="1202"/>
                  </a:lnTo>
                  <a:lnTo>
                    <a:pt x="679" y="1204"/>
                  </a:lnTo>
                  <a:lnTo>
                    <a:pt x="679" y="1205"/>
                  </a:lnTo>
                  <a:lnTo>
                    <a:pt x="679" y="1206"/>
                  </a:lnTo>
                  <a:lnTo>
                    <a:pt x="679" y="1207"/>
                  </a:lnTo>
                  <a:lnTo>
                    <a:pt x="679" y="1209"/>
                  </a:lnTo>
                  <a:lnTo>
                    <a:pt x="681" y="1210"/>
                  </a:lnTo>
                  <a:lnTo>
                    <a:pt x="682" y="1211"/>
                  </a:lnTo>
                  <a:lnTo>
                    <a:pt x="683" y="1212"/>
                  </a:lnTo>
                  <a:lnTo>
                    <a:pt x="682" y="1214"/>
                  </a:lnTo>
                  <a:lnTo>
                    <a:pt x="681" y="1215"/>
                  </a:lnTo>
                  <a:lnTo>
                    <a:pt x="681" y="1216"/>
                  </a:lnTo>
                  <a:lnTo>
                    <a:pt x="681" y="1217"/>
                  </a:lnTo>
                  <a:lnTo>
                    <a:pt x="681" y="1219"/>
                  </a:lnTo>
                  <a:lnTo>
                    <a:pt x="681" y="1220"/>
                  </a:lnTo>
                  <a:lnTo>
                    <a:pt x="682" y="1221"/>
                  </a:lnTo>
                  <a:lnTo>
                    <a:pt x="686" y="1225"/>
                  </a:lnTo>
                  <a:lnTo>
                    <a:pt x="686" y="1226"/>
                  </a:lnTo>
                  <a:lnTo>
                    <a:pt x="687" y="1227"/>
                  </a:lnTo>
                  <a:lnTo>
                    <a:pt x="688" y="1229"/>
                  </a:lnTo>
                  <a:lnTo>
                    <a:pt x="689" y="1230"/>
                  </a:lnTo>
                  <a:lnTo>
                    <a:pt x="691" y="1231"/>
                  </a:lnTo>
                  <a:lnTo>
                    <a:pt x="692" y="1231"/>
                  </a:lnTo>
                  <a:lnTo>
                    <a:pt x="692" y="1232"/>
                  </a:lnTo>
                  <a:lnTo>
                    <a:pt x="694" y="1231"/>
                  </a:lnTo>
                  <a:lnTo>
                    <a:pt x="696" y="1232"/>
                  </a:lnTo>
                  <a:lnTo>
                    <a:pt x="696" y="1234"/>
                  </a:lnTo>
                  <a:lnTo>
                    <a:pt x="696" y="1235"/>
                  </a:lnTo>
                  <a:lnTo>
                    <a:pt x="696" y="1236"/>
                  </a:lnTo>
                  <a:lnTo>
                    <a:pt x="696" y="1237"/>
                  </a:lnTo>
                  <a:lnTo>
                    <a:pt x="696" y="1239"/>
                  </a:lnTo>
                  <a:lnTo>
                    <a:pt x="697" y="1239"/>
                  </a:lnTo>
                  <a:lnTo>
                    <a:pt x="697" y="1240"/>
                  </a:lnTo>
                  <a:lnTo>
                    <a:pt x="698" y="1240"/>
                  </a:lnTo>
                  <a:lnTo>
                    <a:pt x="698" y="1241"/>
                  </a:lnTo>
                  <a:lnTo>
                    <a:pt x="699" y="1242"/>
                  </a:lnTo>
                  <a:lnTo>
                    <a:pt x="701" y="1244"/>
                  </a:lnTo>
                  <a:lnTo>
                    <a:pt x="702" y="1244"/>
                  </a:lnTo>
                  <a:lnTo>
                    <a:pt x="702" y="1245"/>
                  </a:lnTo>
                  <a:lnTo>
                    <a:pt x="703" y="1245"/>
                  </a:lnTo>
                  <a:lnTo>
                    <a:pt x="704" y="1245"/>
                  </a:lnTo>
                  <a:lnTo>
                    <a:pt x="704" y="1246"/>
                  </a:lnTo>
                  <a:lnTo>
                    <a:pt x="704" y="1247"/>
                  </a:lnTo>
                  <a:lnTo>
                    <a:pt x="706" y="1247"/>
                  </a:lnTo>
                  <a:lnTo>
                    <a:pt x="706" y="1249"/>
                  </a:lnTo>
                  <a:lnTo>
                    <a:pt x="706" y="1250"/>
                  </a:lnTo>
                  <a:lnTo>
                    <a:pt x="706" y="1251"/>
                  </a:lnTo>
                  <a:lnTo>
                    <a:pt x="704" y="1251"/>
                  </a:lnTo>
                  <a:lnTo>
                    <a:pt x="704" y="1252"/>
                  </a:lnTo>
                  <a:lnTo>
                    <a:pt x="703" y="1252"/>
                  </a:lnTo>
                  <a:lnTo>
                    <a:pt x="703" y="1254"/>
                  </a:lnTo>
                  <a:lnTo>
                    <a:pt x="704" y="1255"/>
                  </a:lnTo>
                  <a:lnTo>
                    <a:pt x="704" y="1256"/>
                  </a:lnTo>
                  <a:lnTo>
                    <a:pt x="704" y="1257"/>
                  </a:lnTo>
                  <a:lnTo>
                    <a:pt x="702" y="1260"/>
                  </a:lnTo>
                  <a:lnTo>
                    <a:pt x="701" y="1260"/>
                  </a:lnTo>
                  <a:lnTo>
                    <a:pt x="699" y="1261"/>
                  </a:lnTo>
                  <a:lnTo>
                    <a:pt x="698" y="1262"/>
                  </a:lnTo>
                  <a:lnTo>
                    <a:pt x="697" y="1264"/>
                  </a:lnTo>
                  <a:lnTo>
                    <a:pt x="697" y="1265"/>
                  </a:lnTo>
                  <a:lnTo>
                    <a:pt x="696" y="1266"/>
                  </a:lnTo>
                  <a:lnTo>
                    <a:pt x="696" y="1267"/>
                  </a:lnTo>
                  <a:lnTo>
                    <a:pt x="696" y="1270"/>
                  </a:lnTo>
                  <a:lnTo>
                    <a:pt x="696" y="1271"/>
                  </a:lnTo>
                  <a:lnTo>
                    <a:pt x="694" y="1271"/>
                  </a:lnTo>
                  <a:lnTo>
                    <a:pt x="694" y="1272"/>
                  </a:lnTo>
                  <a:lnTo>
                    <a:pt x="694" y="1274"/>
                  </a:lnTo>
                  <a:lnTo>
                    <a:pt x="693" y="1274"/>
                  </a:lnTo>
                  <a:lnTo>
                    <a:pt x="693" y="1275"/>
                  </a:lnTo>
                  <a:lnTo>
                    <a:pt x="693" y="1276"/>
                  </a:lnTo>
                  <a:lnTo>
                    <a:pt x="692" y="1277"/>
                  </a:lnTo>
                  <a:lnTo>
                    <a:pt x="691" y="1277"/>
                  </a:lnTo>
                  <a:lnTo>
                    <a:pt x="689" y="1277"/>
                  </a:lnTo>
                  <a:lnTo>
                    <a:pt x="688" y="1279"/>
                  </a:lnTo>
                  <a:lnTo>
                    <a:pt x="686" y="1279"/>
                  </a:lnTo>
                  <a:lnTo>
                    <a:pt x="686" y="1280"/>
                  </a:lnTo>
                  <a:lnTo>
                    <a:pt x="686" y="1281"/>
                  </a:lnTo>
                  <a:lnTo>
                    <a:pt x="686" y="1282"/>
                  </a:lnTo>
                  <a:lnTo>
                    <a:pt x="686" y="1284"/>
                  </a:lnTo>
                  <a:lnTo>
                    <a:pt x="686" y="1285"/>
                  </a:lnTo>
                  <a:lnTo>
                    <a:pt x="686" y="1286"/>
                  </a:lnTo>
                  <a:lnTo>
                    <a:pt x="684" y="1288"/>
                  </a:lnTo>
                  <a:lnTo>
                    <a:pt x="683" y="1289"/>
                  </a:lnTo>
                  <a:lnTo>
                    <a:pt x="682" y="1291"/>
                  </a:lnTo>
                  <a:lnTo>
                    <a:pt x="682" y="1293"/>
                  </a:lnTo>
                  <a:lnTo>
                    <a:pt x="679" y="1293"/>
                  </a:lnTo>
                  <a:lnTo>
                    <a:pt x="678" y="1291"/>
                  </a:lnTo>
                  <a:lnTo>
                    <a:pt x="677" y="1291"/>
                  </a:lnTo>
                  <a:lnTo>
                    <a:pt x="677" y="1290"/>
                  </a:lnTo>
                  <a:lnTo>
                    <a:pt x="676" y="1291"/>
                  </a:lnTo>
                  <a:lnTo>
                    <a:pt x="674" y="1291"/>
                  </a:lnTo>
                  <a:lnTo>
                    <a:pt x="673" y="1293"/>
                  </a:lnTo>
                  <a:lnTo>
                    <a:pt x="673" y="1295"/>
                  </a:lnTo>
                  <a:lnTo>
                    <a:pt x="673" y="1296"/>
                  </a:lnTo>
                  <a:lnTo>
                    <a:pt x="673" y="1298"/>
                  </a:lnTo>
                  <a:lnTo>
                    <a:pt x="671" y="1300"/>
                  </a:lnTo>
                  <a:lnTo>
                    <a:pt x="671" y="1301"/>
                  </a:lnTo>
                  <a:lnTo>
                    <a:pt x="671" y="1303"/>
                  </a:lnTo>
                  <a:lnTo>
                    <a:pt x="671" y="1304"/>
                  </a:lnTo>
                  <a:lnTo>
                    <a:pt x="669" y="1304"/>
                  </a:lnTo>
                  <a:lnTo>
                    <a:pt x="669" y="1305"/>
                  </a:lnTo>
                  <a:lnTo>
                    <a:pt x="668" y="1306"/>
                  </a:lnTo>
                  <a:lnTo>
                    <a:pt x="668" y="1308"/>
                  </a:lnTo>
                  <a:lnTo>
                    <a:pt x="668" y="1309"/>
                  </a:lnTo>
                  <a:lnTo>
                    <a:pt x="669" y="1309"/>
                  </a:lnTo>
                  <a:lnTo>
                    <a:pt x="671" y="1310"/>
                  </a:lnTo>
                  <a:lnTo>
                    <a:pt x="672" y="1310"/>
                  </a:lnTo>
                  <a:lnTo>
                    <a:pt x="672" y="1311"/>
                  </a:lnTo>
                  <a:lnTo>
                    <a:pt x="673" y="1311"/>
                  </a:lnTo>
                  <a:lnTo>
                    <a:pt x="673" y="1313"/>
                  </a:lnTo>
                  <a:lnTo>
                    <a:pt x="673" y="1314"/>
                  </a:lnTo>
                  <a:lnTo>
                    <a:pt x="673" y="1315"/>
                  </a:lnTo>
                  <a:lnTo>
                    <a:pt x="674" y="1315"/>
                  </a:lnTo>
                  <a:lnTo>
                    <a:pt x="674" y="1316"/>
                  </a:lnTo>
                  <a:lnTo>
                    <a:pt x="674" y="1318"/>
                  </a:lnTo>
                  <a:lnTo>
                    <a:pt x="676" y="1318"/>
                  </a:lnTo>
                  <a:lnTo>
                    <a:pt x="677" y="1318"/>
                  </a:lnTo>
                  <a:lnTo>
                    <a:pt x="678" y="1318"/>
                  </a:lnTo>
                  <a:lnTo>
                    <a:pt x="678" y="1316"/>
                  </a:lnTo>
                  <a:lnTo>
                    <a:pt x="679" y="1316"/>
                  </a:lnTo>
                  <a:lnTo>
                    <a:pt x="679" y="1318"/>
                  </a:lnTo>
                  <a:lnTo>
                    <a:pt x="681" y="1318"/>
                  </a:lnTo>
                  <a:lnTo>
                    <a:pt x="681" y="1319"/>
                  </a:lnTo>
                  <a:lnTo>
                    <a:pt x="681" y="1320"/>
                  </a:lnTo>
                  <a:lnTo>
                    <a:pt x="681" y="1321"/>
                  </a:lnTo>
                  <a:lnTo>
                    <a:pt x="681" y="1323"/>
                  </a:lnTo>
                  <a:lnTo>
                    <a:pt x="682" y="1323"/>
                  </a:lnTo>
                  <a:lnTo>
                    <a:pt x="683" y="1323"/>
                  </a:lnTo>
                  <a:lnTo>
                    <a:pt x="683" y="1324"/>
                  </a:lnTo>
                  <a:lnTo>
                    <a:pt x="683" y="1325"/>
                  </a:lnTo>
                  <a:lnTo>
                    <a:pt x="682" y="1326"/>
                  </a:lnTo>
                  <a:lnTo>
                    <a:pt x="681" y="1326"/>
                  </a:lnTo>
                  <a:lnTo>
                    <a:pt x="681" y="1328"/>
                  </a:lnTo>
                  <a:lnTo>
                    <a:pt x="681" y="1329"/>
                  </a:lnTo>
                  <a:lnTo>
                    <a:pt x="682" y="1330"/>
                  </a:lnTo>
                  <a:lnTo>
                    <a:pt x="683" y="1330"/>
                  </a:lnTo>
                  <a:lnTo>
                    <a:pt x="683" y="1331"/>
                  </a:lnTo>
                  <a:lnTo>
                    <a:pt x="684" y="1333"/>
                  </a:lnTo>
                  <a:lnTo>
                    <a:pt x="683" y="1335"/>
                  </a:lnTo>
                  <a:lnTo>
                    <a:pt x="682" y="1338"/>
                  </a:lnTo>
                  <a:lnTo>
                    <a:pt x="682" y="1339"/>
                  </a:lnTo>
                  <a:lnTo>
                    <a:pt x="681" y="1340"/>
                  </a:lnTo>
                  <a:lnTo>
                    <a:pt x="681" y="1341"/>
                  </a:lnTo>
                  <a:lnTo>
                    <a:pt x="679" y="1343"/>
                  </a:lnTo>
                  <a:lnTo>
                    <a:pt x="679" y="1344"/>
                  </a:lnTo>
                  <a:lnTo>
                    <a:pt x="678" y="1345"/>
                  </a:lnTo>
                  <a:lnTo>
                    <a:pt x="678" y="1346"/>
                  </a:lnTo>
                  <a:lnTo>
                    <a:pt x="678" y="1348"/>
                  </a:lnTo>
                  <a:lnTo>
                    <a:pt x="678" y="1349"/>
                  </a:lnTo>
                  <a:lnTo>
                    <a:pt x="678" y="1350"/>
                  </a:lnTo>
                  <a:lnTo>
                    <a:pt x="678" y="1353"/>
                  </a:lnTo>
                  <a:lnTo>
                    <a:pt x="678" y="1354"/>
                  </a:lnTo>
                  <a:lnTo>
                    <a:pt x="677" y="1354"/>
                  </a:lnTo>
                  <a:lnTo>
                    <a:pt x="677" y="1355"/>
                  </a:lnTo>
                  <a:lnTo>
                    <a:pt x="676" y="1356"/>
                  </a:lnTo>
                  <a:lnTo>
                    <a:pt x="674" y="1356"/>
                  </a:lnTo>
                  <a:lnTo>
                    <a:pt x="673" y="1356"/>
                  </a:lnTo>
                  <a:lnTo>
                    <a:pt x="672" y="1355"/>
                  </a:lnTo>
                  <a:lnTo>
                    <a:pt x="671" y="1355"/>
                  </a:lnTo>
                  <a:lnTo>
                    <a:pt x="669" y="1355"/>
                  </a:lnTo>
                  <a:lnTo>
                    <a:pt x="667" y="1355"/>
                  </a:lnTo>
                  <a:lnTo>
                    <a:pt x="666" y="1355"/>
                  </a:lnTo>
                  <a:lnTo>
                    <a:pt x="664" y="1355"/>
                  </a:lnTo>
                  <a:lnTo>
                    <a:pt x="663" y="1356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1" y="1358"/>
                  </a:lnTo>
                  <a:lnTo>
                    <a:pt x="661" y="1359"/>
                  </a:lnTo>
                  <a:lnTo>
                    <a:pt x="659" y="1360"/>
                  </a:lnTo>
                  <a:lnTo>
                    <a:pt x="658" y="1360"/>
                  </a:lnTo>
                  <a:lnTo>
                    <a:pt x="657" y="1360"/>
                  </a:lnTo>
                  <a:lnTo>
                    <a:pt x="657" y="1361"/>
                  </a:lnTo>
                  <a:lnTo>
                    <a:pt x="656" y="1361"/>
                  </a:lnTo>
                  <a:lnTo>
                    <a:pt x="654" y="1361"/>
                  </a:lnTo>
                  <a:lnTo>
                    <a:pt x="654" y="1360"/>
                  </a:lnTo>
                  <a:lnTo>
                    <a:pt x="653" y="1360"/>
                  </a:lnTo>
                  <a:lnTo>
                    <a:pt x="652" y="1359"/>
                  </a:lnTo>
                  <a:lnTo>
                    <a:pt x="651" y="1359"/>
                  </a:lnTo>
                  <a:lnTo>
                    <a:pt x="649" y="1358"/>
                  </a:lnTo>
                  <a:lnTo>
                    <a:pt x="648" y="1359"/>
                  </a:lnTo>
                  <a:lnTo>
                    <a:pt x="647" y="1359"/>
                  </a:lnTo>
                  <a:lnTo>
                    <a:pt x="646" y="1359"/>
                  </a:lnTo>
                  <a:lnTo>
                    <a:pt x="644" y="1360"/>
                  </a:lnTo>
                  <a:lnTo>
                    <a:pt x="644" y="1361"/>
                  </a:lnTo>
                  <a:lnTo>
                    <a:pt x="644" y="1363"/>
                  </a:lnTo>
                  <a:lnTo>
                    <a:pt x="643" y="1364"/>
                  </a:lnTo>
                  <a:lnTo>
                    <a:pt x="642" y="1365"/>
                  </a:lnTo>
                  <a:lnTo>
                    <a:pt x="642" y="1366"/>
                  </a:lnTo>
                  <a:lnTo>
                    <a:pt x="641" y="1368"/>
                  </a:lnTo>
                  <a:lnTo>
                    <a:pt x="639" y="1368"/>
                  </a:lnTo>
                  <a:lnTo>
                    <a:pt x="637" y="1368"/>
                  </a:lnTo>
                  <a:lnTo>
                    <a:pt x="636" y="1368"/>
                  </a:lnTo>
                  <a:lnTo>
                    <a:pt x="634" y="1368"/>
                  </a:lnTo>
                  <a:lnTo>
                    <a:pt x="633" y="1368"/>
                  </a:lnTo>
                  <a:lnTo>
                    <a:pt x="632" y="1368"/>
                  </a:lnTo>
                  <a:lnTo>
                    <a:pt x="631" y="1368"/>
                  </a:lnTo>
                  <a:lnTo>
                    <a:pt x="629" y="1368"/>
                  </a:lnTo>
                  <a:lnTo>
                    <a:pt x="628" y="1368"/>
                  </a:lnTo>
                  <a:lnTo>
                    <a:pt x="627" y="1368"/>
                  </a:lnTo>
                  <a:lnTo>
                    <a:pt x="626" y="1368"/>
                  </a:lnTo>
                  <a:lnTo>
                    <a:pt x="624" y="1368"/>
                  </a:lnTo>
                  <a:lnTo>
                    <a:pt x="623" y="1369"/>
                  </a:lnTo>
                  <a:lnTo>
                    <a:pt x="622" y="1369"/>
                  </a:lnTo>
                  <a:lnTo>
                    <a:pt x="621" y="1370"/>
                  </a:lnTo>
                  <a:lnTo>
                    <a:pt x="619" y="1370"/>
                  </a:lnTo>
                  <a:lnTo>
                    <a:pt x="618" y="1370"/>
                  </a:lnTo>
                  <a:lnTo>
                    <a:pt x="613" y="1370"/>
                  </a:lnTo>
                  <a:lnTo>
                    <a:pt x="612" y="1370"/>
                  </a:lnTo>
                  <a:lnTo>
                    <a:pt x="612" y="1371"/>
                  </a:lnTo>
                  <a:lnTo>
                    <a:pt x="612" y="1373"/>
                  </a:lnTo>
                  <a:lnTo>
                    <a:pt x="612" y="1375"/>
                  </a:lnTo>
                  <a:lnTo>
                    <a:pt x="612" y="1376"/>
                  </a:lnTo>
                  <a:lnTo>
                    <a:pt x="612" y="1378"/>
                  </a:lnTo>
                  <a:lnTo>
                    <a:pt x="612" y="1379"/>
                  </a:lnTo>
                  <a:lnTo>
                    <a:pt x="611" y="1379"/>
                  </a:lnTo>
                  <a:lnTo>
                    <a:pt x="611" y="1380"/>
                  </a:lnTo>
                  <a:lnTo>
                    <a:pt x="609" y="1380"/>
                  </a:lnTo>
                  <a:lnTo>
                    <a:pt x="608" y="1380"/>
                  </a:lnTo>
                  <a:lnTo>
                    <a:pt x="608" y="1381"/>
                  </a:lnTo>
                  <a:lnTo>
                    <a:pt x="608" y="1383"/>
                  </a:lnTo>
                  <a:lnTo>
                    <a:pt x="607" y="1383"/>
                  </a:lnTo>
                  <a:lnTo>
                    <a:pt x="607" y="1384"/>
                  </a:lnTo>
                  <a:lnTo>
                    <a:pt x="607" y="1385"/>
                  </a:lnTo>
                  <a:lnTo>
                    <a:pt x="606" y="1386"/>
                  </a:lnTo>
                  <a:lnTo>
                    <a:pt x="606" y="1388"/>
                  </a:lnTo>
                  <a:lnTo>
                    <a:pt x="604" y="1389"/>
                  </a:lnTo>
                  <a:lnTo>
                    <a:pt x="604" y="1390"/>
                  </a:lnTo>
                  <a:lnTo>
                    <a:pt x="603" y="1390"/>
                  </a:lnTo>
                  <a:lnTo>
                    <a:pt x="603" y="1391"/>
                  </a:lnTo>
                  <a:lnTo>
                    <a:pt x="603" y="1393"/>
                  </a:lnTo>
                  <a:lnTo>
                    <a:pt x="603" y="1394"/>
                  </a:ln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311" y="1880"/>
              <a:ext cx="273" cy="740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54" y="10"/>
                </a:cxn>
                <a:cxn ang="0">
                  <a:pos x="74" y="18"/>
                </a:cxn>
                <a:cxn ang="0">
                  <a:pos x="93" y="10"/>
                </a:cxn>
                <a:cxn ang="0">
                  <a:pos x="100" y="20"/>
                </a:cxn>
                <a:cxn ang="0">
                  <a:pos x="112" y="20"/>
                </a:cxn>
                <a:cxn ang="0">
                  <a:pos x="127" y="35"/>
                </a:cxn>
                <a:cxn ang="0">
                  <a:pos x="145" y="43"/>
                </a:cxn>
                <a:cxn ang="0">
                  <a:pos x="163" y="44"/>
                </a:cxn>
                <a:cxn ang="0">
                  <a:pos x="180" y="40"/>
                </a:cxn>
                <a:cxn ang="0">
                  <a:pos x="199" y="34"/>
                </a:cxn>
                <a:cxn ang="0">
                  <a:pos x="219" y="44"/>
                </a:cxn>
                <a:cxn ang="0">
                  <a:pos x="217" y="60"/>
                </a:cxn>
                <a:cxn ang="0">
                  <a:pos x="213" y="80"/>
                </a:cxn>
                <a:cxn ang="0">
                  <a:pos x="214" y="100"/>
                </a:cxn>
                <a:cxn ang="0">
                  <a:pos x="212" y="117"/>
                </a:cxn>
                <a:cxn ang="0">
                  <a:pos x="213" y="135"/>
                </a:cxn>
                <a:cxn ang="0">
                  <a:pos x="220" y="152"/>
                </a:cxn>
                <a:cxn ang="0">
                  <a:pos x="220" y="173"/>
                </a:cxn>
                <a:cxn ang="0">
                  <a:pos x="217" y="191"/>
                </a:cxn>
                <a:cxn ang="0">
                  <a:pos x="214" y="203"/>
                </a:cxn>
                <a:cxn ang="0">
                  <a:pos x="214" y="223"/>
                </a:cxn>
                <a:cxn ang="0">
                  <a:pos x="220" y="237"/>
                </a:cxn>
                <a:cxn ang="0">
                  <a:pos x="237" y="242"/>
                </a:cxn>
                <a:cxn ang="0">
                  <a:pos x="245" y="253"/>
                </a:cxn>
                <a:cxn ang="0">
                  <a:pos x="257" y="268"/>
                </a:cxn>
                <a:cxn ang="0">
                  <a:pos x="257" y="287"/>
                </a:cxn>
                <a:cxn ang="0">
                  <a:pos x="264" y="306"/>
                </a:cxn>
                <a:cxn ang="0">
                  <a:pos x="271" y="321"/>
                </a:cxn>
                <a:cxn ang="0">
                  <a:pos x="266" y="334"/>
                </a:cxn>
                <a:cxn ang="0">
                  <a:pos x="264" y="348"/>
                </a:cxn>
                <a:cxn ang="0">
                  <a:pos x="267" y="363"/>
                </a:cxn>
                <a:cxn ang="0">
                  <a:pos x="268" y="378"/>
                </a:cxn>
                <a:cxn ang="0">
                  <a:pos x="259" y="395"/>
                </a:cxn>
                <a:cxn ang="0">
                  <a:pos x="259" y="408"/>
                </a:cxn>
                <a:cxn ang="0">
                  <a:pos x="259" y="421"/>
                </a:cxn>
                <a:cxn ang="0">
                  <a:pos x="258" y="436"/>
                </a:cxn>
                <a:cxn ang="0">
                  <a:pos x="263" y="453"/>
                </a:cxn>
                <a:cxn ang="0">
                  <a:pos x="266" y="470"/>
                </a:cxn>
                <a:cxn ang="0">
                  <a:pos x="271" y="487"/>
                </a:cxn>
                <a:cxn ang="0">
                  <a:pos x="267" y="505"/>
                </a:cxn>
                <a:cxn ang="0">
                  <a:pos x="259" y="520"/>
                </a:cxn>
                <a:cxn ang="0">
                  <a:pos x="254" y="536"/>
                </a:cxn>
                <a:cxn ang="0">
                  <a:pos x="253" y="553"/>
                </a:cxn>
                <a:cxn ang="0">
                  <a:pos x="264" y="566"/>
                </a:cxn>
                <a:cxn ang="0">
                  <a:pos x="272" y="584"/>
                </a:cxn>
                <a:cxn ang="0">
                  <a:pos x="259" y="601"/>
                </a:cxn>
                <a:cxn ang="0">
                  <a:pos x="243" y="606"/>
                </a:cxn>
                <a:cxn ang="0">
                  <a:pos x="225" y="610"/>
                </a:cxn>
                <a:cxn ang="0">
                  <a:pos x="209" y="605"/>
                </a:cxn>
                <a:cxn ang="0">
                  <a:pos x="195" y="612"/>
                </a:cxn>
                <a:cxn ang="0">
                  <a:pos x="209" y="624"/>
                </a:cxn>
                <a:cxn ang="0">
                  <a:pos x="215" y="637"/>
                </a:cxn>
                <a:cxn ang="0">
                  <a:pos x="207" y="651"/>
                </a:cxn>
                <a:cxn ang="0">
                  <a:pos x="212" y="667"/>
                </a:cxn>
                <a:cxn ang="0">
                  <a:pos x="210" y="681"/>
                </a:cxn>
                <a:cxn ang="0">
                  <a:pos x="208" y="699"/>
                </a:cxn>
                <a:cxn ang="0">
                  <a:pos x="215" y="709"/>
                </a:cxn>
                <a:cxn ang="0">
                  <a:pos x="215" y="725"/>
                </a:cxn>
                <a:cxn ang="0">
                  <a:pos x="213" y="737"/>
                </a:cxn>
              </a:cxnLst>
              <a:rect l="0" t="0" r="r" b="b"/>
              <a:pathLst>
                <a:path w="273" h="740">
                  <a:moveTo>
                    <a:pt x="0" y="3"/>
                  </a:moveTo>
                  <a:lnTo>
                    <a:pt x="1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7" y="10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0" y="12"/>
                  </a:lnTo>
                  <a:lnTo>
                    <a:pt x="52" y="10"/>
                  </a:lnTo>
                  <a:lnTo>
                    <a:pt x="53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9" y="10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7" y="15"/>
                  </a:lnTo>
                  <a:lnTo>
                    <a:pt x="68" y="17"/>
                  </a:lnTo>
                  <a:lnTo>
                    <a:pt x="68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3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3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4" y="15"/>
                  </a:lnTo>
                  <a:lnTo>
                    <a:pt x="75" y="14"/>
                  </a:lnTo>
                  <a:lnTo>
                    <a:pt x="77" y="14"/>
                  </a:lnTo>
                  <a:lnTo>
                    <a:pt x="78" y="15"/>
                  </a:lnTo>
                  <a:lnTo>
                    <a:pt x="80" y="15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7" y="12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2" y="10"/>
                  </a:lnTo>
                  <a:lnTo>
                    <a:pt x="93" y="10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2" y="18"/>
                  </a:lnTo>
                  <a:lnTo>
                    <a:pt x="92" y="19"/>
                  </a:lnTo>
                  <a:lnTo>
                    <a:pt x="93" y="20"/>
                  </a:lnTo>
                  <a:lnTo>
                    <a:pt x="94" y="22"/>
                  </a:lnTo>
                  <a:lnTo>
                    <a:pt x="95" y="22"/>
                  </a:lnTo>
                  <a:lnTo>
                    <a:pt x="97" y="23"/>
                  </a:lnTo>
                  <a:lnTo>
                    <a:pt x="98" y="22"/>
                  </a:lnTo>
                  <a:lnTo>
                    <a:pt x="99" y="22"/>
                  </a:lnTo>
                  <a:lnTo>
                    <a:pt x="100" y="22"/>
                  </a:lnTo>
                  <a:lnTo>
                    <a:pt x="100" y="20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7"/>
                  </a:lnTo>
                  <a:lnTo>
                    <a:pt x="108" y="17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10" y="19"/>
                  </a:lnTo>
                  <a:lnTo>
                    <a:pt x="112" y="20"/>
                  </a:lnTo>
                  <a:lnTo>
                    <a:pt x="112" y="22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19" y="25"/>
                  </a:lnTo>
                  <a:lnTo>
                    <a:pt x="120" y="25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3" y="27"/>
                  </a:lnTo>
                  <a:lnTo>
                    <a:pt x="123" y="28"/>
                  </a:lnTo>
                  <a:lnTo>
                    <a:pt x="123" y="29"/>
                  </a:lnTo>
                  <a:lnTo>
                    <a:pt x="124" y="30"/>
                  </a:lnTo>
                  <a:lnTo>
                    <a:pt x="125" y="32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27" y="35"/>
                  </a:lnTo>
                  <a:lnTo>
                    <a:pt x="128" y="37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3" y="37"/>
                  </a:lnTo>
                  <a:lnTo>
                    <a:pt x="134" y="37"/>
                  </a:lnTo>
                  <a:lnTo>
                    <a:pt x="135" y="38"/>
                  </a:lnTo>
                  <a:lnTo>
                    <a:pt x="137" y="39"/>
                  </a:lnTo>
                  <a:lnTo>
                    <a:pt x="138" y="40"/>
                  </a:lnTo>
                  <a:lnTo>
                    <a:pt x="138" y="39"/>
                  </a:lnTo>
                  <a:lnTo>
                    <a:pt x="139" y="40"/>
                  </a:lnTo>
                  <a:lnTo>
                    <a:pt x="140" y="40"/>
                  </a:lnTo>
                  <a:lnTo>
                    <a:pt x="142" y="40"/>
                  </a:lnTo>
                  <a:lnTo>
                    <a:pt x="143" y="40"/>
                  </a:lnTo>
                  <a:lnTo>
                    <a:pt x="143" y="42"/>
                  </a:lnTo>
                  <a:lnTo>
                    <a:pt x="144" y="42"/>
                  </a:lnTo>
                  <a:lnTo>
                    <a:pt x="144" y="43"/>
                  </a:lnTo>
                  <a:lnTo>
                    <a:pt x="145" y="43"/>
                  </a:lnTo>
                  <a:lnTo>
                    <a:pt x="147" y="43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49" y="43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4"/>
                  </a:lnTo>
                  <a:lnTo>
                    <a:pt x="153" y="44"/>
                  </a:lnTo>
                  <a:lnTo>
                    <a:pt x="154" y="44"/>
                  </a:lnTo>
                  <a:lnTo>
                    <a:pt x="155" y="45"/>
                  </a:lnTo>
                  <a:lnTo>
                    <a:pt x="157" y="47"/>
                  </a:lnTo>
                  <a:lnTo>
                    <a:pt x="159" y="47"/>
                  </a:lnTo>
                  <a:lnTo>
                    <a:pt x="159" y="45"/>
                  </a:lnTo>
                  <a:lnTo>
                    <a:pt x="160" y="45"/>
                  </a:lnTo>
                  <a:lnTo>
                    <a:pt x="162" y="45"/>
                  </a:lnTo>
                  <a:lnTo>
                    <a:pt x="163" y="45"/>
                  </a:lnTo>
                  <a:lnTo>
                    <a:pt x="163" y="44"/>
                  </a:lnTo>
                  <a:lnTo>
                    <a:pt x="164" y="45"/>
                  </a:lnTo>
                  <a:lnTo>
                    <a:pt x="164" y="44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7" y="42"/>
                  </a:lnTo>
                  <a:lnTo>
                    <a:pt x="168" y="40"/>
                  </a:lnTo>
                  <a:lnTo>
                    <a:pt x="169" y="40"/>
                  </a:lnTo>
                  <a:lnTo>
                    <a:pt x="170" y="40"/>
                  </a:lnTo>
                  <a:lnTo>
                    <a:pt x="172" y="39"/>
                  </a:lnTo>
                  <a:lnTo>
                    <a:pt x="173" y="39"/>
                  </a:lnTo>
                  <a:lnTo>
                    <a:pt x="174" y="39"/>
                  </a:lnTo>
                  <a:lnTo>
                    <a:pt x="174" y="38"/>
                  </a:lnTo>
                  <a:lnTo>
                    <a:pt x="175" y="38"/>
                  </a:lnTo>
                  <a:lnTo>
                    <a:pt x="177" y="39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0" y="40"/>
                  </a:lnTo>
                  <a:lnTo>
                    <a:pt x="182" y="40"/>
                  </a:lnTo>
                  <a:lnTo>
                    <a:pt x="182" y="39"/>
                  </a:lnTo>
                  <a:lnTo>
                    <a:pt x="183" y="39"/>
                  </a:lnTo>
                  <a:lnTo>
                    <a:pt x="184" y="39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0" y="39"/>
                  </a:lnTo>
                  <a:lnTo>
                    <a:pt x="192" y="38"/>
                  </a:lnTo>
                  <a:lnTo>
                    <a:pt x="193" y="37"/>
                  </a:lnTo>
                  <a:lnTo>
                    <a:pt x="194" y="37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199" y="34"/>
                  </a:lnTo>
                  <a:lnTo>
                    <a:pt x="199" y="35"/>
                  </a:lnTo>
                  <a:lnTo>
                    <a:pt x="200" y="35"/>
                  </a:lnTo>
                  <a:lnTo>
                    <a:pt x="202" y="37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3" y="40"/>
                  </a:lnTo>
                  <a:lnTo>
                    <a:pt x="204" y="40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10" y="42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4" y="43"/>
                  </a:lnTo>
                  <a:lnTo>
                    <a:pt x="215" y="44"/>
                  </a:lnTo>
                  <a:lnTo>
                    <a:pt x="217" y="44"/>
                  </a:lnTo>
                  <a:lnTo>
                    <a:pt x="218" y="44"/>
                  </a:lnTo>
                  <a:lnTo>
                    <a:pt x="219" y="44"/>
                  </a:lnTo>
                  <a:lnTo>
                    <a:pt x="220" y="44"/>
                  </a:lnTo>
                  <a:lnTo>
                    <a:pt x="219" y="44"/>
                  </a:lnTo>
                  <a:lnTo>
                    <a:pt x="219" y="45"/>
                  </a:lnTo>
                  <a:lnTo>
                    <a:pt x="218" y="45"/>
                  </a:lnTo>
                  <a:lnTo>
                    <a:pt x="218" y="47"/>
                  </a:lnTo>
                  <a:lnTo>
                    <a:pt x="218" y="48"/>
                  </a:lnTo>
                  <a:lnTo>
                    <a:pt x="218" y="49"/>
                  </a:lnTo>
                  <a:lnTo>
                    <a:pt x="218" y="50"/>
                  </a:lnTo>
                  <a:lnTo>
                    <a:pt x="217" y="52"/>
                  </a:lnTo>
                  <a:lnTo>
                    <a:pt x="217" y="53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5" y="55"/>
                  </a:lnTo>
                  <a:lnTo>
                    <a:pt x="215" y="57"/>
                  </a:lnTo>
                  <a:lnTo>
                    <a:pt x="215" y="58"/>
                  </a:lnTo>
                  <a:lnTo>
                    <a:pt x="215" y="59"/>
                  </a:lnTo>
                  <a:lnTo>
                    <a:pt x="217" y="60"/>
                  </a:lnTo>
                  <a:lnTo>
                    <a:pt x="215" y="62"/>
                  </a:lnTo>
                  <a:lnTo>
                    <a:pt x="215" y="63"/>
                  </a:lnTo>
                  <a:lnTo>
                    <a:pt x="214" y="64"/>
                  </a:lnTo>
                  <a:lnTo>
                    <a:pt x="214" y="65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2" y="68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2"/>
                  </a:lnTo>
                  <a:lnTo>
                    <a:pt x="214" y="73"/>
                  </a:lnTo>
                  <a:lnTo>
                    <a:pt x="214" y="75"/>
                  </a:lnTo>
                  <a:lnTo>
                    <a:pt x="213" y="77"/>
                  </a:lnTo>
                  <a:lnTo>
                    <a:pt x="213" y="78"/>
                  </a:lnTo>
                  <a:lnTo>
                    <a:pt x="212" y="78"/>
                  </a:lnTo>
                  <a:lnTo>
                    <a:pt x="213" y="79"/>
                  </a:lnTo>
                  <a:lnTo>
                    <a:pt x="213" y="80"/>
                  </a:lnTo>
                  <a:lnTo>
                    <a:pt x="212" y="82"/>
                  </a:lnTo>
                  <a:lnTo>
                    <a:pt x="212" y="83"/>
                  </a:lnTo>
                  <a:lnTo>
                    <a:pt x="213" y="83"/>
                  </a:lnTo>
                  <a:lnTo>
                    <a:pt x="212" y="84"/>
                  </a:lnTo>
                  <a:lnTo>
                    <a:pt x="212" y="85"/>
                  </a:lnTo>
                  <a:lnTo>
                    <a:pt x="212" y="87"/>
                  </a:lnTo>
                  <a:lnTo>
                    <a:pt x="213" y="88"/>
                  </a:lnTo>
                  <a:lnTo>
                    <a:pt x="213" y="89"/>
                  </a:lnTo>
                  <a:lnTo>
                    <a:pt x="213" y="90"/>
                  </a:lnTo>
                  <a:lnTo>
                    <a:pt x="213" y="93"/>
                  </a:lnTo>
                  <a:lnTo>
                    <a:pt x="213" y="94"/>
                  </a:lnTo>
                  <a:lnTo>
                    <a:pt x="213" y="95"/>
                  </a:lnTo>
                  <a:lnTo>
                    <a:pt x="213" y="97"/>
                  </a:lnTo>
                  <a:lnTo>
                    <a:pt x="213" y="98"/>
                  </a:lnTo>
                  <a:lnTo>
                    <a:pt x="213" y="99"/>
                  </a:lnTo>
                  <a:lnTo>
                    <a:pt x="213" y="100"/>
                  </a:lnTo>
                  <a:lnTo>
                    <a:pt x="214" y="100"/>
                  </a:lnTo>
                  <a:lnTo>
                    <a:pt x="214" y="102"/>
                  </a:lnTo>
                  <a:lnTo>
                    <a:pt x="214" y="103"/>
                  </a:lnTo>
                  <a:lnTo>
                    <a:pt x="215" y="103"/>
                  </a:lnTo>
                  <a:lnTo>
                    <a:pt x="215" y="104"/>
                  </a:lnTo>
                  <a:lnTo>
                    <a:pt x="215" y="105"/>
                  </a:lnTo>
                  <a:lnTo>
                    <a:pt x="214" y="107"/>
                  </a:lnTo>
                  <a:lnTo>
                    <a:pt x="215" y="107"/>
                  </a:lnTo>
                  <a:lnTo>
                    <a:pt x="214" y="108"/>
                  </a:lnTo>
                  <a:lnTo>
                    <a:pt x="214" y="109"/>
                  </a:lnTo>
                  <a:lnTo>
                    <a:pt x="213" y="109"/>
                  </a:lnTo>
                  <a:lnTo>
                    <a:pt x="213" y="110"/>
                  </a:lnTo>
                  <a:lnTo>
                    <a:pt x="213" y="112"/>
                  </a:lnTo>
                  <a:lnTo>
                    <a:pt x="212" y="113"/>
                  </a:lnTo>
                  <a:lnTo>
                    <a:pt x="213" y="114"/>
                  </a:lnTo>
                  <a:lnTo>
                    <a:pt x="213" y="115"/>
                  </a:lnTo>
                  <a:lnTo>
                    <a:pt x="212" y="115"/>
                  </a:lnTo>
                  <a:lnTo>
                    <a:pt x="212" y="117"/>
                  </a:lnTo>
                  <a:lnTo>
                    <a:pt x="213" y="118"/>
                  </a:lnTo>
                  <a:lnTo>
                    <a:pt x="213" y="119"/>
                  </a:lnTo>
                  <a:lnTo>
                    <a:pt x="213" y="120"/>
                  </a:lnTo>
                  <a:lnTo>
                    <a:pt x="212" y="120"/>
                  </a:lnTo>
                  <a:lnTo>
                    <a:pt x="213" y="120"/>
                  </a:lnTo>
                  <a:lnTo>
                    <a:pt x="212" y="122"/>
                  </a:lnTo>
                  <a:lnTo>
                    <a:pt x="212" y="123"/>
                  </a:lnTo>
                  <a:lnTo>
                    <a:pt x="213" y="124"/>
                  </a:lnTo>
                  <a:lnTo>
                    <a:pt x="213" y="125"/>
                  </a:lnTo>
                  <a:lnTo>
                    <a:pt x="212" y="127"/>
                  </a:lnTo>
                  <a:lnTo>
                    <a:pt x="212" y="128"/>
                  </a:lnTo>
                  <a:lnTo>
                    <a:pt x="213" y="129"/>
                  </a:lnTo>
                  <a:lnTo>
                    <a:pt x="213" y="130"/>
                  </a:lnTo>
                  <a:lnTo>
                    <a:pt x="213" y="132"/>
                  </a:lnTo>
                  <a:lnTo>
                    <a:pt x="213" y="133"/>
                  </a:lnTo>
                  <a:lnTo>
                    <a:pt x="213" y="134"/>
                  </a:lnTo>
                  <a:lnTo>
                    <a:pt x="213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7" y="135"/>
                  </a:lnTo>
                  <a:lnTo>
                    <a:pt x="217" y="137"/>
                  </a:lnTo>
                  <a:lnTo>
                    <a:pt x="218" y="137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19" y="143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19" y="147"/>
                  </a:lnTo>
                  <a:lnTo>
                    <a:pt x="219" y="148"/>
                  </a:lnTo>
                  <a:lnTo>
                    <a:pt x="219" y="149"/>
                  </a:lnTo>
                  <a:lnTo>
                    <a:pt x="219" y="150"/>
                  </a:lnTo>
                  <a:lnTo>
                    <a:pt x="220" y="152"/>
                  </a:lnTo>
                  <a:lnTo>
                    <a:pt x="220" y="153"/>
                  </a:lnTo>
                  <a:lnTo>
                    <a:pt x="220" y="154"/>
                  </a:lnTo>
                  <a:lnTo>
                    <a:pt x="220" y="155"/>
                  </a:lnTo>
                  <a:lnTo>
                    <a:pt x="220" y="157"/>
                  </a:lnTo>
                  <a:lnTo>
                    <a:pt x="220" y="158"/>
                  </a:lnTo>
                  <a:lnTo>
                    <a:pt x="220" y="159"/>
                  </a:lnTo>
                  <a:lnTo>
                    <a:pt x="220" y="160"/>
                  </a:lnTo>
                  <a:lnTo>
                    <a:pt x="220" y="162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6"/>
                  </a:lnTo>
                  <a:lnTo>
                    <a:pt x="220" y="167"/>
                  </a:lnTo>
                  <a:lnTo>
                    <a:pt x="222" y="168"/>
                  </a:lnTo>
                  <a:lnTo>
                    <a:pt x="222" y="169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0" y="176"/>
                  </a:lnTo>
                  <a:lnTo>
                    <a:pt x="220" y="177"/>
                  </a:lnTo>
                  <a:lnTo>
                    <a:pt x="220" y="178"/>
                  </a:lnTo>
                  <a:lnTo>
                    <a:pt x="220" y="179"/>
                  </a:lnTo>
                  <a:lnTo>
                    <a:pt x="219" y="179"/>
                  </a:lnTo>
                  <a:lnTo>
                    <a:pt x="219" y="181"/>
                  </a:lnTo>
                  <a:lnTo>
                    <a:pt x="219" y="182"/>
                  </a:lnTo>
                  <a:lnTo>
                    <a:pt x="219" y="183"/>
                  </a:lnTo>
                  <a:lnTo>
                    <a:pt x="219" y="184"/>
                  </a:lnTo>
                  <a:lnTo>
                    <a:pt x="218" y="184"/>
                  </a:lnTo>
                  <a:lnTo>
                    <a:pt x="218" y="186"/>
                  </a:lnTo>
                  <a:lnTo>
                    <a:pt x="218" y="187"/>
                  </a:lnTo>
                  <a:lnTo>
                    <a:pt x="218" y="188"/>
                  </a:lnTo>
                  <a:lnTo>
                    <a:pt x="218" y="189"/>
                  </a:lnTo>
                  <a:lnTo>
                    <a:pt x="217" y="189"/>
                  </a:lnTo>
                  <a:lnTo>
                    <a:pt x="217" y="191"/>
                  </a:lnTo>
                  <a:lnTo>
                    <a:pt x="218" y="192"/>
                  </a:lnTo>
                  <a:lnTo>
                    <a:pt x="218" y="193"/>
                  </a:lnTo>
                  <a:lnTo>
                    <a:pt x="218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5" y="196"/>
                  </a:lnTo>
                  <a:lnTo>
                    <a:pt x="214" y="196"/>
                  </a:lnTo>
                  <a:lnTo>
                    <a:pt x="213" y="196"/>
                  </a:lnTo>
                  <a:lnTo>
                    <a:pt x="212" y="196"/>
                  </a:lnTo>
                  <a:lnTo>
                    <a:pt x="212" y="197"/>
                  </a:lnTo>
                  <a:lnTo>
                    <a:pt x="210" y="198"/>
                  </a:lnTo>
                  <a:lnTo>
                    <a:pt x="210" y="199"/>
                  </a:lnTo>
                  <a:lnTo>
                    <a:pt x="210" y="201"/>
                  </a:lnTo>
                  <a:lnTo>
                    <a:pt x="210" y="202"/>
                  </a:lnTo>
                  <a:lnTo>
                    <a:pt x="212" y="202"/>
                  </a:lnTo>
                  <a:lnTo>
                    <a:pt x="213" y="202"/>
                  </a:lnTo>
                  <a:lnTo>
                    <a:pt x="214" y="203"/>
                  </a:lnTo>
                  <a:lnTo>
                    <a:pt x="213" y="204"/>
                  </a:lnTo>
                  <a:lnTo>
                    <a:pt x="214" y="206"/>
                  </a:lnTo>
                  <a:lnTo>
                    <a:pt x="214" y="207"/>
                  </a:lnTo>
                  <a:lnTo>
                    <a:pt x="214" y="208"/>
                  </a:lnTo>
                  <a:lnTo>
                    <a:pt x="213" y="208"/>
                  </a:lnTo>
                  <a:lnTo>
                    <a:pt x="213" y="209"/>
                  </a:lnTo>
                  <a:lnTo>
                    <a:pt x="214" y="211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3" y="214"/>
                  </a:lnTo>
                  <a:lnTo>
                    <a:pt x="214" y="216"/>
                  </a:lnTo>
                  <a:lnTo>
                    <a:pt x="213" y="217"/>
                  </a:lnTo>
                  <a:lnTo>
                    <a:pt x="214" y="218"/>
                  </a:lnTo>
                  <a:lnTo>
                    <a:pt x="214" y="219"/>
                  </a:lnTo>
                  <a:lnTo>
                    <a:pt x="214" y="221"/>
                  </a:lnTo>
                  <a:lnTo>
                    <a:pt x="214" y="222"/>
                  </a:lnTo>
                  <a:lnTo>
                    <a:pt x="214" y="223"/>
                  </a:lnTo>
                  <a:lnTo>
                    <a:pt x="213" y="223"/>
                  </a:lnTo>
                  <a:lnTo>
                    <a:pt x="214" y="224"/>
                  </a:lnTo>
                  <a:lnTo>
                    <a:pt x="215" y="226"/>
                  </a:lnTo>
                  <a:lnTo>
                    <a:pt x="215" y="227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5" y="231"/>
                  </a:lnTo>
                  <a:lnTo>
                    <a:pt x="217" y="232"/>
                  </a:lnTo>
                  <a:lnTo>
                    <a:pt x="218" y="232"/>
                  </a:lnTo>
                  <a:lnTo>
                    <a:pt x="218" y="233"/>
                  </a:lnTo>
                  <a:lnTo>
                    <a:pt x="219" y="233"/>
                  </a:lnTo>
                  <a:lnTo>
                    <a:pt x="218" y="234"/>
                  </a:lnTo>
                  <a:lnTo>
                    <a:pt x="218" y="236"/>
                  </a:lnTo>
                  <a:lnTo>
                    <a:pt x="218" y="234"/>
                  </a:lnTo>
                  <a:lnTo>
                    <a:pt x="219" y="236"/>
                  </a:lnTo>
                  <a:lnTo>
                    <a:pt x="219" y="237"/>
                  </a:lnTo>
                  <a:lnTo>
                    <a:pt x="220" y="237"/>
                  </a:lnTo>
                  <a:lnTo>
                    <a:pt x="220" y="238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3" y="238"/>
                  </a:lnTo>
                  <a:lnTo>
                    <a:pt x="224" y="238"/>
                  </a:lnTo>
                  <a:lnTo>
                    <a:pt x="225" y="238"/>
                  </a:lnTo>
                  <a:lnTo>
                    <a:pt x="227" y="238"/>
                  </a:lnTo>
                  <a:lnTo>
                    <a:pt x="228" y="238"/>
                  </a:lnTo>
                  <a:lnTo>
                    <a:pt x="228" y="239"/>
                  </a:lnTo>
                  <a:lnTo>
                    <a:pt x="229" y="241"/>
                  </a:lnTo>
                  <a:lnTo>
                    <a:pt x="230" y="241"/>
                  </a:lnTo>
                  <a:lnTo>
                    <a:pt x="232" y="241"/>
                  </a:lnTo>
                  <a:lnTo>
                    <a:pt x="233" y="242"/>
                  </a:lnTo>
                  <a:lnTo>
                    <a:pt x="233" y="243"/>
                  </a:lnTo>
                  <a:lnTo>
                    <a:pt x="234" y="242"/>
                  </a:lnTo>
                  <a:lnTo>
                    <a:pt x="235" y="242"/>
                  </a:lnTo>
                  <a:lnTo>
                    <a:pt x="237" y="242"/>
                  </a:lnTo>
                  <a:lnTo>
                    <a:pt x="237" y="243"/>
                  </a:lnTo>
                  <a:lnTo>
                    <a:pt x="237" y="244"/>
                  </a:lnTo>
                  <a:lnTo>
                    <a:pt x="238" y="244"/>
                  </a:lnTo>
                  <a:lnTo>
                    <a:pt x="239" y="244"/>
                  </a:lnTo>
                  <a:lnTo>
                    <a:pt x="238" y="246"/>
                  </a:lnTo>
                  <a:lnTo>
                    <a:pt x="238" y="247"/>
                  </a:lnTo>
                  <a:lnTo>
                    <a:pt x="239" y="247"/>
                  </a:lnTo>
                  <a:lnTo>
                    <a:pt x="240" y="247"/>
                  </a:lnTo>
                  <a:lnTo>
                    <a:pt x="240" y="248"/>
                  </a:lnTo>
                  <a:lnTo>
                    <a:pt x="240" y="249"/>
                  </a:lnTo>
                  <a:lnTo>
                    <a:pt x="239" y="251"/>
                  </a:lnTo>
                  <a:lnTo>
                    <a:pt x="240" y="252"/>
                  </a:lnTo>
                  <a:lnTo>
                    <a:pt x="240" y="253"/>
                  </a:lnTo>
                  <a:lnTo>
                    <a:pt x="242" y="253"/>
                  </a:lnTo>
                  <a:lnTo>
                    <a:pt x="243" y="252"/>
                  </a:lnTo>
                  <a:lnTo>
                    <a:pt x="244" y="253"/>
                  </a:lnTo>
                  <a:lnTo>
                    <a:pt x="245" y="253"/>
                  </a:lnTo>
                  <a:lnTo>
                    <a:pt x="245" y="254"/>
                  </a:lnTo>
                  <a:lnTo>
                    <a:pt x="247" y="254"/>
                  </a:lnTo>
                  <a:lnTo>
                    <a:pt x="247" y="256"/>
                  </a:lnTo>
                  <a:lnTo>
                    <a:pt x="248" y="254"/>
                  </a:lnTo>
                  <a:lnTo>
                    <a:pt x="249" y="256"/>
                  </a:lnTo>
                  <a:lnTo>
                    <a:pt x="250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2" y="261"/>
                  </a:lnTo>
                  <a:lnTo>
                    <a:pt x="253" y="262"/>
                  </a:lnTo>
                  <a:lnTo>
                    <a:pt x="254" y="262"/>
                  </a:lnTo>
                  <a:lnTo>
                    <a:pt x="256" y="263"/>
                  </a:lnTo>
                  <a:lnTo>
                    <a:pt x="257" y="263"/>
                  </a:lnTo>
                  <a:lnTo>
                    <a:pt x="258" y="264"/>
                  </a:lnTo>
                  <a:lnTo>
                    <a:pt x="258" y="266"/>
                  </a:lnTo>
                  <a:lnTo>
                    <a:pt x="257" y="268"/>
                  </a:lnTo>
                  <a:lnTo>
                    <a:pt x="256" y="269"/>
                  </a:lnTo>
                  <a:lnTo>
                    <a:pt x="254" y="271"/>
                  </a:lnTo>
                  <a:lnTo>
                    <a:pt x="254" y="272"/>
                  </a:lnTo>
                  <a:lnTo>
                    <a:pt x="256" y="272"/>
                  </a:lnTo>
                  <a:lnTo>
                    <a:pt x="257" y="273"/>
                  </a:lnTo>
                  <a:lnTo>
                    <a:pt x="256" y="274"/>
                  </a:lnTo>
                  <a:lnTo>
                    <a:pt x="254" y="276"/>
                  </a:lnTo>
                  <a:lnTo>
                    <a:pt x="254" y="277"/>
                  </a:lnTo>
                  <a:lnTo>
                    <a:pt x="256" y="277"/>
                  </a:lnTo>
                  <a:lnTo>
                    <a:pt x="256" y="278"/>
                  </a:lnTo>
                  <a:lnTo>
                    <a:pt x="256" y="279"/>
                  </a:lnTo>
                  <a:lnTo>
                    <a:pt x="254" y="281"/>
                  </a:lnTo>
                  <a:lnTo>
                    <a:pt x="254" y="282"/>
                  </a:lnTo>
                  <a:lnTo>
                    <a:pt x="256" y="283"/>
                  </a:lnTo>
                  <a:lnTo>
                    <a:pt x="256" y="284"/>
                  </a:lnTo>
                  <a:lnTo>
                    <a:pt x="256" y="286"/>
                  </a:lnTo>
                  <a:lnTo>
                    <a:pt x="257" y="287"/>
                  </a:lnTo>
                  <a:lnTo>
                    <a:pt x="257" y="289"/>
                  </a:lnTo>
                  <a:lnTo>
                    <a:pt x="258" y="291"/>
                  </a:lnTo>
                  <a:lnTo>
                    <a:pt x="259" y="292"/>
                  </a:lnTo>
                  <a:lnTo>
                    <a:pt x="261" y="293"/>
                  </a:lnTo>
                  <a:lnTo>
                    <a:pt x="262" y="293"/>
                  </a:lnTo>
                  <a:lnTo>
                    <a:pt x="262" y="294"/>
                  </a:lnTo>
                  <a:lnTo>
                    <a:pt x="261" y="294"/>
                  </a:lnTo>
                  <a:lnTo>
                    <a:pt x="261" y="296"/>
                  </a:lnTo>
                  <a:lnTo>
                    <a:pt x="261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1" y="299"/>
                  </a:lnTo>
                  <a:lnTo>
                    <a:pt x="262" y="301"/>
                  </a:lnTo>
                  <a:lnTo>
                    <a:pt x="262" y="302"/>
                  </a:lnTo>
                  <a:lnTo>
                    <a:pt x="263" y="303"/>
                  </a:lnTo>
                  <a:lnTo>
                    <a:pt x="263" y="304"/>
                  </a:lnTo>
                  <a:lnTo>
                    <a:pt x="264" y="306"/>
                  </a:lnTo>
                  <a:lnTo>
                    <a:pt x="264" y="307"/>
                  </a:lnTo>
                  <a:lnTo>
                    <a:pt x="264" y="308"/>
                  </a:lnTo>
                  <a:lnTo>
                    <a:pt x="266" y="308"/>
                  </a:lnTo>
                  <a:lnTo>
                    <a:pt x="266" y="309"/>
                  </a:lnTo>
                  <a:lnTo>
                    <a:pt x="267" y="309"/>
                  </a:lnTo>
                  <a:lnTo>
                    <a:pt x="268" y="309"/>
                  </a:lnTo>
                  <a:lnTo>
                    <a:pt x="268" y="311"/>
                  </a:lnTo>
                  <a:lnTo>
                    <a:pt x="267" y="312"/>
                  </a:lnTo>
                  <a:lnTo>
                    <a:pt x="268" y="313"/>
                  </a:lnTo>
                  <a:lnTo>
                    <a:pt x="268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8" y="319"/>
                  </a:lnTo>
                  <a:lnTo>
                    <a:pt x="269" y="319"/>
                  </a:lnTo>
                  <a:lnTo>
                    <a:pt x="271" y="319"/>
                  </a:lnTo>
                  <a:lnTo>
                    <a:pt x="271" y="321"/>
                  </a:lnTo>
                  <a:lnTo>
                    <a:pt x="269" y="322"/>
                  </a:lnTo>
                  <a:lnTo>
                    <a:pt x="269" y="323"/>
                  </a:lnTo>
                  <a:lnTo>
                    <a:pt x="269" y="324"/>
                  </a:lnTo>
                  <a:lnTo>
                    <a:pt x="268" y="324"/>
                  </a:lnTo>
                  <a:lnTo>
                    <a:pt x="268" y="326"/>
                  </a:lnTo>
                  <a:lnTo>
                    <a:pt x="269" y="326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1" y="329"/>
                  </a:lnTo>
                  <a:lnTo>
                    <a:pt x="271" y="331"/>
                  </a:lnTo>
                  <a:lnTo>
                    <a:pt x="269" y="332"/>
                  </a:lnTo>
                  <a:lnTo>
                    <a:pt x="268" y="333"/>
                  </a:lnTo>
                  <a:lnTo>
                    <a:pt x="267" y="333"/>
                  </a:lnTo>
                  <a:lnTo>
                    <a:pt x="266" y="332"/>
                  </a:lnTo>
                  <a:lnTo>
                    <a:pt x="266" y="333"/>
                  </a:lnTo>
                  <a:lnTo>
                    <a:pt x="264" y="333"/>
                  </a:lnTo>
                  <a:lnTo>
                    <a:pt x="266" y="334"/>
                  </a:lnTo>
                  <a:lnTo>
                    <a:pt x="266" y="336"/>
                  </a:lnTo>
                  <a:lnTo>
                    <a:pt x="264" y="337"/>
                  </a:lnTo>
                  <a:lnTo>
                    <a:pt x="266" y="337"/>
                  </a:lnTo>
                  <a:lnTo>
                    <a:pt x="266" y="338"/>
                  </a:lnTo>
                  <a:lnTo>
                    <a:pt x="267" y="338"/>
                  </a:lnTo>
                  <a:lnTo>
                    <a:pt x="267" y="339"/>
                  </a:lnTo>
                  <a:lnTo>
                    <a:pt x="264" y="339"/>
                  </a:lnTo>
                  <a:lnTo>
                    <a:pt x="264" y="341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4" y="343"/>
                  </a:lnTo>
                  <a:lnTo>
                    <a:pt x="264" y="344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4" y="347"/>
                  </a:lnTo>
                  <a:lnTo>
                    <a:pt x="264" y="348"/>
                  </a:lnTo>
                  <a:lnTo>
                    <a:pt x="266" y="348"/>
                  </a:lnTo>
                  <a:lnTo>
                    <a:pt x="266" y="349"/>
                  </a:lnTo>
                  <a:lnTo>
                    <a:pt x="266" y="351"/>
                  </a:lnTo>
                  <a:lnTo>
                    <a:pt x="266" y="352"/>
                  </a:lnTo>
                  <a:lnTo>
                    <a:pt x="267" y="352"/>
                  </a:lnTo>
                  <a:lnTo>
                    <a:pt x="268" y="353"/>
                  </a:lnTo>
                  <a:lnTo>
                    <a:pt x="268" y="354"/>
                  </a:lnTo>
                  <a:lnTo>
                    <a:pt x="267" y="354"/>
                  </a:lnTo>
                  <a:lnTo>
                    <a:pt x="268" y="354"/>
                  </a:lnTo>
                  <a:lnTo>
                    <a:pt x="269" y="354"/>
                  </a:lnTo>
                  <a:lnTo>
                    <a:pt x="269" y="356"/>
                  </a:lnTo>
                  <a:lnTo>
                    <a:pt x="269" y="357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8" y="361"/>
                  </a:lnTo>
                  <a:lnTo>
                    <a:pt x="268" y="362"/>
                  </a:lnTo>
                  <a:lnTo>
                    <a:pt x="267" y="363"/>
                  </a:lnTo>
                  <a:lnTo>
                    <a:pt x="266" y="363"/>
                  </a:lnTo>
                  <a:lnTo>
                    <a:pt x="264" y="363"/>
                  </a:lnTo>
                  <a:lnTo>
                    <a:pt x="264" y="364"/>
                  </a:lnTo>
                  <a:lnTo>
                    <a:pt x="264" y="367"/>
                  </a:lnTo>
                  <a:lnTo>
                    <a:pt x="264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6" y="376"/>
                  </a:lnTo>
                  <a:lnTo>
                    <a:pt x="267" y="375"/>
                  </a:lnTo>
                  <a:lnTo>
                    <a:pt x="267" y="376"/>
                  </a:lnTo>
                  <a:lnTo>
                    <a:pt x="268" y="376"/>
                  </a:lnTo>
                  <a:lnTo>
                    <a:pt x="268" y="377"/>
                  </a:lnTo>
                  <a:lnTo>
                    <a:pt x="268" y="378"/>
                  </a:lnTo>
                  <a:lnTo>
                    <a:pt x="268" y="380"/>
                  </a:lnTo>
                  <a:lnTo>
                    <a:pt x="268" y="381"/>
                  </a:lnTo>
                  <a:lnTo>
                    <a:pt x="269" y="382"/>
                  </a:lnTo>
                  <a:lnTo>
                    <a:pt x="269" y="383"/>
                  </a:lnTo>
                  <a:lnTo>
                    <a:pt x="268" y="383"/>
                  </a:lnTo>
                  <a:lnTo>
                    <a:pt x="267" y="385"/>
                  </a:lnTo>
                  <a:lnTo>
                    <a:pt x="266" y="385"/>
                  </a:lnTo>
                  <a:lnTo>
                    <a:pt x="266" y="386"/>
                  </a:lnTo>
                  <a:lnTo>
                    <a:pt x="266" y="387"/>
                  </a:lnTo>
                  <a:lnTo>
                    <a:pt x="264" y="387"/>
                  </a:lnTo>
                  <a:lnTo>
                    <a:pt x="264" y="388"/>
                  </a:lnTo>
                  <a:lnTo>
                    <a:pt x="263" y="388"/>
                  </a:lnTo>
                  <a:lnTo>
                    <a:pt x="263" y="390"/>
                  </a:lnTo>
                  <a:lnTo>
                    <a:pt x="262" y="390"/>
                  </a:lnTo>
                  <a:lnTo>
                    <a:pt x="262" y="392"/>
                  </a:lnTo>
                  <a:lnTo>
                    <a:pt x="261" y="393"/>
                  </a:lnTo>
                  <a:lnTo>
                    <a:pt x="259" y="395"/>
                  </a:lnTo>
                  <a:lnTo>
                    <a:pt x="258" y="395"/>
                  </a:lnTo>
                  <a:lnTo>
                    <a:pt x="258" y="396"/>
                  </a:lnTo>
                  <a:lnTo>
                    <a:pt x="258" y="397"/>
                  </a:lnTo>
                  <a:lnTo>
                    <a:pt x="259" y="397"/>
                  </a:lnTo>
                  <a:lnTo>
                    <a:pt x="261" y="397"/>
                  </a:lnTo>
                  <a:lnTo>
                    <a:pt x="261" y="398"/>
                  </a:lnTo>
                  <a:lnTo>
                    <a:pt x="261" y="400"/>
                  </a:lnTo>
                  <a:lnTo>
                    <a:pt x="261" y="401"/>
                  </a:lnTo>
                  <a:lnTo>
                    <a:pt x="261" y="402"/>
                  </a:lnTo>
                  <a:lnTo>
                    <a:pt x="259" y="403"/>
                  </a:lnTo>
                  <a:lnTo>
                    <a:pt x="261" y="405"/>
                  </a:lnTo>
                  <a:lnTo>
                    <a:pt x="261" y="406"/>
                  </a:lnTo>
                  <a:lnTo>
                    <a:pt x="259" y="406"/>
                  </a:lnTo>
                  <a:lnTo>
                    <a:pt x="259" y="407"/>
                  </a:lnTo>
                  <a:lnTo>
                    <a:pt x="261" y="407"/>
                  </a:lnTo>
                  <a:lnTo>
                    <a:pt x="261" y="408"/>
                  </a:lnTo>
                  <a:lnTo>
                    <a:pt x="259" y="408"/>
                  </a:lnTo>
                  <a:lnTo>
                    <a:pt x="259" y="410"/>
                  </a:lnTo>
                  <a:lnTo>
                    <a:pt x="259" y="411"/>
                  </a:lnTo>
                  <a:lnTo>
                    <a:pt x="258" y="411"/>
                  </a:lnTo>
                  <a:lnTo>
                    <a:pt x="258" y="412"/>
                  </a:lnTo>
                  <a:lnTo>
                    <a:pt x="259" y="412"/>
                  </a:lnTo>
                  <a:lnTo>
                    <a:pt x="259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7" y="413"/>
                  </a:lnTo>
                  <a:lnTo>
                    <a:pt x="257" y="415"/>
                  </a:lnTo>
                  <a:lnTo>
                    <a:pt x="258" y="416"/>
                  </a:lnTo>
                  <a:lnTo>
                    <a:pt x="258" y="417"/>
                  </a:lnTo>
                  <a:lnTo>
                    <a:pt x="257" y="418"/>
                  </a:lnTo>
                  <a:lnTo>
                    <a:pt x="258" y="418"/>
                  </a:lnTo>
                  <a:lnTo>
                    <a:pt x="258" y="420"/>
                  </a:lnTo>
                  <a:lnTo>
                    <a:pt x="258" y="421"/>
                  </a:lnTo>
                  <a:lnTo>
                    <a:pt x="259" y="421"/>
                  </a:lnTo>
                  <a:lnTo>
                    <a:pt x="259" y="423"/>
                  </a:lnTo>
                  <a:lnTo>
                    <a:pt x="259" y="425"/>
                  </a:lnTo>
                  <a:lnTo>
                    <a:pt x="259" y="426"/>
                  </a:lnTo>
                  <a:lnTo>
                    <a:pt x="258" y="426"/>
                  </a:lnTo>
                  <a:lnTo>
                    <a:pt x="257" y="426"/>
                  </a:lnTo>
                  <a:lnTo>
                    <a:pt x="257" y="427"/>
                  </a:lnTo>
                  <a:lnTo>
                    <a:pt x="258" y="427"/>
                  </a:lnTo>
                  <a:lnTo>
                    <a:pt x="258" y="428"/>
                  </a:lnTo>
                  <a:lnTo>
                    <a:pt x="257" y="428"/>
                  </a:lnTo>
                  <a:lnTo>
                    <a:pt x="257" y="430"/>
                  </a:lnTo>
                  <a:lnTo>
                    <a:pt x="256" y="431"/>
                  </a:lnTo>
                  <a:lnTo>
                    <a:pt x="257" y="431"/>
                  </a:lnTo>
                  <a:lnTo>
                    <a:pt x="258" y="432"/>
                  </a:lnTo>
                  <a:lnTo>
                    <a:pt x="258" y="433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8" y="436"/>
                  </a:lnTo>
                  <a:lnTo>
                    <a:pt x="258" y="437"/>
                  </a:lnTo>
                  <a:lnTo>
                    <a:pt x="257" y="438"/>
                  </a:lnTo>
                  <a:lnTo>
                    <a:pt x="257" y="440"/>
                  </a:lnTo>
                  <a:lnTo>
                    <a:pt x="257" y="441"/>
                  </a:lnTo>
                  <a:lnTo>
                    <a:pt x="258" y="441"/>
                  </a:lnTo>
                  <a:lnTo>
                    <a:pt x="259" y="441"/>
                  </a:lnTo>
                  <a:lnTo>
                    <a:pt x="259" y="442"/>
                  </a:lnTo>
                  <a:lnTo>
                    <a:pt x="259" y="443"/>
                  </a:lnTo>
                  <a:lnTo>
                    <a:pt x="261" y="443"/>
                  </a:lnTo>
                  <a:lnTo>
                    <a:pt x="261" y="445"/>
                  </a:lnTo>
                  <a:lnTo>
                    <a:pt x="261" y="446"/>
                  </a:lnTo>
                  <a:lnTo>
                    <a:pt x="261" y="447"/>
                  </a:lnTo>
                  <a:lnTo>
                    <a:pt x="262" y="447"/>
                  </a:lnTo>
                  <a:lnTo>
                    <a:pt x="263" y="448"/>
                  </a:lnTo>
                  <a:lnTo>
                    <a:pt x="263" y="450"/>
                  </a:lnTo>
                  <a:lnTo>
                    <a:pt x="262" y="451"/>
                  </a:lnTo>
                  <a:lnTo>
                    <a:pt x="263" y="453"/>
                  </a:lnTo>
                  <a:lnTo>
                    <a:pt x="264" y="455"/>
                  </a:lnTo>
                  <a:lnTo>
                    <a:pt x="266" y="456"/>
                  </a:lnTo>
                  <a:lnTo>
                    <a:pt x="266" y="457"/>
                  </a:lnTo>
                  <a:lnTo>
                    <a:pt x="266" y="458"/>
                  </a:lnTo>
                  <a:lnTo>
                    <a:pt x="267" y="458"/>
                  </a:lnTo>
                  <a:lnTo>
                    <a:pt x="267" y="460"/>
                  </a:lnTo>
                  <a:lnTo>
                    <a:pt x="268" y="461"/>
                  </a:lnTo>
                  <a:lnTo>
                    <a:pt x="268" y="462"/>
                  </a:lnTo>
                  <a:lnTo>
                    <a:pt x="267" y="463"/>
                  </a:lnTo>
                  <a:lnTo>
                    <a:pt x="267" y="465"/>
                  </a:lnTo>
                  <a:lnTo>
                    <a:pt x="267" y="466"/>
                  </a:lnTo>
                  <a:lnTo>
                    <a:pt x="267" y="467"/>
                  </a:lnTo>
                  <a:lnTo>
                    <a:pt x="268" y="467"/>
                  </a:lnTo>
                  <a:lnTo>
                    <a:pt x="267" y="467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6" y="470"/>
                  </a:lnTo>
                  <a:lnTo>
                    <a:pt x="264" y="471"/>
                  </a:lnTo>
                  <a:lnTo>
                    <a:pt x="264" y="472"/>
                  </a:lnTo>
                  <a:lnTo>
                    <a:pt x="266" y="472"/>
                  </a:lnTo>
                  <a:lnTo>
                    <a:pt x="266" y="473"/>
                  </a:lnTo>
                  <a:lnTo>
                    <a:pt x="266" y="475"/>
                  </a:lnTo>
                  <a:lnTo>
                    <a:pt x="267" y="475"/>
                  </a:lnTo>
                  <a:lnTo>
                    <a:pt x="267" y="476"/>
                  </a:lnTo>
                  <a:lnTo>
                    <a:pt x="267" y="477"/>
                  </a:lnTo>
                  <a:lnTo>
                    <a:pt x="268" y="477"/>
                  </a:lnTo>
                  <a:lnTo>
                    <a:pt x="268" y="478"/>
                  </a:lnTo>
                  <a:lnTo>
                    <a:pt x="268" y="480"/>
                  </a:lnTo>
                  <a:lnTo>
                    <a:pt x="268" y="481"/>
                  </a:lnTo>
                  <a:lnTo>
                    <a:pt x="268" y="482"/>
                  </a:lnTo>
                  <a:lnTo>
                    <a:pt x="268" y="483"/>
                  </a:lnTo>
                  <a:lnTo>
                    <a:pt x="269" y="485"/>
                  </a:lnTo>
                  <a:lnTo>
                    <a:pt x="271" y="486"/>
                  </a:lnTo>
                  <a:lnTo>
                    <a:pt x="271" y="487"/>
                  </a:lnTo>
                  <a:lnTo>
                    <a:pt x="271" y="488"/>
                  </a:lnTo>
                  <a:lnTo>
                    <a:pt x="272" y="488"/>
                  </a:lnTo>
                  <a:lnTo>
                    <a:pt x="273" y="490"/>
                  </a:lnTo>
                  <a:lnTo>
                    <a:pt x="273" y="491"/>
                  </a:lnTo>
                  <a:lnTo>
                    <a:pt x="272" y="492"/>
                  </a:lnTo>
                  <a:lnTo>
                    <a:pt x="272" y="495"/>
                  </a:lnTo>
                  <a:lnTo>
                    <a:pt x="271" y="496"/>
                  </a:lnTo>
                  <a:lnTo>
                    <a:pt x="271" y="497"/>
                  </a:lnTo>
                  <a:lnTo>
                    <a:pt x="269" y="498"/>
                  </a:lnTo>
                  <a:lnTo>
                    <a:pt x="268" y="498"/>
                  </a:lnTo>
                  <a:lnTo>
                    <a:pt x="267" y="498"/>
                  </a:lnTo>
                  <a:lnTo>
                    <a:pt x="266" y="498"/>
                  </a:lnTo>
                  <a:lnTo>
                    <a:pt x="266" y="500"/>
                  </a:lnTo>
                  <a:lnTo>
                    <a:pt x="266" y="501"/>
                  </a:lnTo>
                  <a:lnTo>
                    <a:pt x="267" y="502"/>
                  </a:lnTo>
                  <a:lnTo>
                    <a:pt x="267" y="503"/>
                  </a:lnTo>
                  <a:lnTo>
                    <a:pt x="267" y="505"/>
                  </a:lnTo>
                  <a:lnTo>
                    <a:pt x="267" y="506"/>
                  </a:lnTo>
                  <a:lnTo>
                    <a:pt x="267" y="507"/>
                  </a:lnTo>
                  <a:lnTo>
                    <a:pt x="267" y="508"/>
                  </a:lnTo>
                  <a:lnTo>
                    <a:pt x="268" y="510"/>
                  </a:lnTo>
                  <a:lnTo>
                    <a:pt x="269" y="511"/>
                  </a:lnTo>
                  <a:lnTo>
                    <a:pt x="269" y="512"/>
                  </a:lnTo>
                  <a:lnTo>
                    <a:pt x="269" y="513"/>
                  </a:lnTo>
                  <a:lnTo>
                    <a:pt x="268" y="515"/>
                  </a:lnTo>
                  <a:lnTo>
                    <a:pt x="267" y="516"/>
                  </a:lnTo>
                  <a:lnTo>
                    <a:pt x="266" y="516"/>
                  </a:lnTo>
                  <a:lnTo>
                    <a:pt x="266" y="517"/>
                  </a:lnTo>
                  <a:lnTo>
                    <a:pt x="264" y="517"/>
                  </a:lnTo>
                  <a:lnTo>
                    <a:pt x="263" y="517"/>
                  </a:lnTo>
                  <a:lnTo>
                    <a:pt x="262" y="517"/>
                  </a:lnTo>
                  <a:lnTo>
                    <a:pt x="261" y="517"/>
                  </a:lnTo>
                  <a:lnTo>
                    <a:pt x="259" y="518"/>
                  </a:lnTo>
                  <a:lnTo>
                    <a:pt x="259" y="520"/>
                  </a:lnTo>
                  <a:lnTo>
                    <a:pt x="258" y="520"/>
                  </a:lnTo>
                  <a:lnTo>
                    <a:pt x="257" y="521"/>
                  </a:lnTo>
                  <a:lnTo>
                    <a:pt x="256" y="522"/>
                  </a:lnTo>
                  <a:lnTo>
                    <a:pt x="254" y="523"/>
                  </a:lnTo>
                  <a:lnTo>
                    <a:pt x="253" y="525"/>
                  </a:lnTo>
                  <a:lnTo>
                    <a:pt x="253" y="526"/>
                  </a:lnTo>
                  <a:lnTo>
                    <a:pt x="253" y="527"/>
                  </a:lnTo>
                  <a:lnTo>
                    <a:pt x="253" y="528"/>
                  </a:lnTo>
                  <a:lnTo>
                    <a:pt x="253" y="530"/>
                  </a:lnTo>
                  <a:lnTo>
                    <a:pt x="256" y="530"/>
                  </a:lnTo>
                  <a:lnTo>
                    <a:pt x="257" y="530"/>
                  </a:lnTo>
                  <a:lnTo>
                    <a:pt x="257" y="531"/>
                  </a:lnTo>
                  <a:lnTo>
                    <a:pt x="257" y="532"/>
                  </a:lnTo>
                  <a:lnTo>
                    <a:pt x="257" y="533"/>
                  </a:lnTo>
                  <a:lnTo>
                    <a:pt x="256" y="533"/>
                  </a:lnTo>
                  <a:lnTo>
                    <a:pt x="254" y="535"/>
                  </a:lnTo>
                  <a:lnTo>
                    <a:pt x="254" y="536"/>
                  </a:lnTo>
                  <a:lnTo>
                    <a:pt x="254" y="537"/>
                  </a:lnTo>
                  <a:lnTo>
                    <a:pt x="254" y="538"/>
                  </a:lnTo>
                  <a:lnTo>
                    <a:pt x="254" y="540"/>
                  </a:lnTo>
                  <a:lnTo>
                    <a:pt x="256" y="541"/>
                  </a:lnTo>
                  <a:lnTo>
                    <a:pt x="257" y="542"/>
                  </a:lnTo>
                  <a:lnTo>
                    <a:pt x="256" y="543"/>
                  </a:lnTo>
                  <a:lnTo>
                    <a:pt x="257" y="543"/>
                  </a:lnTo>
                  <a:lnTo>
                    <a:pt x="257" y="545"/>
                  </a:lnTo>
                  <a:lnTo>
                    <a:pt x="258" y="546"/>
                  </a:lnTo>
                  <a:lnTo>
                    <a:pt x="257" y="546"/>
                  </a:lnTo>
                  <a:lnTo>
                    <a:pt x="256" y="547"/>
                  </a:lnTo>
                  <a:lnTo>
                    <a:pt x="254" y="548"/>
                  </a:lnTo>
                  <a:lnTo>
                    <a:pt x="254" y="550"/>
                  </a:lnTo>
                  <a:lnTo>
                    <a:pt x="254" y="551"/>
                  </a:lnTo>
                  <a:lnTo>
                    <a:pt x="253" y="551"/>
                  </a:lnTo>
                  <a:lnTo>
                    <a:pt x="253" y="552"/>
                  </a:lnTo>
                  <a:lnTo>
                    <a:pt x="253" y="553"/>
                  </a:lnTo>
                  <a:lnTo>
                    <a:pt x="253" y="555"/>
                  </a:lnTo>
                  <a:lnTo>
                    <a:pt x="253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4" y="560"/>
                  </a:lnTo>
                  <a:lnTo>
                    <a:pt x="256" y="560"/>
                  </a:lnTo>
                  <a:lnTo>
                    <a:pt x="256" y="561"/>
                  </a:lnTo>
                  <a:lnTo>
                    <a:pt x="257" y="561"/>
                  </a:lnTo>
                  <a:lnTo>
                    <a:pt x="257" y="562"/>
                  </a:lnTo>
                  <a:lnTo>
                    <a:pt x="258" y="562"/>
                  </a:lnTo>
                  <a:lnTo>
                    <a:pt x="258" y="563"/>
                  </a:lnTo>
                  <a:lnTo>
                    <a:pt x="261" y="563"/>
                  </a:lnTo>
                  <a:lnTo>
                    <a:pt x="262" y="563"/>
                  </a:lnTo>
                  <a:lnTo>
                    <a:pt x="263" y="563"/>
                  </a:lnTo>
                  <a:lnTo>
                    <a:pt x="263" y="565"/>
                  </a:lnTo>
                  <a:lnTo>
                    <a:pt x="264" y="565"/>
                  </a:lnTo>
                  <a:lnTo>
                    <a:pt x="264" y="566"/>
                  </a:lnTo>
                  <a:lnTo>
                    <a:pt x="266" y="566"/>
                  </a:lnTo>
                  <a:lnTo>
                    <a:pt x="267" y="566"/>
                  </a:lnTo>
                  <a:lnTo>
                    <a:pt x="268" y="567"/>
                  </a:lnTo>
                  <a:lnTo>
                    <a:pt x="268" y="568"/>
                  </a:lnTo>
                  <a:lnTo>
                    <a:pt x="268" y="570"/>
                  </a:lnTo>
                  <a:lnTo>
                    <a:pt x="269" y="571"/>
                  </a:lnTo>
                  <a:lnTo>
                    <a:pt x="271" y="572"/>
                  </a:lnTo>
                  <a:lnTo>
                    <a:pt x="271" y="573"/>
                  </a:lnTo>
                  <a:lnTo>
                    <a:pt x="271" y="575"/>
                  </a:lnTo>
                  <a:lnTo>
                    <a:pt x="272" y="576"/>
                  </a:lnTo>
                  <a:lnTo>
                    <a:pt x="272" y="577"/>
                  </a:lnTo>
                  <a:lnTo>
                    <a:pt x="272" y="578"/>
                  </a:lnTo>
                  <a:lnTo>
                    <a:pt x="271" y="580"/>
                  </a:lnTo>
                  <a:lnTo>
                    <a:pt x="271" y="581"/>
                  </a:lnTo>
                  <a:lnTo>
                    <a:pt x="272" y="581"/>
                  </a:lnTo>
                  <a:lnTo>
                    <a:pt x="272" y="582"/>
                  </a:lnTo>
                  <a:lnTo>
                    <a:pt x="272" y="584"/>
                  </a:lnTo>
                  <a:lnTo>
                    <a:pt x="271" y="585"/>
                  </a:lnTo>
                  <a:lnTo>
                    <a:pt x="269" y="586"/>
                  </a:lnTo>
                  <a:lnTo>
                    <a:pt x="269" y="587"/>
                  </a:lnTo>
                  <a:lnTo>
                    <a:pt x="268" y="587"/>
                  </a:lnTo>
                  <a:lnTo>
                    <a:pt x="267" y="589"/>
                  </a:lnTo>
                  <a:lnTo>
                    <a:pt x="266" y="590"/>
                  </a:lnTo>
                  <a:lnTo>
                    <a:pt x="266" y="591"/>
                  </a:lnTo>
                  <a:lnTo>
                    <a:pt x="264" y="591"/>
                  </a:lnTo>
                  <a:lnTo>
                    <a:pt x="263" y="592"/>
                  </a:lnTo>
                  <a:lnTo>
                    <a:pt x="263" y="594"/>
                  </a:lnTo>
                  <a:lnTo>
                    <a:pt x="263" y="595"/>
                  </a:lnTo>
                  <a:lnTo>
                    <a:pt x="262" y="595"/>
                  </a:lnTo>
                  <a:lnTo>
                    <a:pt x="262" y="596"/>
                  </a:lnTo>
                  <a:lnTo>
                    <a:pt x="262" y="597"/>
                  </a:lnTo>
                  <a:lnTo>
                    <a:pt x="261" y="599"/>
                  </a:lnTo>
                  <a:lnTo>
                    <a:pt x="261" y="600"/>
                  </a:lnTo>
                  <a:lnTo>
                    <a:pt x="259" y="601"/>
                  </a:lnTo>
                  <a:lnTo>
                    <a:pt x="258" y="601"/>
                  </a:lnTo>
                  <a:lnTo>
                    <a:pt x="257" y="602"/>
                  </a:lnTo>
                  <a:lnTo>
                    <a:pt x="256" y="601"/>
                  </a:lnTo>
                  <a:lnTo>
                    <a:pt x="254" y="601"/>
                  </a:lnTo>
                  <a:lnTo>
                    <a:pt x="253" y="601"/>
                  </a:lnTo>
                  <a:lnTo>
                    <a:pt x="252" y="602"/>
                  </a:lnTo>
                  <a:lnTo>
                    <a:pt x="250" y="602"/>
                  </a:lnTo>
                  <a:lnTo>
                    <a:pt x="250" y="604"/>
                  </a:lnTo>
                  <a:lnTo>
                    <a:pt x="249" y="604"/>
                  </a:lnTo>
                  <a:lnTo>
                    <a:pt x="248" y="605"/>
                  </a:lnTo>
                  <a:lnTo>
                    <a:pt x="247" y="605"/>
                  </a:lnTo>
                  <a:lnTo>
                    <a:pt x="247" y="604"/>
                  </a:lnTo>
                  <a:lnTo>
                    <a:pt x="245" y="604"/>
                  </a:lnTo>
                  <a:lnTo>
                    <a:pt x="244" y="604"/>
                  </a:lnTo>
                  <a:lnTo>
                    <a:pt x="244" y="605"/>
                  </a:lnTo>
                  <a:lnTo>
                    <a:pt x="244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2" y="607"/>
                  </a:lnTo>
                  <a:lnTo>
                    <a:pt x="239" y="606"/>
                  </a:lnTo>
                  <a:lnTo>
                    <a:pt x="238" y="606"/>
                  </a:lnTo>
                  <a:lnTo>
                    <a:pt x="237" y="606"/>
                  </a:lnTo>
                  <a:lnTo>
                    <a:pt x="237" y="607"/>
                  </a:lnTo>
                  <a:lnTo>
                    <a:pt x="235" y="609"/>
                  </a:lnTo>
                  <a:lnTo>
                    <a:pt x="234" y="609"/>
                  </a:lnTo>
                  <a:lnTo>
                    <a:pt x="233" y="609"/>
                  </a:lnTo>
                  <a:lnTo>
                    <a:pt x="232" y="609"/>
                  </a:lnTo>
                  <a:lnTo>
                    <a:pt x="230" y="609"/>
                  </a:lnTo>
                  <a:lnTo>
                    <a:pt x="230" y="610"/>
                  </a:lnTo>
                  <a:lnTo>
                    <a:pt x="229" y="611"/>
                  </a:lnTo>
                  <a:lnTo>
                    <a:pt x="228" y="611"/>
                  </a:lnTo>
                  <a:lnTo>
                    <a:pt x="227" y="611"/>
                  </a:lnTo>
                  <a:lnTo>
                    <a:pt x="225" y="611"/>
                  </a:lnTo>
                  <a:lnTo>
                    <a:pt x="225" y="610"/>
                  </a:lnTo>
                  <a:lnTo>
                    <a:pt x="224" y="610"/>
                  </a:lnTo>
                  <a:lnTo>
                    <a:pt x="224" y="609"/>
                  </a:lnTo>
                  <a:lnTo>
                    <a:pt x="223" y="609"/>
                  </a:lnTo>
                  <a:lnTo>
                    <a:pt x="222" y="609"/>
                  </a:lnTo>
                  <a:lnTo>
                    <a:pt x="220" y="609"/>
                  </a:lnTo>
                  <a:lnTo>
                    <a:pt x="219" y="610"/>
                  </a:lnTo>
                  <a:lnTo>
                    <a:pt x="219" y="609"/>
                  </a:lnTo>
                  <a:lnTo>
                    <a:pt x="218" y="609"/>
                  </a:lnTo>
                  <a:lnTo>
                    <a:pt x="217" y="607"/>
                  </a:lnTo>
                  <a:lnTo>
                    <a:pt x="215" y="607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6"/>
                  </a:lnTo>
                  <a:lnTo>
                    <a:pt x="212" y="606"/>
                  </a:lnTo>
                  <a:lnTo>
                    <a:pt x="210" y="606"/>
                  </a:lnTo>
                  <a:lnTo>
                    <a:pt x="209" y="606"/>
                  </a:lnTo>
                  <a:lnTo>
                    <a:pt x="209" y="605"/>
                  </a:lnTo>
                  <a:lnTo>
                    <a:pt x="208" y="605"/>
                  </a:lnTo>
                  <a:lnTo>
                    <a:pt x="207" y="605"/>
                  </a:lnTo>
                  <a:lnTo>
                    <a:pt x="205" y="605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3" y="604"/>
                  </a:lnTo>
                  <a:lnTo>
                    <a:pt x="202" y="604"/>
                  </a:lnTo>
                  <a:lnTo>
                    <a:pt x="200" y="602"/>
                  </a:lnTo>
                  <a:lnTo>
                    <a:pt x="199" y="604"/>
                  </a:lnTo>
                  <a:lnTo>
                    <a:pt x="198" y="605"/>
                  </a:lnTo>
                  <a:lnTo>
                    <a:pt x="197" y="605"/>
                  </a:lnTo>
                  <a:lnTo>
                    <a:pt x="197" y="606"/>
                  </a:lnTo>
                  <a:lnTo>
                    <a:pt x="197" y="607"/>
                  </a:lnTo>
                  <a:lnTo>
                    <a:pt x="195" y="609"/>
                  </a:lnTo>
                  <a:lnTo>
                    <a:pt x="195" y="610"/>
                  </a:lnTo>
                  <a:lnTo>
                    <a:pt x="195" y="611"/>
                  </a:lnTo>
                  <a:lnTo>
                    <a:pt x="195" y="612"/>
                  </a:lnTo>
                  <a:lnTo>
                    <a:pt x="197" y="614"/>
                  </a:lnTo>
                  <a:lnTo>
                    <a:pt x="197" y="615"/>
                  </a:lnTo>
                  <a:lnTo>
                    <a:pt x="198" y="615"/>
                  </a:lnTo>
                  <a:lnTo>
                    <a:pt x="199" y="616"/>
                  </a:lnTo>
                  <a:lnTo>
                    <a:pt x="199" y="617"/>
                  </a:lnTo>
                  <a:lnTo>
                    <a:pt x="200" y="617"/>
                  </a:lnTo>
                  <a:lnTo>
                    <a:pt x="200" y="619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203" y="621"/>
                  </a:lnTo>
                  <a:lnTo>
                    <a:pt x="204" y="621"/>
                  </a:lnTo>
                  <a:lnTo>
                    <a:pt x="204" y="622"/>
                  </a:lnTo>
                  <a:lnTo>
                    <a:pt x="205" y="622"/>
                  </a:lnTo>
                  <a:lnTo>
                    <a:pt x="205" y="624"/>
                  </a:lnTo>
                  <a:lnTo>
                    <a:pt x="207" y="624"/>
                  </a:lnTo>
                  <a:lnTo>
                    <a:pt x="208" y="624"/>
                  </a:lnTo>
                  <a:lnTo>
                    <a:pt x="209" y="624"/>
                  </a:lnTo>
                  <a:lnTo>
                    <a:pt x="210" y="625"/>
                  </a:lnTo>
                  <a:lnTo>
                    <a:pt x="212" y="625"/>
                  </a:lnTo>
                  <a:lnTo>
                    <a:pt x="212" y="626"/>
                  </a:lnTo>
                  <a:lnTo>
                    <a:pt x="213" y="626"/>
                  </a:lnTo>
                  <a:lnTo>
                    <a:pt x="213" y="627"/>
                  </a:lnTo>
                  <a:lnTo>
                    <a:pt x="213" y="629"/>
                  </a:lnTo>
                  <a:lnTo>
                    <a:pt x="214" y="629"/>
                  </a:lnTo>
                  <a:lnTo>
                    <a:pt x="214" y="630"/>
                  </a:lnTo>
                  <a:lnTo>
                    <a:pt x="214" y="631"/>
                  </a:lnTo>
                  <a:lnTo>
                    <a:pt x="214" y="632"/>
                  </a:lnTo>
                  <a:lnTo>
                    <a:pt x="215" y="632"/>
                  </a:lnTo>
                  <a:lnTo>
                    <a:pt x="217" y="632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7" y="636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4" y="637"/>
                  </a:lnTo>
                  <a:lnTo>
                    <a:pt x="214" y="639"/>
                  </a:lnTo>
                  <a:lnTo>
                    <a:pt x="214" y="640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2" y="640"/>
                  </a:lnTo>
                  <a:lnTo>
                    <a:pt x="210" y="641"/>
                  </a:lnTo>
                  <a:lnTo>
                    <a:pt x="209" y="642"/>
                  </a:lnTo>
                  <a:lnTo>
                    <a:pt x="209" y="644"/>
                  </a:lnTo>
                  <a:lnTo>
                    <a:pt x="208" y="645"/>
                  </a:lnTo>
                  <a:lnTo>
                    <a:pt x="208" y="646"/>
                  </a:lnTo>
                  <a:lnTo>
                    <a:pt x="208" y="647"/>
                  </a:lnTo>
                  <a:lnTo>
                    <a:pt x="208" y="649"/>
                  </a:lnTo>
                  <a:lnTo>
                    <a:pt x="207" y="650"/>
                  </a:lnTo>
                  <a:lnTo>
                    <a:pt x="207" y="651"/>
                  </a:lnTo>
                  <a:lnTo>
                    <a:pt x="207" y="652"/>
                  </a:lnTo>
                  <a:lnTo>
                    <a:pt x="205" y="652"/>
                  </a:lnTo>
                  <a:lnTo>
                    <a:pt x="204" y="652"/>
                  </a:lnTo>
                  <a:lnTo>
                    <a:pt x="204" y="654"/>
                  </a:lnTo>
                  <a:lnTo>
                    <a:pt x="205" y="655"/>
                  </a:lnTo>
                  <a:lnTo>
                    <a:pt x="207" y="655"/>
                  </a:lnTo>
                  <a:lnTo>
                    <a:pt x="207" y="656"/>
                  </a:lnTo>
                  <a:lnTo>
                    <a:pt x="207" y="657"/>
                  </a:lnTo>
                  <a:lnTo>
                    <a:pt x="208" y="659"/>
                  </a:lnTo>
                  <a:lnTo>
                    <a:pt x="208" y="660"/>
                  </a:lnTo>
                  <a:lnTo>
                    <a:pt x="208" y="661"/>
                  </a:lnTo>
                  <a:lnTo>
                    <a:pt x="208" y="662"/>
                  </a:lnTo>
                  <a:lnTo>
                    <a:pt x="209" y="664"/>
                  </a:lnTo>
                  <a:lnTo>
                    <a:pt x="209" y="665"/>
                  </a:lnTo>
                  <a:lnTo>
                    <a:pt x="210" y="665"/>
                  </a:lnTo>
                  <a:lnTo>
                    <a:pt x="212" y="666"/>
                  </a:lnTo>
                  <a:lnTo>
                    <a:pt x="212" y="667"/>
                  </a:lnTo>
                  <a:lnTo>
                    <a:pt x="212" y="669"/>
                  </a:lnTo>
                  <a:lnTo>
                    <a:pt x="210" y="669"/>
                  </a:lnTo>
                  <a:lnTo>
                    <a:pt x="209" y="669"/>
                  </a:lnTo>
                  <a:lnTo>
                    <a:pt x="208" y="669"/>
                  </a:lnTo>
                  <a:lnTo>
                    <a:pt x="208" y="670"/>
                  </a:lnTo>
                  <a:lnTo>
                    <a:pt x="208" y="671"/>
                  </a:lnTo>
                  <a:lnTo>
                    <a:pt x="207" y="671"/>
                  </a:lnTo>
                  <a:lnTo>
                    <a:pt x="207" y="672"/>
                  </a:lnTo>
                  <a:lnTo>
                    <a:pt x="205" y="672"/>
                  </a:lnTo>
                  <a:lnTo>
                    <a:pt x="204" y="672"/>
                  </a:lnTo>
                  <a:lnTo>
                    <a:pt x="204" y="674"/>
                  </a:lnTo>
                  <a:lnTo>
                    <a:pt x="204" y="675"/>
                  </a:lnTo>
                  <a:lnTo>
                    <a:pt x="205" y="676"/>
                  </a:lnTo>
                  <a:lnTo>
                    <a:pt x="207" y="676"/>
                  </a:lnTo>
                  <a:lnTo>
                    <a:pt x="208" y="676"/>
                  </a:lnTo>
                  <a:lnTo>
                    <a:pt x="208" y="677"/>
                  </a:lnTo>
                  <a:lnTo>
                    <a:pt x="210" y="681"/>
                  </a:lnTo>
                  <a:lnTo>
                    <a:pt x="209" y="682"/>
                  </a:lnTo>
                  <a:lnTo>
                    <a:pt x="209" y="684"/>
                  </a:lnTo>
                  <a:lnTo>
                    <a:pt x="208" y="684"/>
                  </a:lnTo>
                  <a:lnTo>
                    <a:pt x="208" y="685"/>
                  </a:lnTo>
                  <a:lnTo>
                    <a:pt x="208" y="686"/>
                  </a:lnTo>
                  <a:lnTo>
                    <a:pt x="209" y="686"/>
                  </a:lnTo>
                  <a:lnTo>
                    <a:pt x="209" y="687"/>
                  </a:lnTo>
                  <a:lnTo>
                    <a:pt x="209" y="689"/>
                  </a:lnTo>
                  <a:lnTo>
                    <a:pt x="210" y="689"/>
                  </a:lnTo>
                  <a:lnTo>
                    <a:pt x="210" y="690"/>
                  </a:lnTo>
                  <a:lnTo>
                    <a:pt x="210" y="691"/>
                  </a:lnTo>
                  <a:lnTo>
                    <a:pt x="210" y="692"/>
                  </a:lnTo>
                  <a:lnTo>
                    <a:pt x="209" y="692"/>
                  </a:lnTo>
                  <a:lnTo>
                    <a:pt x="208" y="694"/>
                  </a:lnTo>
                  <a:lnTo>
                    <a:pt x="208" y="695"/>
                  </a:lnTo>
                  <a:lnTo>
                    <a:pt x="208" y="697"/>
                  </a:lnTo>
                  <a:lnTo>
                    <a:pt x="208" y="699"/>
                  </a:lnTo>
                  <a:lnTo>
                    <a:pt x="209" y="699"/>
                  </a:lnTo>
                  <a:lnTo>
                    <a:pt x="209" y="697"/>
                  </a:lnTo>
                  <a:lnTo>
                    <a:pt x="210" y="699"/>
                  </a:lnTo>
                  <a:lnTo>
                    <a:pt x="212" y="699"/>
                  </a:lnTo>
                  <a:lnTo>
                    <a:pt x="213" y="699"/>
                  </a:lnTo>
                  <a:lnTo>
                    <a:pt x="213" y="700"/>
                  </a:lnTo>
                  <a:lnTo>
                    <a:pt x="213" y="701"/>
                  </a:lnTo>
                  <a:lnTo>
                    <a:pt x="214" y="702"/>
                  </a:lnTo>
                  <a:lnTo>
                    <a:pt x="214" y="704"/>
                  </a:lnTo>
                  <a:lnTo>
                    <a:pt x="213" y="704"/>
                  </a:lnTo>
                  <a:lnTo>
                    <a:pt x="214" y="705"/>
                  </a:lnTo>
                  <a:lnTo>
                    <a:pt x="215" y="705"/>
                  </a:lnTo>
                  <a:lnTo>
                    <a:pt x="217" y="704"/>
                  </a:lnTo>
                  <a:lnTo>
                    <a:pt x="217" y="705"/>
                  </a:lnTo>
                  <a:lnTo>
                    <a:pt x="217" y="706"/>
                  </a:lnTo>
                  <a:lnTo>
                    <a:pt x="215" y="707"/>
                  </a:lnTo>
                  <a:lnTo>
                    <a:pt x="215" y="709"/>
                  </a:lnTo>
                  <a:lnTo>
                    <a:pt x="217" y="709"/>
                  </a:lnTo>
                  <a:lnTo>
                    <a:pt x="218" y="710"/>
                  </a:lnTo>
                  <a:lnTo>
                    <a:pt x="219" y="711"/>
                  </a:lnTo>
                  <a:lnTo>
                    <a:pt x="219" y="712"/>
                  </a:lnTo>
                  <a:lnTo>
                    <a:pt x="219" y="714"/>
                  </a:lnTo>
                  <a:lnTo>
                    <a:pt x="219" y="715"/>
                  </a:lnTo>
                  <a:lnTo>
                    <a:pt x="220" y="715"/>
                  </a:lnTo>
                  <a:lnTo>
                    <a:pt x="219" y="716"/>
                  </a:lnTo>
                  <a:lnTo>
                    <a:pt x="218" y="716"/>
                  </a:lnTo>
                  <a:lnTo>
                    <a:pt x="217" y="717"/>
                  </a:lnTo>
                  <a:lnTo>
                    <a:pt x="217" y="719"/>
                  </a:lnTo>
                  <a:lnTo>
                    <a:pt x="217" y="720"/>
                  </a:lnTo>
                  <a:lnTo>
                    <a:pt x="215" y="720"/>
                  </a:lnTo>
                  <a:lnTo>
                    <a:pt x="215" y="721"/>
                  </a:lnTo>
                  <a:lnTo>
                    <a:pt x="214" y="722"/>
                  </a:lnTo>
                  <a:lnTo>
                    <a:pt x="215" y="724"/>
                  </a:lnTo>
                  <a:lnTo>
                    <a:pt x="215" y="725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5" y="729"/>
                  </a:lnTo>
                  <a:lnTo>
                    <a:pt x="214" y="729"/>
                  </a:lnTo>
                  <a:lnTo>
                    <a:pt x="214" y="727"/>
                  </a:lnTo>
                  <a:lnTo>
                    <a:pt x="213" y="727"/>
                  </a:lnTo>
                  <a:lnTo>
                    <a:pt x="212" y="729"/>
                  </a:lnTo>
                  <a:lnTo>
                    <a:pt x="212" y="730"/>
                  </a:lnTo>
                  <a:lnTo>
                    <a:pt x="213" y="731"/>
                  </a:lnTo>
                  <a:lnTo>
                    <a:pt x="212" y="731"/>
                  </a:lnTo>
                  <a:lnTo>
                    <a:pt x="212" y="732"/>
                  </a:lnTo>
                  <a:lnTo>
                    <a:pt x="210" y="732"/>
                  </a:lnTo>
                  <a:lnTo>
                    <a:pt x="210" y="734"/>
                  </a:lnTo>
                  <a:lnTo>
                    <a:pt x="212" y="735"/>
                  </a:lnTo>
                  <a:lnTo>
                    <a:pt x="212" y="736"/>
                  </a:lnTo>
                  <a:lnTo>
                    <a:pt x="213" y="736"/>
                  </a:lnTo>
                  <a:lnTo>
                    <a:pt x="213" y="737"/>
                  </a:lnTo>
                  <a:lnTo>
                    <a:pt x="213" y="739"/>
                  </a:lnTo>
                  <a:lnTo>
                    <a:pt x="214" y="740"/>
                  </a:lnTo>
                  <a:lnTo>
                    <a:pt x="215" y="740"/>
                  </a:lnTo>
                  <a:lnTo>
                    <a:pt x="217" y="74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1997" y="2620"/>
              <a:ext cx="531" cy="572"/>
            </a:xfrm>
            <a:custGeom>
              <a:avLst/>
              <a:gdLst/>
              <a:ahLst/>
              <a:cxnLst>
                <a:cxn ang="0">
                  <a:pos x="527" y="14"/>
                </a:cxn>
                <a:cxn ang="0">
                  <a:pos x="521" y="25"/>
                </a:cxn>
                <a:cxn ang="0">
                  <a:pos x="508" y="31"/>
                </a:cxn>
                <a:cxn ang="0">
                  <a:pos x="506" y="41"/>
                </a:cxn>
                <a:cxn ang="0">
                  <a:pos x="503" y="51"/>
                </a:cxn>
                <a:cxn ang="0">
                  <a:pos x="496" y="54"/>
                </a:cxn>
                <a:cxn ang="0">
                  <a:pos x="504" y="66"/>
                </a:cxn>
                <a:cxn ang="0">
                  <a:pos x="492" y="75"/>
                </a:cxn>
                <a:cxn ang="0">
                  <a:pos x="488" y="90"/>
                </a:cxn>
                <a:cxn ang="0">
                  <a:pos x="474" y="103"/>
                </a:cxn>
                <a:cxn ang="0">
                  <a:pos x="471" y="118"/>
                </a:cxn>
                <a:cxn ang="0">
                  <a:pos x="477" y="130"/>
                </a:cxn>
                <a:cxn ang="0">
                  <a:pos x="484" y="139"/>
                </a:cxn>
                <a:cxn ang="0">
                  <a:pos x="491" y="155"/>
                </a:cxn>
                <a:cxn ang="0">
                  <a:pos x="487" y="170"/>
                </a:cxn>
                <a:cxn ang="0">
                  <a:pos x="474" y="180"/>
                </a:cxn>
                <a:cxn ang="0">
                  <a:pos x="462" y="186"/>
                </a:cxn>
                <a:cxn ang="0">
                  <a:pos x="452" y="195"/>
                </a:cxn>
                <a:cxn ang="0">
                  <a:pos x="439" y="196"/>
                </a:cxn>
                <a:cxn ang="0">
                  <a:pos x="419" y="203"/>
                </a:cxn>
                <a:cxn ang="0">
                  <a:pos x="406" y="194"/>
                </a:cxn>
                <a:cxn ang="0">
                  <a:pos x="402" y="206"/>
                </a:cxn>
                <a:cxn ang="0">
                  <a:pos x="397" y="211"/>
                </a:cxn>
                <a:cxn ang="0">
                  <a:pos x="383" y="216"/>
                </a:cxn>
                <a:cxn ang="0">
                  <a:pos x="373" y="228"/>
                </a:cxn>
                <a:cxn ang="0">
                  <a:pos x="363" y="235"/>
                </a:cxn>
                <a:cxn ang="0">
                  <a:pos x="356" y="241"/>
                </a:cxn>
                <a:cxn ang="0">
                  <a:pos x="344" y="245"/>
                </a:cxn>
                <a:cxn ang="0">
                  <a:pos x="330" y="255"/>
                </a:cxn>
                <a:cxn ang="0">
                  <a:pos x="319" y="260"/>
                </a:cxn>
                <a:cxn ang="0">
                  <a:pos x="305" y="274"/>
                </a:cxn>
                <a:cxn ang="0">
                  <a:pos x="292" y="290"/>
                </a:cxn>
                <a:cxn ang="0">
                  <a:pos x="284" y="299"/>
                </a:cxn>
                <a:cxn ang="0">
                  <a:pos x="264" y="295"/>
                </a:cxn>
                <a:cxn ang="0">
                  <a:pos x="254" y="302"/>
                </a:cxn>
                <a:cxn ang="0">
                  <a:pos x="234" y="303"/>
                </a:cxn>
                <a:cxn ang="0">
                  <a:pos x="217" y="293"/>
                </a:cxn>
                <a:cxn ang="0">
                  <a:pos x="204" y="303"/>
                </a:cxn>
                <a:cxn ang="0">
                  <a:pos x="185" y="309"/>
                </a:cxn>
                <a:cxn ang="0">
                  <a:pos x="177" y="323"/>
                </a:cxn>
                <a:cxn ang="0">
                  <a:pos x="164" y="338"/>
                </a:cxn>
                <a:cxn ang="0">
                  <a:pos x="144" y="328"/>
                </a:cxn>
                <a:cxn ang="0">
                  <a:pos x="106" y="329"/>
                </a:cxn>
                <a:cxn ang="0">
                  <a:pos x="93" y="339"/>
                </a:cxn>
                <a:cxn ang="0">
                  <a:pos x="83" y="355"/>
                </a:cxn>
                <a:cxn ang="0">
                  <a:pos x="68" y="370"/>
                </a:cxn>
                <a:cxn ang="0">
                  <a:pos x="76" y="387"/>
                </a:cxn>
                <a:cxn ang="0">
                  <a:pos x="89" y="409"/>
                </a:cxn>
                <a:cxn ang="0">
                  <a:pos x="100" y="423"/>
                </a:cxn>
                <a:cxn ang="0">
                  <a:pos x="96" y="439"/>
                </a:cxn>
                <a:cxn ang="0">
                  <a:pos x="85" y="457"/>
                </a:cxn>
                <a:cxn ang="0">
                  <a:pos x="71" y="469"/>
                </a:cxn>
                <a:cxn ang="0">
                  <a:pos x="69" y="489"/>
                </a:cxn>
                <a:cxn ang="0">
                  <a:pos x="78" y="499"/>
                </a:cxn>
                <a:cxn ang="0">
                  <a:pos x="78" y="518"/>
                </a:cxn>
                <a:cxn ang="0">
                  <a:pos x="68" y="533"/>
                </a:cxn>
                <a:cxn ang="0">
                  <a:pos x="50" y="538"/>
                </a:cxn>
                <a:cxn ang="0">
                  <a:pos x="31" y="546"/>
                </a:cxn>
                <a:cxn ang="0">
                  <a:pos x="9" y="551"/>
                </a:cxn>
                <a:cxn ang="0">
                  <a:pos x="1" y="568"/>
                </a:cxn>
              </a:cxnLst>
              <a:rect l="0" t="0" r="r" b="b"/>
              <a:pathLst>
                <a:path w="531" h="572">
                  <a:moveTo>
                    <a:pt x="531" y="0"/>
                  </a:moveTo>
                  <a:lnTo>
                    <a:pt x="531" y="1"/>
                  </a:lnTo>
                  <a:lnTo>
                    <a:pt x="529" y="1"/>
                  </a:lnTo>
                  <a:lnTo>
                    <a:pt x="528" y="1"/>
                  </a:lnTo>
                  <a:lnTo>
                    <a:pt x="528" y="2"/>
                  </a:lnTo>
                  <a:lnTo>
                    <a:pt x="528" y="4"/>
                  </a:lnTo>
                  <a:lnTo>
                    <a:pt x="527" y="4"/>
                  </a:lnTo>
                  <a:lnTo>
                    <a:pt x="526" y="4"/>
                  </a:lnTo>
                  <a:lnTo>
                    <a:pt x="524" y="5"/>
                  </a:lnTo>
                  <a:lnTo>
                    <a:pt x="524" y="6"/>
                  </a:lnTo>
                  <a:lnTo>
                    <a:pt x="523" y="6"/>
                  </a:lnTo>
                  <a:lnTo>
                    <a:pt x="523" y="7"/>
                  </a:lnTo>
                  <a:lnTo>
                    <a:pt x="523" y="9"/>
                  </a:lnTo>
                  <a:lnTo>
                    <a:pt x="524" y="10"/>
                  </a:lnTo>
                  <a:lnTo>
                    <a:pt x="524" y="11"/>
                  </a:lnTo>
                  <a:lnTo>
                    <a:pt x="526" y="12"/>
                  </a:lnTo>
                  <a:lnTo>
                    <a:pt x="527" y="14"/>
                  </a:lnTo>
                  <a:lnTo>
                    <a:pt x="526" y="14"/>
                  </a:lnTo>
                  <a:lnTo>
                    <a:pt x="526" y="15"/>
                  </a:lnTo>
                  <a:lnTo>
                    <a:pt x="526" y="16"/>
                  </a:lnTo>
                  <a:lnTo>
                    <a:pt x="526" y="17"/>
                  </a:lnTo>
                  <a:lnTo>
                    <a:pt x="526" y="19"/>
                  </a:lnTo>
                  <a:lnTo>
                    <a:pt x="524" y="19"/>
                  </a:lnTo>
                  <a:lnTo>
                    <a:pt x="524" y="17"/>
                  </a:lnTo>
                  <a:lnTo>
                    <a:pt x="523" y="17"/>
                  </a:lnTo>
                  <a:lnTo>
                    <a:pt x="522" y="17"/>
                  </a:lnTo>
                  <a:lnTo>
                    <a:pt x="521" y="17"/>
                  </a:lnTo>
                  <a:lnTo>
                    <a:pt x="519" y="17"/>
                  </a:lnTo>
                  <a:lnTo>
                    <a:pt x="519" y="19"/>
                  </a:lnTo>
                  <a:lnTo>
                    <a:pt x="518" y="20"/>
                  </a:lnTo>
                  <a:lnTo>
                    <a:pt x="518" y="21"/>
                  </a:lnTo>
                  <a:lnTo>
                    <a:pt x="519" y="22"/>
                  </a:lnTo>
                  <a:lnTo>
                    <a:pt x="519" y="24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19" y="25"/>
                  </a:lnTo>
                  <a:lnTo>
                    <a:pt x="518" y="24"/>
                  </a:lnTo>
                  <a:lnTo>
                    <a:pt x="517" y="25"/>
                  </a:lnTo>
                  <a:lnTo>
                    <a:pt x="517" y="26"/>
                  </a:lnTo>
                  <a:lnTo>
                    <a:pt x="516" y="26"/>
                  </a:lnTo>
                  <a:lnTo>
                    <a:pt x="516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2" y="30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09" y="32"/>
                  </a:lnTo>
                  <a:lnTo>
                    <a:pt x="509" y="34"/>
                  </a:lnTo>
                  <a:lnTo>
                    <a:pt x="508" y="32"/>
                  </a:lnTo>
                  <a:lnTo>
                    <a:pt x="508" y="31"/>
                  </a:lnTo>
                  <a:lnTo>
                    <a:pt x="507" y="31"/>
                  </a:lnTo>
                  <a:lnTo>
                    <a:pt x="507" y="32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5"/>
                  </a:lnTo>
                  <a:lnTo>
                    <a:pt x="506" y="35"/>
                  </a:lnTo>
                  <a:lnTo>
                    <a:pt x="506" y="36"/>
                  </a:lnTo>
                  <a:lnTo>
                    <a:pt x="506" y="37"/>
                  </a:lnTo>
                  <a:lnTo>
                    <a:pt x="507" y="37"/>
                  </a:lnTo>
                  <a:lnTo>
                    <a:pt x="508" y="37"/>
                  </a:lnTo>
                  <a:lnTo>
                    <a:pt x="509" y="37"/>
                  </a:lnTo>
                  <a:lnTo>
                    <a:pt x="511" y="39"/>
                  </a:lnTo>
                  <a:lnTo>
                    <a:pt x="509" y="40"/>
                  </a:lnTo>
                  <a:lnTo>
                    <a:pt x="509" y="41"/>
                  </a:lnTo>
                  <a:lnTo>
                    <a:pt x="508" y="41"/>
                  </a:lnTo>
                  <a:lnTo>
                    <a:pt x="507" y="41"/>
                  </a:lnTo>
                  <a:lnTo>
                    <a:pt x="506" y="41"/>
                  </a:lnTo>
                  <a:lnTo>
                    <a:pt x="504" y="41"/>
                  </a:lnTo>
                  <a:lnTo>
                    <a:pt x="504" y="42"/>
                  </a:lnTo>
                  <a:lnTo>
                    <a:pt x="504" y="44"/>
                  </a:lnTo>
                  <a:lnTo>
                    <a:pt x="504" y="45"/>
                  </a:lnTo>
                  <a:lnTo>
                    <a:pt x="503" y="46"/>
                  </a:lnTo>
                  <a:lnTo>
                    <a:pt x="503" y="48"/>
                  </a:lnTo>
                  <a:lnTo>
                    <a:pt x="502" y="48"/>
                  </a:lnTo>
                  <a:lnTo>
                    <a:pt x="502" y="46"/>
                  </a:lnTo>
                  <a:lnTo>
                    <a:pt x="501" y="46"/>
                  </a:lnTo>
                  <a:lnTo>
                    <a:pt x="501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1" y="48"/>
                  </a:lnTo>
                  <a:lnTo>
                    <a:pt x="501" y="49"/>
                  </a:lnTo>
                  <a:lnTo>
                    <a:pt x="501" y="50"/>
                  </a:lnTo>
                  <a:lnTo>
                    <a:pt x="502" y="50"/>
                  </a:lnTo>
                  <a:lnTo>
                    <a:pt x="503" y="51"/>
                  </a:lnTo>
                  <a:lnTo>
                    <a:pt x="502" y="53"/>
                  </a:lnTo>
                  <a:lnTo>
                    <a:pt x="502" y="54"/>
                  </a:lnTo>
                  <a:lnTo>
                    <a:pt x="502" y="55"/>
                  </a:lnTo>
                  <a:lnTo>
                    <a:pt x="502" y="56"/>
                  </a:lnTo>
                  <a:lnTo>
                    <a:pt x="502" y="58"/>
                  </a:lnTo>
                  <a:lnTo>
                    <a:pt x="502" y="59"/>
                  </a:lnTo>
                  <a:lnTo>
                    <a:pt x="501" y="59"/>
                  </a:lnTo>
                  <a:lnTo>
                    <a:pt x="499" y="59"/>
                  </a:lnTo>
                  <a:lnTo>
                    <a:pt x="498" y="59"/>
                  </a:lnTo>
                  <a:lnTo>
                    <a:pt x="498" y="58"/>
                  </a:lnTo>
                  <a:lnTo>
                    <a:pt x="498" y="56"/>
                  </a:lnTo>
                  <a:lnTo>
                    <a:pt x="498" y="55"/>
                  </a:lnTo>
                  <a:lnTo>
                    <a:pt x="498" y="54"/>
                  </a:lnTo>
                  <a:lnTo>
                    <a:pt x="497" y="54"/>
                  </a:lnTo>
                  <a:lnTo>
                    <a:pt x="497" y="53"/>
                  </a:lnTo>
                  <a:lnTo>
                    <a:pt x="497" y="54"/>
                  </a:lnTo>
                  <a:lnTo>
                    <a:pt x="496" y="54"/>
                  </a:lnTo>
                  <a:lnTo>
                    <a:pt x="496" y="55"/>
                  </a:lnTo>
                  <a:lnTo>
                    <a:pt x="494" y="55"/>
                  </a:lnTo>
                  <a:lnTo>
                    <a:pt x="496" y="56"/>
                  </a:lnTo>
                  <a:lnTo>
                    <a:pt x="496" y="58"/>
                  </a:lnTo>
                  <a:lnTo>
                    <a:pt x="496" y="59"/>
                  </a:lnTo>
                  <a:lnTo>
                    <a:pt x="497" y="59"/>
                  </a:lnTo>
                  <a:lnTo>
                    <a:pt x="497" y="60"/>
                  </a:lnTo>
                  <a:lnTo>
                    <a:pt x="498" y="60"/>
                  </a:lnTo>
                  <a:lnTo>
                    <a:pt x="498" y="61"/>
                  </a:lnTo>
                  <a:lnTo>
                    <a:pt x="498" y="63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3"/>
                  </a:lnTo>
                  <a:lnTo>
                    <a:pt x="503" y="63"/>
                  </a:lnTo>
                  <a:lnTo>
                    <a:pt x="503" y="64"/>
                  </a:lnTo>
                  <a:lnTo>
                    <a:pt x="503" y="65"/>
                  </a:lnTo>
                  <a:lnTo>
                    <a:pt x="504" y="66"/>
                  </a:lnTo>
                  <a:lnTo>
                    <a:pt x="504" y="68"/>
                  </a:lnTo>
                  <a:lnTo>
                    <a:pt x="506" y="68"/>
                  </a:lnTo>
                  <a:lnTo>
                    <a:pt x="504" y="69"/>
                  </a:lnTo>
                  <a:lnTo>
                    <a:pt x="503" y="69"/>
                  </a:lnTo>
                  <a:lnTo>
                    <a:pt x="502" y="69"/>
                  </a:lnTo>
                  <a:lnTo>
                    <a:pt x="501" y="69"/>
                  </a:lnTo>
                  <a:lnTo>
                    <a:pt x="501" y="70"/>
                  </a:lnTo>
                  <a:lnTo>
                    <a:pt x="501" y="71"/>
                  </a:lnTo>
                  <a:lnTo>
                    <a:pt x="499" y="71"/>
                  </a:lnTo>
                  <a:lnTo>
                    <a:pt x="498" y="71"/>
                  </a:lnTo>
                  <a:lnTo>
                    <a:pt x="497" y="71"/>
                  </a:lnTo>
                  <a:lnTo>
                    <a:pt x="496" y="71"/>
                  </a:lnTo>
                  <a:lnTo>
                    <a:pt x="496" y="73"/>
                  </a:lnTo>
                  <a:lnTo>
                    <a:pt x="494" y="73"/>
                  </a:lnTo>
                  <a:lnTo>
                    <a:pt x="493" y="74"/>
                  </a:lnTo>
                  <a:lnTo>
                    <a:pt x="493" y="75"/>
                  </a:lnTo>
                  <a:lnTo>
                    <a:pt x="492" y="75"/>
                  </a:lnTo>
                  <a:lnTo>
                    <a:pt x="492" y="76"/>
                  </a:lnTo>
                  <a:lnTo>
                    <a:pt x="492" y="78"/>
                  </a:lnTo>
                  <a:lnTo>
                    <a:pt x="492" y="79"/>
                  </a:lnTo>
                  <a:lnTo>
                    <a:pt x="492" y="80"/>
                  </a:lnTo>
                  <a:lnTo>
                    <a:pt x="491" y="80"/>
                  </a:lnTo>
                  <a:lnTo>
                    <a:pt x="491" y="81"/>
                  </a:lnTo>
                  <a:lnTo>
                    <a:pt x="489" y="81"/>
                  </a:lnTo>
                  <a:lnTo>
                    <a:pt x="488" y="83"/>
                  </a:lnTo>
                  <a:lnTo>
                    <a:pt x="488" y="84"/>
                  </a:lnTo>
                  <a:lnTo>
                    <a:pt x="489" y="85"/>
                  </a:lnTo>
                  <a:lnTo>
                    <a:pt x="488" y="85"/>
                  </a:lnTo>
                  <a:lnTo>
                    <a:pt x="487" y="85"/>
                  </a:lnTo>
                  <a:lnTo>
                    <a:pt x="486" y="86"/>
                  </a:lnTo>
                  <a:lnTo>
                    <a:pt x="487" y="88"/>
                  </a:lnTo>
                  <a:lnTo>
                    <a:pt x="488" y="88"/>
                  </a:lnTo>
                  <a:lnTo>
                    <a:pt x="488" y="89"/>
                  </a:lnTo>
                  <a:lnTo>
                    <a:pt x="488" y="90"/>
                  </a:lnTo>
                  <a:lnTo>
                    <a:pt x="488" y="91"/>
                  </a:lnTo>
                  <a:lnTo>
                    <a:pt x="487" y="91"/>
                  </a:lnTo>
                  <a:lnTo>
                    <a:pt x="486" y="91"/>
                  </a:lnTo>
                  <a:lnTo>
                    <a:pt x="486" y="93"/>
                  </a:lnTo>
                  <a:lnTo>
                    <a:pt x="484" y="94"/>
                  </a:lnTo>
                  <a:lnTo>
                    <a:pt x="484" y="95"/>
                  </a:lnTo>
                  <a:lnTo>
                    <a:pt x="483" y="95"/>
                  </a:lnTo>
                  <a:lnTo>
                    <a:pt x="482" y="95"/>
                  </a:lnTo>
                  <a:lnTo>
                    <a:pt x="481" y="96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79" y="99"/>
                  </a:lnTo>
                  <a:lnTo>
                    <a:pt x="478" y="100"/>
                  </a:lnTo>
                  <a:lnTo>
                    <a:pt x="477" y="100"/>
                  </a:lnTo>
                  <a:lnTo>
                    <a:pt x="476" y="101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3" y="106"/>
                  </a:lnTo>
                  <a:lnTo>
                    <a:pt x="473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6" y="114"/>
                  </a:lnTo>
                  <a:lnTo>
                    <a:pt x="474" y="115"/>
                  </a:lnTo>
                  <a:lnTo>
                    <a:pt x="473" y="115"/>
                  </a:lnTo>
                  <a:lnTo>
                    <a:pt x="473" y="116"/>
                  </a:lnTo>
                  <a:lnTo>
                    <a:pt x="472" y="116"/>
                  </a:lnTo>
                  <a:lnTo>
                    <a:pt x="471" y="116"/>
                  </a:lnTo>
                  <a:lnTo>
                    <a:pt x="469" y="118"/>
                  </a:lnTo>
                  <a:lnTo>
                    <a:pt x="471" y="118"/>
                  </a:lnTo>
                  <a:lnTo>
                    <a:pt x="471" y="119"/>
                  </a:lnTo>
                  <a:lnTo>
                    <a:pt x="469" y="119"/>
                  </a:lnTo>
                  <a:lnTo>
                    <a:pt x="469" y="120"/>
                  </a:lnTo>
                  <a:lnTo>
                    <a:pt x="469" y="121"/>
                  </a:lnTo>
                  <a:lnTo>
                    <a:pt x="468" y="121"/>
                  </a:lnTo>
                  <a:lnTo>
                    <a:pt x="469" y="123"/>
                  </a:lnTo>
                  <a:lnTo>
                    <a:pt x="471" y="123"/>
                  </a:lnTo>
                  <a:lnTo>
                    <a:pt x="472" y="124"/>
                  </a:lnTo>
                  <a:lnTo>
                    <a:pt x="473" y="123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6" y="124"/>
                  </a:lnTo>
                  <a:lnTo>
                    <a:pt x="476" y="125"/>
                  </a:lnTo>
                  <a:lnTo>
                    <a:pt x="476" y="126"/>
                  </a:lnTo>
                  <a:lnTo>
                    <a:pt x="476" y="128"/>
                  </a:lnTo>
                  <a:lnTo>
                    <a:pt x="476" y="129"/>
                  </a:lnTo>
                  <a:lnTo>
                    <a:pt x="477" y="130"/>
                  </a:lnTo>
                  <a:lnTo>
                    <a:pt x="478" y="130"/>
                  </a:lnTo>
                  <a:lnTo>
                    <a:pt x="479" y="130"/>
                  </a:lnTo>
                  <a:lnTo>
                    <a:pt x="481" y="131"/>
                  </a:lnTo>
                  <a:lnTo>
                    <a:pt x="481" y="130"/>
                  </a:lnTo>
                  <a:lnTo>
                    <a:pt x="482" y="130"/>
                  </a:lnTo>
                  <a:lnTo>
                    <a:pt x="482" y="129"/>
                  </a:lnTo>
                  <a:lnTo>
                    <a:pt x="483" y="129"/>
                  </a:lnTo>
                  <a:lnTo>
                    <a:pt x="483" y="130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3" y="134"/>
                  </a:lnTo>
                  <a:lnTo>
                    <a:pt x="484" y="134"/>
                  </a:lnTo>
                  <a:lnTo>
                    <a:pt x="486" y="134"/>
                  </a:lnTo>
                  <a:lnTo>
                    <a:pt x="486" y="135"/>
                  </a:lnTo>
                  <a:lnTo>
                    <a:pt x="486" y="136"/>
                  </a:lnTo>
                  <a:lnTo>
                    <a:pt x="486" y="138"/>
                  </a:lnTo>
                  <a:lnTo>
                    <a:pt x="484" y="139"/>
                  </a:lnTo>
                  <a:lnTo>
                    <a:pt x="484" y="140"/>
                  </a:lnTo>
                  <a:lnTo>
                    <a:pt x="483" y="141"/>
                  </a:lnTo>
                  <a:lnTo>
                    <a:pt x="483" y="143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3" y="146"/>
                  </a:lnTo>
                  <a:lnTo>
                    <a:pt x="483" y="148"/>
                  </a:lnTo>
                  <a:lnTo>
                    <a:pt x="484" y="148"/>
                  </a:lnTo>
                  <a:lnTo>
                    <a:pt x="484" y="149"/>
                  </a:lnTo>
                  <a:lnTo>
                    <a:pt x="484" y="151"/>
                  </a:lnTo>
                  <a:lnTo>
                    <a:pt x="486" y="151"/>
                  </a:lnTo>
                  <a:lnTo>
                    <a:pt x="487" y="153"/>
                  </a:lnTo>
                  <a:lnTo>
                    <a:pt x="488" y="153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91" y="154"/>
                  </a:lnTo>
                  <a:lnTo>
                    <a:pt x="491" y="155"/>
                  </a:lnTo>
                  <a:lnTo>
                    <a:pt x="491" y="156"/>
                  </a:lnTo>
                  <a:lnTo>
                    <a:pt x="489" y="158"/>
                  </a:lnTo>
                  <a:lnTo>
                    <a:pt x="491" y="158"/>
                  </a:lnTo>
                  <a:lnTo>
                    <a:pt x="491" y="159"/>
                  </a:lnTo>
                  <a:lnTo>
                    <a:pt x="491" y="160"/>
                  </a:lnTo>
                  <a:lnTo>
                    <a:pt x="489" y="160"/>
                  </a:lnTo>
                  <a:lnTo>
                    <a:pt x="491" y="161"/>
                  </a:lnTo>
                  <a:lnTo>
                    <a:pt x="491" y="163"/>
                  </a:lnTo>
                  <a:lnTo>
                    <a:pt x="489" y="164"/>
                  </a:lnTo>
                  <a:lnTo>
                    <a:pt x="489" y="165"/>
                  </a:lnTo>
                  <a:lnTo>
                    <a:pt x="489" y="166"/>
                  </a:lnTo>
                  <a:lnTo>
                    <a:pt x="489" y="168"/>
                  </a:lnTo>
                  <a:lnTo>
                    <a:pt x="488" y="168"/>
                  </a:lnTo>
                  <a:lnTo>
                    <a:pt x="487" y="168"/>
                  </a:lnTo>
                  <a:lnTo>
                    <a:pt x="487" y="169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6" y="170"/>
                  </a:lnTo>
                  <a:lnTo>
                    <a:pt x="486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6" y="174"/>
                  </a:lnTo>
                  <a:lnTo>
                    <a:pt x="484" y="175"/>
                  </a:lnTo>
                  <a:lnTo>
                    <a:pt x="486" y="176"/>
                  </a:lnTo>
                  <a:lnTo>
                    <a:pt x="486" y="178"/>
                  </a:lnTo>
                  <a:lnTo>
                    <a:pt x="484" y="179"/>
                  </a:lnTo>
                  <a:lnTo>
                    <a:pt x="483" y="179"/>
                  </a:lnTo>
                  <a:lnTo>
                    <a:pt x="482" y="181"/>
                  </a:lnTo>
                  <a:lnTo>
                    <a:pt x="481" y="181"/>
                  </a:lnTo>
                  <a:lnTo>
                    <a:pt x="479" y="181"/>
                  </a:lnTo>
                  <a:lnTo>
                    <a:pt x="478" y="180"/>
                  </a:lnTo>
                  <a:lnTo>
                    <a:pt x="477" y="180"/>
                  </a:lnTo>
                  <a:lnTo>
                    <a:pt x="476" y="180"/>
                  </a:lnTo>
                  <a:lnTo>
                    <a:pt x="474" y="180"/>
                  </a:lnTo>
                  <a:lnTo>
                    <a:pt x="473" y="180"/>
                  </a:lnTo>
                  <a:lnTo>
                    <a:pt x="473" y="179"/>
                  </a:lnTo>
                  <a:lnTo>
                    <a:pt x="472" y="178"/>
                  </a:lnTo>
                  <a:lnTo>
                    <a:pt x="471" y="178"/>
                  </a:lnTo>
                  <a:lnTo>
                    <a:pt x="469" y="178"/>
                  </a:lnTo>
                  <a:lnTo>
                    <a:pt x="469" y="179"/>
                  </a:lnTo>
                  <a:lnTo>
                    <a:pt x="468" y="179"/>
                  </a:lnTo>
                  <a:lnTo>
                    <a:pt x="468" y="180"/>
                  </a:lnTo>
                  <a:lnTo>
                    <a:pt x="467" y="180"/>
                  </a:lnTo>
                  <a:lnTo>
                    <a:pt x="467" y="181"/>
                  </a:lnTo>
                  <a:lnTo>
                    <a:pt x="464" y="181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2" y="184"/>
                  </a:lnTo>
                  <a:lnTo>
                    <a:pt x="462" y="185"/>
                  </a:lnTo>
                  <a:lnTo>
                    <a:pt x="463" y="186"/>
                  </a:lnTo>
                  <a:lnTo>
                    <a:pt x="462" y="186"/>
                  </a:lnTo>
                  <a:lnTo>
                    <a:pt x="461" y="186"/>
                  </a:lnTo>
                  <a:lnTo>
                    <a:pt x="459" y="185"/>
                  </a:lnTo>
                  <a:lnTo>
                    <a:pt x="458" y="185"/>
                  </a:lnTo>
                  <a:lnTo>
                    <a:pt x="457" y="185"/>
                  </a:lnTo>
                  <a:lnTo>
                    <a:pt x="457" y="186"/>
                  </a:lnTo>
                  <a:lnTo>
                    <a:pt x="457" y="188"/>
                  </a:lnTo>
                  <a:lnTo>
                    <a:pt x="456" y="188"/>
                  </a:lnTo>
                  <a:lnTo>
                    <a:pt x="456" y="189"/>
                  </a:lnTo>
                  <a:lnTo>
                    <a:pt x="456" y="190"/>
                  </a:lnTo>
                  <a:lnTo>
                    <a:pt x="456" y="191"/>
                  </a:lnTo>
                  <a:lnTo>
                    <a:pt x="457" y="193"/>
                  </a:lnTo>
                  <a:lnTo>
                    <a:pt x="458" y="194"/>
                  </a:lnTo>
                  <a:lnTo>
                    <a:pt x="457" y="194"/>
                  </a:lnTo>
                  <a:lnTo>
                    <a:pt x="456" y="195"/>
                  </a:lnTo>
                  <a:lnTo>
                    <a:pt x="456" y="196"/>
                  </a:lnTo>
                  <a:lnTo>
                    <a:pt x="454" y="196"/>
                  </a:lnTo>
                  <a:lnTo>
                    <a:pt x="452" y="195"/>
                  </a:lnTo>
                  <a:lnTo>
                    <a:pt x="452" y="194"/>
                  </a:lnTo>
                  <a:lnTo>
                    <a:pt x="451" y="194"/>
                  </a:lnTo>
                  <a:lnTo>
                    <a:pt x="451" y="193"/>
                  </a:lnTo>
                  <a:lnTo>
                    <a:pt x="449" y="193"/>
                  </a:lnTo>
                  <a:lnTo>
                    <a:pt x="448" y="191"/>
                  </a:lnTo>
                  <a:lnTo>
                    <a:pt x="448" y="190"/>
                  </a:lnTo>
                  <a:lnTo>
                    <a:pt x="447" y="191"/>
                  </a:lnTo>
                  <a:lnTo>
                    <a:pt x="446" y="193"/>
                  </a:lnTo>
                  <a:lnTo>
                    <a:pt x="444" y="191"/>
                  </a:lnTo>
                  <a:lnTo>
                    <a:pt x="444" y="190"/>
                  </a:lnTo>
                  <a:lnTo>
                    <a:pt x="443" y="190"/>
                  </a:lnTo>
                  <a:lnTo>
                    <a:pt x="443" y="191"/>
                  </a:lnTo>
                  <a:lnTo>
                    <a:pt x="442" y="193"/>
                  </a:lnTo>
                  <a:lnTo>
                    <a:pt x="442" y="194"/>
                  </a:lnTo>
                  <a:lnTo>
                    <a:pt x="441" y="194"/>
                  </a:lnTo>
                  <a:lnTo>
                    <a:pt x="441" y="196"/>
                  </a:lnTo>
                  <a:lnTo>
                    <a:pt x="439" y="196"/>
                  </a:lnTo>
                  <a:lnTo>
                    <a:pt x="439" y="198"/>
                  </a:lnTo>
                  <a:lnTo>
                    <a:pt x="438" y="198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200"/>
                  </a:lnTo>
                  <a:lnTo>
                    <a:pt x="434" y="199"/>
                  </a:lnTo>
                  <a:lnTo>
                    <a:pt x="433" y="199"/>
                  </a:lnTo>
                  <a:lnTo>
                    <a:pt x="431" y="200"/>
                  </a:lnTo>
                  <a:lnTo>
                    <a:pt x="429" y="200"/>
                  </a:lnTo>
                  <a:lnTo>
                    <a:pt x="428" y="200"/>
                  </a:lnTo>
                  <a:lnTo>
                    <a:pt x="427" y="201"/>
                  </a:lnTo>
                  <a:lnTo>
                    <a:pt x="426" y="201"/>
                  </a:lnTo>
                  <a:lnTo>
                    <a:pt x="424" y="201"/>
                  </a:lnTo>
                  <a:lnTo>
                    <a:pt x="424" y="203"/>
                  </a:lnTo>
                  <a:lnTo>
                    <a:pt x="423" y="203"/>
                  </a:lnTo>
                  <a:lnTo>
                    <a:pt x="422" y="203"/>
                  </a:lnTo>
                  <a:lnTo>
                    <a:pt x="419" y="203"/>
                  </a:lnTo>
                  <a:lnTo>
                    <a:pt x="419" y="201"/>
                  </a:lnTo>
                  <a:lnTo>
                    <a:pt x="418" y="200"/>
                  </a:lnTo>
                  <a:lnTo>
                    <a:pt x="419" y="200"/>
                  </a:lnTo>
                  <a:lnTo>
                    <a:pt x="418" y="199"/>
                  </a:lnTo>
                  <a:lnTo>
                    <a:pt x="417" y="198"/>
                  </a:lnTo>
                  <a:lnTo>
                    <a:pt x="417" y="196"/>
                  </a:lnTo>
                  <a:lnTo>
                    <a:pt x="417" y="195"/>
                  </a:lnTo>
                  <a:lnTo>
                    <a:pt x="416" y="194"/>
                  </a:lnTo>
                  <a:lnTo>
                    <a:pt x="414" y="194"/>
                  </a:lnTo>
                  <a:lnTo>
                    <a:pt x="413" y="194"/>
                  </a:lnTo>
                  <a:lnTo>
                    <a:pt x="412" y="194"/>
                  </a:lnTo>
                  <a:lnTo>
                    <a:pt x="411" y="194"/>
                  </a:lnTo>
                  <a:lnTo>
                    <a:pt x="409" y="194"/>
                  </a:lnTo>
                  <a:lnTo>
                    <a:pt x="409" y="195"/>
                  </a:lnTo>
                  <a:lnTo>
                    <a:pt x="408" y="195"/>
                  </a:lnTo>
                  <a:lnTo>
                    <a:pt x="407" y="194"/>
                  </a:lnTo>
                  <a:lnTo>
                    <a:pt x="406" y="194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6" y="198"/>
                  </a:lnTo>
                  <a:lnTo>
                    <a:pt x="404" y="198"/>
                  </a:lnTo>
                  <a:lnTo>
                    <a:pt x="404" y="199"/>
                  </a:lnTo>
                  <a:lnTo>
                    <a:pt x="404" y="200"/>
                  </a:lnTo>
                  <a:lnTo>
                    <a:pt x="403" y="200"/>
                  </a:lnTo>
                  <a:lnTo>
                    <a:pt x="402" y="199"/>
                  </a:lnTo>
                  <a:lnTo>
                    <a:pt x="402" y="200"/>
                  </a:lnTo>
                  <a:lnTo>
                    <a:pt x="401" y="200"/>
                  </a:lnTo>
                  <a:lnTo>
                    <a:pt x="401" y="201"/>
                  </a:lnTo>
                  <a:lnTo>
                    <a:pt x="401" y="203"/>
                  </a:lnTo>
                  <a:lnTo>
                    <a:pt x="402" y="203"/>
                  </a:lnTo>
                  <a:lnTo>
                    <a:pt x="402" y="204"/>
                  </a:lnTo>
                  <a:lnTo>
                    <a:pt x="403" y="204"/>
                  </a:lnTo>
                  <a:lnTo>
                    <a:pt x="403" y="205"/>
                  </a:lnTo>
                  <a:lnTo>
                    <a:pt x="402" y="206"/>
                  </a:lnTo>
                  <a:lnTo>
                    <a:pt x="401" y="208"/>
                  </a:lnTo>
                  <a:lnTo>
                    <a:pt x="399" y="208"/>
                  </a:lnTo>
                  <a:lnTo>
                    <a:pt x="398" y="206"/>
                  </a:lnTo>
                  <a:lnTo>
                    <a:pt x="399" y="205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7" y="206"/>
                  </a:lnTo>
                  <a:lnTo>
                    <a:pt x="397" y="208"/>
                  </a:lnTo>
                  <a:lnTo>
                    <a:pt x="398" y="208"/>
                  </a:lnTo>
                  <a:lnTo>
                    <a:pt x="398" y="209"/>
                  </a:lnTo>
                  <a:lnTo>
                    <a:pt x="399" y="210"/>
                  </a:lnTo>
                  <a:lnTo>
                    <a:pt x="401" y="210"/>
                  </a:lnTo>
                  <a:lnTo>
                    <a:pt x="402" y="210"/>
                  </a:lnTo>
                  <a:lnTo>
                    <a:pt x="401" y="211"/>
                  </a:lnTo>
                  <a:lnTo>
                    <a:pt x="399" y="211"/>
                  </a:lnTo>
                  <a:lnTo>
                    <a:pt x="398" y="211"/>
                  </a:lnTo>
                  <a:lnTo>
                    <a:pt x="397" y="211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4" y="210"/>
                  </a:lnTo>
                  <a:lnTo>
                    <a:pt x="394" y="211"/>
                  </a:lnTo>
                  <a:lnTo>
                    <a:pt x="393" y="213"/>
                  </a:lnTo>
                  <a:lnTo>
                    <a:pt x="393" y="211"/>
                  </a:lnTo>
                  <a:lnTo>
                    <a:pt x="393" y="210"/>
                  </a:lnTo>
                  <a:lnTo>
                    <a:pt x="392" y="210"/>
                  </a:lnTo>
                  <a:lnTo>
                    <a:pt x="391" y="211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8" y="214"/>
                  </a:lnTo>
                  <a:lnTo>
                    <a:pt x="388" y="215"/>
                  </a:lnTo>
                  <a:lnTo>
                    <a:pt x="387" y="216"/>
                  </a:lnTo>
                  <a:lnTo>
                    <a:pt x="386" y="216"/>
                  </a:lnTo>
                  <a:lnTo>
                    <a:pt x="384" y="216"/>
                  </a:lnTo>
                  <a:lnTo>
                    <a:pt x="383" y="216"/>
                  </a:lnTo>
                  <a:lnTo>
                    <a:pt x="383" y="218"/>
                  </a:lnTo>
                  <a:lnTo>
                    <a:pt x="382" y="219"/>
                  </a:lnTo>
                  <a:lnTo>
                    <a:pt x="381" y="220"/>
                  </a:lnTo>
                  <a:lnTo>
                    <a:pt x="379" y="221"/>
                  </a:lnTo>
                  <a:lnTo>
                    <a:pt x="378" y="221"/>
                  </a:lnTo>
                  <a:lnTo>
                    <a:pt x="378" y="223"/>
                  </a:lnTo>
                  <a:lnTo>
                    <a:pt x="377" y="223"/>
                  </a:lnTo>
                  <a:lnTo>
                    <a:pt x="377" y="224"/>
                  </a:lnTo>
                  <a:lnTo>
                    <a:pt x="377" y="225"/>
                  </a:lnTo>
                  <a:lnTo>
                    <a:pt x="376" y="225"/>
                  </a:lnTo>
                  <a:lnTo>
                    <a:pt x="374" y="226"/>
                  </a:lnTo>
                  <a:lnTo>
                    <a:pt x="376" y="226"/>
                  </a:lnTo>
                  <a:lnTo>
                    <a:pt x="376" y="228"/>
                  </a:lnTo>
                  <a:lnTo>
                    <a:pt x="374" y="228"/>
                  </a:lnTo>
                  <a:lnTo>
                    <a:pt x="373" y="228"/>
                  </a:lnTo>
                  <a:lnTo>
                    <a:pt x="373" y="226"/>
                  </a:lnTo>
                  <a:lnTo>
                    <a:pt x="373" y="228"/>
                  </a:lnTo>
                  <a:lnTo>
                    <a:pt x="373" y="229"/>
                  </a:lnTo>
                  <a:lnTo>
                    <a:pt x="372" y="229"/>
                  </a:lnTo>
                  <a:lnTo>
                    <a:pt x="371" y="229"/>
                  </a:lnTo>
                  <a:lnTo>
                    <a:pt x="369" y="229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1" y="231"/>
                  </a:lnTo>
                  <a:lnTo>
                    <a:pt x="369" y="231"/>
                  </a:lnTo>
                  <a:lnTo>
                    <a:pt x="368" y="231"/>
                  </a:lnTo>
                  <a:lnTo>
                    <a:pt x="367" y="230"/>
                  </a:lnTo>
                  <a:lnTo>
                    <a:pt x="367" y="231"/>
                  </a:lnTo>
                  <a:lnTo>
                    <a:pt x="366" y="231"/>
                  </a:lnTo>
                  <a:lnTo>
                    <a:pt x="366" y="233"/>
                  </a:lnTo>
                  <a:lnTo>
                    <a:pt x="366" y="234"/>
                  </a:lnTo>
                  <a:lnTo>
                    <a:pt x="364" y="234"/>
                  </a:lnTo>
                  <a:lnTo>
                    <a:pt x="364" y="235"/>
                  </a:lnTo>
                  <a:lnTo>
                    <a:pt x="363" y="235"/>
                  </a:lnTo>
                  <a:lnTo>
                    <a:pt x="363" y="234"/>
                  </a:lnTo>
                  <a:lnTo>
                    <a:pt x="362" y="233"/>
                  </a:lnTo>
                  <a:lnTo>
                    <a:pt x="361" y="234"/>
                  </a:lnTo>
                  <a:lnTo>
                    <a:pt x="359" y="234"/>
                  </a:lnTo>
                  <a:lnTo>
                    <a:pt x="358" y="234"/>
                  </a:lnTo>
                  <a:lnTo>
                    <a:pt x="358" y="235"/>
                  </a:lnTo>
                  <a:lnTo>
                    <a:pt x="358" y="236"/>
                  </a:lnTo>
                  <a:lnTo>
                    <a:pt x="357" y="236"/>
                  </a:lnTo>
                  <a:lnTo>
                    <a:pt x="357" y="238"/>
                  </a:lnTo>
                  <a:lnTo>
                    <a:pt x="358" y="239"/>
                  </a:lnTo>
                  <a:lnTo>
                    <a:pt x="359" y="241"/>
                  </a:lnTo>
                  <a:lnTo>
                    <a:pt x="359" y="243"/>
                  </a:lnTo>
                  <a:lnTo>
                    <a:pt x="359" y="244"/>
                  </a:lnTo>
                  <a:lnTo>
                    <a:pt x="358" y="244"/>
                  </a:lnTo>
                  <a:lnTo>
                    <a:pt x="357" y="243"/>
                  </a:lnTo>
                  <a:lnTo>
                    <a:pt x="356" y="243"/>
                  </a:lnTo>
                  <a:lnTo>
                    <a:pt x="356" y="241"/>
                  </a:lnTo>
                  <a:lnTo>
                    <a:pt x="356" y="240"/>
                  </a:lnTo>
                  <a:lnTo>
                    <a:pt x="356" y="239"/>
                  </a:lnTo>
                  <a:lnTo>
                    <a:pt x="354" y="239"/>
                  </a:lnTo>
                  <a:lnTo>
                    <a:pt x="353" y="241"/>
                  </a:lnTo>
                  <a:lnTo>
                    <a:pt x="353" y="243"/>
                  </a:lnTo>
                  <a:lnTo>
                    <a:pt x="353" y="244"/>
                  </a:lnTo>
                  <a:lnTo>
                    <a:pt x="353" y="245"/>
                  </a:lnTo>
                  <a:lnTo>
                    <a:pt x="353" y="246"/>
                  </a:lnTo>
                  <a:lnTo>
                    <a:pt x="353" y="248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46"/>
                  </a:lnTo>
                  <a:lnTo>
                    <a:pt x="349" y="246"/>
                  </a:lnTo>
                  <a:lnTo>
                    <a:pt x="348" y="248"/>
                  </a:lnTo>
                  <a:lnTo>
                    <a:pt x="347" y="246"/>
                  </a:lnTo>
                  <a:lnTo>
                    <a:pt x="346" y="246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3" y="248"/>
                  </a:lnTo>
                  <a:lnTo>
                    <a:pt x="342" y="248"/>
                  </a:lnTo>
                  <a:lnTo>
                    <a:pt x="340" y="248"/>
                  </a:lnTo>
                  <a:lnTo>
                    <a:pt x="340" y="249"/>
                  </a:lnTo>
                  <a:lnTo>
                    <a:pt x="339" y="249"/>
                  </a:lnTo>
                  <a:lnTo>
                    <a:pt x="340" y="250"/>
                  </a:lnTo>
                  <a:lnTo>
                    <a:pt x="339" y="250"/>
                  </a:lnTo>
                  <a:lnTo>
                    <a:pt x="338" y="251"/>
                  </a:lnTo>
                  <a:lnTo>
                    <a:pt x="337" y="251"/>
                  </a:lnTo>
                  <a:lnTo>
                    <a:pt x="335" y="251"/>
                  </a:lnTo>
                  <a:lnTo>
                    <a:pt x="334" y="251"/>
                  </a:lnTo>
                  <a:lnTo>
                    <a:pt x="333" y="251"/>
                  </a:lnTo>
                  <a:lnTo>
                    <a:pt x="332" y="253"/>
                  </a:lnTo>
                  <a:lnTo>
                    <a:pt x="332" y="254"/>
                  </a:lnTo>
                  <a:lnTo>
                    <a:pt x="330" y="254"/>
                  </a:lnTo>
                  <a:lnTo>
                    <a:pt x="330" y="255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8" y="257"/>
                  </a:lnTo>
                  <a:lnTo>
                    <a:pt x="328" y="255"/>
                  </a:lnTo>
                  <a:lnTo>
                    <a:pt x="328" y="254"/>
                  </a:lnTo>
                  <a:lnTo>
                    <a:pt x="327" y="253"/>
                  </a:lnTo>
                  <a:lnTo>
                    <a:pt x="325" y="253"/>
                  </a:lnTo>
                  <a:lnTo>
                    <a:pt x="324" y="254"/>
                  </a:lnTo>
                  <a:lnTo>
                    <a:pt x="324" y="253"/>
                  </a:lnTo>
                  <a:lnTo>
                    <a:pt x="323" y="253"/>
                  </a:lnTo>
                  <a:lnTo>
                    <a:pt x="322" y="254"/>
                  </a:lnTo>
                  <a:lnTo>
                    <a:pt x="322" y="255"/>
                  </a:lnTo>
                  <a:lnTo>
                    <a:pt x="320" y="255"/>
                  </a:lnTo>
                  <a:lnTo>
                    <a:pt x="320" y="257"/>
                  </a:lnTo>
                  <a:lnTo>
                    <a:pt x="320" y="258"/>
                  </a:lnTo>
                  <a:lnTo>
                    <a:pt x="320" y="259"/>
                  </a:lnTo>
                  <a:lnTo>
                    <a:pt x="319" y="260"/>
                  </a:lnTo>
                  <a:lnTo>
                    <a:pt x="319" y="262"/>
                  </a:lnTo>
                  <a:lnTo>
                    <a:pt x="318" y="263"/>
                  </a:lnTo>
                  <a:lnTo>
                    <a:pt x="317" y="264"/>
                  </a:lnTo>
                  <a:lnTo>
                    <a:pt x="317" y="265"/>
                  </a:lnTo>
                  <a:lnTo>
                    <a:pt x="318" y="265"/>
                  </a:lnTo>
                  <a:lnTo>
                    <a:pt x="317" y="265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4" y="268"/>
                  </a:lnTo>
                  <a:lnTo>
                    <a:pt x="312" y="269"/>
                  </a:lnTo>
                  <a:lnTo>
                    <a:pt x="310" y="270"/>
                  </a:lnTo>
                  <a:lnTo>
                    <a:pt x="309" y="269"/>
                  </a:lnTo>
                  <a:lnTo>
                    <a:pt x="309" y="270"/>
                  </a:lnTo>
                  <a:lnTo>
                    <a:pt x="309" y="272"/>
                  </a:lnTo>
                  <a:lnTo>
                    <a:pt x="308" y="272"/>
                  </a:lnTo>
                  <a:lnTo>
                    <a:pt x="307" y="273"/>
                  </a:lnTo>
                  <a:lnTo>
                    <a:pt x="305" y="274"/>
                  </a:lnTo>
                  <a:lnTo>
                    <a:pt x="305" y="275"/>
                  </a:lnTo>
                  <a:lnTo>
                    <a:pt x="304" y="277"/>
                  </a:lnTo>
                  <a:lnTo>
                    <a:pt x="303" y="278"/>
                  </a:lnTo>
                  <a:lnTo>
                    <a:pt x="302" y="277"/>
                  </a:lnTo>
                  <a:lnTo>
                    <a:pt x="300" y="278"/>
                  </a:lnTo>
                  <a:lnTo>
                    <a:pt x="299" y="278"/>
                  </a:lnTo>
                  <a:lnTo>
                    <a:pt x="298" y="279"/>
                  </a:lnTo>
                  <a:lnTo>
                    <a:pt x="298" y="282"/>
                  </a:lnTo>
                  <a:lnTo>
                    <a:pt x="297" y="282"/>
                  </a:lnTo>
                  <a:lnTo>
                    <a:pt x="295" y="282"/>
                  </a:lnTo>
                  <a:lnTo>
                    <a:pt x="294" y="282"/>
                  </a:lnTo>
                  <a:lnTo>
                    <a:pt x="294" y="283"/>
                  </a:lnTo>
                  <a:lnTo>
                    <a:pt x="294" y="285"/>
                  </a:lnTo>
                  <a:lnTo>
                    <a:pt x="293" y="287"/>
                  </a:lnTo>
                  <a:lnTo>
                    <a:pt x="293" y="288"/>
                  </a:lnTo>
                  <a:lnTo>
                    <a:pt x="292" y="289"/>
                  </a:lnTo>
                  <a:lnTo>
                    <a:pt x="292" y="290"/>
                  </a:lnTo>
                  <a:lnTo>
                    <a:pt x="292" y="292"/>
                  </a:lnTo>
                  <a:lnTo>
                    <a:pt x="292" y="293"/>
                  </a:lnTo>
                  <a:lnTo>
                    <a:pt x="293" y="293"/>
                  </a:lnTo>
                  <a:lnTo>
                    <a:pt x="293" y="294"/>
                  </a:lnTo>
                  <a:lnTo>
                    <a:pt x="292" y="295"/>
                  </a:lnTo>
                  <a:lnTo>
                    <a:pt x="290" y="297"/>
                  </a:lnTo>
                  <a:lnTo>
                    <a:pt x="290" y="298"/>
                  </a:lnTo>
                  <a:lnTo>
                    <a:pt x="290" y="299"/>
                  </a:lnTo>
                  <a:lnTo>
                    <a:pt x="290" y="298"/>
                  </a:lnTo>
                  <a:lnTo>
                    <a:pt x="289" y="298"/>
                  </a:lnTo>
                  <a:lnTo>
                    <a:pt x="288" y="298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7" y="302"/>
                  </a:lnTo>
                  <a:lnTo>
                    <a:pt x="285" y="302"/>
                  </a:lnTo>
                  <a:lnTo>
                    <a:pt x="285" y="300"/>
                  </a:lnTo>
                  <a:lnTo>
                    <a:pt x="284" y="299"/>
                  </a:lnTo>
                  <a:lnTo>
                    <a:pt x="283" y="299"/>
                  </a:lnTo>
                  <a:lnTo>
                    <a:pt x="282" y="299"/>
                  </a:lnTo>
                  <a:lnTo>
                    <a:pt x="279" y="299"/>
                  </a:lnTo>
                  <a:lnTo>
                    <a:pt x="278" y="299"/>
                  </a:lnTo>
                  <a:lnTo>
                    <a:pt x="277" y="299"/>
                  </a:lnTo>
                  <a:lnTo>
                    <a:pt x="275" y="299"/>
                  </a:lnTo>
                  <a:lnTo>
                    <a:pt x="274" y="299"/>
                  </a:lnTo>
                  <a:lnTo>
                    <a:pt x="273" y="298"/>
                  </a:lnTo>
                  <a:lnTo>
                    <a:pt x="273" y="297"/>
                  </a:lnTo>
                  <a:lnTo>
                    <a:pt x="273" y="295"/>
                  </a:lnTo>
                  <a:lnTo>
                    <a:pt x="272" y="294"/>
                  </a:lnTo>
                  <a:lnTo>
                    <a:pt x="270" y="293"/>
                  </a:lnTo>
                  <a:lnTo>
                    <a:pt x="269" y="294"/>
                  </a:lnTo>
                  <a:lnTo>
                    <a:pt x="268" y="294"/>
                  </a:lnTo>
                  <a:lnTo>
                    <a:pt x="267" y="294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0" y="298"/>
                  </a:lnTo>
                  <a:lnTo>
                    <a:pt x="259" y="298"/>
                  </a:lnTo>
                  <a:lnTo>
                    <a:pt x="258" y="298"/>
                  </a:lnTo>
                  <a:lnTo>
                    <a:pt x="257" y="298"/>
                  </a:lnTo>
                  <a:lnTo>
                    <a:pt x="255" y="298"/>
                  </a:lnTo>
                  <a:lnTo>
                    <a:pt x="255" y="299"/>
                  </a:lnTo>
                  <a:lnTo>
                    <a:pt x="254" y="299"/>
                  </a:lnTo>
                  <a:lnTo>
                    <a:pt x="255" y="299"/>
                  </a:lnTo>
                  <a:lnTo>
                    <a:pt x="255" y="300"/>
                  </a:lnTo>
                  <a:lnTo>
                    <a:pt x="257" y="300"/>
                  </a:lnTo>
                  <a:lnTo>
                    <a:pt x="257" y="302"/>
                  </a:lnTo>
                  <a:lnTo>
                    <a:pt x="255" y="303"/>
                  </a:lnTo>
                  <a:lnTo>
                    <a:pt x="254" y="302"/>
                  </a:lnTo>
                  <a:lnTo>
                    <a:pt x="253" y="302"/>
                  </a:lnTo>
                  <a:lnTo>
                    <a:pt x="252" y="302"/>
                  </a:lnTo>
                  <a:lnTo>
                    <a:pt x="250" y="302"/>
                  </a:lnTo>
                  <a:lnTo>
                    <a:pt x="249" y="303"/>
                  </a:lnTo>
                  <a:lnTo>
                    <a:pt x="248" y="304"/>
                  </a:lnTo>
                  <a:lnTo>
                    <a:pt x="247" y="305"/>
                  </a:lnTo>
                  <a:lnTo>
                    <a:pt x="245" y="305"/>
                  </a:lnTo>
                  <a:lnTo>
                    <a:pt x="244" y="305"/>
                  </a:lnTo>
                  <a:lnTo>
                    <a:pt x="243" y="304"/>
                  </a:lnTo>
                  <a:lnTo>
                    <a:pt x="243" y="303"/>
                  </a:lnTo>
                  <a:lnTo>
                    <a:pt x="242" y="303"/>
                  </a:lnTo>
                  <a:lnTo>
                    <a:pt x="240" y="303"/>
                  </a:lnTo>
                  <a:lnTo>
                    <a:pt x="239" y="303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3" y="303"/>
                  </a:lnTo>
                  <a:lnTo>
                    <a:pt x="233" y="302"/>
                  </a:lnTo>
                  <a:lnTo>
                    <a:pt x="232" y="300"/>
                  </a:lnTo>
                  <a:lnTo>
                    <a:pt x="230" y="300"/>
                  </a:lnTo>
                  <a:lnTo>
                    <a:pt x="229" y="299"/>
                  </a:lnTo>
                  <a:lnTo>
                    <a:pt x="228" y="299"/>
                  </a:lnTo>
                  <a:lnTo>
                    <a:pt x="227" y="298"/>
                  </a:lnTo>
                  <a:lnTo>
                    <a:pt x="225" y="297"/>
                  </a:lnTo>
                  <a:lnTo>
                    <a:pt x="224" y="298"/>
                  </a:lnTo>
                  <a:lnTo>
                    <a:pt x="224" y="297"/>
                  </a:lnTo>
                  <a:lnTo>
                    <a:pt x="225" y="297"/>
                  </a:lnTo>
                  <a:lnTo>
                    <a:pt x="224" y="295"/>
                  </a:lnTo>
                  <a:lnTo>
                    <a:pt x="223" y="294"/>
                  </a:lnTo>
                  <a:lnTo>
                    <a:pt x="222" y="294"/>
                  </a:lnTo>
                  <a:lnTo>
                    <a:pt x="220" y="293"/>
                  </a:lnTo>
                  <a:lnTo>
                    <a:pt x="218" y="294"/>
                  </a:lnTo>
                  <a:lnTo>
                    <a:pt x="217" y="293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4"/>
                  </a:lnTo>
                  <a:lnTo>
                    <a:pt x="214" y="295"/>
                  </a:lnTo>
                  <a:lnTo>
                    <a:pt x="214" y="297"/>
                  </a:lnTo>
                  <a:lnTo>
                    <a:pt x="213" y="297"/>
                  </a:lnTo>
                  <a:lnTo>
                    <a:pt x="213" y="298"/>
                  </a:lnTo>
                  <a:lnTo>
                    <a:pt x="212" y="299"/>
                  </a:lnTo>
                  <a:lnTo>
                    <a:pt x="212" y="300"/>
                  </a:lnTo>
                  <a:lnTo>
                    <a:pt x="210" y="302"/>
                  </a:lnTo>
                  <a:lnTo>
                    <a:pt x="209" y="302"/>
                  </a:lnTo>
                  <a:lnTo>
                    <a:pt x="208" y="302"/>
                  </a:lnTo>
                  <a:lnTo>
                    <a:pt x="208" y="303"/>
                  </a:lnTo>
                  <a:lnTo>
                    <a:pt x="207" y="303"/>
                  </a:lnTo>
                  <a:lnTo>
                    <a:pt x="207" y="304"/>
                  </a:lnTo>
                  <a:lnTo>
                    <a:pt x="207" y="303"/>
                  </a:lnTo>
                  <a:lnTo>
                    <a:pt x="204" y="303"/>
                  </a:lnTo>
                  <a:lnTo>
                    <a:pt x="203" y="304"/>
                  </a:lnTo>
                  <a:lnTo>
                    <a:pt x="202" y="305"/>
                  </a:lnTo>
                  <a:lnTo>
                    <a:pt x="200" y="307"/>
                  </a:lnTo>
                  <a:lnTo>
                    <a:pt x="199" y="307"/>
                  </a:lnTo>
                  <a:lnTo>
                    <a:pt x="199" y="308"/>
                  </a:lnTo>
                  <a:lnTo>
                    <a:pt x="198" y="308"/>
                  </a:lnTo>
                  <a:lnTo>
                    <a:pt x="197" y="309"/>
                  </a:lnTo>
                  <a:lnTo>
                    <a:pt x="194" y="308"/>
                  </a:lnTo>
                  <a:lnTo>
                    <a:pt x="193" y="307"/>
                  </a:lnTo>
                  <a:lnTo>
                    <a:pt x="193" y="305"/>
                  </a:lnTo>
                  <a:lnTo>
                    <a:pt x="192" y="305"/>
                  </a:lnTo>
                  <a:lnTo>
                    <a:pt x="190" y="305"/>
                  </a:lnTo>
                  <a:lnTo>
                    <a:pt x="189" y="307"/>
                  </a:lnTo>
                  <a:lnTo>
                    <a:pt x="188" y="307"/>
                  </a:lnTo>
                  <a:lnTo>
                    <a:pt x="188" y="308"/>
                  </a:lnTo>
                  <a:lnTo>
                    <a:pt x="187" y="309"/>
                  </a:lnTo>
                  <a:lnTo>
                    <a:pt x="185" y="309"/>
                  </a:lnTo>
                  <a:lnTo>
                    <a:pt x="185" y="310"/>
                  </a:lnTo>
                  <a:lnTo>
                    <a:pt x="184" y="310"/>
                  </a:lnTo>
                  <a:lnTo>
                    <a:pt x="184" y="312"/>
                  </a:lnTo>
                  <a:lnTo>
                    <a:pt x="185" y="312"/>
                  </a:lnTo>
                  <a:lnTo>
                    <a:pt x="185" y="313"/>
                  </a:lnTo>
                  <a:lnTo>
                    <a:pt x="184" y="313"/>
                  </a:lnTo>
                  <a:lnTo>
                    <a:pt x="183" y="313"/>
                  </a:lnTo>
                  <a:lnTo>
                    <a:pt x="183" y="314"/>
                  </a:lnTo>
                  <a:lnTo>
                    <a:pt x="183" y="315"/>
                  </a:lnTo>
                  <a:lnTo>
                    <a:pt x="182" y="317"/>
                  </a:lnTo>
                  <a:lnTo>
                    <a:pt x="180" y="317"/>
                  </a:lnTo>
                  <a:lnTo>
                    <a:pt x="180" y="318"/>
                  </a:lnTo>
                  <a:lnTo>
                    <a:pt x="179" y="318"/>
                  </a:lnTo>
                  <a:lnTo>
                    <a:pt x="179" y="319"/>
                  </a:lnTo>
                  <a:lnTo>
                    <a:pt x="179" y="320"/>
                  </a:lnTo>
                  <a:lnTo>
                    <a:pt x="177" y="322"/>
                  </a:lnTo>
                  <a:lnTo>
                    <a:pt x="177" y="323"/>
                  </a:lnTo>
                  <a:lnTo>
                    <a:pt x="175" y="324"/>
                  </a:lnTo>
                  <a:lnTo>
                    <a:pt x="175" y="325"/>
                  </a:lnTo>
                  <a:lnTo>
                    <a:pt x="174" y="325"/>
                  </a:lnTo>
                  <a:lnTo>
                    <a:pt x="174" y="327"/>
                  </a:lnTo>
                  <a:lnTo>
                    <a:pt x="174" y="328"/>
                  </a:lnTo>
                  <a:lnTo>
                    <a:pt x="172" y="328"/>
                  </a:lnTo>
                  <a:lnTo>
                    <a:pt x="172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2"/>
                  </a:lnTo>
                  <a:lnTo>
                    <a:pt x="168" y="332"/>
                  </a:lnTo>
                  <a:lnTo>
                    <a:pt x="168" y="333"/>
                  </a:lnTo>
                  <a:lnTo>
                    <a:pt x="167" y="333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7" y="337"/>
                  </a:lnTo>
                  <a:lnTo>
                    <a:pt x="164" y="338"/>
                  </a:lnTo>
                  <a:lnTo>
                    <a:pt x="163" y="338"/>
                  </a:lnTo>
                  <a:lnTo>
                    <a:pt x="162" y="338"/>
                  </a:lnTo>
                  <a:lnTo>
                    <a:pt x="159" y="339"/>
                  </a:lnTo>
                  <a:lnTo>
                    <a:pt x="162" y="337"/>
                  </a:lnTo>
                  <a:lnTo>
                    <a:pt x="162" y="335"/>
                  </a:lnTo>
                  <a:lnTo>
                    <a:pt x="160" y="334"/>
                  </a:lnTo>
                  <a:lnTo>
                    <a:pt x="160" y="332"/>
                  </a:lnTo>
                  <a:lnTo>
                    <a:pt x="159" y="330"/>
                  </a:lnTo>
                  <a:lnTo>
                    <a:pt x="158" y="329"/>
                  </a:lnTo>
                  <a:lnTo>
                    <a:pt x="158" y="327"/>
                  </a:lnTo>
                  <a:lnTo>
                    <a:pt x="157" y="327"/>
                  </a:lnTo>
                  <a:lnTo>
                    <a:pt x="155" y="325"/>
                  </a:lnTo>
                  <a:lnTo>
                    <a:pt x="153" y="325"/>
                  </a:lnTo>
                  <a:lnTo>
                    <a:pt x="150" y="325"/>
                  </a:lnTo>
                  <a:lnTo>
                    <a:pt x="148" y="325"/>
                  </a:lnTo>
                  <a:lnTo>
                    <a:pt x="145" y="327"/>
                  </a:lnTo>
                  <a:lnTo>
                    <a:pt x="144" y="328"/>
                  </a:lnTo>
                  <a:lnTo>
                    <a:pt x="143" y="330"/>
                  </a:lnTo>
                  <a:lnTo>
                    <a:pt x="142" y="330"/>
                  </a:lnTo>
                  <a:lnTo>
                    <a:pt x="139" y="328"/>
                  </a:lnTo>
                  <a:lnTo>
                    <a:pt x="138" y="327"/>
                  </a:lnTo>
                  <a:lnTo>
                    <a:pt x="137" y="328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0" y="330"/>
                  </a:lnTo>
                  <a:lnTo>
                    <a:pt x="129" y="330"/>
                  </a:lnTo>
                  <a:lnTo>
                    <a:pt x="127" y="330"/>
                  </a:lnTo>
                  <a:lnTo>
                    <a:pt x="124" y="330"/>
                  </a:lnTo>
                  <a:lnTo>
                    <a:pt x="123" y="330"/>
                  </a:lnTo>
                  <a:lnTo>
                    <a:pt x="120" y="330"/>
                  </a:lnTo>
                  <a:lnTo>
                    <a:pt x="115" y="330"/>
                  </a:lnTo>
                  <a:lnTo>
                    <a:pt x="113" y="329"/>
                  </a:lnTo>
                  <a:lnTo>
                    <a:pt x="108" y="328"/>
                  </a:lnTo>
                  <a:lnTo>
                    <a:pt x="106" y="329"/>
                  </a:lnTo>
                  <a:lnTo>
                    <a:pt x="105" y="330"/>
                  </a:lnTo>
                  <a:lnTo>
                    <a:pt x="104" y="330"/>
                  </a:lnTo>
                  <a:lnTo>
                    <a:pt x="103" y="329"/>
                  </a:lnTo>
                  <a:lnTo>
                    <a:pt x="103" y="330"/>
                  </a:lnTo>
                  <a:lnTo>
                    <a:pt x="103" y="332"/>
                  </a:lnTo>
                  <a:lnTo>
                    <a:pt x="103" y="333"/>
                  </a:lnTo>
                  <a:lnTo>
                    <a:pt x="103" y="334"/>
                  </a:lnTo>
                  <a:lnTo>
                    <a:pt x="101" y="334"/>
                  </a:lnTo>
                  <a:lnTo>
                    <a:pt x="100" y="334"/>
                  </a:lnTo>
                  <a:lnTo>
                    <a:pt x="99" y="335"/>
                  </a:lnTo>
                  <a:lnTo>
                    <a:pt x="99" y="337"/>
                  </a:lnTo>
                  <a:lnTo>
                    <a:pt x="98" y="337"/>
                  </a:lnTo>
                  <a:lnTo>
                    <a:pt x="98" y="338"/>
                  </a:lnTo>
                  <a:lnTo>
                    <a:pt x="96" y="338"/>
                  </a:lnTo>
                  <a:lnTo>
                    <a:pt x="95" y="338"/>
                  </a:lnTo>
                  <a:lnTo>
                    <a:pt x="94" y="339"/>
                  </a:lnTo>
                  <a:lnTo>
                    <a:pt x="93" y="339"/>
                  </a:lnTo>
                  <a:lnTo>
                    <a:pt x="93" y="340"/>
                  </a:lnTo>
                  <a:lnTo>
                    <a:pt x="93" y="342"/>
                  </a:lnTo>
                  <a:lnTo>
                    <a:pt x="91" y="342"/>
                  </a:lnTo>
                  <a:lnTo>
                    <a:pt x="91" y="343"/>
                  </a:lnTo>
                  <a:lnTo>
                    <a:pt x="90" y="344"/>
                  </a:lnTo>
                  <a:lnTo>
                    <a:pt x="90" y="345"/>
                  </a:lnTo>
                  <a:lnTo>
                    <a:pt x="89" y="345"/>
                  </a:lnTo>
                  <a:lnTo>
                    <a:pt x="88" y="347"/>
                  </a:lnTo>
                  <a:lnTo>
                    <a:pt x="86" y="348"/>
                  </a:lnTo>
                  <a:lnTo>
                    <a:pt x="86" y="349"/>
                  </a:lnTo>
                  <a:lnTo>
                    <a:pt x="85" y="349"/>
                  </a:lnTo>
                  <a:lnTo>
                    <a:pt x="85" y="350"/>
                  </a:lnTo>
                  <a:lnTo>
                    <a:pt x="85" y="352"/>
                  </a:lnTo>
                  <a:lnTo>
                    <a:pt x="84" y="353"/>
                  </a:lnTo>
                  <a:lnTo>
                    <a:pt x="84" y="354"/>
                  </a:lnTo>
                  <a:lnTo>
                    <a:pt x="84" y="355"/>
                  </a:lnTo>
                  <a:lnTo>
                    <a:pt x="83" y="355"/>
                  </a:lnTo>
                  <a:lnTo>
                    <a:pt x="81" y="357"/>
                  </a:lnTo>
                  <a:lnTo>
                    <a:pt x="81" y="358"/>
                  </a:lnTo>
                  <a:lnTo>
                    <a:pt x="80" y="358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0" y="360"/>
                  </a:lnTo>
                  <a:lnTo>
                    <a:pt x="80" y="362"/>
                  </a:lnTo>
                  <a:lnTo>
                    <a:pt x="79" y="363"/>
                  </a:lnTo>
                  <a:lnTo>
                    <a:pt x="78" y="363"/>
                  </a:lnTo>
                  <a:lnTo>
                    <a:pt x="76" y="363"/>
                  </a:lnTo>
                  <a:lnTo>
                    <a:pt x="76" y="364"/>
                  </a:lnTo>
                  <a:lnTo>
                    <a:pt x="75" y="364"/>
                  </a:lnTo>
                  <a:lnTo>
                    <a:pt x="74" y="364"/>
                  </a:lnTo>
                  <a:lnTo>
                    <a:pt x="73" y="365"/>
                  </a:lnTo>
                  <a:lnTo>
                    <a:pt x="70" y="368"/>
                  </a:lnTo>
                  <a:lnTo>
                    <a:pt x="69" y="369"/>
                  </a:lnTo>
                  <a:lnTo>
                    <a:pt x="68" y="370"/>
                  </a:lnTo>
                  <a:lnTo>
                    <a:pt x="68" y="372"/>
                  </a:lnTo>
                  <a:lnTo>
                    <a:pt x="69" y="372"/>
                  </a:lnTo>
                  <a:lnTo>
                    <a:pt x="69" y="373"/>
                  </a:lnTo>
                  <a:lnTo>
                    <a:pt x="70" y="374"/>
                  </a:lnTo>
                  <a:lnTo>
                    <a:pt x="71" y="374"/>
                  </a:lnTo>
                  <a:lnTo>
                    <a:pt x="73" y="375"/>
                  </a:lnTo>
                  <a:lnTo>
                    <a:pt x="74" y="375"/>
                  </a:lnTo>
                  <a:lnTo>
                    <a:pt x="74" y="377"/>
                  </a:lnTo>
                  <a:lnTo>
                    <a:pt x="75" y="377"/>
                  </a:lnTo>
                  <a:lnTo>
                    <a:pt x="75" y="378"/>
                  </a:lnTo>
                  <a:lnTo>
                    <a:pt x="75" y="379"/>
                  </a:lnTo>
                  <a:lnTo>
                    <a:pt x="75" y="380"/>
                  </a:lnTo>
                  <a:lnTo>
                    <a:pt x="76" y="382"/>
                  </a:lnTo>
                  <a:lnTo>
                    <a:pt x="76" y="383"/>
                  </a:lnTo>
                  <a:lnTo>
                    <a:pt x="76" y="384"/>
                  </a:lnTo>
                  <a:lnTo>
                    <a:pt x="76" y="385"/>
                  </a:lnTo>
                  <a:lnTo>
                    <a:pt x="76" y="387"/>
                  </a:lnTo>
                  <a:lnTo>
                    <a:pt x="78" y="388"/>
                  </a:lnTo>
                  <a:lnTo>
                    <a:pt x="79" y="389"/>
                  </a:lnTo>
                  <a:lnTo>
                    <a:pt x="80" y="390"/>
                  </a:lnTo>
                  <a:lnTo>
                    <a:pt x="79" y="392"/>
                  </a:lnTo>
                  <a:lnTo>
                    <a:pt x="78" y="393"/>
                  </a:lnTo>
                  <a:lnTo>
                    <a:pt x="78" y="394"/>
                  </a:lnTo>
                  <a:lnTo>
                    <a:pt x="78" y="395"/>
                  </a:lnTo>
                  <a:lnTo>
                    <a:pt x="78" y="397"/>
                  </a:lnTo>
                  <a:lnTo>
                    <a:pt x="78" y="398"/>
                  </a:lnTo>
                  <a:lnTo>
                    <a:pt x="79" y="399"/>
                  </a:lnTo>
                  <a:lnTo>
                    <a:pt x="83" y="403"/>
                  </a:lnTo>
                  <a:lnTo>
                    <a:pt x="83" y="404"/>
                  </a:lnTo>
                  <a:lnTo>
                    <a:pt x="84" y="405"/>
                  </a:lnTo>
                  <a:lnTo>
                    <a:pt x="85" y="407"/>
                  </a:lnTo>
                  <a:lnTo>
                    <a:pt x="86" y="408"/>
                  </a:lnTo>
                  <a:lnTo>
                    <a:pt x="88" y="409"/>
                  </a:lnTo>
                  <a:lnTo>
                    <a:pt x="89" y="409"/>
                  </a:lnTo>
                  <a:lnTo>
                    <a:pt x="89" y="410"/>
                  </a:lnTo>
                  <a:lnTo>
                    <a:pt x="91" y="409"/>
                  </a:lnTo>
                  <a:lnTo>
                    <a:pt x="93" y="410"/>
                  </a:lnTo>
                  <a:lnTo>
                    <a:pt x="93" y="412"/>
                  </a:lnTo>
                  <a:lnTo>
                    <a:pt x="93" y="413"/>
                  </a:lnTo>
                  <a:lnTo>
                    <a:pt x="93" y="414"/>
                  </a:lnTo>
                  <a:lnTo>
                    <a:pt x="93" y="415"/>
                  </a:lnTo>
                  <a:lnTo>
                    <a:pt x="93" y="417"/>
                  </a:lnTo>
                  <a:lnTo>
                    <a:pt x="94" y="417"/>
                  </a:lnTo>
                  <a:lnTo>
                    <a:pt x="94" y="418"/>
                  </a:lnTo>
                  <a:lnTo>
                    <a:pt x="95" y="418"/>
                  </a:lnTo>
                  <a:lnTo>
                    <a:pt x="95" y="419"/>
                  </a:lnTo>
                  <a:lnTo>
                    <a:pt x="96" y="420"/>
                  </a:lnTo>
                  <a:lnTo>
                    <a:pt x="98" y="422"/>
                  </a:lnTo>
                  <a:lnTo>
                    <a:pt x="99" y="422"/>
                  </a:lnTo>
                  <a:lnTo>
                    <a:pt x="99" y="423"/>
                  </a:lnTo>
                  <a:lnTo>
                    <a:pt x="100" y="423"/>
                  </a:lnTo>
                  <a:lnTo>
                    <a:pt x="101" y="423"/>
                  </a:lnTo>
                  <a:lnTo>
                    <a:pt x="101" y="424"/>
                  </a:lnTo>
                  <a:lnTo>
                    <a:pt x="101" y="425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3" y="428"/>
                  </a:lnTo>
                  <a:lnTo>
                    <a:pt x="103" y="429"/>
                  </a:lnTo>
                  <a:lnTo>
                    <a:pt x="101" y="429"/>
                  </a:lnTo>
                  <a:lnTo>
                    <a:pt x="101" y="430"/>
                  </a:lnTo>
                  <a:lnTo>
                    <a:pt x="100" y="430"/>
                  </a:lnTo>
                  <a:lnTo>
                    <a:pt x="100" y="432"/>
                  </a:lnTo>
                  <a:lnTo>
                    <a:pt x="101" y="433"/>
                  </a:lnTo>
                  <a:lnTo>
                    <a:pt x="101" y="434"/>
                  </a:lnTo>
                  <a:lnTo>
                    <a:pt x="101" y="435"/>
                  </a:lnTo>
                  <a:lnTo>
                    <a:pt x="99" y="438"/>
                  </a:lnTo>
                  <a:lnTo>
                    <a:pt x="98" y="438"/>
                  </a:lnTo>
                  <a:lnTo>
                    <a:pt x="96" y="439"/>
                  </a:lnTo>
                  <a:lnTo>
                    <a:pt x="95" y="440"/>
                  </a:lnTo>
                  <a:lnTo>
                    <a:pt x="94" y="442"/>
                  </a:lnTo>
                  <a:lnTo>
                    <a:pt x="94" y="443"/>
                  </a:lnTo>
                  <a:lnTo>
                    <a:pt x="93" y="444"/>
                  </a:lnTo>
                  <a:lnTo>
                    <a:pt x="93" y="445"/>
                  </a:lnTo>
                  <a:lnTo>
                    <a:pt x="93" y="448"/>
                  </a:lnTo>
                  <a:lnTo>
                    <a:pt x="93" y="449"/>
                  </a:lnTo>
                  <a:lnTo>
                    <a:pt x="91" y="449"/>
                  </a:lnTo>
                  <a:lnTo>
                    <a:pt x="91" y="450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90" y="453"/>
                  </a:lnTo>
                  <a:lnTo>
                    <a:pt x="90" y="454"/>
                  </a:lnTo>
                  <a:lnTo>
                    <a:pt x="89" y="455"/>
                  </a:lnTo>
                  <a:lnTo>
                    <a:pt x="88" y="455"/>
                  </a:lnTo>
                  <a:lnTo>
                    <a:pt x="86" y="455"/>
                  </a:lnTo>
                  <a:lnTo>
                    <a:pt x="85" y="457"/>
                  </a:lnTo>
                  <a:lnTo>
                    <a:pt x="83" y="457"/>
                  </a:lnTo>
                  <a:lnTo>
                    <a:pt x="83" y="458"/>
                  </a:lnTo>
                  <a:lnTo>
                    <a:pt x="83" y="459"/>
                  </a:lnTo>
                  <a:lnTo>
                    <a:pt x="83" y="460"/>
                  </a:lnTo>
                  <a:lnTo>
                    <a:pt x="83" y="462"/>
                  </a:lnTo>
                  <a:lnTo>
                    <a:pt x="83" y="463"/>
                  </a:lnTo>
                  <a:lnTo>
                    <a:pt x="83" y="464"/>
                  </a:lnTo>
                  <a:lnTo>
                    <a:pt x="81" y="466"/>
                  </a:lnTo>
                  <a:lnTo>
                    <a:pt x="80" y="467"/>
                  </a:lnTo>
                  <a:lnTo>
                    <a:pt x="79" y="469"/>
                  </a:lnTo>
                  <a:lnTo>
                    <a:pt x="79" y="471"/>
                  </a:lnTo>
                  <a:lnTo>
                    <a:pt x="76" y="471"/>
                  </a:lnTo>
                  <a:lnTo>
                    <a:pt x="75" y="469"/>
                  </a:lnTo>
                  <a:lnTo>
                    <a:pt x="74" y="469"/>
                  </a:lnTo>
                  <a:lnTo>
                    <a:pt x="74" y="468"/>
                  </a:lnTo>
                  <a:lnTo>
                    <a:pt x="73" y="469"/>
                  </a:lnTo>
                  <a:lnTo>
                    <a:pt x="71" y="469"/>
                  </a:lnTo>
                  <a:lnTo>
                    <a:pt x="70" y="471"/>
                  </a:lnTo>
                  <a:lnTo>
                    <a:pt x="70" y="473"/>
                  </a:lnTo>
                  <a:lnTo>
                    <a:pt x="70" y="474"/>
                  </a:lnTo>
                  <a:lnTo>
                    <a:pt x="70" y="476"/>
                  </a:lnTo>
                  <a:lnTo>
                    <a:pt x="68" y="478"/>
                  </a:lnTo>
                  <a:lnTo>
                    <a:pt x="68" y="479"/>
                  </a:lnTo>
                  <a:lnTo>
                    <a:pt x="68" y="481"/>
                  </a:lnTo>
                  <a:lnTo>
                    <a:pt x="68" y="482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5" y="484"/>
                  </a:lnTo>
                  <a:lnTo>
                    <a:pt x="65" y="486"/>
                  </a:lnTo>
                  <a:lnTo>
                    <a:pt x="65" y="487"/>
                  </a:lnTo>
                  <a:lnTo>
                    <a:pt x="66" y="487"/>
                  </a:lnTo>
                  <a:lnTo>
                    <a:pt x="68" y="488"/>
                  </a:lnTo>
                  <a:lnTo>
                    <a:pt x="69" y="488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91"/>
                  </a:lnTo>
                  <a:lnTo>
                    <a:pt x="70" y="492"/>
                  </a:lnTo>
                  <a:lnTo>
                    <a:pt x="70" y="493"/>
                  </a:lnTo>
                  <a:lnTo>
                    <a:pt x="71" y="493"/>
                  </a:lnTo>
                  <a:lnTo>
                    <a:pt x="71" y="494"/>
                  </a:lnTo>
                  <a:lnTo>
                    <a:pt x="71" y="496"/>
                  </a:lnTo>
                  <a:lnTo>
                    <a:pt x="73" y="496"/>
                  </a:lnTo>
                  <a:lnTo>
                    <a:pt x="74" y="496"/>
                  </a:lnTo>
                  <a:lnTo>
                    <a:pt x="75" y="496"/>
                  </a:lnTo>
                  <a:lnTo>
                    <a:pt x="75" y="494"/>
                  </a:lnTo>
                  <a:lnTo>
                    <a:pt x="76" y="494"/>
                  </a:lnTo>
                  <a:lnTo>
                    <a:pt x="76" y="496"/>
                  </a:lnTo>
                  <a:lnTo>
                    <a:pt x="78" y="496"/>
                  </a:lnTo>
                  <a:lnTo>
                    <a:pt x="78" y="497"/>
                  </a:lnTo>
                  <a:lnTo>
                    <a:pt x="78" y="498"/>
                  </a:lnTo>
                  <a:lnTo>
                    <a:pt x="78" y="499"/>
                  </a:lnTo>
                  <a:lnTo>
                    <a:pt x="78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0" y="502"/>
                  </a:lnTo>
                  <a:lnTo>
                    <a:pt x="80" y="503"/>
                  </a:lnTo>
                  <a:lnTo>
                    <a:pt x="79" y="504"/>
                  </a:lnTo>
                  <a:lnTo>
                    <a:pt x="78" y="504"/>
                  </a:lnTo>
                  <a:lnTo>
                    <a:pt x="78" y="506"/>
                  </a:lnTo>
                  <a:lnTo>
                    <a:pt x="78" y="507"/>
                  </a:lnTo>
                  <a:lnTo>
                    <a:pt x="79" y="508"/>
                  </a:lnTo>
                  <a:lnTo>
                    <a:pt x="80" y="508"/>
                  </a:lnTo>
                  <a:lnTo>
                    <a:pt x="80" y="509"/>
                  </a:lnTo>
                  <a:lnTo>
                    <a:pt x="81" y="511"/>
                  </a:lnTo>
                  <a:lnTo>
                    <a:pt x="80" y="513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8" y="518"/>
                  </a:lnTo>
                  <a:lnTo>
                    <a:pt x="78" y="519"/>
                  </a:lnTo>
                  <a:lnTo>
                    <a:pt x="76" y="521"/>
                  </a:lnTo>
                  <a:lnTo>
                    <a:pt x="76" y="522"/>
                  </a:lnTo>
                  <a:lnTo>
                    <a:pt x="75" y="523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5" y="527"/>
                  </a:lnTo>
                  <a:lnTo>
                    <a:pt x="75" y="528"/>
                  </a:lnTo>
                  <a:lnTo>
                    <a:pt x="75" y="531"/>
                  </a:lnTo>
                  <a:lnTo>
                    <a:pt x="75" y="532"/>
                  </a:lnTo>
                  <a:lnTo>
                    <a:pt x="74" y="532"/>
                  </a:lnTo>
                  <a:lnTo>
                    <a:pt x="74" y="533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4"/>
                  </a:lnTo>
                  <a:lnTo>
                    <a:pt x="69" y="533"/>
                  </a:lnTo>
                  <a:lnTo>
                    <a:pt x="68" y="533"/>
                  </a:lnTo>
                  <a:lnTo>
                    <a:pt x="66" y="533"/>
                  </a:lnTo>
                  <a:lnTo>
                    <a:pt x="64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60" y="534"/>
                  </a:lnTo>
                  <a:lnTo>
                    <a:pt x="59" y="534"/>
                  </a:lnTo>
                  <a:lnTo>
                    <a:pt x="59" y="536"/>
                  </a:lnTo>
                  <a:lnTo>
                    <a:pt x="58" y="536"/>
                  </a:lnTo>
                  <a:lnTo>
                    <a:pt x="58" y="537"/>
                  </a:lnTo>
                  <a:lnTo>
                    <a:pt x="56" y="538"/>
                  </a:lnTo>
                  <a:lnTo>
                    <a:pt x="55" y="538"/>
                  </a:lnTo>
                  <a:lnTo>
                    <a:pt x="54" y="538"/>
                  </a:lnTo>
                  <a:lnTo>
                    <a:pt x="54" y="539"/>
                  </a:lnTo>
                  <a:lnTo>
                    <a:pt x="53" y="539"/>
                  </a:lnTo>
                  <a:lnTo>
                    <a:pt x="51" y="539"/>
                  </a:lnTo>
                  <a:lnTo>
                    <a:pt x="51" y="538"/>
                  </a:lnTo>
                  <a:lnTo>
                    <a:pt x="50" y="538"/>
                  </a:lnTo>
                  <a:lnTo>
                    <a:pt x="49" y="537"/>
                  </a:lnTo>
                  <a:lnTo>
                    <a:pt x="48" y="537"/>
                  </a:lnTo>
                  <a:lnTo>
                    <a:pt x="46" y="536"/>
                  </a:lnTo>
                  <a:lnTo>
                    <a:pt x="45" y="537"/>
                  </a:lnTo>
                  <a:lnTo>
                    <a:pt x="44" y="537"/>
                  </a:lnTo>
                  <a:lnTo>
                    <a:pt x="43" y="537"/>
                  </a:lnTo>
                  <a:lnTo>
                    <a:pt x="41" y="538"/>
                  </a:lnTo>
                  <a:lnTo>
                    <a:pt x="41" y="539"/>
                  </a:lnTo>
                  <a:lnTo>
                    <a:pt x="41" y="541"/>
                  </a:lnTo>
                  <a:lnTo>
                    <a:pt x="40" y="542"/>
                  </a:lnTo>
                  <a:lnTo>
                    <a:pt x="39" y="543"/>
                  </a:lnTo>
                  <a:lnTo>
                    <a:pt x="39" y="544"/>
                  </a:lnTo>
                  <a:lnTo>
                    <a:pt x="38" y="546"/>
                  </a:lnTo>
                  <a:lnTo>
                    <a:pt x="36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1" y="546"/>
                  </a:lnTo>
                  <a:lnTo>
                    <a:pt x="30" y="546"/>
                  </a:lnTo>
                  <a:lnTo>
                    <a:pt x="29" y="546"/>
                  </a:lnTo>
                  <a:lnTo>
                    <a:pt x="28" y="546"/>
                  </a:lnTo>
                  <a:lnTo>
                    <a:pt x="26" y="546"/>
                  </a:lnTo>
                  <a:lnTo>
                    <a:pt x="25" y="546"/>
                  </a:lnTo>
                  <a:lnTo>
                    <a:pt x="24" y="546"/>
                  </a:lnTo>
                  <a:lnTo>
                    <a:pt x="23" y="546"/>
                  </a:lnTo>
                  <a:lnTo>
                    <a:pt x="21" y="546"/>
                  </a:lnTo>
                  <a:lnTo>
                    <a:pt x="20" y="547"/>
                  </a:lnTo>
                  <a:lnTo>
                    <a:pt x="19" y="547"/>
                  </a:lnTo>
                  <a:lnTo>
                    <a:pt x="18" y="548"/>
                  </a:lnTo>
                  <a:lnTo>
                    <a:pt x="16" y="548"/>
                  </a:lnTo>
                  <a:lnTo>
                    <a:pt x="15" y="548"/>
                  </a:lnTo>
                  <a:lnTo>
                    <a:pt x="10" y="548"/>
                  </a:lnTo>
                  <a:lnTo>
                    <a:pt x="9" y="548"/>
                  </a:lnTo>
                  <a:lnTo>
                    <a:pt x="9" y="549"/>
                  </a:lnTo>
                  <a:lnTo>
                    <a:pt x="9" y="551"/>
                  </a:lnTo>
                  <a:lnTo>
                    <a:pt x="9" y="553"/>
                  </a:lnTo>
                  <a:lnTo>
                    <a:pt x="9" y="554"/>
                  </a:lnTo>
                  <a:lnTo>
                    <a:pt x="9" y="556"/>
                  </a:lnTo>
                  <a:lnTo>
                    <a:pt x="9" y="557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6" y="558"/>
                  </a:lnTo>
                  <a:lnTo>
                    <a:pt x="5" y="558"/>
                  </a:lnTo>
                  <a:lnTo>
                    <a:pt x="5" y="559"/>
                  </a:lnTo>
                  <a:lnTo>
                    <a:pt x="5" y="561"/>
                  </a:lnTo>
                  <a:lnTo>
                    <a:pt x="4" y="561"/>
                  </a:lnTo>
                  <a:lnTo>
                    <a:pt x="4" y="562"/>
                  </a:lnTo>
                  <a:lnTo>
                    <a:pt x="4" y="563"/>
                  </a:lnTo>
                  <a:lnTo>
                    <a:pt x="3" y="564"/>
                  </a:lnTo>
                  <a:lnTo>
                    <a:pt x="3" y="566"/>
                  </a:lnTo>
                  <a:lnTo>
                    <a:pt x="1" y="567"/>
                  </a:lnTo>
                  <a:lnTo>
                    <a:pt x="1" y="568"/>
                  </a:lnTo>
                  <a:lnTo>
                    <a:pt x="0" y="568"/>
                  </a:lnTo>
                  <a:lnTo>
                    <a:pt x="0" y="569"/>
                  </a:lnTo>
                  <a:lnTo>
                    <a:pt x="0" y="571"/>
                  </a:lnTo>
                  <a:lnTo>
                    <a:pt x="0" y="572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1394" y="1798"/>
              <a:ext cx="917" cy="1811"/>
            </a:xfrm>
            <a:custGeom>
              <a:avLst/>
              <a:gdLst/>
              <a:ahLst/>
              <a:cxnLst>
                <a:cxn ang="0">
                  <a:pos x="599" y="1403"/>
                </a:cxn>
                <a:cxn ang="0">
                  <a:pos x="592" y="1411"/>
                </a:cxn>
                <a:cxn ang="0">
                  <a:pos x="594" y="1423"/>
                </a:cxn>
                <a:cxn ang="0">
                  <a:pos x="598" y="1431"/>
                </a:cxn>
                <a:cxn ang="0">
                  <a:pos x="611" y="1438"/>
                </a:cxn>
                <a:cxn ang="0">
                  <a:pos x="622" y="1441"/>
                </a:cxn>
                <a:cxn ang="0">
                  <a:pos x="634" y="1445"/>
                </a:cxn>
                <a:cxn ang="0">
                  <a:pos x="647" y="1444"/>
                </a:cxn>
                <a:cxn ang="0">
                  <a:pos x="654" y="1450"/>
                </a:cxn>
                <a:cxn ang="0">
                  <a:pos x="666" y="1458"/>
                </a:cxn>
                <a:cxn ang="0">
                  <a:pos x="674" y="1469"/>
                </a:cxn>
                <a:cxn ang="0">
                  <a:pos x="676" y="1480"/>
                </a:cxn>
                <a:cxn ang="0">
                  <a:pos x="677" y="1492"/>
                </a:cxn>
                <a:cxn ang="0">
                  <a:pos x="672" y="1503"/>
                </a:cxn>
                <a:cxn ang="0">
                  <a:pos x="677" y="1509"/>
                </a:cxn>
                <a:cxn ang="0">
                  <a:pos x="688" y="1513"/>
                </a:cxn>
                <a:cxn ang="0">
                  <a:pos x="699" y="1517"/>
                </a:cxn>
                <a:cxn ang="0">
                  <a:pos x="697" y="1532"/>
                </a:cxn>
                <a:cxn ang="0">
                  <a:pos x="704" y="1539"/>
                </a:cxn>
                <a:cxn ang="0">
                  <a:pos x="709" y="1550"/>
                </a:cxn>
                <a:cxn ang="0">
                  <a:pos x="707" y="1565"/>
                </a:cxn>
                <a:cxn ang="0">
                  <a:pos x="701" y="1577"/>
                </a:cxn>
                <a:cxn ang="0">
                  <a:pos x="704" y="1585"/>
                </a:cxn>
                <a:cxn ang="0">
                  <a:pos x="708" y="1597"/>
                </a:cxn>
                <a:cxn ang="0">
                  <a:pos x="719" y="1597"/>
                </a:cxn>
                <a:cxn ang="0">
                  <a:pos x="723" y="1609"/>
                </a:cxn>
                <a:cxn ang="0">
                  <a:pos x="733" y="1624"/>
                </a:cxn>
                <a:cxn ang="0">
                  <a:pos x="735" y="1635"/>
                </a:cxn>
                <a:cxn ang="0">
                  <a:pos x="737" y="1652"/>
                </a:cxn>
                <a:cxn ang="0">
                  <a:pos x="728" y="1663"/>
                </a:cxn>
                <a:cxn ang="0">
                  <a:pos x="723" y="1679"/>
                </a:cxn>
                <a:cxn ang="0">
                  <a:pos x="719" y="1694"/>
                </a:cxn>
                <a:cxn ang="0">
                  <a:pos x="716" y="1707"/>
                </a:cxn>
                <a:cxn ang="0">
                  <a:pos x="678" y="1704"/>
                </a:cxn>
                <a:cxn ang="0">
                  <a:pos x="618" y="1654"/>
                </a:cxn>
                <a:cxn ang="0">
                  <a:pos x="517" y="1637"/>
                </a:cxn>
                <a:cxn ang="0">
                  <a:pos x="430" y="1603"/>
                </a:cxn>
                <a:cxn ang="0">
                  <a:pos x="349" y="1589"/>
                </a:cxn>
                <a:cxn ang="0">
                  <a:pos x="278" y="1638"/>
                </a:cxn>
                <a:cxn ang="0">
                  <a:pos x="282" y="1738"/>
                </a:cxn>
                <a:cxn ang="0">
                  <a:pos x="254" y="1797"/>
                </a:cxn>
                <a:cxn ang="0">
                  <a:pos x="205" y="1754"/>
                </a:cxn>
                <a:cxn ang="0">
                  <a:pos x="144" y="1738"/>
                </a:cxn>
                <a:cxn ang="0">
                  <a:pos x="51" y="1678"/>
                </a:cxn>
                <a:cxn ang="0">
                  <a:pos x="16" y="1522"/>
                </a:cxn>
                <a:cxn ang="0">
                  <a:pos x="11" y="1391"/>
                </a:cxn>
                <a:cxn ang="0">
                  <a:pos x="113" y="1266"/>
                </a:cxn>
                <a:cxn ang="0">
                  <a:pos x="218" y="1151"/>
                </a:cxn>
                <a:cxn ang="0">
                  <a:pos x="354" y="1110"/>
                </a:cxn>
                <a:cxn ang="0">
                  <a:pos x="392" y="1038"/>
                </a:cxn>
                <a:cxn ang="0">
                  <a:pos x="432" y="958"/>
                </a:cxn>
                <a:cxn ang="0">
                  <a:pos x="452" y="859"/>
                </a:cxn>
                <a:cxn ang="0">
                  <a:pos x="427" y="763"/>
                </a:cxn>
                <a:cxn ang="0">
                  <a:pos x="398" y="681"/>
                </a:cxn>
                <a:cxn ang="0">
                  <a:pos x="384" y="574"/>
                </a:cxn>
                <a:cxn ang="0">
                  <a:pos x="403" y="474"/>
                </a:cxn>
                <a:cxn ang="0">
                  <a:pos x="453" y="403"/>
                </a:cxn>
                <a:cxn ang="0">
                  <a:pos x="561" y="239"/>
                </a:cxn>
                <a:cxn ang="0">
                  <a:pos x="694" y="59"/>
                </a:cxn>
                <a:cxn ang="0">
                  <a:pos x="881" y="33"/>
                </a:cxn>
                <a:cxn ang="0">
                  <a:pos x="890" y="47"/>
                </a:cxn>
                <a:cxn ang="0">
                  <a:pos x="900" y="61"/>
                </a:cxn>
                <a:cxn ang="0">
                  <a:pos x="910" y="75"/>
                </a:cxn>
              </a:cxnLst>
              <a:rect l="0" t="0" r="r" b="b"/>
              <a:pathLst>
                <a:path w="917" h="1811">
                  <a:moveTo>
                    <a:pt x="603" y="1394"/>
                  </a:move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86200" y="2819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North</a:t>
            </a:r>
          </a:p>
          <a:p>
            <a:pPr algn="ctr"/>
            <a:r>
              <a:rPr lang="en-US" b="1" dirty="0" smtClean="0"/>
              <a:t>0.1%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276600" y="4572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South</a:t>
            </a:r>
          </a:p>
          <a:p>
            <a:pPr algn="ctr"/>
            <a:r>
              <a:rPr lang="en-US" b="1" dirty="0" smtClean="0"/>
              <a:t>1.0%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3340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East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1.6%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67000" y="3505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West</a:t>
            </a:r>
          </a:p>
          <a:p>
            <a:pPr algn="ctr"/>
            <a:r>
              <a:rPr lang="en-US" b="1" dirty="0" smtClean="0"/>
              <a:t>0.2%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8768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City of Kigali</a:t>
            </a:r>
          </a:p>
          <a:p>
            <a:pPr algn="ctr"/>
            <a:r>
              <a:rPr lang="en-US" b="1" dirty="0" smtClean="0"/>
              <a:t>0.1%</a:t>
            </a:r>
            <a:endParaRPr lang="en-US" b="1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5181600" y="3962400"/>
            <a:ext cx="3048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62000" y="25146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Rwanda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0.7%</a:t>
            </a:r>
            <a:endParaRPr lang="en-US" sz="2400" b="1" dirty="0">
              <a:latin typeface="+mn-lt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7162800" y="5486400"/>
            <a:ext cx="1828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</a:t>
            </a:r>
            <a:r>
              <a:rPr lang="en-US" i="1" dirty="0" smtClean="0">
                <a:latin typeface="Calibri" pitchFamily="34" charset="0"/>
              </a:rPr>
              <a:t>women age 15-49 classified as having malaria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Prevalence of Malaria in Women </a:t>
            </a:r>
            <a:br>
              <a:rPr lang="en-US" dirty="0" smtClean="0"/>
            </a:br>
            <a:r>
              <a:rPr lang="en-US" dirty="0" smtClean="0"/>
              <a:t>by Wealth Quintile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762000" y="1676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53200" y="1828800"/>
            <a:ext cx="2209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</a:t>
            </a:r>
            <a:r>
              <a:rPr lang="en-US" i="1" dirty="0" smtClean="0">
                <a:latin typeface="Calibri" pitchFamily="34" charset="0"/>
              </a:rPr>
              <a:t>women age 15-49 classified as having malaria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61354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Poorest households</a:t>
            </a:r>
            <a:endParaRPr lang="en-US" dirty="0"/>
          </a:p>
        </p:txBody>
      </p:sp>
      <p:sp>
        <p:nvSpPr>
          <p:cNvPr id="8" name="Notched Right Arrow 7"/>
          <p:cNvSpPr/>
          <p:nvPr/>
        </p:nvSpPr>
        <p:spPr>
          <a:xfrm>
            <a:off x="2895600" y="6364069"/>
            <a:ext cx="3352800" cy="152400"/>
          </a:xfrm>
          <a:prstGeom prst="notchedRightArrow">
            <a:avLst/>
          </a:prstGeom>
          <a:solidFill>
            <a:schemeClr val="accent3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19800" y="61354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Wealthiest households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600" b="1" dirty="0" smtClean="0"/>
              <a:t>82% </a:t>
            </a:r>
            <a:r>
              <a:rPr lang="en-US" sz="2600" dirty="0" smtClean="0"/>
              <a:t>of households own at least one insecticide-treated net (LLIN) compared with </a:t>
            </a:r>
            <a:r>
              <a:rPr lang="en-US" sz="2600" b="1" dirty="0" smtClean="0"/>
              <a:t>56%</a:t>
            </a:r>
            <a:r>
              <a:rPr lang="en-US" sz="2600" dirty="0" smtClean="0"/>
              <a:t> of households in 2007-08.</a:t>
            </a:r>
          </a:p>
          <a:p>
            <a:r>
              <a:rPr lang="en-US" sz="2600" b="1" dirty="0" smtClean="0"/>
              <a:t>70% </a:t>
            </a:r>
            <a:r>
              <a:rPr lang="en-US" sz="2600" dirty="0" smtClean="0"/>
              <a:t>of children and </a:t>
            </a:r>
            <a:r>
              <a:rPr lang="en-US" sz="2600" b="1" dirty="0" smtClean="0"/>
              <a:t>73% </a:t>
            </a:r>
            <a:r>
              <a:rPr lang="en-US" sz="2600" dirty="0" smtClean="0"/>
              <a:t>of pregnant women slept under an LLIN the night before the survey.</a:t>
            </a:r>
          </a:p>
          <a:p>
            <a:r>
              <a:rPr lang="en-US" sz="2600" b="1" dirty="0" smtClean="0"/>
              <a:t>16% </a:t>
            </a:r>
            <a:r>
              <a:rPr lang="en-US" sz="2600" dirty="0" smtClean="0"/>
              <a:t>of children had a fever in the two weeks before the survey—</a:t>
            </a:r>
            <a:r>
              <a:rPr lang="en-US" sz="2600" b="1" dirty="0" smtClean="0"/>
              <a:t>11%</a:t>
            </a:r>
            <a:r>
              <a:rPr lang="en-US" sz="2600" dirty="0" smtClean="0"/>
              <a:t> of these children took ACT drugs.</a:t>
            </a:r>
          </a:p>
          <a:p>
            <a:r>
              <a:rPr lang="en-US" sz="2600" dirty="0" smtClean="0"/>
              <a:t>Malaria prevalence is </a:t>
            </a:r>
            <a:r>
              <a:rPr lang="en-US" sz="2600" b="1" dirty="0" smtClean="0"/>
              <a:t>1.4% </a:t>
            </a:r>
            <a:r>
              <a:rPr lang="en-US" sz="2600" dirty="0" smtClean="0"/>
              <a:t>for children under five and </a:t>
            </a:r>
            <a:r>
              <a:rPr lang="en-US" sz="2600" b="1" dirty="0" smtClean="0"/>
              <a:t>0.7% </a:t>
            </a:r>
            <a:r>
              <a:rPr lang="en-US" sz="2600" dirty="0" smtClean="0"/>
              <a:t>for women.</a:t>
            </a:r>
          </a:p>
          <a:p>
            <a:endParaRPr lang="en-US" sz="2600" dirty="0" smtClean="0"/>
          </a:p>
          <a:p>
            <a:endParaRPr lang="en-US" sz="2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Ownership of Mosquito Nets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676400"/>
          <a:ext cx="8229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5"/>
          <p:cNvSpPr txBox="1">
            <a:spLocks noChangeArrowheads="1"/>
          </p:cNvSpPr>
          <p:nvPr/>
        </p:nvSpPr>
        <p:spPr bwMode="auto">
          <a:xfrm>
            <a:off x="0" y="1143000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households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488668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+mn-lt"/>
              </a:rPr>
              <a:t>ITN is insecticide-treated net, LLIN is long-lasting insecticidal net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How does Rwanda Compare?</a:t>
            </a:r>
            <a:br>
              <a:rPr lang="en-US" sz="4000" dirty="0" smtClean="0"/>
            </a:br>
            <a:r>
              <a:rPr lang="en-US" sz="4000" dirty="0" smtClean="0"/>
              <a:t>Net Ownership </a:t>
            </a:r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990600"/>
          <a:ext cx="7772400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Left Arrow 4"/>
          <p:cNvSpPr/>
          <p:nvPr/>
        </p:nvSpPr>
        <p:spPr>
          <a:xfrm>
            <a:off x="7755576" y="1143000"/>
            <a:ext cx="1143000" cy="615462"/>
          </a:xfrm>
          <a:prstGeom prst="leftArrow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55" name="Text Box 45"/>
          <p:cNvSpPr txBox="1">
            <a:spLocks noChangeArrowheads="1"/>
          </p:cNvSpPr>
          <p:nvPr/>
        </p:nvSpPr>
        <p:spPr bwMode="auto">
          <a:xfrm>
            <a:off x="6553200" y="5943600"/>
            <a:ext cx="2362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ITN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ITN Ownership by Province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89088" y="1600200"/>
            <a:ext cx="5965825" cy="4525963"/>
            <a:chOff x="1001" y="1008"/>
            <a:chExt cx="3758" cy="2851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1" y="1008"/>
              <a:ext cx="3758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3026" y="2198"/>
              <a:ext cx="439" cy="439"/>
            </a:xfrm>
            <a:custGeom>
              <a:avLst/>
              <a:gdLst/>
              <a:ahLst/>
              <a:cxnLst>
                <a:cxn ang="0">
                  <a:pos x="418" y="123"/>
                </a:cxn>
                <a:cxn ang="0">
                  <a:pos x="409" y="152"/>
                </a:cxn>
                <a:cxn ang="0">
                  <a:pos x="428" y="174"/>
                </a:cxn>
                <a:cxn ang="0">
                  <a:pos x="437" y="214"/>
                </a:cxn>
                <a:cxn ang="0">
                  <a:pos x="424" y="248"/>
                </a:cxn>
                <a:cxn ang="0">
                  <a:pos x="395" y="255"/>
                </a:cxn>
                <a:cxn ang="0">
                  <a:pos x="371" y="279"/>
                </a:cxn>
                <a:cxn ang="0">
                  <a:pos x="375" y="316"/>
                </a:cxn>
                <a:cxn ang="0">
                  <a:pos x="370" y="354"/>
                </a:cxn>
                <a:cxn ang="0">
                  <a:pos x="365" y="393"/>
                </a:cxn>
                <a:cxn ang="0">
                  <a:pos x="344" y="434"/>
                </a:cxn>
                <a:cxn ang="0">
                  <a:pos x="330" y="421"/>
                </a:cxn>
                <a:cxn ang="0">
                  <a:pos x="314" y="408"/>
                </a:cxn>
                <a:cxn ang="0">
                  <a:pos x="305" y="381"/>
                </a:cxn>
                <a:cxn ang="0">
                  <a:pos x="286" y="367"/>
                </a:cxn>
                <a:cxn ang="0">
                  <a:pos x="269" y="371"/>
                </a:cxn>
                <a:cxn ang="0">
                  <a:pos x="244" y="383"/>
                </a:cxn>
                <a:cxn ang="0">
                  <a:pos x="230" y="393"/>
                </a:cxn>
                <a:cxn ang="0">
                  <a:pos x="215" y="406"/>
                </a:cxn>
                <a:cxn ang="0">
                  <a:pos x="192" y="409"/>
                </a:cxn>
                <a:cxn ang="0">
                  <a:pos x="170" y="413"/>
                </a:cxn>
                <a:cxn ang="0">
                  <a:pos x="151" y="422"/>
                </a:cxn>
                <a:cxn ang="0">
                  <a:pos x="141" y="421"/>
                </a:cxn>
                <a:cxn ang="0">
                  <a:pos x="120" y="419"/>
                </a:cxn>
                <a:cxn ang="0">
                  <a:pos x="114" y="406"/>
                </a:cxn>
                <a:cxn ang="0">
                  <a:pos x="90" y="409"/>
                </a:cxn>
                <a:cxn ang="0">
                  <a:pos x="77" y="419"/>
                </a:cxn>
                <a:cxn ang="0">
                  <a:pos x="56" y="429"/>
                </a:cxn>
                <a:cxn ang="0">
                  <a:pos x="37" y="419"/>
                </a:cxn>
                <a:cxn ang="0">
                  <a:pos x="22" y="417"/>
                </a:cxn>
                <a:cxn ang="0">
                  <a:pos x="9" y="403"/>
                </a:cxn>
                <a:cxn ang="0">
                  <a:pos x="15" y="387"/>
                </a:cxn>
                <a:cxn ang="0">
                  <a:pos x="24" y="371"/>
                </a:cxn>
                <a:cxn ang="0">
                  <a:pos x="45" y="366"/>
                </a:cxn>
                <a:cxn ang="0">
                  <a:pos x="49" y="349"/>
                </a:cxn>
                <a:cxn ang="0">
                  <a:pos x="41" y="334"/>
                </a:cxn>
                <a:cxn ang="0">
                  <a:pos x="26" y="317"/>
                </a:cxn>
                <a:cxn ang="0">
                  <a:pos x="27" y="303"/>
                </a:cxn>
                <a:cxn ang="0">
                  <a:pos x="31" y="283"/>
                </a:cxn>
                <a:cxn ang="0">
                  <a:pos x="36" y="274"/>
                </a:cxn>
                <a:cxn ang="0">
                  <a:pos x="32" y="255"/>
                </a:cxn>
                <a:cxn ang="0">
                  <a:pos x="22" y="235"/>
                </a:cxn>
                <a:cxn ang="0">
                  <a:pos x="15" y="220"/>
                </a:cxn>
                <a:cxn ang="0">
                  <a:pos x="11" y="203"/>
                </a:cxn>
                <a:cxn ang="0">
                  <a:pos x="21" y="187"/>
                </a:cxn>
                <a:cxn ang="0">
                  <a:pos x="1" y="155"/>
                </a:cxn>
                <a:cxn ang="0">
                  <a:pos x="17" y="128"/>
                </a:cxn>
                <a:cxn ang="0">
                  <a:pos x="26" y="98"/>
                </a:cxn>
                <a:cxn ang="0">
                  <a:pos x="60" y="92"/>
                </a:cxn>
                <a:cxn ang="0">
                  <a:pos x="74" y="117"/>
                </a:cxn>
                <a:cxn ang="0">
                  <a:pos x="97" y="110"/>
                </a:cxn>
                <a:cxn ang="0">
                  <a:pos x="116" y="87"/>
                </a:cxn>
                <a:cxn ang="0">
                  <a:pos x="142" y="69"/>
                </a:cxn>
                <a:cxn ang="0">
                  <a:pos x="175" y="59"/>
                </a:cxn>
                <a:cxn ang="0">
                  <a:pos x="201" y="62"/>
                </a:cxn>
                <a:cxn ang="0">
                  <a:pos x="220" y="40"/>
                </a:cxn>
                <a:cxn ang="0">
                  <a:pos x="228" y="1"/>
                </a:cxn>
                <a:cxn ang="0">
                  <a:pos x="251" y="20"/>
                </a:cxn>
                <a:cxn ang="0">
                  <a:pos x="286" y="29"/>
                </a:cxn>
                <a:cxn ang="0">
                  <a:pos x="313" y="54"/>
                </a:cxn>
                <a:cxn ang="0">
                  <a:pos x="336" y="79"/>
                </a:cxn>
                <a:cxn ang="0">
                  <a:pos x="368" y="95"/>
                </a:cxn>
              </a:cxnLst>
              <a:rect l="0" t="0" r="r" b="b"/>
              <a:pathLst>
                <a:path w="439" h="439">
                  <a:moveTo>
                    <a:pt x="395" y="98"/>
                  </a:moveTo>
                  <a:lnTo>
                    <a:pt x="395" y="100"/>
                  </a:lnTo>
                  <a:lnTo>
                    <a:pt x="396" y="102"/>
                  </a:lnTo>
                  <a:lnTo>
                    <a:pt x="396" y="103"/>
                  </a:lnTo>
                  <a:lnTo>
                    <a:pt x="396" y="104"/>
                  </a:lnTo>
                  <a:lnTo>
                    <a:pt x="396" y="105"/>
                  </a:lnTo>
                  <a:lnTo>
                    <a:pt x="396" y="107"/>
                  </a:lnTo>
                  <a:lnTo>
                    <a:pt x="398" y="108"/>
                  </a:lnTo>
                  <a:lnTo>
                    <a:pt x="396" y="109"/>
                  </a:lnTo>
                  <a:lnTo>
                    <a:pt x="396" y="110"/>
                  </a:lnTo>
                  <a:lnTo>
                    <a:pt x="396" y="112"/>
                  </a:lnTo>
                  <a:lnTo>
                    <a:pt x="396" y="113"/>
                  </a:lnTo>
                  <a:lnTo>
                    <a:pt x="395" y="113"/>
                  </a:lnTo>
                  <a:lnTo>
                    <a:pt x="395" y="114"/>
                  </a:lnTo>
                  <a:lnTo>
                    <a:pt x="396" y="114"/>
                  </a:lnTo>
                  <a:lnTo>
                    <a:pt x="398" y="114"/>
                  </a:lnTo>
                  <a:lnTo>
                    <a:pt x="399" y="114"/>
                  </a:lnTo>
                  <a:lnTo>
                    <a:pt x="400" y="114"/>
                  </a:lnTo>
                  <a:lnTo>
                    <a:pt x="401" y="115"/>
                  </a:lnTo>
                  <a:lnTo>
                    <a:pt x="403" y="117"/>
                  </a:lnTo>
                  <a:lnTo>
                    <a:pt x="404" y="117"/>
                  </a:lnTo>
                  <a:lnTo>
                    <a:pt x="405" y="118"/>
                  </a:lnTo>
                  <a:lnTo>
                    <a:pt x="406" y="118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5" y="122"/>
                  </a:lnTo>
                  <a:lnTo>
                    <a:pt x="416" y="122"/>
                  </a:lnTo>
                  <a:lnTo>
                    <a:pt x="418" y="123"/>
                  </a:lnTo>
                  <a:lnTo>
                    <a:pt x="419" y="123"/>
                  </a:lnTo>
                  <a:lnTo>
                    <a:pt x="419" y="124"/>
                  </a:lnTo>
                  <a:lnTo>
                    <a:pt x="420" y="124"/>
                  </a:lnTo>
                  <a:lnTo>
                    <a:pt x="420" y="125"/>
                  </a:lnTo>
                  <a:lnTo>
                    <a:pt x="420" y="127"/>
                  </a:lnTo>
                  <a:lnTo>
                    <a:pt x="419" y="127"/>
                  </a:lnTo>
                  <a:lnTo>
                    <a:pt x="419" y="128"/>
                  </a:lnTo>
                  <a:lnTo>
                    <a:pt x="418" y="128"/>
                  </a:lnTo>
                  <a:lnTo>
                    <a:pt x="418" y="129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5" y="130"/>
                  </a:lnTo>
                  <a:lnTo>
                    <a:pt x="414" y="132"/>
                  </a:lnTo>
                  <a:lnTo>
                    <a:pt x="414" y="133"/>
                  </a:lnTo>
                  <a:lnTo>
                    <a:pt x="414" y="134"/>
                  </a:lnTo>
                  <a:lnTo>
                    <a:pt x="414" y="135"/>
                  </a:lnTo>
                  <a:lnTo>
                    <a:pt x="414" y="137"/>
                  </a:lnTo>
                  <a:lnTo>
                    <a:pt x="414" y="138"/>
                  </a:lnTo>
                  <a:lnTo>
                    <a:pt x="413" y="139"/>
                  </a:lnTo>
                  <a:lnTo>
                    <a:pt x="411" y="139"/>
                  </a:lnTo>
                  <a:lnTo>
                    <a:pt x="411" y="140"/>
                  </a:lnTo>
                  <a:lnTo>
                    <a:pt x="411" y="142"/>
                  </a:lnTo>
                  <a:lnTo>
                    <a:pt x="410" y="142"/>
                  </a:lnTo>
                  <a:lnTo>
                    <a:pt x="410" y="143"/>
                  </a:lnTo>
                  <a:lnTo>
                    <a:pt x="410" y="144"/>
                  </a:lnTo>
                  <a:lnTo>
                    <a:pt x="410" y="145"/>
                  </a:lnTo>
                  <a:lnTo>
                    <a:pt x="410" y="147"/>
                  </a:lnTo>
                  <a:lnTo>
                    <a:pt x="410" y="148"/>
                  </a:lnTo>
                  <a:lnTo>
                    <a:pt x="410" y="149"/>
                  </a:lnTo>
                  <a:lnTo>
                    <a:pt x="410" y="150"/>
                  </a:lnTo>
                  <a:lnTo>
                    <a:pt x="409" y="152"/>
                  </a:lnTo>
                  <a:lnTo>
                    <a:pt x="410" y="152"/>
                  </a:lnTo>
                  <a:lnTo>
                    <a:pt x="410" y="153"/>
                  </a:lnTo>
                  <a:lnTo>
                    <a:pt x="410" y="154"/>
                  </a:lnTo>
                  <a:lnTo>
                    <a:pt x="410" y="155"/>
                  </a:lnTo>
                  <a:lnTo>
                    <a:pt x="410" y="157"/>
                  </a:lnTo>
                  <a:lnTo>
                    <a:pt x="410" y="158"/>
                  </a:lnTo>
                  <a:lnTo>
                    <a:pt x="410" y="159"/>
                  </a:lnTo>
                  <a:lnTo>
                    <a:pt x="410" y="160"/>
                  </a:lnTo>
                  <a:lnTo>
                    <a:pt x="410" y="162"/>
                  </a:lnTo>
                  <a:lnTo>
                    <a:pt x="410" y="163"/>
                  </a:lnTo>
                  <a:lnTo>
                    <a:pt x="410" y="164"/>
                  </a:lnTo>
                  <a:lnTo>
                    <a:pt x="410" y="165"/>
                  </a:lnTo>
                  <a:lnTo>
                    <a:pt x="410" y="167"/>
                  </a:lnTo>
                  <a:lnTo>
                    <a:pt x="410" y="168"/>
                  </a:lnTo>
                  <a:lnTo>
                    <a:pt x="410" y="169"/>
                  </a:lnTo>
                  <a:lnTo>
                    <a:pt x="410" y="170"/>
                  </a:lnTo>
                  <a:lnTo>
                    <a:pt x="411" y="170"/>
                  </a:lnTo>
                  <a:lnTo>
                    <a:pt x="411" y="172"/>
                  </a:lnTo>
                  <a:lnTo>
                    <a:pt x="413" y="172"/>
                  </a:lnTo>
                  <a:lnTo>
                    <a:pt x="414" y="170"/>
                  </a:lnTo>
                  <a:lnTo>
                    <a:pt x="415" y="172"/>
                  </a:lnTo>
                  <a:lnTo>
                    <a:pt x="416" y="172"/>
                  </a:lnTo>
                  <a:lnTo>
                    <a:pt x="418" y="170"/>
                  </a:lnTo>
                  <a:lnTo>
                    <a:pt x="419" y="172"/>
                  </a:lnTo>
                  <a:lnTo>
                    <a:pt x="420" y="172"/>
                  </a:lnTo>
                  <a:lnTo>
                    <a:pt x="421" y="172"/>
                  </a:lnTo>
                  <a:lnTo>
                    <a:pt x="423" y="172"/>
                  </a:lnTo>
                  <a:lnTo>
                    <a:pt x="424" y="173"/>
                  </a:lnTo>
                  <a:lnTo>
                    <a:pt x="425" y="173"/>
                  </a:lnTo>
                  <a:lnTo>
                    <a:pt x="426" y="174"/>
                  </a:lnTo>
                  <a:lnTo>
                    <a:pt x="428" y="174"/>
                  </a:lnTo>
                  <a:lnTo>
                    <a:pt x="429" y="175"/>
                  </a:lnTo>
                  <a:lnTo>
                    <a:pt x="430" y="177"/>
                  </a:lnTo>
                  <a:lnTo>
                    <a:pt x="432" y="177"/>
                  </a:lnTo>
                  <a:lnTo>
                    <a:pt x="432" y="178"/>
                  </a:lnTo>
                  <a:lnTo>
                    <a:pt x="432" y="179"/>
                  </a:lnTo>
                  <a:lnTo>
                    <a:pt x="430" y="180"/>
                  </a:lnTo>
                  <a:lnTo>
                    <a:pt x="429" y="182"/>
                  </a:lnTo>
                  <a:lnTo>
                    <a:pt x="429" y="183"/>
                  </a:lnTo>
                  <a:lnTo>
                    <a:pt x="429" y="184"/>
                  </a:lnTo>
                  <a:lnTo>
                    <a:pt x="429" y="188"/>
                  </a:lnTo>
                  <a:lnTo>
                    <a:pt x="429" y="189"/>
                  </a:lnTo>
                  <a:lnTo>
                    <a:pt x="429" y="190"/>
                  </a:lnTo>
                  <a:lnTo>
                    <a:pt x="429" y="192"/>
                  </a:lnTo>
                  <a:lnTo>
                    <a:pt x="429" y="193"/>
                  </a:lnTo>
                  <a:lnTo>
                    <a:pt x="430" y="194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7"/>
                  </a:lnTo>
                  <a:lnTo>
                    <a:pt x="432" y="198"/>
                  </a:lnTo>
                  <a:lnTo>
                    <a:pt x="432" y="199"/>
                  </a:lnTo>
                  <a:lnTo>
                    <a:pt x="433" y="202"/>
                  </a:lnTo>
                  <a:lnTo>
                    <a:pt x="433" y="203"/>
                  </a:lnTo>
                  <a:lnTo>
                    <a:pt x="433" y="204"/>
                  </a:lnTo>
                  <a:lnTo>
                    <a:pt x="434" y="205"/>
                  </a:lnTo>
                  <a:lnTo>
                    <a:pt x="434" y="207"/>
                  </a:lnTo>
                  <a:lnTo>
                    <a:pt x="434" y="208"/>
                  </a:lnTo>
                  <a:lnTo>
                    <a:pt x="435" y="209"/>
                  </a:lnTo>
                  <a:lnTo>
                    <a:pt x="435" y="210"/>
                  </a:lnTo>
                  <a:lnTo>
                    <a:pt x="435" y="212"/>
                  </a:lnTo>
                  <a:lnTo>
                    <a:pt x="437" y="213"/>
                  </a:lnTo>
                  <a:lnTo>
                    <a:pt x="437" y="214"/>
                  </a:lnTo>
                  <a:lnTo>
                    <a:pt x="437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8" y="218"/>
                  </a:lnTo>
                  <a:lnTo>
                    <a:pt x="438" y="219"/>
                  </a:lnTo>
                  <a:lnTo>
                    <a:pt x="438" y="220"/>
                  </a:lnTo>
                  <a:lnTo>
                    <a:pt x="438" y="222"/>
                  </a:lnTo>
                  <a:lnTo>
                    <a:pt x="438" y="223"/>
                  </a:lnTo>
                  <a:lnTo>
                    <a:pt x="439" y="224"/>
                  </a:lnTo>
                  <a:lnTo>
                    <a:pt x="439" y="225"/>
                  </a:lnTo>
                  <a:lnTo>
                    <a:pt x="439" y="227"/>
                  </a:lnTo>
                  <a:lnTo>
                    <a:pt x="438" y="228"/>
                  </a:lnTo>
                  <a:lnTo>
                    <a:pt x="438" y="229"/>
                  </a:lnTo>
                  <a:lnTo>
                    <a:pt x="438" y="230"/>
                  </a:lnTo>
                  <a:lnTo>
                    <a:pt x="437" y="232"/>
                  </a:lnTo>
                  <a:lnTo>
                    <a:pt x="435" y="232"/>
                  </a:lnTo>
                  <a:lnTo>
                    <a:pt x="435" y="233"/>
                  </a:lnTo>
                  <a:lnTo>
                    <a:pt x="434" y="234"/>
                  </a:lnTo>
                  <a:lnTo>
                    <a:pt x="433" y="235"/>
                  </a:lnTo>
                  <a:lnTo>
                    <a:pt x="432" y="237"/>
                  </a:lnTo>
                  <a:lnTo>
                    <a:pt x="430" y="238"/>
                  </a:lnTo>
                  <a:lnTo>
                    <a:pt x="430" y="239"/>
                  </a:lnTo>
                  <a:lnTo>
                    <a:pt x="430" y="240"/>
                  </a:lnTo>
                  <a:lnTo>
                    <a:pt x="429" y="242"/>
                  </a:lnTo>
                  <a:lnTo>
                    <a:pt x="429" y="243"/>
                  </a:lnTo>
                  <a:lnTo>
                    <a:pt x="428" y="244"/>
                  </a:lnTo>
                  <a:lnTo>
                    <a:pt x="428" y="245"/>
                  </a:lnTo>
                  <a:lnTo>
                    <a:pt x="426" y="245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4" y="248"/>
                  </a:lnTo>
                  <a:lnTo>
                    <a:pt x="423" y="249"/>
                  </a:lnTo>
                  <a:lnTo>
                    <a:pt x="423" y="250"/>
                  </a:lnTo>
                  <a:lnTo>
                    <a:pt x="423" y="252"/>
                  </a:lnTo>
                  <a:lnTo>
                    <a:pt x="421" y="253"/>
                  </a:lnTo>
                  <a:lnTo>
                    <a:pt x="421" y="254"/>
                  </a:lnTo>
                  <a:lnTo>
                    <a:pt x="420" y="254"/>
                  </a:lnTo>
                  <a:lnTo>
                    <a:pt x="420" y="255"/>
                  </a:lnTo>
                  <a:lnTo>
                    <a:pt x="419" y="255"/>
                  </a:lnTo>
                  <a:lnTo>
                    <a:pt x="419" y="254"/>
                  </a:lnTo>
                  <a:lnTo>
                    <a:pt x="418" y="254"/>
                  </a:lnTo>
                  <a:lnTo>
                    <a:pt x="416" y="254"/>
                  </a:lnTo>
                  <a:lnTo>
                    <a:pt x="415" y="254"/>
                  </a:lnTo>
                  <a:lnTo>
                    <a:pt x="414" y="254"/>
                  </a:lnTo>
                  <a:lnTo>
                    <a:pt x="413" y="254"/>
                  </a:lnTo>
                  <a:lnTo>
                    <a:pt x="411" y="253"/>
                  </a:lnTo>
                  <a:lnTo>
                    <a:pt x="410" y="253"/>
                  </a:lnTo>
                  <a:lnTo>
                    <a:pt x="409" y="253"/>
                  </a:lnTo>
                  <a:lnTo>
                    <a:pt x="408" y="253"/>
                  </a:lnTo>
                  <a:lnTo>
                    <a:pt x="406" y="253"/>
                  </a:lnTo>
                  <a:lnTo>
                    <a:pt x="405" y="253"/>
                  </a:lnTo>
                  <a:lnTo>
                    <a:pt x="405" y="252"/>
                  </a:lnTo>
                  <a:lnTo>
                    <a:pt x="404" y="252"/>
                  </a:lnTo>
                  <a:lnTo>
                    <a:pt x="404" y="253"/>
                  </a:lnTo>
                  <a:lnTo>
                    <a:pt x="403" y="253"/>
                  </a:lnTo>
                  <a:lnTo>
                    <a:pt x="401" y="253"/>
                  </a:lnTo>
                  <a:lnTo>
                    <a:pt x="400" y="253"/>
                  </a:lnTo>
                  <a:lnTo>
                    <a:pt x="400" y="254"/>
                  </a:lnTo>
                  <a:lnTo>
                    <a:pt x="399" y="254"/>
                  </a:lnTo>
                  <a:lnTo>
                    <a:pt x="398" y="254"/>
                  </a:lnTo>
                  <a:lnTo>
                    <a:pt x="396" y="254"/>
                  </a:lnTo>
                  <a:lnTo>
                    <a:pt x="395" y="255"/>
                  </a:lnTo>
                  <a:lnTo>
                    <a:pt x="394" y="255"/>
                  </a:lnTo>
                  <a:lnTo>
                    <a:pt x="393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89" y="257"/>
                  </a:lnTo>
                  <a:lnTo>
                    <a:pt x="389" y="258"/>
                  </a:lnTo>
                  <a:lnTo>
                    <a:pt x="388" y="258"/>
                  </a:lnTo>
                  <a:lnTo>
                    <a:pt x="385" y="259"/>
                  </a:lnTo>
                  <a:lnTo>
                    <a:pt x="385" y="260"/>
                  </a:lnTo>
                  <a:lnTo>
                    <a:pt x="384" y="260"/>
                  </a:lnTo>
                  <a:lnTo>
                    <a:pt x="383" y="260"/>
                  </a:lnTo>
                  <a:lnTo>
                    <a:pt x="381" y="262"/>
                  </a:lnTo>
                  <a:lnTo>
                    <a:pt x="380" y="262"/>
                  </a:lnTo>
                  <a:lnTo>
                    <a:pt x="380" y="263"/>
                  </a:lnTo>
                  <a:lnTo>
                    <a:pt x="379" y="263"/>
                  </a:lnTo>
                  <a:lnTo>
                    <a:pt x="379" y="264"/>
                  </a:lnTo>
                  <a:lnTo>
                    <a:pt x="378" y="264"/>
                  </a:lnTo>
                  <a:lnTo>
                    <a:pt x="376" y="264"/>
                  </a:lnTo>
                  <a:lnTo>
                    <a:pt x="376" y="266"/>
                  </a:lnTo>
                  <a:lnTo>
                    <a:pt x="375" y="267"/>
                  </a:lnTo>
                  <a:lnTo>
                    <a:pt x="374" y="268"/>
                  </a:lnTo>
                  <a:lnTo>
                    <a:pt x="374" y="269"/>
                  </a:lnTo>
                  <a:lnTo>
                    <a:pt x="374" y="271"/>
                  </a:lnTo>
                  <a:lnTo>
                    <a:pt x="374" y="272"/>
                  </a:lnTo>
                  <a:lnTo>
                    <a:pt x="373" y="273"/>
                  </a:lnTo>
                  <a:lnTo>
                    <a:pt x="373" y="274"/>
                  </a:lnTo>
                  <a:lnTo>
                    <a:pt x="373" y="276"/>
                  </a:lnTo>
                  <a:lnTo>
                    <a:pt x="371" y="276"/>
                  </a:lnTo>
                  <a:lnTo>
                    <a:pt x="371" y="277"/>
                  </a:lnTo>
                  <a:lnTo>
                    <a:pt x="371" y="278"/>
                  </a:lnTo>
                  <a:lnTo>
                    <a:pt x="371" y="279"/>
                  </a:lnTo>
                  <a:lnTo>
                    <a:pt x="373" y="281"/>
                  </a:lnTo>
                  <a:lnTo>
                    <a:pt x="373" y="282"/>
                  </a:lnTo>
                  <a:lnTo>
                    <a:pt x="373" y="283"/>
                  </a:lnTo>
                  <a:lnTo>
                    <a:pt x="373" y="284"/>
                  </a:lnTo>
                  <a:lnTo>
                    <a:pt x="373" y="286"/>
                  </a:lnTo>
                  <a:lnTo>
                    <a:pt x="373" y="287"/>
                  </a:lnTo>
                  <a:lnTo>
                    <a:pt x="373" y="288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91"/>
                  </a:lnTo>
                  <a:lnTo>
                    <a:pt x="375" y="292"/>
                  </a:lnTo>
                  <a:lnTo>
                    <a:pt x="375" y="293"/>
                  </a:lnTo>
                  <a:lnTo>
                    <a:pt x="376" y="293"/>
                  </a:lnTo>
                  <a:lnTo>
                    <a:pt x="376" y="294"/>
                  </a:lnTo>
                  <a:lnTo>
                    <a:pt x="378" y="294"/>
                  </a:lnTo>
                  <a:lnTo>
                    <a:pt x="378" y="296"/>
                  </a:lnTo>
                  <a:lnTo>
                    <a:pt x="378" y="297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9"/>
                  </a:lnTo>
                  <a:lnTo>
                    <a:pt x="378" y="301"/>
                  </a:lnTo>
                  <a:lnTo>
                    <a:pt x="378" y="302"/>
                  </a:lnTo>
                  <a:lnTo>
                    <a:pt x="378" y="303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9"/>
                  </a:lnTo>
                  <a:lnTo>
                    <a:pt x="376" y="311"/>
                  </a:lnTo>
                  <a:lnTo>
                    <a:pt x="376" y="313"/>
                  </a:lnTo>
                  <a:lnTo>
                    <a:pt x="375" y="314"/>
                  </a:lnTo>
                  <a:lnTo>
                    <a:pt x="375" y="316"/>
                  </a:lnTo>
                  <a:lnTo>
                    <a:pt x="375" y="317"/>
                  </a:lnTo>
                  <a:lnTo>
                    <a:pt x="375" y="318"/>
                  </a:lnTo>
                  <a:lnTo>
                    <a:pt x="375" y="319"/>
                  </a:lnTo>
                  <a:lnTo>
                    <a:pt x="375" y="321"/>
                  </a:lnTo>
                  <a:lnTo>
                    <a:pt x="375" y="322"/>
                  </a:lnTo>
                  <a:lnTo>
                    <a:pt x="375" y="323"/>
                  </a:lnTo>
                  <a:lnTo>
                    <a:pt x="375" y="324"/>
                  </a:lnTo>
                  <a:lnTo>
                    <a:pt x="375" y="326"/>
                  </a:lnTo>
                  <a:lnTo>
                    <a:pt x="374" y="327"/>
                  </a:lnTo>
                  <a:lnTo>
                    <a:pt x="373" y="328"/>
                  </a:lnTo>
                  <a:lnTo>
                    <a:pt x="373" y="329"/>
                  </a:lnTo>
                  <a:lnTo>
                    <a:pt x="371" y="331"/>
                  </a:lnTo>
                  <a:lnTo>
                    <a:pt x="371" y="332"/>
                  </a:lnTo>
                  <a:lnTo>
                    <a:pt x="370" y="333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69" y="337"/>
                  </a:lnTo>
                  <a:lnTo>
                    <a:pt x="369" y="338"/>
                  </a:lnTo>
                  <a:lnTo>
                    <a:pt x="369" y="339"/>
                  </a:lnTo>
                  <a:lnTo>
                    <a:pt x="369" y="341"/>
                  </a:lnTo>
                  <a:lnTo>
                    <a:pt x="369" y="342"/>
                  </a:lnTo>
                  <a:lnTo>
                    <a:pt x="369" y="343"/>
                  </a:lnTo>
                  <a:lnTo>
                    <a:pt x="369" y="344"/>
                  </a:lnTo>
                  <a:lnTo>
                    <a:pt x="369" y="346"/>
                  </a:lnTo>
                  <a:lnTo>
                    <a:pt x="369" y="348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69" y="352"/>
                  </a:lnTo>
                  <a:lnTo>
                    <a:pt x="369" y="353"/>
                  </a:lnTo>
                  <a:lnTo>
                    <a:pt x="369" y="354"/>
                  </a:lnTo>
                  <a:lnTo>
                    <a:pt x="370" y="354"/>
                  </a:lnTo>
                  <a:lnTo>
                    <a:pt x="370" y="356"/>
                  </a:lnTo>
                  <a:lnTo>
                    <a:pt x="370" y="357"/>
                  </a:lnTo>
                  <a:lnTo>
                    <a:pt x="370" y="358"/>
                  </a:lnTo>
                  <a:lnTo>
                    <a:pt x="370" y="359"/>
                  </a:lnTo>
                  <a:lnTo>
                    <a:pt x="369" y="361"/>
                  </a:lnTo>
                  <a:lnTo>
                    <a:pt x="370" y="361"/>
                  </a:lnTo>
                  <a:lnTo>
                    <a:pt x="369" y="362"/>
                  </a:lnTo>
                  <a:lnTo>
                    <a:pt x="369" y="363"/>
                  </a:lnTo>
                  <a:lnTo>
                    <a:pt x="369" y="364"/>
                  </a:lnTo>
                  <a:lnTo>
                    <a:pt x="369" y="366"/>
                  </a:lnTo>
                  <a:lnTo>
                    <a:pt x="368" y="367"/>
                  </a:lnTo>
                  <a:lnTo>
                    <a:pt x="368" y="368"/>
                  </a:lnTo>
                  <a:lnTo>
                    <a:pt x="368" y="369"/>
                  </a:lnTo>
                  <a:lnTo>
                    <a:pt x="368" y="371"/>
                  </a:lnTo>
                  <a:lnTo>
                    <a:pt x="368" y="373"/>
                  </a:lnTo>
                  <a:lnTo>
                    <a:pt x="368" y="374"/>
                  </a:lnTo>
                  <a:lnTo>
                    <a:pt x="368" y="376"/>
                  </a:lnTo>
                  <a:lnTo>
                    <a:pt x="368" y="377"/>
                  </a:lnTo>
                  <a:lnTo>
                    <a:pt x="368" y="378"/>
                  </a:lnTo>
                  <a:lnTo>
                    <a:pt x="368" y="379"/>
                  </a:lnTo>
                  <a:lnTo>
                    <a:pt x="368" y="381"/>
                  </a:lnTo>
                  <a:lnTo>
                    <a:pt x="368" y="382"/>
                  </a:lnTo>
                  <a:lnTo>
                    <a:pt x="368" y="383"/>
                  </a:lnTo>
                  <a:lnTo>
                    <a:pt x="368" y="384"/>
                  </a:lnTo>
                  <a:lnTo>
                    <a:pt x="368" y="386"/>
                  </a:lnTo>
                  <a:lnTo>
                    <a:pt x="366" y="388"/>
                  </a:lnTo>
                  <a:lnTo>
                    <a:pt x="366" y="389"/>
                  </a:lnTo>
                  <a:lnTo>
                    <a:pt x="366" y="391"/>
                  </a:lnTo>
                  <a:lnTo>
                    <a:pt x="366" y="392"/>
                  </a:lnTo>
                  <a:lnTo>
                    <a:pt x="366" y="393"/>
                  </a:lnTo>
                  <a:lnTo>
                    <a:pt x="365" y="393"/>
                  </a:lnTo>
                  <a:lnTo>
                    <a:pt x="365" y="396"/>
                  </a:lnTo>
                  <a:lnTo>
                    <a:pt x="365" y="397"/>
                  </a:lnTo>
                  <a:lnTo>
                    <a:pt x="364" y="398"/>
                  </a:lnTo>
                  <a:lnTo>
                    <a:pt x="364" y="399"/>
                  </a:lnTo>
                  <a:lnTo>
                    <a:pt x="363" y="401"/>
                  </a:lnTo>
                  <a:lnTo>
                    <a:pt x="363" y="402"/>
                  </a:lnTo>
                  <a:lnTo>
                    <a:pt x="361" y="402"/>
                  </a:lnTo>
                  <a:lnTo>
                    <a:pt x="361" y="403"/>
                  </a:lnTo>
                  <a:lnTo>
                    <a:pt x="361" y="404"/>
                  </a:lnTo>
                  <a:lnTo>
                    <a:pt x="360" y="406"/>
                  </a:lnTo>
                  <a:lnTo>
                    <a:pt x="359" y="407"/>
                  </a:lnTo>
                  <a:lnTo>
                    <a:pt x="359" y="408"/>
                  </a:lnTo>
                  <a:lnTo>
                    <a:pt x="358" y="409"/>
                  </a:lnTo>
                  <a:lnTo>
                    <a:pt x="356" y="411"/>
                  </a:lnTo>
                  <a:lnTo>
                    <a:pt x="355" y="412"/>
                  </a:lnTo>
                  <a:lnTo>
                    <a:pt x="354" y="413"/>
                  </a:lnTo>
                  <a:lnTo>
                    <a:pt x="354" y="414"/>
                  </a:lnTo>
                  <a:lnTo>
                    <a:pt x="353" y="416"/>
                  </a:lnTo>
                  <a:lnTo>
                    <a:pt x="351" y="417"/>
                  </a:lnTo>
                  <a:lnTo>
                    <a:pt x="350" y="418"/>
                  </a:lnTo>
                  <a:lnTo>
                    <a:pt x="350" y="419"/>
                  </a:lnTo>
                  <a:lnTo>
                    <a:pt x="349" y="421"/>
                  </a:lnTo>
                  <a:lnTo>
                    <a:pt x="348" y="423"/>
                  </a:lnTo>
                  <a:lnTo>
                    <a:pt x="348" y="426"/>
                  </a:lnTo>
                  <a:lnTo>
                    <a:pt x="348" y="428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3"/>
                  </a:lnTo>
                  <a:lnTo>
                    <a:pt x="346" y="433"/>
                  </a:lnTo>
                  <a:lnTo>
                    <a:pt x="345" y="433"/>
                  </a:lnTo>
                  <a:lnTo>
                    <a:pt x="344" y="434"/>
                  </a:lnTo>
                  <a:lnTo>
                    <a:pt x="343" y="434"/>
                  </a:lnTo>
                  <a:lnTo>
                    <a:pt x="343" y="436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9" y="436"/>
                  </a:lnTo>
                  <a:lnTo>
                    <a:pt x="340" y="437"/>
                  </a:lnTo>
                  <a:lnTo>
                    <a:pt x="340" y="438"/>
                  </a:lnTo>
                  <a:lnTo>
                    <a:pt x="339" y="438"/>
                  </a:lnTo>
                  <a:lnTo>
                    <a:pt x="338" y="439"/>
                  </a:lnTo>
                  <a:lnTo>
                    <a:pt x="336" y="439"/>
                  </a:lnTo>
                  <a:lnTo>
                    <a:pt x="336" y="438"/>
                  </a:lnTo>
                  <a:lnTo>
                    <a:pt x="336" y="437"/>
                  </a:lnTo>
                  <a:lnTo>
                    <a:pt x="335" y="436"/>
                  </a:lnTo>
                  <a:lnTo>
                    <a:pt x="335" y="434"/>
                  </a:lnTo>
                  <a:lnTo>
                    <a:pt x="335" y="433"/>
                  </a:lnTo>
                  <a:lnTo>
                    <a:pt x="334" y="433"/>
                  </a:lnTo>
                  <a:lnTo>
                    <a:pt x="333" y="432"/>
                  </a:lnTo>
                  <a:lnTo>
                    <a:pt x="331" y="432"/>
                  </a:lnTo>
                  <a:lnTo>
                    <a:pt x="331" y="431"/>
                  </a:lnTo>
                  <a:lnTo>
                    <a:pt x="331" y="429"/>
                  </a:lnTo>
                  <a:lnTo>
                    <a:pt x="331" y="428"/>
                  </a:lnTo>
                  <a:lnTo>
                    <a:pt x="333" y="428"/>
                  </a:lnTo>
                  <a:lnTo>
                    <a:pt x="333" y="427"/>
                  </a:lnTo>
                  <a:lnTo>
                    <a:pt x="334" y="424"/>
                  </a:lnTo>
                  <a:lnTo>
                    <a:pt x="334" y="423"/>
                  </a:lnTo>
                  <a:lnTo>
                    <a:pt x="334" y="422"/>
                  </a:lnTo>
                  <a:lnTo>
                    <a:pt x="333" y="423"/>
                  </a:lnTo>
                  <a:lnTo>
                    <a:pt x="331" y="423"/>
                  </a:lnTo>
                  <a:lnTo>
                    <a:pt x="330" y="423"/>
                  </a:lnTo>
                  <a:lnTo>
                    <a:pt x="330" y="422"/>
                  </a:lnTo>
                  <a:lnTo>
                    <a:pt x="330" y="421"/>
                  </a:lnTo>
                  <a:lnTo>
                    <a:pt x="331" y="419"/>
                  </a:lnTo>
                  <a:lnTo>
                    <a:pt x="330" y="419"/>
                  </a:lnTo>
                  <a:lnTo>
                    <a:pt x="329" y="419"/>
                  </a:lnTo>
                  <a:lnTo>
                    <a:pt x="328" y="421"/>
                  </a:lnTo>
                  <a:lnTo>
                    <a:pt x="326" y="421"/>
                  </a:lnTo>
                  <a:lnTo>
                    <a:pt x="326" y="419"/>
                  </a:lnTo>
                  <a:lnTo>
                    <a:pt x="325" y="419"/>
                  </a:lnTo>
                  <a:lnTo>
                    <a:pt x="325" y="418"/>
                  </a:lnTo>
                  <a:lnTo>
                    <a:pt x="325" y="417"/>
                  </a:lnTo>
                  <a:lnTo>
                    <a:pt x="326" y="416"/>
                  </a:lnTo>
                  <a:lnTo>
                    <a:pt x="325" y="414"/>
                  </a:lnTo>
                  <a:lnTo>
                    <a:pt x="324" y="414"/>
                  </a:lnTo>
                  <a:lnTo>
                    <a:pt x="323" y="414"/>
                  </a:lnTo>
                  <a:lnTo>
                    <a:pt x="323" y="413"/>
                  </a:lnTo>
                  <a:lnTo>
                    <a:pt x="323" y="412"/>
                  </a:lnTo>
                  <a:lnTo>
                    <a:pt x="323" y="411"/>
                  </a:lnTo>
                  <a:lnTo>
                    <a:pt x="324" y="411"/>
                  </a:lnTo>
                  <a:lnTo>
                    <a:pt x="324" y="409"/>
                  </a:lnTo>
                  <a:lnTo>
                    <a:pt x="324" y="408"/>
                  </a:lnTo>
                  <a:lnTo>
                    <a:pt x="323" y="408"/>
                  </a:lnTo>
                  <a:lnTo>
                    <a:pt x="321" y="409"/>
                  </a:lnTo>
                  <a:lnTo>
                    <a:pt x="321" y="411"/>
                  </a:lnTo>
                  <a:lnTo>
                    <a:pt x="320" y="412"/>
                  </a:lnTo>
                  <a:lnTo>
                    <a:pt x="319" y="413"/>
                  </a:lnTo>
                  <a:lnTo>
                    <a:pt x="318" y="414"/>
                  </a:lnTo>
                  <a:lnTo>
                    <a:pt x="316" y="413"/>
                  </a:lnTo>
                  <a:lnTo>
                    <a:pt x="315" y="413"/>
                  </a:lnTo>
                  <a:lnTo>
                    <a:pt x="314" y="412"/>
                  </a:lnTo>
                  <a:lnTo>
                    <a:pt x="314" y="411"/>
                  </a:lnTo>
                  <a:lnTo>
                    <a:pt x="314" y="409"/>
                  </a:lnTo>
                  <a:lnTo>
                    <a:pt x="314" y="408"/>
                  </a:lnTo>
                  <a:lnTo>
                    <a:pt x="313" y="408"/>
                  </a:lnTo>
                  <a:lnTo>
                    <a:pt x="313" y="407"/>
                  </a:lnTo>
                  <a:lnTo>
                    <a:pt x="311" y="406"/>
                  </a:lnTo>
                  <a:lnTo>
                    <a:pt x="311" y="404"/>
                  </a:lnTo>
                  <a:lnTo>
                    <a:pt x="313" y="403"/>
                  </a:lnTo>
                  <a:lnTo>
                    <a:pt x="314" y="403"/>
                  </a:lnTo>
                  <a:lnTo>
                    <a:pt x="315" y="402"/>
                  </a:lnTo>
                  <a:lnTo>
                    <a:pt x="315" y="401"/>
                  </a:lnTo>
                  <a:lnTo>
                    <a:pt x="314" y="401"/>
                  </a:lnTo>
                  <a:lnTo>
                    <a:pt x="313" y="401"/>
                  </a:lnTo>
                  <a:lnTo>
                    <a:pt x="313" y="399"/>
                  </a:lnTo>
                  <a:lnTo>
                    <a:pt x="313" y="398"/>
                  </a:lnTo>
                  <a:lnTo>
                    <a:pt x="311" y="397"/>
                  </a:lnTo>
                  <a:lnTo>
                    <a:pt x="311" y="396"/>
                  </a:lnTo>
                  <a:lnTo>
                    <a:pt x="311" y="394"/>
                  </a:lnTo>
                  <a:lnTo>
                    <a:pt x="311" y="393"/>
                  </a:lnTo>
                  <a:lnTo>
                    <a:pt x="311" y="392"/>
                  </a:lnTo>
                  <a:lnTo>
                    <a:pt x="310" y="392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8" y="389"/>
                  </a:lnTo>
                  <a:lnTo>
                    <a:pt x="308" y="388"/>
                  </a:lnTo>
                  <a:lnTo>
                    <a:pt x="309" y="388"/>
                  </a:lnTo>
                  <a:lnTo>
                    <a:pt x="309" y="387"/>
                  </a:lnTo>
                  <a:lnTo>
                    <a:pt x="310" y="387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6" y="384"/>
                  </a:lnTo>
                  <a:lnTo>
                    <a:pt x="305" y="383"/>
                  </a:lnTo>
                  <a:lnTo>
                    <a:pt x="305" y="382"/>
                  </a:lnTo>
                  <a:lnTo>
                    <a:pt x="305" y="381"/>
                  </a:lnTo>
                  <a:lnTo>
                    <a:pt x="304" y="381"/>
                  </a:lnTo>
                  <a:lnTo>
                    <a:pt x="303" y="381"/>
                  </a:lnTo>
                  <a:lnTo>
                    <a:pt x="301" y="379"/>
                  </a:lnTo>
                  <a:lnTo>
                    <a:pt x="301" y="381"/>
                  </a:lnTo>
                  <a:lnTo>
                    <a:pt x="300" y="381"/>
                  </a:lnTo>
                  <a:lnTo>
                    <a:pt x="300" y="379"/>
                  </a:lnTo>
                  <a:lnTo>
                    <a:pt x="299" y="378"/>
                  </a:lnTo>
                  <a:lnTo>
                    <a:pt x="300" y="377"/>
                  </a:lnTo>
                  <a:lnTo>
                    <a:pt x="299" y="376"/>
                  </a:lnTo>
                  <a:lnTo>
                    <a:pt x="298" y="374"/>
                  </a:lnTo>
                  <a:lnTo>
                    <a:pt x="296" y="374"/>
                  </a:lnTo>
                  <a:lnTo>
                    <a:pt x="296" y="373"/>
                  </a:lnTo>
                  <a:lnTo>
                    <a:pt x="295" y="373"/>
                  </a:lnTo>
                  <a:lnTo>
                    <a:pt x="295" y="374"/>
                  </a:lnTo>
                  <a:lnTo>
                    <a:pt x="294" y="376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0" y="376"/>
                  </a:lnTo>
                  <a:lnTo>
                    <a:pt x="289" y="376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8" y="373"/>
                  </a:lnTo>
                  <a:lnTo>
                    <a:pt x="289" y="373"/>
                  </a:lnTo>
                  <a:lnTo>
                    <a:pt x="290" y="372"/>
                  </a:lnTo>
                  <a:lnTo>
                    <a:pt x="289" y="372"/>
                  </a:lnTo>
                  <a:lnTo>
                    <a:pt x="288" y="372"/>
                  </a:lnTo>
                  <a:lnTo>
                    <a:pt x="288" y="371"/>
                  </a:lnTo>
                  <a:lnTo>
                    <a:pt x="288" y="369"/>
                  </a:lnTo>
                  <a:lnTo>
                    <a:pt x="288" y="368"/>
                  </a:lnTo>
                  <a:lnTo>
                    <a:pt x="286" y="367"/>
                  </a:lnTo>
                  <a:lnTo>
                    <a:pt x="286" y="366"/>
                  </a:lnTo>
                  <a:lnTo>
                    <a:pt x="285" y="366"/>
                  </a:lnTo>
                  <a:lnTo>
                    <a:pt x="284" y="367"/>
                  </a:lnTo>
                  <a:lnTo>
                    <a:pt x="284" y="368"/>
                  </a:lnTo>
                  <a:lnTo>
                    <a:pt x="285" y="369"/>
                  </a:lnTo>
                  <a:lnTo>
                    <a:pt x="284" y="369"/>
                  </a:lnTo>
                  <a:lnTo>
                    <a:pt x="284" y="371"/>
                  </a:lnTo>
                  <a:lnTo>
                    <a:pt x="284" y="369"/>
                  </a:lnTo>
                  <a:lnTo>
                    <a:pt x="283" y="369"/>
                  </a:lnTo>
                  <a:lnTo>
                    <a:pt x="281" y="369"/>
                  </a:lnTo>
                  <a:lnTo>
                    <a:pt x="280" y="368"/>
                  </a:lnTo>
                  <a:lnTo>
                    <a:pt x="279" y="368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1"/>
                  </a:lnTo>
                  <a:lnTo>
                    <a:pt x="276" y="372"/>
                  </a:lnTo>
                  <a:lnTo>
                    <a:pt x="275" y="372"/>
                  </a:lnTo>
                  <a:lnTo>
                    <a:pt x="274" y="372"/>
                  </a:lnTo>
                  <a:lnTo>
                    <a:pt x="273" y="372"/>
                  </a:lnTo>
                  <a:lnTo>
                    <a:pt x="273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3" y="367"/>
                  </a:lnTo>
                  <a:lnTo>
                    <a:pt x="271" y="367"/>
                  </a:lnTo>
                  <a:lnTo>
                    <a:pt x="270" y="367"/>
                  </a:lnTo>
                  <a:lnTo>
                    <a:pt x="269" y="366"/>
                  </a:lnTo>
                  <a:lnTo>
                    <a:pt x="269" y="367"/>
                  </a:lnTo>
                  <a:lnTo>
                    <a:pt x="270" y="368"/>
                  </a:lnTo>
                  <a:lnTo>
                    <a:pt x="270" y="369"/>
                  </a:lnTo>
                  <a:lnTo>
                    <a:pt x="270" y="371"/>
                  </a:lnTo>
                  <a:lnTo>
                    <a:pt x="269" y="371"/>
                  </a:lnTo>
                  <a:lnTo>
                    <a:pt x="268" y="371"/>
                  </a:lnTo>
                  <a:lnTo>
                    <a:pt x="266" y="369"/>
                  </a:lnTo>
                  <a:lnTo>
                    <a:pt x="265" y="369"/>
                  </a:lnTo>
                  <a:lnTo>
                    <a:pt x="265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4"/>
                  </a:lnTo>
                  <a:lnTo>
                    <a:pt x="264" y="376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59" y="374"/>
                  </a:lnTo>
                  <a:lnTo>
                    <a:pt x="258" y="373"/>
                  </a:lnTo>
                  <a:lnTo>
                    <a:pt x="256" y="373"/>
                  </a:lnTo>
                  <a:lnTo>
                    <a:pt x="255" y="374"/>
                  </a:lnTo>
                  <a:lnTo>
                    <a:pt x="255" y="376"/>
                  </a:lnTo>
                  <a:lnTo>
                    <a:pt x="254" y="377"/>
                  </a:lnTo>
                  <a:lnTo>
                    <a:pt x="254" y="378"/>
                  </a:lnTo>
                  <a:lnTo>
                    <a:pt x="253" y="378"/>
                  </a:lnTo>
                  <a:lnTo>
                    <a:pt x="251" y="379"/>
                  </a:lnTo>
                  <a:lnTo>
                    <a:pt x="250" y="381"/>
                  </a:lnTo>
                  <a:lnTo>
                    <a:pt x="250" y="382"/>
                  </a:lnTo>
                  <a:lnTo>
                    <a:pt x="249" y="382"/>
                  </a:lnTo>
                  <a:lnTo>
                    <a:pt x="249" y="383"/>
                  </a:lnTo>
                  <a:lnTo>
                    <a:pt x="248" y="383"/>
                  </a:lnTo>
                  <a:lnTo>
                    <a:pt x="248" y="382"/>
                  </a:lnTo>
                  <a:lnTo>
                    <a:pt x="246" y="381"/>
                  </a:lnTo>
                  <a:lnTo>
                    <a:pt x="245" y="382"/>
                  </a:lnTo>
                  <a:lnTo>
                    <a:pt x="244" y="383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1" y="382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40" y="379"/>
                  </a:lnTo>
                  <a:lnTo>
                    <a:pt x="239" y="381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2"/>
                  </a:lnTo>
                  <a:lnTo>
                    <a:pt x="234" y="381"/>
                  </a:lnTo>
                  <a:lnTo>
                    <a:pt x="233" y="382"/>
                  </a:lnTo>
                  <a:lnTo>
                    <a:pt x="234" y="383"/>
                  </a:lnTo>
                  <a:lnTo>
                    <a:pt x="234" y="384"/>
                  </a:lnTo>
                  <a:lnTo>
                    <a:pt x="235" y="386"/>
                  </a:lnTo>
                  <a:lnTo>
                    <a:pt x="235" y="387"/>
                  </a:lnTo>
                  <a:lnTo>
                    <a:pt x="234" y="388"/>
                  </a:lnTo>
                  <a:lnTo>
                    <a:pt x="234" y="387"/>
                  </a:lnTo>
                  <a:lnTo>
                    <a:pt x="233" y="387"/>
                  </a:lnTo>
                  <a:lnTo>
                    <a:pt x="231" y="386"/>
                  </a:lnTo>
                  <a:lnTo>
                    <a:pt x="230" y="386"/>
                  </a:lnTo>
                  <a:lnTo>
                    <a:pt x="230" y="387"/>
                  </a:lnTo>
                  <a:lnTo>
                    <a:pt x="230" y="388"/>
                  </a:lnTo>
                  <a:lnTo>
                    <a:pt x="231" y="388"/>
                  </a:lnTo>
                  <a:lnTo>
                    <a:pt x="233" y="389"/>
                  </a:lnTo>
                  <a:lnTo>
                    <a:pt x="234" y="391"/>
                  </a:lnTo>
                  <a:lnTo>
                    <a:pt x="233" y="392"/>
                  </a:lnTo>
                  <a:lnTo>
                    <a:pt x="231" y="392"/>
                  </a:lnTo>
                  <a:lnTo>
                    <a:pt x="230" y="393"/>
                  </a:lnTo>
                  <a:lnTo>
                    <a:pt x="229" y="392"/>
                  </a:lnTo>
                  <a:lnTo>
                    <a:pt x="229" y="391"/>
                  </a:lnTo>
                  <a:lnTo>
                    <a:pt x="229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4" y="391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3" y="396"/>
                  </a:lnTo>
                  <a:lnTo>
                    <a:pt x="223" y="397"/>
                  </a:lnTo>
                  <a:lnTo>
                    <a:pt x="221" y="398"/>
                  </a:lnTo>
                  <a:lnTo>
                    <a:pt x="220" y="399"/>
                  </a:lnTo>
                  <a:lnTo>
                    <a:pt x="220" y="401"/>
                  </a:lnTo>
                  <a:lnTo>
                    <a:pt x="219" y="401"/>
                  </a:lnTo>
                  <a:lnTo>
                    <a:pt x="219" y="399"/>
                  </a:lnTo>
                  <a:lnTo>
                    <a:pt x="218" y="397"/>
                  </a:lnTo>
                  <a:lnTo>
                    <a:pt x="216" y="397"/>
                  </a:lnTo>
                  <a:lnTo>
                    <a:pt x="215" y="397"/>
                  </a:lnTo>
                  <a:lnTo>
                    <a:pt x="214" y="397"/>
                  </a:lnTo>
                  <a:lnTo>
                    <a:pt x="213" y="399"/>
                  </a:lnTo>
                  <a:lnTo>
                    <a:pt x="213" y="401"/>
                  </a:lnTo>
                  <a:lnTo>
                    <a:pt x="214" y="402"/>
                  </a:lnTo>
                  <a:lnTo>
                    <a:pt x="214" y="403"/>
                  </a:lnTo>
                  <a:lnTo>
                    <a:pt x="215" y="404"/>
                  </a:lnTo>
                  <a:lnTo>
                    <a:pt x="216" y="404"/>
                  </a:lnTo>
                  <a:lnTo>
                    <a:pt x="215" y="406"/>
                  </a:lnTo>
                  <a:lnTo>
                    <a:pt x="214" y="406"/>
                  </a:lnTo>
                  <a:lnTo>
                    <a:pt x="213" y="406"/>
                  </a:lnTo>
                  <a:lnTo>
                    <a:pt x="211" y="406"/>
                  </a:lnTo>
                  <a:lnTo>
                    <a:pt x="210" y="406"/>
                  </a:lnTo>
                  <a:lnTo>
                    <a:pt x="209" y="407"/>
                  </a:lnTo>
                  <a:lnTo>
                    <a:pt x="208" y="408"/>
                  </a:lnTo>
                  <a:lnTo>
                    <a:pt x="208" y="409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5" y="409"/>
                  </a:lnTo>
                  <a:lnTo>
                    <a:pt x="205" y="408"/>
                  </a:lnTo>
                  <a:lnTo>
                    <a:pt x="206" y="408"/>
                  </a:lnTo>
                  <a:lnTo>
                    <a:pt x="206" y="407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6"/>
                  </a:lnTo>
                  <a:lnTo>
                    <a:pt x="204" y="407"/>
                  </a:lnTo>
                  <a:lnTo>
                    <a:pt x="204" y="408"/>
                  </a:lnTo>
                  <a:lnTo>
                    <a:pt x="202" y="409"/>
                  </a:lnTo>
                  <a:lnTo>
                    <a:pt x="201" y="409"/>
                  </a:lnTo>
                  <a:lnTo>
                    <a:pt x="200" y="411"/>
                  </a:lnTo>
                  <a:lnTo>
                    <a:pt x="197" y="411"/>
                  </a:lnTo>
                  <a:lnTo>
                    <a:pt x="197" y="409"/>
                  </a:lnTo>
                  <a:lnTo>
                    <a:pt x="196" y="411"/>
                  </a:lnTo>
                  <a:lnTo>
                    <a:pt x="195" y="411"/>
                  </a:lnTo>
                  <a:lnTo>
                    <a:pt x="195" y="409"/>
                  </a:lnTo>
                  <a:lnTo>
                    <a:pt x="196" y="407"/>
                  </a:lnTo>
                  <a:lnTo>
                    <a:pt x="195" y="407"/>
                  </a:lnTo>
                  <a:lnTo>
                    <a:pt x="194" y="406"/>
                  </a:lnTo>
                  <a:lnTo>
                    <a:pt x="192" y="408"/>
                  </a:lnTo>
                  <a:lnTo>
                    <a:pt x="192" y="409"/>
                  </a:lnTo>
                  <a:lnTo>
                    <a:pt x="191" y="409"/>
                  </a:lnTo>
                  <a:lnTo>
                    <a:pt x="190" y="408"/>
                  </a:lnTo>
                  <a:lnTo>
                    <a:pt x="189" y="408"/>
                  </a:lnTo>
                  <a:lnTo>
                    <a:pt x="187" y="408"/>
                  </a:lnTo>
                  <a:lnTo>
                    <a:pt x="186" y="408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5" y="408"/>
                  </a:lnTo>
                  <a:lnTo>
                    <a:pt x="185" y="407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2" y="406"/>
                  </a:lnTo>
                  <a:lnTo>
                    <a:pt x="181" y="406"/>
                  </a:lnTo>
                  <a:lnTo>
                    <a:pt x="181" y="407"/>
                  </a:lnTo>
                  <a:lnTo>
                    <a:pt x="181" y="408"/>
                  </a:lnTo>
                  <a:lnTo>
                    <a:pt x="180" y="408"/>
                  </a:lnTo>
                  <a:lnTo>
                    <a:pt x="179" y="408"/>
                  </a:lnTo>
                  <a:lnTo>
                    <a:pt x="177" y="408"/>
                  </a:lnTo>
                  <a:lnTo>
                    <a:pt x="177" y="411"/>
                  </a:lnTo>
                  <a:lnTo>
                    <a:pt x="176" y="413"/>
                  </a:lnTo>
                  <a:lnTo>
                    <a:pt x="176" y="414"/>
                  </a:lnTo>
                  <a:lnTo>
                    <a:pt x="175" y="416"/>
                  </a:lnTo>
                  <a:lnTo>
                    <a:pt x="174" y="417"/>
                  </a:lnTo>
                  <a:lnTo>
                    <a:pt x="172" y="418"/>
                  </a:lnTo>
                  <a:lnTo>
                    <a:pt x="172" y="417"/>
                  </a:lnTo>
                  <a:lnTo>
                    <a:pt x="172" y="416"/>
                  </a:lnTo>
                  <a:lnTo>
                    <a:pt x="172" y="414"/>
                  </a:lnTo>
                  <a:lnTo>
                    <a:pt x="172" y="413"/>
                  </a:lnTo>
                  <a:lnTo>
                    <a:pt x="171" y="413"/>
                  </a:lnTo>
                  <a:lnTo>
                    <a:pt x="170" y="413"/>
                  </a:lnTo>
                  <a:lnTo>
                    <a:pt x="171" y="414"/>
                  </a:lnTo>
                  <a:lnTo>
                    <a:pt x="171" y="416"/>
                  </a:lnTo>
                  <a:lnTo>
                    <a:pt x="170" y="417"/>
                  </a:lnTo>
                  <a:lnTo>
                    <a:pt x="169" y="417"/>
                  </a:lnTo>
                  <a:lnTo>
                    <a:pt x="167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7" y="413"/>
                  </a:lnTo>
                  <a:lnTo>
                    <a:pt x="167" y="412"/>
                  </a:lnTo>
                  <a:lnTo>
                    <a:pt x="166" y="411"/>
                  </a:lnTo>
                  <a:lnTo>
                    <a:pt x="165" y="411"/>
                  </a:lnTo>
                  <a:lnTo>
                    <a:pt x="164" y="412"/>
                  </a:lnTo>
                  <a:lnTo>
                    <a:pt x="162" y="412"/>
                  </a:lnTo>
                  <a:lnTo>
                    <a:pt x="161" y="413"/>
                  </a:lnTo>
                  <a:lnTo>
                    <a:pt x="160" y="413"/>
                  </a:lnTo>
                  <a:lnTo>
                    <a:pt x="160" y="414"/>
                  </a:lnTo>
                  <a:lnTo>
                    <a:pt x="159" y="414"/>
                  </a:lnTo>
                  <a:lnTo>
                    <a:pt x="157" y="414"/>
                  </a:lnTo>
                  <a:lnTo>
                    <a:pt x="156" y="416"/>
                  </a:lnTo>
                  <a:lnTo>
                    <a:pt x="156" y="417"/>
                  </a:lnTo>
                  <a:lnTo>
                    <a:pt x="157" y="417"/>
                  </a:lnTo>
                  <a:lnTo>
                    <a:pt x="157" y="418"/>
                  </a:lnTo>
                  <a:lnTo>
                    <a:pt x="159" y="418"/>
                  </a:lnTo>
                  <a:lnTo>
                    <a:pt x="159" y="419"/>
                  </a:lnTo>
                  <a:lnTo>
                    <a:pt x="159" y="421"/>
                  </a:lnTo>
                  <a:lnTo>
                    <a:pt x="157" y="421"/>
                  </a:lnTo>
                  <a:lnTo>
                    <a:pt x="156" y="421"/>
                  </a:lnTo>
                  <a:lnTo>
                    <a:pt x="155" y="422"/>
                  </a:lnTo>
                  <a:lnTo>
                    <a:pt x="154" y="422"/>
                  </a:lnTo>
                  <a:lnTo>
                    <a:pt x="152" y="422"/>
                  </a:lnTo>
                  <a:lnTo>
                    <a:pt x="151" y="422"/>
                  </a:lnTo>
                  <a:lnTo>
                    <a:pt x="150" y="422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19"/>
                  </a:lnTo>
                  <a:lnTo>
                    <a:pt x="150" y="418"/>
                  </a:lnTo>
                  <a:lnTo>
                    <a:pt x="151" y="418"/>
                  </a:lnTo>
                  <a:lnTo>
                    <a:pt x="151" y="417"/>
                  </a:lnTo>
                  <a:lnTo>
                    <a:pt x="151" y="416"/>
                  </a:lnTo>
                  <a:lnTo>
                    <a:pt x="150" y="416"/>
                  </a:lnTo>
                  <a:lnTo>
                    <a:pt x="149" y="416"/>
                  </a:lnTo>
                  <a:lnTo>
                    <a:pt x="147" y="416"/>
                  </a:lnTo>
                  <a:lnTo>
                    <a:pt x="147" y="414"/>
                  </a:lnTo>
                  <a:lnTo>
                    <a:pt x="146" y="414"/>
                  </a:lnTo>
                  <a:lnTo>
                    <a:pt x="146" y="416"/>
                  </a:lnTo>
                  <a:lnTo>
                    <a:pt x="146" y="417"/>
                  </a:lnTo>
                  <a:lnTo>
                    <a:pt x="147" y="417"/>
                  </a:lnTo>
                  <a:lnTo>
                    <a:pt x="147" y="418"/>
                  </a:lnTo>
                  <a:lnTo>
                    <a:pt x="146" y="418"/>
                  </a:lnTo>
                  <a:lnTo>
                    <a:pt x="146" y="419"/>
                  </a:lnTo>
                  <a:lnTo>
                    <a:pt x="145" y="419"/>
                  </a:lnTo>
                  <a:lnTo>
                    <a:pt x="146" y="421"/>
                  </a:lnTo>
                  <a:lnTo>
                    <a:pt x="146" y="422"/>
                  </a:lnTo>
                  <a:lnTo>
                    <a:pt x="145" y="422"/>
                  </a:lnTo>
                  <a:lnTo>
                    <a:pt x="145" y="423"/>
                  </a:lnTo>
                  <a:lnTo>
                    <a:pt x="145" y="424"/>
                  </a:lnTo>
                  <a:lnTo>
                    <a:pt x="144" y="424"/>
                  </a:lnTo>
                  <a:lnTo>
                    <a:pt x="142" y="424"/>
                  </a:lnTo>
                  <a:lnTo>
                    <a:pt x="142" y="423"/>
                  </a:lnTo>
                  <a:lnTo>
                    <a:pt x="141" y="423"/>
                  </a:lnTo>
                  <a:lnTo>
                    <a:pt x="141" y="422"/>
                  </a:lnTo>
                  <a:lnTo>
                    <a:pt x="141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1" y="417"/>
                  </a:lnTo>
                  <a:lnTo>
                    <a:pt x="140" y="417"/>
                  </a:lnTo>
                  <a:lnTo>
                    <a:pt x="139" y="417"/>
                  </a:lnTo>
                  <a:lnTo>
                    <a:pt x="139" y="418"/>
                  </a:lnTo>
                  <a:lnTo>
                    <a:pt x="137" y="418"/>
                  </a:lnTo>
                  <a:lnTo>
                    <a:pt x="137" y="419"/>
                  </a:lnTo>
                  <a:lnTo>
                    <a:pt x="137" y="421"/>
                  </a:lnTo>
                  <a:lnTo>
                    <a:pt x="137" y="422"/>
                  </a:lnTo>
                  <a:lnTo>
                    <a:pt x="137" y="423"/>
                  </a:lnTo>
                  <a:lnTo>
                    <a:pt x="136" y="423"/>
                  </a:lnTo>
                  <a:lnTo>
                    <a:pt x="135" y="423"/>
                  </a:lnTo>
                  <a:lnTo>
                    <a:pt x="134" y="423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2" y="424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29" y="426"/>
                  </a:lnTo>
                  <a:lnTo>
                    <a:pt x="127" y="426"/>
                  </a:lnTo>
                  <a:lnTo>
                    <a:pt x="126" y="427"/>
                  </a:lnTo>
                  <a:lnTo>
                    <a:pt x="125" y="427"/>
                  </a:lnTo>
                  <a:lnTo>
                    <a:pt x="125" y="426"/>
                  </a:lnTo>
                  <a:lnTo>
                    <a:pt x="124" y="424"/>
                  </a:lnTo>
                  <a:lnTo>
                    <a:pt x="122" y="423"/>
                  </a:lnTo>
                  <a:lnTo>
                    <a:pt x="122" y="422"/>
                  </a:lnTo>
                  <a:lnTo>
                    <a:pt x="122" y="421"/>
                  </a:lnTo>
                  <a:lnTo>
                    <a:pt x="121" y="419"/>
                  </a:lnTo>
                  <a:lnTo>
                    <a:pt x="120" y="419"/>
                  </a:lnTo>
                  <a:lnTo>
                    <a:pt x="119" y="419"/>
                  </a:lnTo>
                  <a:lnTo>
                    <a:pt x="117" y="419"/>
                  </a:lnTo>
                  <a:lnTo>
                    <a:pt x="116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2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0" y="416"/>
                  </a:lnTo>
                  <a:lnTo>
                    <a:pt x="110" y="414"/>
                  </a:lnTo>
                  <a:lnTo>
                    <a:pt x="110" y="413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2" y="412"/>
                  </a:lnTo>
                  <a:lnTo>
                    <a:pt x="112" y="413"/>
                  </a:lnTo>
                  <a:lnTo>
                    <a:pt x="114" y="413"/>
                  </a:lnTo>
                  <a:lnTo>
                    <a:pt x="114" y="412"/>
                  </a:lnTo>
                  <a:lnTo>
                    <a:pt x="115" y="412"/>
                  </a:lnTo>
                  <a:lnTo>
                    <a:pt x="115" y="411"/>
                  </a:lnTo>
                  <a:lnTo>
                    <a:pt x="115" y="409"/>
                  </a:lnTo>
                  <a:lnTo>
                    <a:pt x="116" y="409"/>
                  </a:lnTo>
                  <a:lnTo>
                    <a:pt x="116" y="408"/>
                  </a:lnTo>
                  <a:lnTo>
                    <a:pt x="116" y="407"/>
                  </a:lnTo>
                  <a:lnTo>
                    <a:pt x="116" y="406"/>
                  </a:lnTo>
                  <a:lnTo>
                    <a:pt x="116" y="404"/>
                  </a:lnTo>
                  <a:lnTo>
                    <a:pt x="115" y="404"/>
                  </a:lnTo>
                  <a:lnTo>
                    <a:pt x="115" y="403"/>
                  </a:lnTo>
                  <a:lnTo>
                    <a:pt x="114" y="403"/>
                  </a:lnTo>
                  <a:lnTo>
                    <a:pt x="114" y="404"/>
                  </a:lnTo>
                  <a:lnTo>
                    <a:pt x="114" y="406"/>
                  </a:lnTo>
                  <a:lnTo>
                    <a:pt x="112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11" y="404"/>
                  </a:lnTo>
                  <a:lnTo>
                    <a:pt x="111" y="403"/>
                  </a:lnTo>
                  <a:lnTo>
                    <a:pt x="110" y="403"/>
                  </a:lnTo>
                  <a:lnTo>
                    <a:pt x="109" y="403"/>
                  </a:lnTo>
                  <a:lnTo>
                    <a:pt x="107" y="404"/>
                  </a:lnTo>
                  <a:lnTo>
                    <a:pt x="106" y="404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4" y="403"/>
                  </a:lnTo>
                  <a:lnTo>
                    <a:pt x="102" y="403"/>
                  </a:lnTo>
                  <a:lnTo>
                    <a:pt x="101" y="403"/>
                  </a:lnTo>
                  <a:lnTo>
                    <a:pt x="100" y="403"/>
                  </a:lnTo>
                  <a:lnTo>
                    <a:pt x="100" y="404"/>
                  </a:lnTo>
                  <a:lnTo>
                    <a:pt x="99" y="404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8"/>
                  </a:lnTo>
                  <a:lnTo>
                    <a:pt x="99" y="409"/>
                  </a:lnTo>
                  <a:lnTo>
                    <a:pt x="99" y="411"/>
                  </a:lnTo>
                  <a:lnTo>
                    <a:pt x="97" y="409"/>
                  </a:lnTo>
                  <a:lnTo>
                    <a:pt x="96" y="409"/>
                  </a:lnTo>
                  <a:lnTo>
                    <a:pt x="95" y="408"/>
                  </a:lnTo>
                  <a:lnTo>
                    <a:pt x="94" y="408"/>
                  </a:lnTo>
                  <a:lnTo>
                    <a:pt x="92" y="408"/>
                  </a:lnTo>
                  <a:lnTo>
                    <a:pt x="91" y="408"/>
                  </a:lnTo>
                  <a:lnTo>
                    <a:pt x="90" y="409"/>
                  </a:lnTo>
                  <a:lnTo>
                    <a:pt x="90" y="411"/>
                  </a:lnTo>
                  <a:lnTo>
                    <a:pt x="89" y="412"/>
                  </a:lnTo>
                  <a:lnTo>
                    <a:pt x="89" y="413"/>
                  </a:lnTo>
                  <a:lnTo>
                    <a:pt x="90" y="413"/>
                  </a:lnTo>
                  <a:lnTo>
                    <a:pt x="90" y="414"/>
                  </a:lnTo>
                  <a:lnTo>
                    <a:pt x="90" y="416"/>
                  </a:lnTo>
                  <a:lnTo>
                    <a:pt x="89" y="416"/>
                  </a:lnTo>
                  <a:lnTo>
                    <a:pt x="89" y="417"/>
                  </a:lnTo>
                  <a:lnTo>
                    <a:pt x="87" y="417"/>
                  </a:lnTo>
                  <a:lnTo>
                    <a:pt x="87" y="418"/>
                  </a:lnTo>
                  <a:lnTo>
                    <a:pt x="89" y="418"/>
                  </a:lnTo>
                  <a:lnTo>
                    <a:pt x="90" y="418"/>
                  </a:lnTo>
                  <a:lnTo>
                    <a:pt x="91" y="418"/>
                  </a:lnTo>
                  <a:lnTo>
                    <a:pt x="92" y="418"/>
                  </a:lnTo>
                  <a:lnTo>
                    <a:pt x="92" y="419"/>
                  </a:lnTo>
                  <a:lnTo>
                    <a:pt x="92" y="421"/>
                  </a:lnTo>
                  <a:lnTo>
                    <a:pt x="91" y="421"/>
                  </a:lnTo>
                  <a:lnTo>
                    <a:pt x="91" y="422"/>
                  </a:lnTo>
                  <a:lnTo>
                    <a:pt x="91" y="423"/>
                  </a:lnTo>
                  <a:lnTo>
                    <a:pt x="90" y="423"/>
                  </a:lnTo>
                  <a:lnTo>
                    <a:pt x="89" y="423"/>
                  </a:lnTo>
                  <a:lnTo>
                    <a:pt x="87" y="422"/>
                  </a:lnTo>
                  <a:lnTo>
                    <a:pt x="86" y="422"/>
                  </a:lnTo>
                  <a:lnTo>
                    <a:pt x="85" y="421"/>
                  </a:lnTo>
                  <a:lnTo>
                    <a:pt x="84" y="421"/>
                  </a:lnTo>
                  <a:lnTo>
                    <a:pt x="82" y="421"/>
                  </a:lnTo>
                  <a:lnTo>
                    <a:pt x="81" y="421"/>
                  </a:lnTo>
                  <a:lnTo>
                    <a:pt x="80" y="421"/>
                  </a:lnTo>
                  <a:lnTo>
                    <a:pt x="80" y="419"/>
                  </a:lnTo>
                  <a:lnTo>
                    <a:pt x="79" y="419"/>
                  </a:lnTo>
                  <a:lnTo>
                    <a:pt x="77" y="419"/>
                  </a:lnTo>
                  <a:lnTo>
                    <a:pt x="76" y="418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2" y="418"/>
                  </a:lnTo>
                  <a:lnTo>
                    <a:pt x="72" y="419"/>
                  </a:lnTo>
                  <a:lnTo>
                    <a:pt x="71" y="419"/>
                  </a:lnTo>
                  <a:lnTo>
                    <a:pt x="71" y="421"/>
                  </a:lnTo>
                  <a:lnTo>
                    <a:pt x="72" y="422"/>
                  </a:lnTo>
                  <a:lnTo>
                    <a:pt x="72" y="423"/>
                  </a:lnTo>
                  <a:lnTo>
                    <a:pt x="72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0" y="423"/>
                  </a:lnTo>
                  <a:lnTo>
                    <a:pt x="69" y="423"/>
                  </a:lnTo>
                  <a:lnTo>
                    <a:pt x="67" y="424"/>
                  </a:lnTo>
                  <a:lnTo>
                    <a:pt x="67" y="426"/>
                  </a:lnTo>
                  <a:lnTo>
                    <a:pt x="66" y="426"/>
                  </a:lnTo>
                  <a:lnTo>
                    <a:pt x="66" y="427"/>
                  </a:lnTo>
                  <a:lnTo>
                    <a:pt x="65" y="428"/>
                  </a:lnTo>
                  <a:lnTo>
                    <a:pt x="64" y="429"/>
                  </a:lnTo>
                  <a:lnTo>
                    <a:pt x="62" y="431"/>
                  </a:lnTo>
                  <a:lnTo>
                    <a:pt x="61" y="432"/>
                  </a:lnTo>
                  <a:lnTo>
                    <a:pt x="60" y="433"/>
                  </a:lnTo>
                  <a:lnTo>
                    <a:pt x="60" y="432"/>
                  </a:lnTo>
                  <a:lnTo>
                    <a:pt x="59" y="431"/>
                  </a:lnTo>
                  <a:lnTo>
                    <a:pt x="57" y="431"/>
                  </a:lnTo>
                  <a:lnTo>
                    <a:pt x="57" y="432"/>
                  </a:lnTo>
                  <a:lnTo>
                    <a:pt x="56" y="432"/>
                  </a:lnTo>
                  <a:lnTo>
                    <a:pt x="56" y="431"/>
                  </a:lnTo>
                  <a:lnTo>
                    <a:pt x="55" y="429"/>
                  </a:lnTo>
                  <a:lnTo>
                    <a:pt x="56" y="429"/>
                  </a:lnTo>
                  <a:lnTo>
                    <a:pt x="56" y="428"/>
                  </a:lnTo>
                  <a:lnTo>
                    <a:pt x="56" y="427"/>
                  </a:lnTo>
                  <a:lnTo>
                    <a:pt x="55" y="426"/>
                  </a:lnTo>
                  <a:lnTo>
                    <a:pt x="54" y="427"/>
                  </a:lnTo>
                  <a:lnTo>
                    <a:pt x="52" y="427"/>
                  </a:lnTo>
                  <a:lnTo>
                    <a:pt x="51" y="427"/>
                  </a:lnTo>
                  <a:lnTo>
                    <a:pt x="51" y="428"/>
                  </a:lnTo>
                  <a:lnTo>
                    <a:pt x="50" y="429"/>
                  </a:lnTo>
                  <a:lnTo>
                    <a:pt x="49" y="431"/>
                  </a:lnTo>
                  <a:lnTo>
                    <a:pt x="47" y="431"/>
                  </a:lnTo>
                  <a:lnTo>
                    <a:pt x="47" y="429"/>
                  </a:lnTo>
                  <a:lnTo>
                    <a:pt x="47" y="428"/>
                  </a:lnTo>
                  <a:lnTo>
                    <a:pt x="49" y="428"/>
                  </a:lnTo>
                  <a:lnTo>
                    <a:pt x="47" y="427"/>
                  </a:lnTo>
                  <a:lnTo>
                    <a:pt x="46" y="427"/>
                  </a:lnTo>
                  <a:lnTo>
                    <a:pt x="45" y="427"/>
                  </a:lnTo>
                  <a:lnTo>
                    <a:pt x="44" y="427"/>
                  </a:lnTo>
                  <a:lnTo>
                    <a:pt x="42" y="427"/>
                  </a:lnTo>
                  <a:lnTo>
                    <a:pt x="42" y="428"/>
                  </a:lnTo>
                  <a:lnTo>
                    <a:pt x="42" y="429"/>
                  </a:lnTo>
                  <a:lnTo>
                    <a:pt x="41" y="429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9" y="427"/>
                  </a:lnTo>
                  <a:lnTo>
                    <a:pt x="39" y="426"/>
                  </a:lnTo>
                  <a:lnTo>
                    <a:pt x="39" y="424"/>
                  </a:lnTo>
                  <a:lnTo>
                    <a:pt x="40" y="423"/>
                  </a:lnTo>
                  <a:lnTo>
                    <a:pt x="40" y="422"/>
                  </a:lnTo>
                  <a:lnTo>
                    <a:pt x="39" y="422"/>
                  </a:lnTo>
                  <a:lnTo>
                    <a:pt x="37" y="421"/>
                  </a:lnTo>
                  <a:lnTo>
                    <a:pt x="37" y="419"/>
                  </a:lnTo>
                  <a:lnTo>
                    <a:pt x="36" y="419"/>
                  </a:lnTo>
                  <a:lnTo>
                    <a:pt x="36" y="421"/>
                  </a:lnTo>
                  <a:lnTo>
                    <a:pt x="35" y="421"/>
                  </a:lnTo>
                  <a:lnTo>
                    <a:pt x="35" y="422"/>
                  </a:lnTo>
                  <a:lnTo>
                    <a:pt x="35" y="423"/>
                  </a:lnTo>
                  <a:lnTo>
                    <a:pt x="34" y="423"/>
                  </a:lnTo>
                  <a:lnTo>
                    <a:pt x="34" y="424"/>
                  </a:lnTo>
                  <a:lnTo>
                    <a:pt x="34" y="426"/>
                  </a:lnTo>
                  <a:lnTo>
                    <a:pt x="32" y="426"/>
                  </a:lnTo>
                  <a:lnTo>
                    <a:pt x="32" y="424"/>
                  </a:lnTo>
                  <a:lnTo>
                    <a:pt x="31" y="424"/>
                  </a:lnTo>
                  <a:lnTo>
                    <a:pt x="30" y="423"/>
                  </a:lnTo>
                  <a:lnTo>
                    <a:pt x="30" y="422"/>
                  </a:lnTo>
                  <a:lnTo>
                    <a:pt x="29" y="422"/>
                  </a:lnTo>
                  <a:lnTo>
                    <a:pt x="27" y="421"/>
                  </a:lnTo>
                  <a:lnTo>
                    <a:pt x="26" y="421"/>
                  </a:lnTo>
                  <a:lnTo>
                    <a:pt x="26" y="422"/>
                  </a:lnTo>
                  <a:lnTo>
                    <a:pt x="27" y="423"/>
                  </a:lnTo>
                  <a:lnTo>
                    <a:pt x="26" y="424"/>
                  </a:lnTo>
                  <a:lnTo>
                    <a:pt x="25" y="424"/>
                  </a:lnTo>
                  <a:lnTo>
                    <a:pt x="25" y="423"/>
                  </a:lnTo>
                  <a:lnTo>
                    <a:pt x="24" y="423"/>
                  </a:lnTo>
                  <a:lnTo>
                    <a:pt x="25" y="422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4" y="419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1" y="419"/>
                  </a:lnTo>
                  <a:lnTo>
                    <a:pt x="22" y="418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1" y="416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19" y="416"/>
                  </a:lnTo>
                  <a:lnTo>
                    <a:pt x="19" y="414"/>
                  </a:lnTo>
                  <a:lnTo>
                    <a:pt x="19" y="413"/>
                  </a:lnTo>
                  <a:lnTo>
                    <a:pt x="20" y="413"/>
                  </a:lnTo>
                  <a:lnTo>
                    <a:pt x="20" y="412"/>
                  </a:lnTo>
                  <a:lnTo>
                    <a:pt x="19" y="412"/>
                  </a:lnTo>
                  <a:lnTo>
                    <a:pt x="19" y="413"/>
                  </a:lnTo>
                  <a:lnTo>
                    <a:pt x="17" y="413"/>
                  </a:lnTo>
                  <a:lnTo>
                    <a:pt x="16" y="413"/>
                  </a:lnTo>
                  <a:lnTo>
                    <a:pt x="16" y="412"/>
                  </a:lnTo>
                  <a:lnTo>
                    <a:pt x="16" y="411"/>
                  </a:lnTo>
                  <a:lnTo>
                    <a:pt x="16" y="409"/>
                  </a:lnTo>
                  <a:lnTo>
                    <a:pt x="16" y="408"/>
                  </a:lnTo>
                  <a:lnTo>
                    <a:pt x="15" y="407"/>
                  </a:lnTo>
                  <a:lnTo>
                    <a:pt x="14" y="407"/>
                  </a:lnTo>
                  <a:lnTo>
                    <a:pt x="12" y="408"/>
                  </a:lnTo>
                  <a:lnTo>
                    <a:pt x="12" y="409"/>
                  </a:lnTo>
                  <a:lnTo>
                    <a:pt x="12" y="408"/>
                  </a:lnTo>
                  <a:lnTo>
                    <a:pt x="11" y="408"/>
                  </a:lnTo>
                  <a:lnTo>
                    <a:pt x="11" y="407"/>
                  </a:lnTo>
                  <a:lnTo>
                    <a:pt x="10" y="407"/>
                  </a:lnTo>
                  <a:lnTo>
                    <a:pt x="10" y="406"/>
                  </a:lnTo>
                  <a:lnTo>
                    <a:pt x="9" y="406"/>
                  </a:lnTo>
                  <a:lnTo>
                    <a:pt x="9" y="404"/>
                  </a:lnTo>
                  <a:lnTo>
                    <a:pt x="7" y="404"/>
                  </a:lnTo>
                  <a:lnTo>
                    <a:pt x="7" y="403"/>
                  </a:lnTo>
                  <a:lnTo>
                    <a:pt x="9" y="403"/>
                  </a:lnTo>
                  <a:lnTo>
                    <a:pt x="9" y="402"/>
                  </a:lnTo>
                  <a:lnTo>
                    <a:pt x="10" y="402"/>
                  </a:lnTo>
                  <a:lnTo>
                    <a:pt x="10" y="403"/>
                  </a:lnTo>
                  <a:lnTo>
                    <a:pt x="11" y="404"/>
                  </a:lnTo>
                  <a:lnTo>
                    <a:pt x="12" y="404"/>
                  </a:lnTo>
                  <a:lnTo>
                    <a:pt x="14" y="404"/>
                  </a:lnTo>
                  <a:lnTo>
                    <a:pt x="14" y="403"/>
                  </a:lnTo>
                  <a:lnTo>
                    <a:pt x="15" y="402"/>
                  </a:lnTo>
                  <a:lnTo>
                    <a:pt x="14" y="401"/>
                  </a:lnTo>
                  <a:lnTo>
                    <a:pt x="12" y="401"/>
                  </a:lnTo>
                  <a:lnTo>
                    <a:pt x="12" y="399"/>
                  </a:lnTo>
                  <a:lnTo>
                    <a:pt x="11" y="399"/>
                  </a:lnTo>
                  <a:lnTo>
                    <a:pt x="12" y="399"/>
                  </a:lnTo>
                  <a:lnTo>
                    <a:pt x="12" y="398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5" y="396"/>
                  </a:lnTo>
                  <a:lnTo>
                    <a:pt x="14" y="394"/>
                  </a:lnTo>
                  <a:lnTo>
                    <a:pt x="12" y="393"/>
                  </a:lnTo>
                  <a:lnTo>
                    <a:pt x="11" y="393"/>
                  </a:lnTo>
                  <a:lnTo>
                    <a:pt x="10" y="392"/>
                  </a:lnTo>
                  <a:lnTo>
                    <a:pt x="11" y="392"/>
                  </a:lnTo>
                  <a:lnTo>
                    <a:pt x="11" y="391"/>
                  </a:lnTo>
                  <a:lnTo>
                    <a:pt x="11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6"/>
                  </a:lnTo>
                  <a:lnTo>
                    <a:pt x="12" y="384"/>
                  </a:lnTo>
                  <a:lnTo>
                    <a:pt x="14" y="384"/>
                  </a:lnTo>
                  <a:lnTo>
                    <a:pt x="15" y="386"/>
                  </a:lnTo>
                  <a:lnTo>
                    <a:pt x="15" y="387"/>
                  </a:lnTo>
                  <a:lnTo>
                    <a:pt x="15" y="388"/>
                  </a:lnTo>
                  <a:lnTo>
                    <a:pt x="16" y="387"/>
                  </a:lnTo>
                  <a:lnTo>
                    <a:pt x="16" y="386"/>
                  </a:lnTo>
                  <a:lnTo>
                    <a:pt x="16" y="384"/>
                  </a:lnTo>
                  <a:lnTo>
                    <a:pt x="16" y="383"/>
                  </a:lnTo>
                  <a:lnTo>
                    <a:pt x="15" y="383"/>
                  </a:lnTo>
                  <a:lnTo>
                    <a:pt x="14" y="383"/>
                  </a:lnTo>
                  <a:lnTo>
                    <a:pt x="14" y="382"/>
                  </a:lnTo>
                  <a:lnTo>
                    <a:pt x="14" y="381"/>
                  </a:lnTo>
                  <a:lnTo>
                    <a:pt x="14" y="379"/>
                  </a:lnTo>
                  <a:lnTo>
                    <a:pt x="14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6" y="379"/>
                  </a:lnTo>
                  <a:lnTo>
                    <a:pt x="16" y="381"/>
                  </a:lnTo>
                  <a:lnTo>
                    <a:pt x="17" y="381"/>
                  </a:lnTo>
                  <a:lnTo>
                    <a:pt x="19" y="379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7" y="377"/>
                  </a:lnTo>
                  <a:lnTo>
                    <a:pt x="17" y="376"/>
                  </a:lnTo>
                  <a:lnTo>
                    <a:pt x="17" y="374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21" y="376"/>
                  </a:lnTo>
                  <a:lnTo>
                    <a:pt x="20" y="374"/>
                  </a:lnTo>
                  <a:lnTo>
                    <a:pt x="21" y="373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3033" y="2296"/>
              <a:ext cx="432" cy="341"/>
            </a:xfrm>
            <a:custGeom>
              <a:avLst/>
              <a:gdLst/>
              <a:ahLst/>
              <a:cxnLst>
                <a:cxn ang="0">
                  <a:pos x="392" y="16"/>
                </a:cxn>
                <a:cxn ang="0">
                  <a:pos x="413" y="26"/>
                </a:cxn>
                <a:cxn ang="0">
                  <a:pos x="404" y="41"/>
                </a:cxn>
                <a:cxn ang="0">
                  <a:pos x="403" y="60"/>
                </a:cxn>
                <a:cxn ang="0">
                  <a:pos x="411" y="72"/>
                </a:cxn>
                <a:cxn ang="0">
                  <a:pos x="422" y="86"/>
                </a:cxn>
                <a:cxn ang="0">
                  <a:pos x="427" y="110"/>
                </a:cxn>
                <a:cxn ang="0">
                  <a:pos x="431" y="130"/>
                </a:cxn>
                <a:cxn ang="0">
                  <a:pos x="418" y="149"/>
                </a:cxn>
                <a:cxn ang="0">
                  <a:pos x="404" y="155"/>
                </a:cxn>
                <a:cxn ang="0">
                  <a:pos x="387" y="157"/>
                </a:cxn>
                <a:cxn ang="0">
                  <a:pos x="369" y="166"/>
                </a:cxn>
                <a:cxn ang="0">
                  <a:pos x="366" y="186"/>
                </a:cxn>
                <a:cxn ang="0">
                  <a:pos x="371" y="203"/>
                </a:cxn>
                <a:cxn ang="0">
                  <a:pos x="368" y="226"/>
                </a:cxn>
                <a:cxn ang="0">
                  <a:pos x="362" y="248"/>
                </a:cxn>
                <a:cxn ang="0">
                  <a:pos x="362" y="268"/>
                </a:cxn>
                <a:cxn ang="0">
                  <a:pos x="359" y="291"/>
                </a:cxn>
                <a:cxn ang="0">
                  <a:pos x="351" y="311"/>
                </a:cxn>
                <a:cxn ang="0">
                  <a:pos x="338" y="335"/>
                </a:cxn>
                <a:cxn ang="0">
                  <a:pos x="327" y="335"/>
                </a:cxn>
                <a:cxn ang="0">
                  <a:pos x="323" y="321"/>
                </a:cxn>
                <a:cxn ang="0">
                  <a:pos x="317" y="310"/>
                </a:cxn>
                <a:cxn ang="0">
                  <a:pos x="306" y="305"/>
                </a:cxn>
                <a:cxn ang="0">
                  <a:pos x="301" y="290"/>
                </a:cxn>
                <a:cxn ang="0">
                  <a:pos x="293" y="279"/>
                </a:cxn>
                <a:cxn ang="0">
                  <a:pos x="283" y="274"/>
                </a:cxn>
                <a:cxn ang="0">
                  <a:pos x="273" y="270"/>
                </a:cxn>
                <a:cxn ang="0">
                  <a:pos x="263" y="270"/>
                </a:cxn>
                <a:cxn ang="0">
                  <a:pos x="252" y="276"/>
                </a:cxn>
                <a:cxn ang="0">
                  <a:pos x="237" y="285"/>
                </a:cxn>
                <a:cxn ang="0">
                  <a:pos x="228" y="288"/>
                </a:cxn>
                <a:cxn ang="0">
                  <a:pos x="222" y="291"/>
                </a:cxn>
                <a:cxn ang="0">
                  <a:pos x="212" y="301"/>
                </a:cxn>
                <a:cxn ang="0">
                  <a:pos x="201" y="310"/>
                </a:cxn>
                <a:cxn ang="0">
                  <a:pos x="190" y="311"/>
                </a:cxn>
                <a:cxn ang="0">
                  <a:pos x="178" y="310"/>
                </a:cxn>
                <a:cxn ang="0">
                  <a:pos x="165" y="319"/>
                </a:cxn>
                <a:cxn ang="0">
                  <a:pos x="157" y="314"/>
                </a:cxn>
                <a:cxn ang="0">
                  <a:pos x="147" y="324"/>
                </a:cxn>
                <a:cxn ang="0">
                  <a:pos x="139" y="319"/>
                </a:cxn>
                <a:cxn ang="0">
                  <a:pos x="134" y="321"/>
                </a:cxn>
                <a:cxn ang="0">
                  <a:pos x="124" y="326"/>
                </a:cxn>
                <a:cxn ang="0">
                  <a:pos x="108" y="321"/>
                </a:cxn>
                <a:cxn ang="0">
                  <a:pos x="108" y="311"/>
                </a:cxn>
                <a:cxn ang="0">
                  <a:pos x="102" y="305"/>
                </a:cxn>
                <a:cxn ang="0">
                  <a:pos x="92" y="313"/>
                </a:cxn>
                <a:cxn ang="0">
                  <a:pos x="80" y="320"/>
                </a:cxn>
                <a:cxn ang="0">
                  <a:pos x="74" y="323"/>
                </a:cxn>
                <a:cxn ang="0">
                  <a:pos x="63" y="325"/>
                </a:cxn>
                <a:cxn ang="0">
                  <a:pos x="48" y="331"/>
                </a:cxn>
                <a:cxn ang="0">
                  <a:pos x="38" y="329"/>
                </a:cxn>
                <a:cxn ang="0">
                  <a:pos x="29" y="323"/>
                </a:cxn>
                <a:cxn ang="0">
                  <a:pos x="19" y="326"/>
                </a:cxn>
                <a:cxn ang="0">
                  <a:pos x="12" y="318"/>
                </a:cxn>
                <a:cxn ang="0">
                  <a:pos x="5" y="310"/>
                </a:cxn>
                <a:cxn ang="0">
                  <a:pos x="8" y="304"/>
                </a:cxn>
                <a:cxn ang="0">
                  <a:pos x="3" y="291"/>
                </a:cxn>
                <a:cxn ang="0">
                  <a:pos x="7" y="280"/>
                </a:cxn>
                <a:cxn ang="0">
                  <a:pos x="14" y="275"/>
                </a:cxn>
              </a:cxnLst>
              <a:rect l="0" t="0" r="r" b="b"/>
              <a:pathLst>
                <a:path w="432" h="341">
                  <a:moveTo>
                    <a:pt x="388" y="0"/>
                  </a:moveTo>
                  <a:lnTo>
                    <a:pt x="388" y="2"/>
                  </a:lnTo>
                  <a:lnTo>
                    <a:pt x="389" y="4"/>
                  </a:lnTo>
                  <a:lnTo>
                    <a:pt x="389" y="5"/>
                  </a:lnTo>
                  <a:lnTo>
                    <a:pt x="389" y="6"/>
                  </a:lnTo>
                  <a:lnTo>
                    <a:pt x="389" y="7"/>
                  </a:lnTo>
                  <a:lnTo>
                    <a:pt x="389" y="9"/>
                  </a:lnTo>
                  <a:lnTo>
                    <a:pt x="391" y="10"/>
                  </a:lnTo>
                  <a:lnTo>
                    <a:pt x="389" y="11"/>
                  </a:lnTo>
                  <a:lnTo>
                    <a:pt x="389" y="12"/>
                  </a:lnTo>
                  <a:lnTo>
                    <a:pt x="389" y="14"/>
                  </a:lnTo>
                  <a:lnTo>
                    <a:pt x="389" y="15"/>
                  </a:lnTo>
                  <a:lnTo>
                    <a:pt x="388" y="15"/>
                  </a:lnTo>
                  <a:lnTo>
                    <a:pt x="388" y="16"/>
                  </a:lnTo>
                  <a:lnTo>
                    <a:pt x="389" y="16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3" y="16"/>
                  </a:lnTo>
                  <a:lnTo>
                    <a:pt x="394" y="17"/>
                  </a:lnTo>
                  <a:lnTo>
                    <a:pt x="396" y="19"/>
                  </a:lnTo>
                  <a:lnTo>
                    <a:pt x="397" y="19"/>
                  </a:lnTo>
                  <a:lnTo>
                    <a:pt x="398" y="20"/>
                  </a:lnTo>
                  <a:lnTo>
                    <a:pt x="399" y="20"/>
                  </a:lnTo>
                  <a:lnTo>
                    <a:pt x="401" y="21"/>
                  </a:lnTo>
                  <a:lnTo>
                    <a:pt x="403" y="21"/>
                  </a:lnTo>
                  <a:lnTo>
                    <a:pt x="404" y="22"/>
                  </a:lnTo>
                  <a:lnTo>
                    <a:pt x="406" y="22"/>
                  </a:lnTo>
                  <a:lnTo>
                    <a:pt x="407" y="22"/>
                  </a:lnTo>
                  <a:lnTo>
                    <a:pt x="408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2" y="25"/>
                  </a:lnTo>
                  <a:lnTo>
                    <a:pt x="412" y="26"/>
                  </a:lnTo>
                  <a:lnTo>
                    <a:pt x="413" y="26"/>
                  </a:lnTo>
                  <a:lnTo>
                    <a:pt x="413" y="27"/>
                  </a:lnTo>
                  <a:lnTo>
                    <a:pt x="413" y="29"/>
                  </a:lnTo>
                  <a:lnTo>
                    <a:pt x="412" y="29"/>
                  </a:lnTo>
                  <a:lnTo>
                    <a:pt x="412" y="30"/>
                  </a:lnTo>
                  <a:lnTo>
                    <a:pt x="411" y="30"/>
                  </a:lnTo>
                  <a:lnTo>
                    <a:pt x="411" y="31"/>
                  </a:lnTo>
                  <a:lnTo>
                    <a:pt x="409" y="31"/>
                  </a:lnTo>
                  <a:lnTo>
                    <a:pt x="409" y="32"/>
                  </a:lnTo>
                  <a:lnTo>
                    <a:pt x="408" y="32"/>
                  </a:lnTo>
                  <a:lnTo>
                    <a:pt x="407" y="34"/>
                  </a:lnTo>
                  <a:lnTo>
                    <a:pt x="407" y="35"/>
                  </a:lnTo>
                  <a:lnTo>
                    <a:pt x="407" y="36"/>
                  </a:lnTo>
                  <a:lnTo>
                    <a:pt x="407" y="37"/>
                  </a:lnTo>
                  <a:lnTo>
                    <a:pt x="407" y="39"/>
                  </a:lnTo>
                  <a:lnTo>
                    <a:pt x="407" y="40"/>
                  </a:lnTo>
                  <a:lnTo>
                    <a:pt x="406" y="41"/>
                  </a:lnTo>
                  <a:lnTo>
                    <a:pt x="404" y="41"/>
                  </a:lnTo>
                  <a:lnTo>
                    <a:pt x="404" y="42"/>
                  </a:lnTo>
                  <a:lnTo>
                    <a:pt x="404" y="44"/>
                  </a:lnTo>
                  <a:lnTo>
                    <a:pt x="403" y="44"/>
                  </a:lnTo>
                  <a:lnTo>
                    <a:pt x="403" y="45"/>
                  </a:lnTo>
                  <a:lnTo>
                    <a:pt x="403" y="46"/>
                  </a:lnTo>
                  <a:lnTo>
                    <a:pt x="403" y="47"/>
                  </a:lnTo>
                  <a:lnTo>
                    <a:pt x="403" y="49"/>
                  </a:lnTo>
                  <a:lnTo>
                    <a:pt x="403" y="50"/>
                  </a:lnTo>
                  <a:lnTo>
                    <a:pt x="403" y="51"/>
                  </a:lnTo>
                  <a:lnTo>
                    <a:pt x="403" y="52"/>
                  </a:lnTo>
                  <a:lnTo>
                    <a:pt x="402" y="54"/>
                  </a:lnTo>
                  <a:lnTo>
                    <a:pt x="403" y="54"/>
                  </a:lnTo>
                  <a:lnTo>
                    <a:pt x="403" y="55"/>
                  </a:lnTo>
                  <a:lnTo>
                    <a:pt x="403" y="56"/>
                  </a:lnTo>
                  <a:lnTo>
                    <a:pt x="403" y="57"/>
                  </a:lnTo>
                  <a:lnTo>
                    <a:pt x="403" y="59"/>
                  </a:lnTo>
                  <a:lnTo>
                    <a:pt x="403" y="60"/>
                  </a:lnTo>
                  <a:lnTo>
                    <a:pt x="403" y="61"/>
                  </a:lnTo>
                  <a:lnTo>
                    <a:pt x="403" y="62"/>
                  </a:lnTo>
                  <a:lnTo>
                    <a:pt x="403" y="64"/>
                  </a:lnTo>
                  <a:lnTo>
                    <a:pt x="403" y="65"/>
                  </a:lnTo>
                  <a:lnTo>
                    <a:pt x="403" y="66"/>
                  </a:lnTo>
                  <a:lnTo>
                    <a:pt x="403" y="67"/>
                  </a:lnTo>
                  <a:lnTo>
                    <a:pt x="403" y="69"/>
                  </a:lnTo>
                  <a:lnTo>
                    <a:pt x="403" y="70"/>
                  </a:lnTo>
                  <a:lnTo>
                    <a:pt x="403" y="71"/>
                  </a:lnTo>
                  <a:lnTo>
                    <a:pt x="403" y="72"/>
                  </a:lnTo>
                  <a:lnTo>
                    <a:pt x="404" y="72"/>
                  </a:lnTo>
                  <a:lnTo>
                    <a:pt x="404" y="74"/>
                  </a:lnTo>
                  <a:lnTo>
                    <a:pt x="406" y="74"/>
                  </a:lnTo>
                  <a:lnTo>
                    <a:pt x="407" y="72"/>
                  </a:lnTo>
                  <a:lnTo>
                    <a:pt x="408" y="74"/>
                  </a:lnTo>
                  <a:lnTo>
                    <a:pt x="409" y="74"/>
                  </a:lnTo>
                  <a:lnTo>
                    <a:pt x="411" y="72"/>
                  </a:lnTo>
                  <a:lnTo>
                    <a:pt x="412" y="74"/>
                  </a:lnTo>
                  <a:lnTo>
                    <a:pt x="413" y="74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7" y="75"/>
                  </a:lnTo>
                  <a:lnTo>
                    <a:pt x="418" y="75"/>
                  </a:lnTo>
                  <a:lnTo>
                    <a:pt x="419" y="76"/>
                  </a:lnTo>
                  <a:lnTo>
                    <a:pt x="421" y="76"/>
                  </a:lnTo>
                  <a:lnTo>
                    <a:pt x="422" y="77"/>
                  </a:lnTo>
                  <a:lnTo>
                    <a:pt x="423" y="79"/>
                  </a:lnTo>
                  <a:lnTo>
                    <a:pt x="425" y="79"/>
                  </a:lnTo>
                  <a:lnTo>
                    <a:pt x="425" y="80"/>
                  </a:lnTo>
                  <a:lnTo>
                    <a:pt x="425" y="81"/>
                  </a:lnTo>
                  <a:lnTo>
                    <a:pt x="423" y="82"/>
                  </a:lnTo>
                  <a:lnTo>
                    <a:pt x="422" y="84"/>
                  </a:lnTo>
                  <a:lnTo>
                    <a:pt x="422" y="85"/>
                  </a:lnTo>
                  <a:lnTo>
                    <a:pt x="422" y="86"/>
                  </a:lnTo>
                  <a:lnTo>
                    <a:pt x="422" y="90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3" y="96"/>
                  </a:lnTo>
                  <a:lnTo>
                    <a:pt x="423" y="97"/>
                  </a:lnTo>
                  <a:lnTo>
                    <a:pt x="425" y="97"/>
                  </a:lnTo>
                  <a:lnTo>
                    <a:pt x="425" y="99"/>
                  </a:lnTo>
                  <a:lnTo>
                    <a:pt x="425" y="100"/>
                  </a:lnTo>
                  <a:lnTo>
                    <a:pt x="425" y="101"/>
                  </a:lnTo>
                  <a:lnTo>
                    <a:pt x="426" y="104"/>
                  </a:lnTo>
                  <a:lnTo>
                    <a:pt x="426" y="105"/>
                  </a:lnTo>
                  <a:lnTo>
                    <a:pt x="426" y="106"/>
                  </a:lnTo>
                  <a:lnTo>
                    <a:pt x="427" y="107"/>
                  </a:lnTo>
                  <a:lnTo>
                    <a:pt x="427" y="109"/>
                  </a:lnTo>
                  <a:lnTo>
                    <a:pt x="427" y="110"/>
                  </a:lnTo>
                  <a:lnTo>
                    <a:pt x="428" y="111"/>
                  </a:lnTo>
                  <a:lnTo>
                    <a:pt x="428" y="112"/>
                  </a:lnTo>
                  <a:lnTo>
                    <a:pt x="428" y="114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30" y="117"/>
                  </a:lnTo>
                  <a:lnTo>
                    <a:pt x="431" y="117"/>
                  </a:lnTo>
                  <a:lnTo>
                    <a:pt x="431" y="119"/>
                  </a:lnTo>
                  <a:lnTo>
                    <a:pt x="431" y="120"/>
                  </a:lnTo>
                  <a:lnTo>
                    <a:pt x="431" y="121"/>
                  </a:lnTo>
                  <a:lnTo>
                    <a:pt x="431" y="122"/>
                  </a:lnTo>
                  <a:lnTo>
                    <a:pt x="431" y="124"/>
                  </a:lnTo>
                  <a:lnTo>
                    <a:pt x="431" y="125"/>
                  </a:lnTo>
                  <a:lnTo>
                    <a:pt x="432" y="126"/>
                  </a:lnTo>
                  <a:lnTo>
                    <a:pt x="432" y="127"/>
                  </a:lnTo>
                  <a:lnTo>
                    <a:pt x="432" y="129"/>
                  </a:lnTo>
                  <a:lnTo>
                    <a:pt x="431" y="130"/>
                  </a:lnTo>
                  <a:lnTo>
                    <a:pt x="431" y="131"/>
                  </a:lnTo>
                  <a:lnTo>
                    <a:pt x="431" y="132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8" y="135"/>
                  </a:lnTo>
                  <a:lnTo>
                    <a:pt x="427" y="136"/>
                  </a:lnTo>
                  <a:lnTo>
                    <a:pt x="426" y="137"/>
                  </a:lnTo>
                  <a:lnTo>
                    <a:pt x="425" y="139"/>
                  </a:lnTo>
                  <a:lnTo>
                    <a:pt x="423" y="140"/>
                  </a:lnTo>
                  <a:lnTo>
                    <a:pt x="423" y="141"/>
                  </a:lnTo>
                  <a:lnTo>
                    <a:pt x="423" y="142"/>
                  </a:lnTo>
                  <a:lnTo>
                    <a:pt x="422" y="144"/>
                  </a:lnTo>
                  <a:lnTo>
                    <a:pt x="422" y="145"/>
                  </a:lnTo>
                  <a:lnTo>
                    <a:pt x="421" y="146"/>
                  </a:lnTo>
                  <a:lnTo>
                    <a:pt x="421" y="147"/>
                  </a:lnTo>
                  <a:lnTo>
                    <a:pt x="419" y="147"/>
                  </a:lnTo>
                  <a:lnTo>
                    <a:pt x="418" y="149"/>
                  </a:lnTo>
                  <a:lnTo>
                    <a:pt x="417" y="149"/>
                  </a:lnTo>
                  <a:lnTo>
                    <a:pt x="417" y="150"/>
                  </a:lnTo>
                  <a:lnTo>
                    <a:pt x="416" y="151"/>
                  </a:lnTo>
                  <a:lnTo>
                    <a:pt x="416" y="152"/>
                  </a:lnTo>
                  <a:lnTo>
                    <a:pt x="416" y="154"/>
                  </a:lnTo>
                  <a:lnTo>
                    <a:pt x="414" y="155"/>
                  </a:lnTo>
                  <a:lnTo>
                    <a:pt x="414" y="156"/>
                  </a:lnTo>
                  <a:lnTo>
                    <a:pt x="413" y="156"/>
                  </a:lnTo>
                  <a:lnTo>
                    <a:pt x="413" y="157"/>
                  </a:lnTo>
                  <a:lnTo>
                    <a:pt x="412" y="157"/>
                  </a:lnTo>
                  <a:lnTo>
                    <a:pt x="412" y="156"/>
                  </a:lnTo>
                  <a:lnTo>
                    <a:pt x="411" y="156"/>
                  </a:lnTo>
                  <a:lnTo>
                    <a:pt x="409" y="156"/>
                  </a:lnTo>
                  <a:lnTo>
                    <a:pt x="408" y="156"/>
                  </a:lnTo>
                  <a:lnTo>
                    <a:pt x="407" y="156"/>
                  </a:lnTo>
                  <a:lnTo>
                    <a:pt x="406" y="156"/>
                  </a:lnTo>
                  <a:lnTo>
                    <a:pt x="404" y="155"/>
                  </a:lnTo>
                  <a:lnTo>
                    <a:pt x="403" y="155"/>
                  </a:lnTo>
                  <a:lnTo>
                    <a:pt x="402" y="155"/>
                  </a:lnTo>
                  <a:lnTo>
                    <a:pt x="401" y="155"/>
                  </a:lnTo>
                  <a:lnTo>
                    <a:pt x="399" y="155"/>
                  </a:lnTo>
                  <a:lnTo>
                    <a:pt x="398" y="155"/>
                  </a:lnTo>
                  <a:lnTo>
                    <a:pt x="398" y="154"/>
                  </a:lnTo>
                  <a:lnTo>
                    <a:pt x="397" y="154"/>
                  </a:lnTo>
                  <a:lnTo>
                    <a:pt x="397" y="155"/>
                  </a:lnTo>
                  <a:lnTo>
                    <a:pt x="396" y="155"/>
                  </a:lnTo>
                  <a:lnTo>
                    <a:pt x="394" y="155"/>
                  </a:lnTo>
                  <a:lnTo>
                    <a:pt x="393" y="155"/>
                  </a:lnTo>
                  <a:lnTo>
                    <a:pt x="393" y="156"/>
                  </a:lnTo>
                  <a:lnTo>
                    <a:pt x="392" y="156"/>
                  </a:lnTo>
                  <a:lnTo>
                    <a:pt x="391" y="156"/>
                  </a:lnTo>
                  <a:lnTo>
                    <a:pt x="389" y="156"/>
                  </a:lnTo>
                  <a:lnTo>
                    <a:pt x="388" y="157"/>
                  </a:lnTo>
                  <a:lnTo>
                    <a:pt x="387" y="157"/>
                  </a:lnTo>
                  <a:lnTo>
                    <a:pt x="386" y="159"/>
                  </a:lnTo>
                  <a:lnTo>
                    <a:pt x="384" y="159"/>
                  </a:lnTo>
                  <a:lnTo>
                    <a:pt x="383" y="159"/>
                  </a:lnTo>
                  <a:lnTo>
                    <a:pt x="382" y="159"/>
                  </a:lnTo>
                  <a:lnTo>
                    <a:pt x="382" y="160"/>
                  </a:lnTo>
                  <a:lnTo>
                    <a:pt x="381" y="160"/>
                  </a:lnTo>
                  <a:lnTo>
                    <a:pt x="378" y="161"/>
                  </a:lnTo>
                  <a:lnTo>
                    <a:pt x="378" y="162"/>
                  </a:lnTo>
                  <a:lnTo>
                    <a:pt x="377" y="162"/>
                  </a:lnTo>
                  <a:lnTo>
                    <a:pt x="376" y="162"/>
                  </a:lnTo>
                  <a:lnTo>
                    <a:pt x="374" y="164"/>
                  </a:lnTo>
                  <a:lnTo>
                    <a:pt x="373" y="164"/>
                  </a:lnTo>
                  <a:lnTo>
                    <a:pt x="373" y="165"/>
                  </a:lnTo>
                  <a:lnTo>
                    <a:pt x="372" y="165"/>
                  </a:lnTo>
                  <a:lnTo>
                    <a:pt x="372" y="166"/>
                  </a:lnTo>
                  <a:lnTo>
                    <a:pt x="371" y="166"/>
                  </a:lnTo>
                  <a:lnTo>
                    <a:pt x="369" y="166"/>
                  </a:lnTo>
                  <a:lnTo>
                    <a:pt x="369" y="168"/>
                  </a:lnTo>
                  <a:lnTo>
                    <a:pt x="368" y="169"/>
                  </a:lnTo>
                  <a:lnTo>
                    <a:pt x="367" y="170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7" y="174"/>
                  </a:lnTo>
                  <a:lnTo>
                    <a:pt x="366" y="175"/>
                  </a:lnTo>
                  <a:lnTo>
                    <a:pt x="366" y="176"/>
                  </a:lnTo>
                  <a:lnTo>
                    <a:pt x="366" y="178"/>
                  </a:lnTo>
                  <a:lnTo>
                    <a:pt x="364" y="178"/>
                  </a:lnTo>
                  <a:lnTo>
                    <a:pt x="364" y="179"/>
                  </a:lnTo>
                  <a:lnTo>
                    <a:pt x="364" y="180"/>
                  </a:lnTo>
                  <a:lnTo>
                    <a:pt x="364" y="181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7" y="191"/>
                  </a:lnTo>
                  <a:lnTo>
                    <a:pt x="367" y="193"/>
                  </a:lnTo>
                  <a:lnTo>
                    <a:pt x="368" y="194"/>
                  </a:lnTo>
                  <a:lnTo>
                    <a:pt x="368" y="195"/>
                  </a:lnTo>
                  <a:lnTo>
                    <a:pt x="369" y="195"/>
                  </a:lnTo>
                  <a:lnTo>
                    <a:pt x="369" y="196"/>
                  </a:lnTo>
                  <a:lnTo>
                    <a:pt x="371" y="196"/>
                  </a:lnTo>
                  <a:lnTo>
                    <a:pt x="371" y="198"/>
                  </a:lnTo>
                  <a:lnTo>
                    <a:pt x="371" y="199"/>
                  </a:lnTo>
                  <a:lnTo>
                    <a:pt x="371" y="200"/>
                  </a:lnTo>
                  <a:lnTo>
                    <a:pt x="372" y="200"/>
                  </a:lnTo>
                  <a:lnTo>
                    <a:pt x="372" y="201"/>
                  </a:lnTo>
                  <a:lnTo>
                    <a:pt x="371" y="203"/>
                  </a:lnTo>
                  <a:lnTo>
                    <a:pt x="371" y="204"/>
                  </a:lnTo>
                  <a:lnTo>
                    <a:pt x="371" y="205"/>
                  </a:lnTo>
                  <a:lnTo>
                    <a:pt x="371" y="206"/>
                  </a:lnTo>
                  <a:lnTo>
                    <a:pt x="371" y="208"/>
                  </a:lnTo>
                  <a:lnTo>
                    <a:pt x="371" y="210"/>
                  </a:lnTo>
                  <a:lnTo>
                    <a:pt x="369" y="211"/>
                  </a:lnTo>
                  <a:lnTo>
                    <a:pt x="369" y="213"/>
                  </a:lnTo>
                  <a:lnTo>
                    <a:pt x="369" y="215"/>
                  </a:lnTo>
                  <a:lnTo>
                    <a:pt x="368" y="216"/>
                  </a:lnTo>
                  <a:lnTo>
                    <a:pt x="368" y="218"/>
                  </a:lnTo>
                  <a:lnTo>
                    <a:pt x="368" y="219"/>
                  </a:lnTo>
                  <a:lnTo>
                    <a:pt x="368" y="220"/>
                  </a:lnTo>
                  <a:lnTo>
                    <a:pt x="368" y="221"/>
                  </a:lnTo>
                  <a:lnTo>
                    <a:pt x="368" y="223"/>
                  </a:lnTo>
                  <a:lnTo>
                    <a:pt x="368" y="224"/>
                  </a:lnTo>
                  <a:lnTo>
                    <a:pt x="368" y="225"/>
                  </a:lnTo>
                  <a:lnTo>
                    <a:pt x="368" y="226"/>
                  </a:lnTo>
                  <a:lnTo>
                    <a:pt x="368" y="228"/>
                  </a:lnTo>
                  <a:lnTo>
                    <a:pt x="367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4" y="233"/>
                  </a:lnTo>
                  <a:lnTo>
                    <a:pt x="364" y="234"/>
                  </a:lnTo>
                  <a:lnTo>
                    <a:pt x="363" y="235"/>
                  </a:lnTo>
                  <a:lnTo>
                    <a:pt x="363" y="236"/>
                  </a:lnTo>
                  <a:lnTo>
                    <a:pt x="363" y="238"/>
                  </a:lnTo>
                  <a:lnTo>
                    <a:pt x="362" y="239"/>
                  </a:lnTo>
                  <a:lnTo>
                    <a:pt x="362" y="240"/>
                  </a:lnTo>
                  <a:lnTo>
                    <a:pt x="362" y="241"/>
                  </a:lnTo>
                  <a:lnTo>
                    <a:pt x="362" y="243"/>
                  </a:lnTo>
                  <a:lnTo>
                    <a:pt x="362" y="244"/>
                  </a:lnTo>
                  <a:lnTo>
                    <a:pt x="362" y="245"/>
                  </a:lnTo>
                  <a:lnTo>
                    <a:pt x="362" y="246"/>
                  </a:lnTo>
                  <a:lnTo>
                    <a:pt x="362" y="248"/>
                  </a:lnTo>
                  <a:lnTo>
                    <a:pt x="362" y="250"/>
                  </a:lnTo>
                  <a:lnTo>
                    <a:pt x="362" y="251"/>
                  </a:lnTo>
                  <a:lnTo>
                    <a:pt x="362" y="253"/>
                  </a:lnTo>
                  <a:lnTo>
                    <a:pt x="362" y="254"/>
                  </a:lnTo>
                  <a:lnTo>
                    <a:pt x="362" y="255"/>
                  </a:lnTo>
                  <a:lnTo>
                    <a:pt x="362" y="256"/>
                  </a:lnTo>
                  <a:lnTo>
                    <a:pt x="363" y="256"/>
                  </a:lnTo>
                  <a:lnTo>
                    <a:pt x="363" y="258"/>
                  </a:lnTo>
                  <a:lnTo>
                    <a:pt x="363" y="259"/>
                  </a:lnTo>
                  <a:lnTo>
                    <a:pt x="363" y="260"/>
                  </a:lnTo>
                  <a:lnTo>
                    <a:pt x="363" y="261"/>
                  </a:lnTo>
                  <a:lnTo>
                    <a:pt x="362" y="263"/>
                  </a:lnTo>
                  <a:lnTo>
                    <a:pt x="363" y="263"/>
                  </a:lnTo>
                  <a:lnTo>
                    <a:pt x="362" y="264"/>
                  </a:lnTo>
                  <a:lnTo>
                    <a:pt x="362" y="265"/>
                  </a:lnTo>
                  <a:lnTo>
                    <a:pt x="362" y="266"/>
                  </a:lnTo>
                  <a:lnTo>
                    <a:pt x="362" y="268"/>
                  </a:lnTo>
                  <a:lnTo>
                    <a:pt x="361" y="269"/>
                  </a:lnTo>
                  <a:lnTo>
                    <a:pt x="361" y="270"/>
                  </a:lnTo>
                  <a:lnTo>
                    <a:pt x="361" y="271"/>
                  </a:lnTo>
                  <a:lnTo>
                    <a:pt x="361" y="273"/>
                  </a:lnTo>
                  <a:lnTo>
                    <a:pt x="361" y="275"/>
                  </a:lnTo>
                  <a:lnTo>
                    <a:pt x="361" y="276"/>
                  </a:lnTo>
                  <a:lnTo>
                    <a:pt x="361" y="278"/>
                  </a:lnTo>
                  <a:lnTo>
                    <a:pt x="361" y="279"/>
                  </a:lnTo>
                  <a:lnTo>
                    <a:pt x="361" y="280"/>
                  </a:lnTo>
                  <a:lnTo>
                    <a:pt x="361" y="281"/>
                  </a:lnTo>
                  <a:lnTo>
                    <a:pt x="361" y="283"/>
                  </a:lnTo>
                  <a:lnTo>
                    <a:pt x="361" y="284"/>
                  </a:lnTo>
                  <a:lnTo>
                    <a:pt x="361" y="285"/>
                  </a:lnTo>
                  <a:lnTo>
                    <a:pt x="361" y="286"/>
                  </a:lnTo>
                  <a:lnTo>
                    <a:pt x="361" y="288"/>
                  </a:lnTo>
                  <a:lnTo>
                    <a:pt x="359" y="290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9" y="294"/>
                  </a:lnTo>
                  <a:lnTo>
                    <a:pt x="359" y="295"/>
                  </a:lnTo>
                  <a:lnTo>
                    <a:pt x="358" y="295"/>
                  </a:lnTo>
                  <a:lnTo>
                    <a:pt x="358" y="298"/>
                  </a:lnTo>
                  <a:lnTo>
                    <a:pt x="358" y="299"/>
                  </a:lnTo>
                  <a:lnTo>
                    <a:pt x="357" y="300"/>
                  </a:lnTo>
                  <a:lnTo>
                    <a:pt x="357" y="301"/>
                  </a:lnTo>
                  <a:lnTo>
                    <a:pt x="356" y="303"/>
                  </a:lnTo>
                  <a:lnTo>
                    <a:pt x="356" y="304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6"/>
                  </a:lnTo>
                  <a:lnTo>
                    <a:pt x="353" y="308"/>
                  </a:lnTo>
                  <a:lnTo>
                    <a:pt x="352" y="309"/>
                  </a:lnTo>
                  <a:lnTo>
                    <a:pt x="352" y="310"/>
                  </a:lnTo>
                  <a:lnTo>
                    <a:pt x="351" y="311"/>
                  </a:lnTo>
                  <a:lnTo>
                    <a:pt x="349" y="313"/>
                  </a:lnTo>
                  <a:lnTo>
                    <a:pt x="348" y="314"/>
                  </a:lnTo>
                  <a:lnTo>
                    <a:pt x="347" y="315"/>
                  </a:lnTo>
                  <a:lnTo>
                    <a:pt x="347" y="316"/>
                  </a:lnTo>
                  <a:lnTo>
                    <a:pt x="346" y="318"/>
                  </a:lnTo>
                  <a:lnTo>
                    <a:pt x="344" y="319"/>
                  </a:lnTo>
                  <a:lnTo>
                    <a:pt x="343" y="320"/>
                  </a:lnTo>
                  <a:lnTo>
                    <a:pt x="343" y="321"/>
                  </a:lnTo>
                  <a:lnTo>
                    <a:pt x="342" y="323"/>
                  </a:lnTo>
                  <a:lnTo>
                    <a:pt x="341" y="325"/>
                  </a:lnTo>
                  <a:lnTo>
                    <a:pt x="341" y="328"/>
                  </a:lnTo>
                  <a:lnTo>
                    <a:pt x="341" y="330"/>
                  </a:lnTo>
                  <a:lnTo>
                    <a:pt x="341" y="331"/>
                  </a:lnTo>
                  <a:lnTo>
                    <a:pt x="341" y="333"/>
                  </a:lnTo>
                  <a:lnTo>
                    <a:pt x="341" y="335"/>
                  </a:lnTo>
                  <a:lnTo>
                    <a:pt x="339" y="335"/>
                  </a:lnTo>
                  <a:lnTo>
                    <a:pt x="338" y="335"/>
                  </a:lnTo>
                  <a:lnTo>
                    <a:pt x="337" y="336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3" y="338"/>
                  </a:lnTo>
                  <a:lnTo>
                    <a:pt x="332" y="338"/>
                  </a:lnTo>
                  <a:lnTo>
                    <a:pt x="333" y="339"/>
                  </a:lnTo>
                  <a:lnTo>
                    <a:pt x="333" y="340"/>
                  </a:lnTo>
                  <a:lnTo>
                    <a:pt x="332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9" y="340"/>
                  </a:lnTo>
                  <a:lnTo>
                    <a:pt x="329" y="339"/>
                  </a:lnTo>
                  <a:lnTo>
                    <a:pt x="328" y="338"/>
                  </a:lnTo>
                  <a:lnTo>
                    <a:pt x="328" y="336"/>
                  </a:lnTo>
                  <a:lnTo>
                    <a:pt x="328" y="335"/>
                  </a:lnTo>
                  <a:lnTo>
                    <a:pt x="327" y="335"/>
                  </a:lnTo>
                  <a:lnTo>
                    <a:pt x="326" y="334"/>
                  </a:lnTo>
                  <a:lnTo>
                    <a:pt x="324" y="334"/>
                  </a:lnTo>
                  <a:lnTo>
                    <a:pt x="324" y="333"/>
                  </a:lnTo>
                  <a:lnTo>
                    <a:pt x="324" y="331"/>
                  </a:lnTo>
                  <a:lnTo>
                    <a:pt x="324" y="330"/>
                  </a:lnTo>
                  <a:lnTo>
                    <a:pt x="326" y="330"/>
                  </a:lnTo>
                  <a:lnTo>
                    <a:pt x="326" y="329"/>
                  </a:lnTo>
                  <a:lnTo>
                    <a:pt x="327" y="326"/>
                  </a:lnTo>
                  <a:lnTo>
                    <a:pt x="327" y="325"/>
                  </a:lnTo>
                  <a:lnTo>
                    <a:pt x="327" y="324"/>
                  </a:lnTo>
                  <a:lnTo>
                    <a:pt x="326" y="325"/>
                  </a:lnTo>
                  <a:lnTo>
                    <a:pt x="324" y="325"/>
                  </a:lnTo>
                  <a:lnTo>
                    <a:pt x="323" y="325"/>
                  </a:lnTo>
                  <a:lnTo>
                    <a:pt x="323" y="324"/>
                  </a:lnTo>
                  <a:lnTo>
                    <a:pt x="323" y="323"/>
                  </a:lnTo>
                  <a:lnTo>
                    <a:pt x="324" y="321"/>
                  </a:lnTo>
                  <a:lnTo>
                    <a:pt x="323" y="321"/>
                  </a:lnTo>
                  <a:lnTo>
                    <a:pt x="322" y="321"/>
                  </a:lnTo>
                  <a:lnTo>
                    <a:pt x="321" y="323"/>
                  </a:lnTo>
                  <a:lnTo>
                    <a:pt x="319" y="323"/>
                  </a:lnTo>
                  <a:lnTo>
                    <a:pt x="319" y="321"/>
                  </a:lnTo>
                  <a:lnTo>
                    <a:pt x="318" y="321"/>
                  </a:lnTo>
                  <a:lnTo>
                    <a:pt x="318" y="320"/>
                  </a:lnTo>
                  <a:lnTo>
                    <a:pt x="318" y="319"/>
                  </a:lnTo>
                  <a:lnTo>
                    <a:pt x="319" y="318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6" y="316"/>
                  </a:lnTo>
                  <a:lnTo>
                    <a:pt x="316" y="315"/>
                  </a:lnTo>
                  <a:lnTo>
                    <a:pt x="316" y="314"/>
                  </a:lnTo>
                  <a:lnTo>
                    <a:pt x="316" y="313"/>
                  </a:lnTo>
                  <a:lnTo>
                    <a:pt x="317" y="313"/>
                  </a:lnTo>
                  <a:lnTo>
                    <a:pt x="317" y="311"/>
                  </a:lnTo>
                  <a:lnTo>
                    <a:pt x="317" y="310"/>
                  </a:lnTo>
                  <a:lnTo>
                    <a:pt x="316" y="310"/>
                  </a:lnTo>
                  <a:lnTo>
                    <a:pt x="314" y="311"/>
                  </a:lnTo>
                  <a:lnTo>
                    <a:pt x="314" y="313"/>
                  </a:lnTo>
                  <a:lnTo>
                    <a:pt x="313" y="314"/>
                  </a:lnTo>
                  <a:lnTo>
                    <a:pt x="312" y="315"/>
                  </a:lnTo>
                  <a:lnTo>
                    <a:pt x="311" y="316"/>
                  </a:lnTo>
                  <a:lnTo>
                    <a:pt x="309" y="315"/>
                  </a:lnTo>
                  <a:lnTo>
                    <a:pt x="308" y="315"/>
                  </a:lnTo>
                  <a:lnTo>
                    <a:pt x="307" y="314"/>
                  </a:lnTo>
                  <a:lnTo>
                    <a:pt x="307" y="313"/>
                  </a:lnTo>
                  <a:lnTo>
                    <a:pt x="307" y="311"/>
                  </a:lnTo>
                  <a:lnTo>
                    <a:pt x="307" y="310"/>
                  </a:lnTo>
                  <a:lnTo>
                    <a:pt x="306" y="310"/>
                  </a:lnTo>
                  <a:lnTo>
                    <a:pt x="306" y="309"/>
                  </a:lnTo>
                  <a:lnTo>
                    <a:pt x="304" y="308"/>
                  </a:lnTo>
                  <a:lnTo>
                    <a:pt x="304" y="306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8" y="304"/>
                  </a:lnTo>
                  <a:lnTo>
                    <a:pt x="308" y="303"/>
                  </a:lnTo>
                  <a:lnTo>
                    <a:pt x="307" y="303"/>
                  </a:lnTo>
                  <a:lnTo>
                    <a:pt x="306" y="303"/>
                  </a:lnTo>
                  <a:lnTo>
                    <a:pt x="306" y="301"/>
                  </a:lnTo>
                  <a:lnTo>
                    <a:pt x="306" y="300"/>
                  </a:lnTo>
                  <a:lnTo>
                    <a:pt x="304" y="299"/>
                  </a:lnTo>
                  <a:lnTo>
                    <a:pt x="304" y="298"/>
                  </a:lnTo>
                  <a:lnTo>
                    <a:pt x="304" y="296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3" y="294"/>
                  </a:lnTo>
                  <a:lnTo>
                    <a:pt x="303" y="293"/>
                  </a:lnTo>
                  <a:lnTo>
                    <a:pt x="302" y="293"/>
                  </a:lnTo>
                  <a:lnTo>
                    <a:pt x="301" y="291"/>
                  </a:lnTo>
                  <a:lnTo>
                    <a:pt x="301" y="290"/>
                  </a:lnTo>
                  <a:lnTo>
                    <a:pt x="302" y="290"/>
                  </a:lnTo>
                  <a:lnTo>
                    <a:pt x="302" y="289"/>
                  </a:lnTo>
                  <a:lnTo>
                    <a:pt x="303" y="289"/>
                  </a:lnTo>
                  <a:lnTo>
                    <a:pt x="302" y="288"/>
                  </a:lnTo>
                  <a:lnTo>
                    <a:pt x="301" y="288"/>
                  </a:lnTo>
                  <a:lnTo>
                    <a:pt x="299" y="286"/>
                  </a:lnTo>
                  <a:lnTo>
                    <a:pt x="298" y="285"/>
                  </a:lnTo>
                  <a:lnTo>
                    <a:pt x="298" y="284"/>
                  </a:lnTo>
                  <a:lnTo>
                    <a:pt x="298" y="283"/>
                  </a:lnTo>
                  <a:lnTo>
                    <a:pt x="297" y="283"/>
                  </a:lnTo>
                  <a:lnTo>
                    <a:pt x="296" y="283"/>
                  </a:lnTo>
                  <a:lnTo>
                    <a:pt x="294" y="281"/>
                  </a:lnTo>
                  <a:lnTo>
                    <a:pt x="294" y="283"/>
                  </a:lnTo>
                  <a:lnTo>
                    <a:pt x="293" y="283"/>
                  </a:lnTo>
                  <a:lnTo>
                    <a:pt x="293" y="281"/>
                  </a:lnTo>
                  <a:lnTo>
                    <a:pt x="292" y="280"/>
                  </a:lnTo>
                  <a:lnTo>
                    <a:pt x="293" y="279"/>
                  </a:lnTo>
                  <a:lnTo>
                    <a:pt x="292" y="278"/>
                  </a:lnTo>
                  <a:lnTo>
                    <a:pt x="291" y="276"/>
                  </a:lnTo>
                  <a:lnTo>
                    <a:pt x="289" y="276"/>
                  </a:lnTo>
                  <a:lnTo>
                    <a:pt x="289" y="275"/>
                  </a:lnTo>
                  <a:lnTo>
                    <a:pt x="288" y="275"/>
                  </a:lnTo>
                  <a:lnTo>
                    <a:pt x="288" y="276"/>
                  </a:lnTo>
                  <a:lnTo>
                    <a:pt x="287" y="278"/>
                  </a:lnTo>
                  <a:lnTo>
                    <a:pt x="287" y="279"/>
                  </a:lnTo>
                  <a:lnTo>
                    <a:pt x="286" y="279"/>
                  </a:lnTo>
                  <a:lnTo>
                    <a:pt x="284" y="279"/>
                  </a:lnTo>
                  <a:lnTo>
                    <a:pt x="283" y="278"/>
                  </a:lnTo>
                  <a:lnTo>
                    <a:pt x="282" y="278"/>
                  </a:lnTo>
                  <a:lnTo>
                    <a:pt x="282" y="276"/>
                  </a:lnTo>
                  <a:lnTo>
                    <a:pt x="281" y="276"/>
                  </a:lnTo>
                  <a:lnTo>
                    <a:pt x="281" y="275"/>
                  </a:lnTo>
                  <a:lnTo>
                    <a:pt x="282" y="275"/>
                  </a:lnTo>
                  <a:lnTo>
                    <a:pt x="283" y="274"/>
                  </a:lnTo>
                  <a:lnTo>
                    <a:pt x="282" y="274"/>
                  </a:lnTo>
                  <a:lnTo>
                    <a:pt x="281" y="274"/>
                  </a:lnTo>
                  <a:lnTo>
                    <a:pt x="281" y="273"/>
                  </a:lnTo>
                  <a:lnTo>
                    <a:pt x="281" y="271"/>
                  </a:lnTo>
                  <a:lnTo>
                    <a:pt x="281" y="270"/>
                  </a:lnTo>
                  <a:lnTo>
                    <a:pt x="279" y="269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7" y="269"/>
                  </a:lnTo>
                  <a:lnTo>
                    <a:pt x="277" y="270"/>
                  </a:lnTo>
                  <a:lnTo>
                    <a:pt x="278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1"/>
                  </a:lnTo>
                  <a:lnTo>
                    <a:pt x="276" y="271"/>
                  </a:lnTo>
                  <a:lnTo>
                    <a:pt x="274" y="271"/>
                  </a:lnTo>
                  <a:lnTo>
                    <a:pt x="273" y="270"/>
                  </a:lnTo>
                  <a:lnTo>
                    <a:pt x="272" y="270"/>
                  </a:lnTo>
                  <a:lnTo>
                    <a:pt x="271" y="270"/>
                  </a:lnTo>
                  <a:lnTo>
                    <a:pt x="269" y="270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8" y="274"/>
                  </a:lnTo>
                  <a:lnTo>
                    <a:pt x="267" y="274"/>
                  </a:lnTo>
                  <a:lnTo>
                    <a:pt x="266" y="274"/>
                  </a:lnTo>
                  <a:lnTo>
                    <a:pt x="266" y="273"/>
                  </a:lnTo>
                  <a:lnTo>
                    <a:pt x="264" y="271"/>
                  </a:lnTo>
                  <a:lnTo>
                    <a:pt x="264" y="270"/>
                  </a:lnTo>
                  <a:lnTo>
                    <a:pt x="266" y="269"/>
                  </a:lnTo>
                  <a:lnTo>
                    <a:pt x="264" y="269"/>
                  </a:lnTo>
                  <a:lnTo>
                    <a:pt x="263" y="269"/>
                  </a:lnTo>
                  <a:lnTo>
                    <a:pt x="262" y="268"/>
                  </a:lnTo>
                  <a:lnTo>
                    <a:pt x="262" y="269"/>
                  </a:lnTo>
                  <a:lnTo>
                    <a:pt x="263" y="270"/>
                  </a:lnTo>
                  <a:lnTo>
                    <a:pt x="263" y="271"/>
                  </a:lnTo>
                  <a:lnTo>
                    <a:pt x="263" y="273"/>
                  </a:lnTo>
                  <a:lnTo>
                    <a:pt x="262" y="273"/>
                  </a:lnTo>
                  <a:lnTo>
                    <a:pt x="261" y="273"/>
                  </a:lnTo>
                  <a:lnTo>
                    <a:pt x="259" y="271"/>
                  </a:lnTo>
                  <a:lnTo>
                    <a:pt x="258" y="271"/>
                  </a:lnTo>
                  <a:lnTo>
                    <a:pt x="258" y="270"/>
                  </a:lnTo>
                  <a:lnTo>
                    <a:pt x="257" y="271"/>
                  </a:lnTo>
                  <a:lnTo>
                    <a:pt x="257" y="273"/>
                  </a:lnTo>
                  <a:lnTo>
                    <a:pt x="257" y="274"/>
                  </a:lnTo>
                  <a:lnTo>
                    <a:pt x="257" y="275"/>
                  </a:lnTo>
                  <a:lnTo>
                    <a:pt x="257" y="276"/>
                  </a:lnTo>
                  <a:lnTo>
                    <a:pt x="257" y="278"/>
                  </a:lnTo>
                  <a:lnTo>
                    <a:pt x="256" y="278"/>
                  </a:lnTo>
                  <a:lnTo>
                    <a:pt x="254" y="278"/>
                  </a:lnTo>
                  <a:lnTo>
                    <a:pt x="253" y="278"/>
                  </a:lnTo>
                  <a:lnTo>
                    <a:pt x="252" y="276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8" y="276"/>
                  </a:lnTo>
                  <a:lnTo>
                    <a:pt x="248" y="278"/>
                  </a:lnTo>
                  <a:lnTo>
                    <a:pt x="247" y="279"/>
                  </a:lnTo>
                  <a:lnTo>
                    <a:pt x="247" y="280"/>
                  </a:lnTo>
                  <a:lnTo>
                    <a:pt x="246" y="280"/>
                  </a:lnTo>
                  <a:lnTo>
                    <a:pt x="244" y="281"/>
                  </a:lnTo>
                  <a:lnTo>
                    <a:pt x="243" y="283"/>
                  </a:lnTo>
                  <a:lnTo>
                    <a:pt x="243" y="284"/>
                  </a:lnTo>
                  <a:lnTo>
                    <a:pt x="242" y="284"/>
                  </a:lnTo>
                  <a:lnTo>
                    <a:pt x="242" y="285"/>
                  </a:lnTo>
                  <a:lnTo>
                    <a:pt x="241" y="285"/>
                  </a:lnTo>
                  <a:lnTo>
                    <a:pt x="241" y="284"/>
                  </a:lnTo>
                  <a:lnTo>
                    <a:pt x="239" y="283"/>
                  </a:lnTo>
                  <a:lnTo>
                    <a:pt x="238" y="284"/>
                  </a:lnTo>
                  <a:lnTo>
                    <a:pt x="237" y="285"/>
                  </a:lnTo>
                  <a:lnTo>
                    <a:pt x="236" y="285"/>
                  </a:lnTo>
                  <a:lnTo>
                    <a:pt x="234" y="285"/>
                  </a:lnTo>
                  <a:lnTo>
                    <a:pt x="234" y="284"/>
                  </a:lnTo>
                  <a:lnTo>
                    <a:pt x="234" y="283"/>
                  </a:lnTo>
                  <a:lnTo>
                    <a:pt x="233" y="283"/>
                  </a:lnTo>
                  <a:lnTo>
                    <a:pt x="233" y="281"/>
                  </a:lnTo>
                  <a:lnTo>
                    <a:pt x="232" y="283"/>
                  </a:lnTo>
                  <a:lnTo>
                    <a:pt x="232" y="284"/>
                  </a:lnTo>
                  <a:lnTo>
                    <a:pt x="231" y="284"/>
                  </a:lnTo>
                  <a:lnTo>
                    <a:pt x="231" y="285"/>
                  </a:lnTo>
                  <a:lnTo>
                    <a:pt x="229" y="285"/>
                  </a:lnTo>
                  <a:lnTo>
                    <a:pt x="228" y="284"/>
                  </a:lnTo>
                  <a:lnTo>
                    <a:pt x="227" y="283"/>
                  </a:lnTo>
                  <a:lnTo>
                    <a:pt x="226" y="284"/>
                  </a:lnTo>
                  <a:lnTo>
                    <a:pt x="227" y="285"/>
                  </a:lnTo>
                  <a:lnTo>
                    <a:pt x="227" y="286"/>
                  </a:lnTo>
                  <a:lnTo>
                    <a:pt x="228" y="288"/>
                  </a:lnTo>
                  <a:lnTo>
                    <a:pt x="228" y="289"/>
                  </a:lnTo>
                  <a:lnTo>
                    <a:pt x="227" y="290"/>
                  </a:lnTo>
                  <a:lnTo>
                    <a:pt x="227" y="289"/>
                  </a:lnTo>
                  <a:lnTo>
                    <a:pt x="226" y="289"/>
                  </a:lnTo>
                  <a:lnTo>
                    <a:pt x="224" y="288"/>
                  </a:lnTo>
                  <a:lnTo>
                    <a:pt x="223" y="288"/>
                  </a:lnTo>
                  <a:lnTo>
                    <a:pt x="223" y="289"/>
                  </a:lnTo>
                  <a:lnTo>
                    <a:pt x="223" y="290"/>
                  </a:lnTo>
                  <a:lnTo>
                    <a:pt x="224" y="290"/>
                  </a:lnTo>
                  <a:lnTo>
                    <a:pt x="226" y="291"/>
                  </a:lnTo>
                  <a:lnTo>
                    <a:pt x="227" y="293"/>
                  </a:lnTo>
                  <a:lnTo>
                    <a:pt x="226" y="294"/>
                  </a:lnTo>
                  <a:lnTo>
                    <a:pt x="224" y="294"/>
                  </a:lnTo>
                  <a:lnTo>
                    <a:pt x="223" y="295"/>
                  </a:lnTo>
                  <a:lnTo>
                    <a:pt x="222" y="294"/>
                  </a:lnTo>
                  <a:lnTo>
                    <a:pt x="222" y="293"/>
                  </a:lnTo>
                  <a:lnTo>
                    <a:pt x="222" y="291"/>
                  </a:lnTo>
                  <a:lnTo>
                    <a:pt x="222" y="290"/>
                  </a:lnTo>
                  <a:lnTo>
                    <a:pt x="221" y="290"/>
                  </a:lnTo>
                  <a:lnTo>
                    <a:pt x="219" y="290"/>
                  </a:lnTo>
                  <a:lnTo>
                    <a:pt x="218" y="291"/>
                  </a:lnTo>
                  <a:lnTo>
                    <a:pt x="218" y="293"/>
                  </a:lnTo>
                  <a:lnTo>
                    <a:pt x="217" y="293"/>
                  </a:lnTo>
                  <a:lnTo>
                    <a:pt x="217" y="294"/>
                  </a:lnTo>
                  <a:lnTo>
                    <a:pt x="216" y="295"/>
                  </a:lnTo>
                  <a:lnTo>
                    <a:pt x="214" y="296"/>
                  </a:lnTo>
                  <a:lnTo>
                    <a:pt x="214" y="298"/>
                  </a:lnTo>
                  <a:lnTo>
                    <a:pt x="216" y="298"/>
                  </a:lnTo>
                  <a:lnTo>
                    <a:pt x="216" y="299"/>
                  </a:lnTo>
                  <a:lnTo>
                    <a:pt x="214" y="300"/>
                  </a:lnTo>
                  <a:lnTo>
                    <a:pt x="213" y="301"/>
                  </a:lnTo>
                  <a:lnTo>
                    <a:pt x="213" y="303"/>
                  </a:lnTo>
                  <a:lnTo>
                    <a:pt x="212" y="303"/>
                  </a:lnTo>
                  <a:lnTo>
                    <a:pt x="212" y="301"/>
                  </a:lnTo>
                  <a:lnTo>
                    <a:pt x="211" y="299"/>
                  </a:lnTo>
                  <a:lnTo>
                    <a:pt x="209" y="299"/>
                  </a:lnTo>
                  <a:lnTo>
                    <a:pt x="208" y="299"/>
                  </a:lnTo>
                  <a:lnTo>
                    <a:pt x="207" y="299"/>
                  </a:lnTo>
                  <a:lnTo>
                    <a:pt x="206" y="301"/>
                  </a:lnTo>
                  <a:lnTo>
                    <a:pt x="206" y="303"/>
                  </a:lnTo>
                  <a:lnTo>
                    <a:pt x="207" y="304"/>
                  </a:lnTo>
                  <a:lnTo>
                    <a:pt x="207" y="305"/>
                  </a:lnTo>
                  <a:lnTo>
                    <a:pt x="208" y="306"/>
                  </a:lnTo>
                  <a:lnTo>
                    <a:pt x="209" y="306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8"/>
                  </a:lnTo>
                  <a:lnTo>
                    <a:pt x="204" y="308"/>
                  </a:lnTo>
                  <a:lnTo>
                    <a:pt x="203" y="308"/>
                  </a:lnTo>
                  <a:lnTo>
                    <a:pt x="202" y="309"/>
                  </a:lnTo>
                  <a:lnTo>
                    <a:pt x="201" y="310"/>
                  </a:lnTo>
                  <a:lnTo>
                    <a:pt x="201" y="311"/>
                  </a:lnTo>
                  <a:lnTo>
                    <a:pt x="201" y="313"/>
                  </a:lnTo>
                  <a:lnTo>
                    <a:pt x="199" y="313"/>
                  </a:lnTo>
                  <a:lnTo>
                    <a:pt x="198" y="311"/>
                  </a:lnTo>
                  <a:lnTo>
                    <a:pt x="198" y="310"/>
                  </a:lnTo>
                  <a:lnTo>
                    <a:pt x="199" y="310"/>
                  </a:lnTo>
                  <a:lnTo>
                    <a:pt x="199" y="309"/>
                  </a:lnTo>
                  <a:lnTo>
                    <a:pt x="199" y="306"/>
                  </a:lnTo>
                  <a:lnTo>
                    <a:pt x="198" y="306"/>
                  </a:lnTo>
                  <a:lnTo>
                    <a:pt x="197" y="308"/>
                  </a:lnTo>
                  <a:lnTo>
                    <a:pt x="197" y="309"/>
                  </a:lnTo>
                  <a:lnTo>
                    <a:pt x="197" y="310"/>
                  </a:lnTo>
                  <a:lnTo>
                    <a:pt x="195" y="311"/>
                  </a:lnTo>
                  <a:lnTo>
                    <a:pt x="194" y="311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9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9" y="309"/>
                  </a:lnTo>
                  <a:lnTo>
                    <a:pt x="188" y="309"/>
                  </a:lnTo>
                  <a:lnTo>
                    <a:pt x="187" y="308"/>
                  </a:lnTo>
                  <a:lnTo>
                    <a:pt x="185" y="310"/>
                  </a:lnTo>
                  <a:lnTo>
                    <a:pt x="185" y="311"/>
                  </a:lnTo>
                  <a:lnTo>
                    <a:pt x="184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0" y="310"/>
                  </a:lnTo>
                  <a:lnTo>
                    <a:pt x="179" y="310"/>
                  </a:lnTo>
                  <a:lnTo>
                    <a:pt x="179" y="313"/>
                  </a:lnTo>
                  <a:lnTo>
                    <a:pt x="178" y="313"/>
                  </a:lnTo>
                  <a:lnTo>
                    <a:pt x="178" y="311"/>
                  </a:lnTo>
                  <a:lnTo>
                    <a:pt x="178" y="310"/>
                  </a:lnTo>
                  <a:lnTo>
                    <a:pt x="178" y="309"/>
                  </a:lnTo>
                  <a:lnTo>
                    <a:pt x="178" y="308"/>
                  </a:lnTo>
                  <a:lnTo>
                    <a:pt x="177" y="308"/>
                  </a:lnTo>
                  <a:lnTo>
                    <a:pt x="175" y="308"/>
                  </a:lnTo>
                  <a:lnTo>
                    <a:pt x="174" y="308"/>
                  </a:lnTo>
                  <a:lnTo>
                    <a:pt x="174" y="309"/>
                  </a:lnTo>
                  <a:lnTo>
                    <a:pt x="174" y="310"/>
                  </a:lnTo>
                  <a:lnTo>
                    <a:pt x="173" y="310"/>
                  </a:lnTo>
                  <a:lnTo>
                    <a:pt x="172" y="310"/>
                  </a:lnTo>
                  <a:lnTo>
                    <a:pt x="170" y="310"/>
                  </a:lnTo>
                  <a:lnTo>
                    <a:pt x="170" y="313"/>
                  </a:lnTo>
                  <a:lnTo>
                    <a:pt x="169" y="315"/>
                  </a:lnTo>
                  <a:lnTo>
                    <a:pt x="169" y="316"/>
                  </a:lnTo>
                  <a:lnTo>
                    <a:pt x="168" y="318"/>
                  </a:lnTo>
                  <a:lnTo>
                    <a:pt x="167" y="319"/>
                  </a:lnTo>
                  <a:lnTo>
                    <a:pt x="165" y="320"/>
                  </a:lnTo>
                  <a:lnTo>
                    <a:pt x="165" y="319"/>
                  </a:lnTo>
                  <a:lnTo>
                    <a:pt x="165" y="318"/>
                  </a:lnTo>
                  <a:lnTo>
                    <a:pt x="165" y="316"/>
                  </a:lnTo>
                  <a:lnTo>
                    <a:pt x="165" y="315"/>
                  </a:lnTo>
                  <a:lnTo>
                    <a:pt x="164" y="315"/>
                  </a:lnTo>
                  <a:lnTo>
                    <a:pt x="163" y="315"/>
                  </a:lnTo>
                  <a:lnTo>
                    <a:pt x="164" y="316"/>
                  </a:lnTo>
                  <a:lnTo>
                    <a:pt x="164" y="318"/>
                  </a:lnTo>
                  <a:lnTo>
                    <a:pt x="163" y="319"/>
                  </a:lnTo>
                  <a:lnTo>
                    <a:pt x="162" y="319"/>
                  </a:lnTo>
                  <a:lnTo>
                    <a:pt x="160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0" y="315"/>
                  </a:lnTo>
                  <a:lnTo>
                    <a:pt x="160" y="314"/>
                  </a:lnTo>
                  <a:lnTo>
                    <a:pt x="159" y="313"/>
                  </a:lnTo>
                  <a:lnTo>
                    <a:pt x="158" y="313"/>
                  </a:lnTo>
                  <a:lnTo>
                    <a:pt x="157" y="314"/>
                  </a:lnTo>
                  <a:lnTo>
                    <a:pt x="155" y="314"/>
                  </a:lnTo>
                  <a:lnTo>
                    <a:pt x="154" y="315"/>
                  </a:lnTo>
                  <a:lnTo>
                    <a:pt x="153" y="315"/>
                  </a:lnTo>
                  <a:lnTo>
                    <a:pt x="153" y="316"/>
                  </a:lnTo>
                  <a:lnTo>
                    <a:pt x="152" y="316"/>
                  </a:lnTo>
                  <a:lnTo>
                    <a:pt x="150" y="316"/>
                  </a:lnTo>
                  <a:lnTo>
                    <a:pt x="149" y="318"/>
                  </a:lnTo>
                  <a:lnTo>
                    <a:pt x="149" y="319"/>
                  </a:lnTo>
                  <a:lnTo>
                    <a:pt x="150" y="319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1"/>
                  </a:lnTo>
                  <a:lnTo>
                    <a:pt x="152" y="323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8" y="324"/>
                  </a:lnTo>
                  <a:lnTo>
                    <a:pt x="147" y="324"/>
                  </a:lnTo>
                  <a:lnTo>
                    <a:pt x="145" y="324"/>
                  </a:lnTo>
                  <a:lnTo>
                    <a:pt x="144" y="324"/>
                  </a:lnTo>
                  <a:lnTo>
                    <a:pt x="143" y="324"/>
                  </a:lnTo>
                  <a:lnTo>
                    <a:pt x="143" y="323"/>
                  </a:lnTo>
                  <a:lnTo>
                    <a:pt x="142" y="323"/>
                  </a:lnTo>
                  <a:lnTo>
                    <a:pt x="142" y="321"/>
                  </a:lnTo>
                  <a:lnTo>
                    <a:pt x="143" y="320"/>
                  </a:lnTo>
                  <a:lnTo>
                    <a:pt x="144" y="320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3" y="318"/>
                  </a:lnTo>
                  <a:lnTo>
                    <a:pt x="142" y="318"/>
                  </a:lnTo>
                  <a:lnTo>
                    <a:pt x="140" y="318"/>
                  </a:lnTo>
                  <a:lnTo>
                    <a:pt x="140" y="316"/>
                  </a:lnTo>
                  <a:lnTo>
                    <a:pt x="139" y="316"/>
                  </a:lnTo>
                  <a:lnTo>
                    <a:pt x="139" y="318"/>
                  </a:lnTo>
                  <a:lnTo>
                    <a:pt x="139" y="319"/>
                  </a:lnTo>
                  <a:lnTo>
                    <a:pt x="140" y="319"/>
                  </a:lnTo>
                  <a:lnTo>
                    <a:pt x="140" y="320"/>
                  </a:lnTo>
                  <a:lnTo>
                    <a:pt x="139" y="320"/>
                  </a:lnTo>
                  <a:lnTo>
                    <a:pt x="139" y="321"/>
                  </a:lnTo>
                  <a:lnTo>
                    <a:pt x="138" y="321"/>
                  </a:lnTo>
                  <a:lnTo>
                    <a:pt x="139" y="323"/>
                  </a:lnTo>
                  <a:lnTo>
                    <a:pt x="139" y="324"/>
                  </a:lnTo>
                  <a:lnTo>
                    <a:pt x="138" y="324"/>
                  </a:lnTo>
                  <a:lnTo>
                    <a:pt x="138" y="325"/>
                  </a:lnTo>
                  <a:lnTo>
                    <a:pt x="138" y="326"/>
                  </a:lnTo>
                  <a:lnTo>
                    <a:pt x="137" y="326"/>
                  </a:lnTo>
                  <a:lnTo>
                    <a:pt x="135" y="326"/>
                  </a:lnTo>
                  <a:lnTo>
                    <a:pt x="135" y="325"/>
                  </a:lnTo>
                  <a:lnTo>
                    <a:pt x="134" y="325"/>
                  </a:lnTo>
                  <a:lnTo>
                    <a:pt x="134" y="324"/>
                  </a:lnTo>
                  <a:lnTo>
                    <a:pt x="134" y="323"/>
                  </a:lnTo>
                  <a:lnTo>
                    <a:pt x="134" y="321"/>
                  </a:lnTo>
                  <a:lnTo>
                    <a:pt x="134" y="320"/>
                  </a:lnTo>
                  <a:lnTo>
                    <a:pt x="134" y="319"/>
                  </a:lnTo>
                  <a:lnTo>
                    <a:pt x="133" y="319"/>
                  </a:lnTo>
                  <a:lnTo>
                    <a:pt x="132" y="319"/>
                  </a:lnTo>
                  <a:lnTo>
                    <a:pt x="132" y="320"/>
                  </a:lnTo>
                  <a:lnTo>
                    <a:pt x="130" y="320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4"/>
                  </a:lnTo>
                  <a:lnTo>
                    <a:pt x="130" y="325"/>
                  </a:lnTo>
                  <a:lnTo>
                    <a:pt x="129" y="325"/>
                  </a:lnTo>
                  <a:lnTo>
                    <a:pt x="128" y="325"/>
                  </a:lnTo>
                  <a:lnTo>
                    <a:pt x="127" y="325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4" y="328"/>
                  </a:lnTo>
                  <a:lnTo>
                    <a:pt x="123" y="328"/>
                  </a:lnTo>
                  <a:lnTo>
                    <a:pt x="122" y="328"/>
                  </a:lnTo>
                  <a:lnTo>
                    <a:pt x="120" y="328"/>
                  </a:lnTo>
                  <a:lnTo>
                    <a:pt x="119" y="329"/>
                  </a:lnTo>
                  <a:lnTo>
                    <a:pt x="118" y="329"/>
                  </a:lnTo>
                  <a:lnTo>
                    <a:pt x="118" y="328"/>
                  </a:lnTo>
                  <a:lnTo>
                    <a:pt x="117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3"/>
                  </a:lnTo>
                  <a:lnTo>
                    <a:pt x="114" y="321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10" y="321"/>
                  </a:lnTo>
                  <a:lnTo>
                    <a:pt x="109" y="321"/>
                  </a:lnTo>
                  <a:lnTo>
                    <a:pt x="108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5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3" y="318"/>
                  </a:lnTo>
                  <a:lnTo>
                    <a:pt x="103" y="316"/>
                  </a:lnTo>
                  <a:lnTo>
                    <a:pt x="103" y="315"/>
                  </a:lnTo>
                  <a:lnTo>
                    <a:pt x="104" y="315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5" y="315"/>
                  </a:lnTo>
                  <a:lnTo>
                    <a:pt x="107" y="315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08" y="313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09" y="310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9" y="306"/>
                  </a:lnTo>
                  <a:lnTo>
                    <a:pt x="108" y="306"/>
                  </a:lnTo>
                  <a:lnTo>
                    <a:pt x="108" y="305"/>
                  </a:lnTo>
                  <a:lnTo>
                    <a:pt x="107" y="305"/>
                  </a:lnTo>
                  <a:lnTo>
                    <a:pt x="107" y="306"/>
                  </a:lnTo>
                  <a:lnTo>
                    <a:pt x="107" y="308"/>
                  </a:lnTo>
                  <a:lnTo>
                    <a:pt x="105" y="308"/>
                  </a:lnTo>
                  <a:lnTo>
                    <a:pt x="105" y="309"/>
                  </a:lnTo>
                  <a:lnTo>
                    <a:pt x="104" y="308"/>
                  </a:lnTo>
                  <a:lnTo>
                    <a:pt x="104" y="306"/>
                  </a:lnTo>
                  <a:lnTo>
                    <a:pt x="104" y="305"/>
                  </a:lnTo>
                  <a:lnTo>
                    <a:pt x="103" y="305"/>
                  </a:lnTo>
                  <a:lnTo>
                    <a:pt x="102" y="305"/>
                  </a:lnTo>
                  <a:lnTo>
                    <a:pt x="100" y="306"/>
                  </a:lnTo>
                  <a:lnTo>
                    <a:pt x="99" y="306"/>
                  </a:lnTo>
                  <a:lnTo>
                    <a:pt x="98" y="306"/>
                  </a:lnTo>
                  <a:lnTo>
                    <a:pt x="98" y="305"/>
                  </a:lnTo>
                  <a:lnTo>
                    <a:pt x="97" y="305"/>
                  </a:lnTo>
                  <a:lnTo>
                    <a:pt x="95" y="305"/>
                  </a:lnTo>
                  <a:lnTo>
                    <a:pt x="94" y="305"/>
                  </a:lnTo>
                  <a:lnTo>
                    <a:pt x="93" y="305"/>
                  </a:lnTo>
                  <a:lnTo>
                    <a:pt x="93" y="306"/>
                  </a:lnTo>
                  <a:lnTo>
                    <a:pt x="92" y="306"/>
                  </a:lnTo>
                  <a:lnTo>
                    <a:pt x="92" y="308"/>
                  </a:lnTo>
                  <a:lnTo>
                    <a:pt x="90" y="308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2" y="310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1"/>
                  </a:lnTo>
                  <a:lnTo>
                    <a:pt x="89" y="311"/>
                  </a:lnTo>
                  <a:lnTo>
                    <a:pt x="88" y="310"/>
                  </a:lnTo>
                  <a:lnTo>
                    <a:pt x="87" y="310"/>
                  </a:lnTo>
                  <a:lnTo>
                    <a:pt x="85" y="310"/>
                  </a:lnTo>
                  <a:lnTo>
                    <a:pt x="84" y="310"/>
                  </a:lnTo>
                  <a:lnTo>
                    <a:pt x="83" y="311"/>
                  </a:lnTo>
                  <a:lnTo>
                    <a:pt x="83" y="313"/>
                  </a:lnTo>
                  <a:lnTo>
                    <a:pt x="82" y="314"/>
                  </a:lnTo>
                  <a:lnTo>
                    <a:pt x="82" y="315"/>
                  </a:lnTo>
                  <a:lnTo>
                    <a:pt x="83" y="315"/>
                  </a:lnTo>
                  <a:lnTo>
                    <a:pt x="83" y="316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2" y="319"/>
                  </a:lnTo>
                  <a:lnTo>
                    <a:pt x="80" y="319"/>
                  </a:lnTo>
                  <a:lnTo>
                    <a:pt x="80" y="320"/>
                  </a:lnTo>
                  <a:lnTo>
                    <a:pt x="82" y="320"/>
                  </a:lnTo>
                  <a:lnTo>
                    <a:pt x="83" y="320"/>
                  </a:lnTo>
                  <a:lnTo>
                    <a:pt x="84" y="320"/>
                  </a:lnTo>
                  <a:lnTo>
                    <a:pt x="85" y="320"/>
                  </a:lnTo>
                  <a:lnTo>
                    <a:pt x="85" y="321"/>
                  </a:lnTo>
                  <a:lnTo>
                    <a:pt x="85" y="323"/>
                  </a:lnTo>
                  <a:lnTo>
                    <a:pt x="84" y="323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5"/>
                  </a:lnTo>
                  <a:lnTo>
                    <a:pt x="80" y="324"/>
                  </a:lnTo>
                  <a:lnTo>
                    <a:pt x="79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5" y="323"/>
                  </a:lnTo>
                  <a:lnTo>
                    <a:pt x="74" y="323"/>
                  </a:lnTo>
                  <a:lnTo>
                    <a:pt x="73" y="323"/>
                  </a:lnTo>
                  <a:lnTo>
                    <a:pt x="73" y="321"/>
                  </a:lnTo>
                  <a:lnTo>
                    <a:pt x="72" y="321"/>
                  </a:lnTo>
                  <a:lnTo>
                    <a:pt x="70" y="321"/>
                  </a:lnTo>
                  <a:lnTo>
                    <a:pt x="69" y="320"/>
                  </a:lnTo>
                  <a:lnTo>
                    <a:pt x="68" y="320"/>
                  </a:lnTo>
                  <a:lnTo>
                    <a:pt x="67" y="320"/>
                  </a:lnTo>
                  <a:lnTo>
                    <a:pt x="65" y="320"/>
                  </a:lnTo>
                  <a:lnTo>
                    <a:pt x="65" y="321"/>
                  </a:lnTo>
                  <a:lnTo>
                    <a:pt x="64" y="321"/>
                  </a:lnTo>
                  <a:lnTo>
                    <a:pt x="64" y="323"/>
                  </a:lnTo>
                  <a:lnTo>
                    <a:pt x="65" y="324"/>
                  </a:lnTo>
                  <a:lnTo>
                    <a:pt x="65" y="325"/>
                  </a:lnTo>
                  <a:lnTo>
                    <a:pt x="65" y="326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5"/>
                  </a:lnTo>
                  <a:lnTo>
                    <a:pt x="62" y="325"/>
                  </a:lnTo>
                  <a:lnTo>
                    <a:pt x="60" y="326"/>
                  </a:lnTo>
                  <a:lnTo>
                    <a:pt x="60" y="328"/>
                  </a:lnTo>
                  <a:lnTo>
                    <a:pt x="59" y="328"/>
                  </a:lnTo>
                  <a:lnTo>
                    <a:pt x="59" y="329"/>
                  </a:lnTo>
                  <a:lnTo>
                    <a:pt x="58" y="330"/>
                  </a:lnTo>
                  <a:lnTo>
                    <a:pt x="57" y="331"/>
                  </a:lnTo>
                  <a:lnTo>
                    <a:pt x="55" y="333"/>
                  </a:lnTo>
                  <a:lnTo>
                    <a:pt x="54" y="334"/>
                  </a:lnTo>
                  <a:lnTo>
                    <a:pt x="53" y="335"/>
                  </a:lnTo>
                  <a:lnTo>
                    <a:pt x="53" y="334"/>
                  </a:lnTo>
                  <a:lnTo>
                    <a:pt x="52" y="333"/>
                  </a:lnTo>
                  <a:lnTo>
                    <a:pt x="50" y="333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3"/>
                  </a:lnTo>
                  <a:lnTo>
                    <a:pt x="48" y="331"/>
                  </a:lnTo>
                  <a:lnTo>
                    <a:pt x="49" y="331"/>
                  </a:lnTo>
                  <a:lnTo>
                    <a:pt x="49" y="330"/>
                  </a:lnTo>
                  <a:lnTo>
                    <a:pt x="49" y="329"/>
                  </a:lnTo>
                  <a:lnTo>
                    <a:pt x="48" y="328"/>
                  </a:lnTo>
                  <a:lnTo>
                    <a:pt x="47" y="329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4" y="330"/>
                  </a:lnTo>
                  <a:lnTo>
                    <a:pt x="43" y="331"/>
                  </a:lnTo>
                  <a:lnTo>
                    <a:pt x="42" y="333"/>
                  </a:lnTo>
                  <a:lnTo>
                    <a:pt x="40" y="333"/>
                  </a:lnTo>
                  <a:lnTo>
                    <a:pt x="40" y="331"/>
                  </a:lnTo>
                  <a:lnTo>
                    <a:pt x="40" y="330"/>
                  </a:lnTo>
                  <a:lnTo>
                    <a:pt x="42" y="330"/>
                  </a:lnTo>
                  <a:lnTo>
                    <a:pt x="40" y="329"/>
                  </a:lnTo>
                  <a:lnTo>
                    <a:pt x="39" y="329"/>
                  </a:lnTo>
                  <a:lnTo>
                    <a:pt x="38" y="329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30"/>
                  </a:lnTo>
                  <a:lnTo>
                    <a:pt x="35" y="331"/>
                  </a:lnTo>
                  <a:lnTo>
                    <a:pt x="34" y="331"/>
                  </a:lnTo>
                  <a:lnTo>
                    <a:pt x="34" y="330"/>
                  </a:lnTo>
                  <a:lnTo>
                    <a:pt x="33" y="330"/>
                  </a:lnTo>
                  <a:lnTo>
                    <a:pt x="32" y="329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5"/>
                  </a:lnTo>
                  <a:lnTo>
                    <a:pt x="33" y="324"/>
                  </a:lnTo>
                  <a:lnTo>
                    <a:pt x="32" y="324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23"/>
                  </a:lnTo>
                  <a:lnTo>
                    <a:pt x="28" y="323"/>
                  </a:lnTo>
                  <a:lnTo>
                    <a:pt x="28" y="324"/>
                  </a:lnTo>
                  <a:lnTo>
                    <a:pt x="28" y="325"/>
                  </a:lnTo>
                  <a:lnTo>
                    <a:pt x="27" y="325"/>
                  </a:lnTo>
                  <a:lnTo>
                    <a:pt x="27" y="326"/>
                  </a:lnTo>
                  <a:lnTo>
                    <a:pt x="27" y="328"/>
                  </a:lnTo>
                  <a:lnTo>
                    <a:pt x="25" y="328"/>
                  </a:lnTo>
                  <a:lnTo>
                    <a:pt x="25" y="326"/>
                  </a:lnTo>
                  <a:lnTo>
                    <a:pt x="24" y="326"/>
                  </a:lnTo>
                  <a:lnTo>
                    <a:pt x="23" y="325"/>
                  </a:lnTo>
                  <a:lnTo>
                    <a:pt x="23" y="324"/>
                  </a:lnTo>
                  <a:lnTo>
                    <a:pt x="22" y="324"/>
                  </a:lnTo>
                  <a:lnTo>
                    <a:pt x="20" y="323"/>
                  </a:lnTo>
                  <a:lnTo>
                    <a:pt x="19" y="323"/>
                  </a:lnTo>
                  <a:lnTo>
                    <a:pt x="19" y="324"/>
                  </a:lnTo>
                  <a:lnTo>
                    <a:pt x="20" y="325"/>
                  </a:lnTo>
                  <a:lnTo>
                    <a:pt x="19" y="326"/>
                  </a:lnTo>
                  <a:lnTo>
                    <a:pt x="18" y="326"/>
                  </a:lnTo>
                  <a:lnTo>
                    <a:pt x="18" y="325"/>
                  </a:lnTo>
                  <a:lnTo>
                    <a:pt x="17" y="325"/>
                  </a:lnTo>
                  <a:lnTo>
                    <a:pt x="18" y="324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17" y="321"/>
                  </a:lnTo>
                  <a:lnTo>
                    <a:pt x="17" y="323"/>
                  </a:lnTo>
                  <a:lnTo>
                    <a:pt x="15" y="323"/>
                  </a:lnTo>
                  <a:lnTo>
                    <a:pt x="14" y="321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3" y="318"/>
                  </a:lnTo>
                  <a:lnTo>
                    <a:pt x="12" y="318"/>
                  </a:lnTo>
                  <a:lnTo>
                    <a:pt x="12" y="316"/>
                  </a:lnTo>
                  <a:lnTo>
                    <a:pt x="12" y="315"/>
                  </a:lnTo>
                  <a:lnTo>
                    <a:pt x="13" y="315"/>
                  </a:lnTo>
                  <a:lnTo>
                    <a:pt x="13" y="314"/>
                  </a:lnTo>
                  <a:lnTo>
                    <a:pt x="12" y="314"/>
                  </a:lnTo>
                  <a:lnTo>
                    <a:pt x="12" y="315"/>
                  </a:lnTo>
                  <a:lnTo>
                    <a:pt x="10" y="315"/>
                  </a:lnTo>
                  <a:lnTo>
                    <a:pt x="9" y="315"/>
                  </a:lnTo>
                  <a:lnTo>
                    <a:pt x="9" y="314"/>
                  </a:lnTo>
                  <a:lnTo>
                    <a:pt x="9" y="313"/>
                  </a:lnTo>
                  <a:lnTo>
                    <a:pt x="9" y="311"/>
                  </a:lnTo>
                  <a:lnTo>
                    <a:pt x="9" y="310"/>
                  </a:lnTo>
                  <a:lnTo>
                    <a:pt x="8" y="309"/>
                  </a:lnTo>
                  <a:lnTo>
                    <a:pt x="7" y="309"/>
                  </a:lnTo>
                  <a:lnTo>
                    <a:pt x="5" y="310"/>
                  </a:lnTo>
                  <a:lnTo>
                    <a:pt x="5" y="311"/>
                  </a:lnTo>
                  <a:lnTo>
                    <a:pt x="5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9"/>
                  </a:lnTo>
                  <a:lnTo>
                    <a:pt x="3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2" y="305"/>
                  </a:lnTo>
                  <a:lnTo>
                    <a:pt x="2" y="304"/>
                  </a:lnTo>
                  <a:lnTo>
                    <a:pt x="3" y="304"/>
                  </a:lnTo>
                  <a:lnTo>
                    <a:pt x="3" y="305"/>
                  </a:lnTo>
                  <a:lnTo>
                    <a:pt x="4" y="306"/>
                  </a:lnTo>
                  <a:lnTo>
                    <a:pt x="5" y="306"/>
                  </a:lnTo>
                  <a:lnTo>
                    <a:pt x="7" y="306"/>
                  </a:lnTo>
                  <a:lnTo>
                    <a:pt x="7" y="305"/>
                  </a:lnTo>
                  <a:lnTo>
                    <a:pt x="8" y="304"/>
                  </a:lnTo>
                  <a:lnTo>
                    <a:pt x="7" y="303"/>
                  </a:lnTo>
                  <a:lnTo>
                    <a:pt x="5" y="303"/>
                  </a:lnTo>
                  <a:lnTo>
                    <a:pt x="5" y="301"/>
                  </a:lnTo>
                  <a:lnTo>
                    <a:pt x="4" y="301"/>
                  </a:lnTo>
                  <a:lnTo>
                    <a:pt x="5" y="301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6"/>
                  </a:lnTo>
                  <a:lnTo>
                    <a:pt x="5" y="295"/>
                  </a:lnTo>
                  <a:lnTo>
                    <a:pt x="4" y="295"/>
                  </a:lnTo>
                  <a:lnTo>
                    <a:pt x="3" y="294"/>
                  </a:lnTo>
                  <a:lnTo>
                    <a:pt x="4" y="294"/>
                  </a:lnTo>
                  <a:lnTo>
                    <a:pt x="4" y="293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3" y="289"/>
                  </a:lnTo>
                  <a:lnTo>
                    <a:pt x="3" y="288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8"/>
                  </a:lnTo>
                  <a:lnTo>
                    <a:pt x="8" y="289"/>
                  </a:lnTo>
                  <a:lnTo>
                    <a:pt x="8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9" y="286"/>
                  </a:lnTo>
                  <a:lnTo>
                    <a:pt x="9" y="285"/>
                  </a:lnTo>
                  <a:lnTo>
                    <a:pt x="8" y="285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81"/>
                  </a:lnTo>
                  <a:lnTo>
                    <a:pt x="9" y="281"/>
                  </a:lnTo>
                  <a:lnTo>
                    <a:pt x="9" y="283"/>
                  </a:lnTo>
                  <a:lnTo>
                    <a:pt x="10" y="283"/>
                  </a:lnTo>
                  <a:lnTo>
                    <a:pt x="12" y="281"/>
                  </a:lnTo>
                  <a:lnTo>
                    <a:pt x="12" y="280"/>
                  </a:lnTo>
                  <a:lnTo>
                    <a:pt x="12" y="279"/>
                  </a:lnTo>
                  <a:lnTo>
                    <a:pt x="10" y="279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2" y="276"/>
                  </a:lnTo>
                  <a:lnTo>
                    <a:pt x="12" y="278"/>
                  </a:lnTo>
                  <a:lnTo>
                    <a:pt x="13" y="279"/>
                  </a:lnTo>
                  <a:lnTo>
                    <a:pt x="14" y="278"/>
                  </a:lnTo>
                  <a:lnTo>
                    <a:pt x="13" y="276"/>
                  </a:lnTo>
                  <a:lnTo>
                    <a:pt x="14" y="275"/>
                  </a:lnTo>
                  <a:lnTo>
                    <a:pt x="15" y="274"/>
                  </a:lnTo>
                  <a:lnTo>
                    <a:pt x="17" y="274"/>
                  </a:lnTo>
                  <a:lnTo>
                    <a:pt x="17" y="273"/>
                  </a:lnTo>
                  <a:lnTo>
                    <a:pt x="18" y="273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3026" y="2198"/>
              <a:ext cx="395" cy="372"/>
            </a:xfrm>
            <a:custGeom>
              <a:avLst/>
              <a:gdLst/>
              <a:ahLst/>
              <a:cxnLst>
                <a:cxn ang="0">
                  <a:pos x="39" y="366"/>
                </a:cxn>
                <a:cxn ang="0">
                  <a:pos x="45" y="367"/>
                </a:cxn>
                <a:cxn ang="0">
                  <a:pos x="41" y="354"/>
                </a:cxn>
                <a:cxn ang="0">
                  <a:pos x="46" y="349"/>
                </a:cxn>
                <a:cxn ang="0">
                  <a:pos x="54" y="342"/>
                </a:cxn>
                <a:cxn ang="0">
                  <a:pos x="44" y="334"/>
                </a:cxn>
                <a:cxn ang="0">
                  <a:pos x="37" y="327"/>
                </a:cxn>
                <a:cxn ang="0">
                  <a:pos x="29" y="319"/>
                </a:cxn>
                <a:cxn ang="0">
                  <a:pos x="24" y="312"/>
                </a:cxn>
                <a:cxn ang="0">
                  <a:pos x="25" y="301"/>
                </a:cxn>
                <a:cxn ang="0">
                  <a:pos x="35" y="299"/>
                </a:cxn>
                <a:cxn ang="0">
                  <a:pos x="32" y="286"/>
                </a:cxn>
                <a:cxn ang="0">
                  <a:pos x="37" y="279"/>
                </a:cxn>
                <a:cxn ang="0">
                  <a:pos x="32" y="271"/>
                </a:cxn>
                <a:cxn ang="0">
                  <a:pos x="37" y="268"/>
                </a:cxn>
                <a:cxn ang="0">
                  <a:pos x="32" y="262"/>
                </a:cxn>
                <a:cxn ang="0">
                  <a:pos x="29" y="248"/>
                </a:cxn>
                <a:cxn ang="0">
                  <a:pos x="27" y="238"/>
                </a:cxn>
                <a:cxn ang="0">
                  <a:pos x="17" y="230"/>
                </a:cxn>
                <a:cxn ang="0">
                  <a:pos x="16" y="227"/>
                </a:cxn>
                <a:cxn ang="0">
                  <a:pos x="12" y="219"/>
                </a:cxn>
                <a:cxn ang="0">
                  <a:pos x="12" y="209"/>
                </a:cxn>
                <a:cxn ang="0">
                  <a:pos x="9" y="200"/>
                </a:cxn>
                <a:cxn ang="0">
                  <a:pos x="12" y="194"/>
                </a:cxn>
                <a:cxn ang="0">
                  <a:pos x="19" y="184"/>
                </a:cxn>
                <a:cxn ang="0">
                  <a:pos x="7" y="169"/>
                </a:cxn>
                <a:cxn ang="0">
                  <a:pos x="1" y="153"/>
                </a:cxn>
                <a:cxn ang="0">
                  <a:pos x="2" y="137"/>
                </a:cxn>
                <a:cxn ang="0">
                  <a:pos x="17" y="127"/>
                </a:cxn>
                <a:cxn ang="0">
                  <a:pos x="21" y="110"/>
                </a:cxn>
                <a:cxn ang="0">
                  <a:pos x="26" y="98"/>
                </a:cxn>
                <a:cxn ang="0">
                  <a:pos x="46" y="88"/>
                </a:cxn>
                <a:cxn ang="0">
                  <a:pos x="60" y="90"/>
                </a:cxn>
                <a:cxn ang="0">
                  <a:pos x="64" y="103"/>
                </a:cxn>
                <a:cxn ang="0">
                  <a:pos x="72" y="114"/>
                </a:cxn>
                <a:cxn ang="0">
                  <a:pos x="77" y="124"/>
                </a:cxn>
                <a:cxn ang="0">
                  <a:pos x="95" y="112"/>
                </a:cxn>
                <a:cxn ang="0">
                  <a:pos x="105" y="99"/>
                </a:cxn>
                <a:cxn ang="0">
                  <a:pos x="115" y="92"/>
                </a:cxn>
                <a:cxn ang="0">
                  <a:pos x="121" y="77"/>
                </a:cxn>
                <a:cxn ang="0">
                  <a:pos x="137" y="70"/>
                </a:cxn>
                <a:cxn ang="0">
                  <a:pos x="155" y="68"/>
                </a:cxn>
                <a:cxn ang="0">
                  <a:pos x="169" y="62"/>
                </a:cxn>
                <a:cxn ang="0">
                  <a:pos x="177" y="50"/>
                </a:cxn>
                <a:cxn ang="0">
                  <a:pos x="192" y="57"/>
                </a:cxn>
                <a:cxn ang="0">
                  <a:pos x="208" y="58"/>
                </a:cxn>
                <a:cxn ang="0">
                  <a:pos x="218" y="48"/>
                </a:cxn>
                <a:cxn ang="0">
                  <a:pos x="224" y="31"/>
                </a:cxn>
                <a:cxn ang="0">
                  <a:pos x="225" y="13"/>
                </a:cxn>
                <a:cxn ang="0">
                  <a:pos x="235" y="1"/>
                </a:cxn>
                <a:cxn ang="0">
                  <a:pos x="246" y="14"/>
                </a:cxn>
                <a:cxn ang="0">
                  <a:pos x="258" y="19"/>
                </a:cxn>
                <a:cxn ang="0">
                  <a:pos x="276" y="20"/>
                </a:cxn>
                <a:cxn ang="0">
                  <a:pos x="289" y="34"/>
                </a:cxn>
                <a:cxn ang="0">
                  <a:pos x="304" y="44"/>
                </a:cxn>
                <a:cxn ang="0">
                  <a:pos x="314" y="58"/>
                </a:cxn>
                <a:cxn ang="0">
                  <a:pos x="328" y="70"/>
                </a:cxn>
                <a:cxn ang="0">
                  <a:pos x="339" y="80"/>
                </a:cxn>
                <a:cxn ang="0">
                  <a:pos x="354" y="92"/>
                </a:cxn>
                <a:cxn ang="0">
                  <a:pos x="369" y="95"/>
                </a:cxn>
                <a:cxn ang="0">
                  <a:pos x="385" y="99"/>
                </a:cxn>
              </a:cxnLst>
              <a:rect l="0" t="0" r="r" b="b"/>
              <a:pathLst>
                <a:path w="395" h="372">
                  <a:moveTo>
                    <a:pt x="25" y="371"/>
                  </a:move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002" y="1138"/>
              <a:ext cx="1365" cy="2013"/>
            </a:xfrm>
            <a:custGeom>
              <a:avLst/>
              <a:gdLst/>
              <a:ahLst/>
              <a:cxnLst>
                <a:cxn ang="0">
                  <a:pos x="796" y="152"/>
                </a:cxn>
                <a:cxn ang="0">
                  <a:pos x="914" y="423"/>
                </a:cxn>
                <a:cxn ang="0">
                  <a:pos x="1201" y="762"/>
                </a:cxn>
                <a:cxn ang="0">
                  <a:pos x="1270" y="1129"/>
                </a:cxn>
                <a:cxn ang="0">
                  <a:pos x="1345" y="1464"/>
                </a:cxn>
                <a:cxn ang="0">
                  <a:pos x="1296" y="1757"/>
                </a:cxn>
                <a:cxn ang="0">
                  <a:pos x="1131" y="1911"/>
                </a:cxn>
                <a:cxn ang="0">
                  <a:pos x="870" y="1966"/>
                </a:cxn>
                <a:cxn ang="0">
                  <a:pos x="646" y="1826"/>
                </a:cxn>
                <a:cxn ang="0">
                  <a:pos x="387" y="1879"/>
                </a:cxn>
                <a:cxn ang="0">
                  <a:pos x="184" y="1971"/>
                </a:cxn>
                <a:cxn ang="0">
                  <a:pos x="1" y="1816"/>
                </a:cxn>
                <a:cxn ang="0">
                  <a:pos x="20" y="1777"/>
                </a:cxn>
                <a:cxn ang="0">
                  <a:pos x="34" y="1733"/>
                </a:cxn>
                <a:cxn ang="0">
                  <a:pos x="40" y="1690"/>
                </a:cxn>
                <a:cxn ang="0">
                  <a:pos x="34" y="1648"/>
                </a:cxn>
                <a:cxn ang="0">
                  <a:pos x="35" y="1606"/>
                </a:cxn>
                <a:cxn ang="0">
                  <a:pos x="69" y="1580"/>
                </a:cxn>
                <a:cxn ang="0">
                  <a:pos x="81" y="1540"/>
                </a:cxn>
                <a:cxn ang="0">
                  <a:pos x="88" y="1489"/>
                </a:cxn>
                <a:cxn ang="0">
                  <a:pos x="113" y="1478"/>
                </a:cxn>
                <a:cxn ang="0">
                  <a:pos x="136" y="1467"/>
                </a:cxn>
                <a:cxn ang="0">
                  <a:pos x="149" y="1487"/>
                </a:cxn>
                <a:cxn ang="0">
                  <a:pos x="170" y="1477"/>
                </a:cxn>
                <a:cxn ang="0">
                  <a:pos x="190" y="1477"/>
                </a:cxn>
                <a:cxn ang="0">
                  <a:pos x="219" y="1467"/>
                </a:cxn>
                <a:cxn ang="0">
                  <a:pos x="243" y="1461"/>
                </a:cxn>
                <a:cxn ang="0">
                  <a:pos x="262" y="1443"/>
                </a:cxn>
                <a:cxn ang="0">
                  <a:pos x="292" y="1431"/>
                </a:cxn>
                <a:cxn ang="0">
                  <a:pos x="312" y="1433"/>
                </a:cxn>
                <a:cxn ang="0">
                  <a:pos x="335" y="1456"/>
                </a:cxn>
                <a:cxn ang="0">
                  <a:pos x="350" y="1481"/>
                </a:cxn>
                <a:cxn ang="0">
                  <a:pos x="372" y="1491"/>
                </a:cxn>
                <a:cxn ang="0">
                  <a:pos x="392" y="1437"/>
                </a:cxn>
                <a:cxn ang="0">
                  <a:pos x="398" y="1387"/>
                </a:cxn>
                <a:cxn ang="0">
                  <a:pos x="395" y="1339"/>
                </a:cxn>
                <a:cxn ang="0">
                  <a:pos x="428" y="1312"/>
                </a:cxn>
                <a:cxn ang="0">
                  <a:pos x="462" y="1289"/>
                </a:cxn>
                <a:cxn ang="0">
                  <a:pos x="456" y="1238"/>
                </a:cxn>
                <a:cxn ang="0">
                  <a:pos x="434" y="1205"/>
                </a:cxn>
                <a:cxn ang="0">
                  <a:pos x="423" y="1174"/>
                </a:cxn>
                <a:cxn ang="0">
                  <a:pos x="434" y="1138"/>
                </a:cxn>
                <a:cxn ang="0">
                  <a:pos x="454" y="1118"/>
                </a:cxn>
                <a:cxn ang="0">
                  <a:pos x="454" y="1080"/>
                </a:cxn>
                <a:cxn ang="0">
                  <a:pos x="430" y="1034"/>
                </a:cxn>
                <a:cxn ang="0">
                  <a:pos x="423" y="981"/>
                </a:cxn>
                <a:cxn ang="0">
                  <a:pos x="429" y="938"/>
                </a:cxn>
                <a:cxn ang="0">
                  <a:pos x="389" y="899"/>
                </a:cxn>
                <a:cxn ang="0">
                  <a:pos x="370" y="861"/>
                </a:cxn>
                <a:cxn ang="0">
                  <a:pos x="349" y="835"/>
                </a:cxn>
                <a:cxn ang="0">
                  <a:pos x="325" y="807"/>
                </a:cxn>
                <a:cxn ang="0">
                  <a:pos x="307" y="771"/>
                </a:cxn>
                <a:cxn ang="0">
                  <a:pos x="297" y="731"/>
                </a:cxn>
                <a:cxn ang="0">
                  <a:pos x="313" y="701"/>
                </a:cxn>
                <a:cxn ang="0">
                  <a:pos x="308" y="678"/>
                </a:cxn>
                <a:cxn ang="0">
                  <a:pos x="270" y="693"/>
                </a:cxn>
                <a:cxn ang="0">
                  <a:pos x="270" y="671"/>
                </a:cxn>
                <a:cxn ang="0">
                  <a:pos x="252" y="632"/>
                </a:cxn>
                <a:cxn ang="0">
                  <a:pos x="229" y="586"/>
                </a:cxn>
                <a:cxn ang="0">
                  <a:pos x="196" y="543"/>
                </a:cxn>
                <a:cxn ang="0">
                  <a:pos x="216" y="458"/>
                </a:cxn>
                <a:cxn ang="0">
                  <a:pos x="419" y="277"/>
                </a:cxn>
                <a:cxn ang="0">
                  <a:pos x="572" y="46"/>
                </a:cxn>
              </a:cxnLst>
              <a:rect l="0" t="0" r="r" b="b"/>
              <a:pathLst>
                <a:path w="1365" h="2013">
                  <a:moveTo>
                    <a:pt x="713" y="1"/>
                  </a:moveTo>
                  <a:lnTo>
                    <a:pt x="722" y="3"/>
                  </a:lnTo>
                  <a:lnTo>
                    <a:pt x="731" y="1"/>
                  </a:lnTo>
                  <a:lnTo>
                    <a:pt x="740" y="3"/>
                  </a:lnTo>
                  <a:lnTo>
                    <a:pt x="747" y="5"/>
                  </a:lnTo>
                  <a:lnTo>
                    <a:pt x="755" y="8"/>
                  </a:lnTo>
                  <a:lnTo>
                    <a:pt x="761" y="10"/>
                  </a:lnTo>
                  <a:lnTo>
                    <a:pt x="762" y="14"/>
                  </a:lnTo>
                  <a:lnTo>
                    <a:pt x="757" y="18"/>
                  </a:lnTo>
                  <a:lnTo>
                    <a:pt x="750" y="20"/>
                  </a:lnTo>
                  <a:lnTo>
                    <a:pt x="743" y="24"/>
                  </a:lnTo>
                  <a:lnTo>
                    <a:pt x="738" y="29"/>
                  </a:lnTo>
                  <a:lnTo>
                    <a:pt x="735" y="35"/>
                  </a:lnTo>
                  <a:lnTo>
                    <a:pt x="731" y="41"/>
                  </a:lnTo>
                  <a:lnTo>
                    <a:pt x="727" y="48"/>
                  </a:lnTo>
                  <a:lnTo>
                    <a:pt x="723" y="54"/>
                  </a:lnTo>
                  <a:lnTo>
                    <a:pt x="720" y="60"/>
                  </a:lnTo>
                  <a:lnTo>
                    <a:pt x="721" y="70"/>
                  </a:lnTo>
                  <a:lnTo>
                    <a:pt x="723" y="78"/>
                  </a:lnTo>
                  <a:lnTo>
                    <a:pt x="727" y="84"/>
                  </a:lnTo>
                  <a:lnTo>
                    <a:pt x="733" y="88"/>
                  </a:lnTo>
                  <a:lnTo>
                    <a:pt x="740" y="92"/>
                  </a:lnTo>
                  <a:lnTo>
                    <a:pt x="746" y="94"/>
                  </a:lnTo>
                  <a:lnTo>
                    <a:pt x="751" y="100"/>
                  </a:lnTo>
                  <a:lnTo>
                    <a:pt x="753" y="107"/>
                  </a:lnTo>
                  <a:lnTo>
                    <a:pt x="753" y="117"/>
                  </a:lnTo>
                  <a:lnTo>
                    <a:pt x="750" y="123"/>
                  </a:lnTo>
                  <a:lnTo>
                    <a:pt x="745" y="129"/>
                  </a:lnTo>
                  <a:lnTo>
                    <a:pt x="742" y="135"/>
                  </a:lnTo>
                  <a:lnTo>
                    <a:pt x="742" y="144"/>
                  </a:lnTo>
                  <a:lnTo>
                    <a:pt x="743" y="153"/>
                  </a:lnTo>
                  <a:lnTo>
                    <a:pt x="747" y="159"/>
                  </a:lnTo>
                  <a:lnTo>
                    <a:pt x="752" y="164"/>
                  </a:lnTo>
                  <a:lnTo>
                    <a:pt x="760" y="167"/>
                  </a:lnTo>
                  <a:lnTo>
                    <a:pt x="768" y="164"/>
                  </a:lnTo>
                  <a:lnTo>
                    <a:pt x="773" y="159"/>
                  </a:lnTo>
                  <a:lnTo>
                    <a:pt x="778" y="155"/>
                  </a:lnTo>
                  <a:lnTo>
                    <a:pt x="786" y="152"/>
                  </a:lnTo>
                  <a:lnTo>
                    <a:pt x="788" y="152"/>
                  </a:lnTo>
                  <a:lnTo>
                    <a:pt x="796" y="152"/>
                  </a:lnTo>
                  <a:lnTo>
                    <a:pt x="802" y="155"/>
                  </a:lnTo>
                  <a:lnTo>
                    <a:pt x="806" y="162"/>
                  </a:lnTo>
                  <a:lnTo>
                    <a:pt x="808" y="169"/>
                  </a:lnTo>
                  <a:lnTo>
                    <a:pt x="807" y="179"/>
                  </a:lnTo>
                  <a:lnTo>
                    <a:pt x="807" y="187"/>
                  </a:lnTo>
                  <a:lnTo>
                    <a:pt x="808" y="195"/>
                  </a:lnTo>
                  <a:lnTo>
                    <a:pt x="811" y="204"/>
                  </a:lnTo>
                  <a:lnTo>
                    <a:pt x="811" y="213"/>
                  </a:lnTo>
                  <a:lnTo>
                    <a:pt x="813" y="222"/>
                  </a:lnTo>
                  <a:lnTo>
                    <a:pt x="813" y="232"/>
                  </a:lnTo>
                  <a:lnTo>
                    <a:pt x="816" y="239"/>
                  </a:lnTo>
                  <a:lnTo>
                    <a:pt x="818" y="247"/>
                  </a:lnTo>
                  <a:lnTo>
                    <a:pt x="822" y="254"/>
                  </a:lnTo>
                  <a:lnTo>
                    <a:pt x="826" y="259"/>
                  </a:lnTo>
                  <a:lnTo>
                    <a:pt x="831" y="264"/>
                  </a:lnTo>
                  <a:lnTo>
                    <a:pt x="836" y="269"/>
                  </a:lnTo>
                  <a:lnTo>
                    <a:pt x="841" y="274"/>
                  </a:lnTo>
                  <a:lnTo>
                    <a:pt x="843" y="282"/>
                  </a:lnTo>
                  <a:lnTo>
                    <a:pt x="846" y="289"/>
                  </a:lnTo>
                  <a:lnTo>
                    <a:pt x="848" y="297"/>
                  </a:lnTo>
                  <a:lnTo>
                    <a:pt x="852" y="304"/>
                  </a:lnTo>
                  <a:lnTo>
                    <a:pt x="856" y="311"/>
                  </a:lnTo>
                  <a:lnTo>
                    <a:pt x="861" y="316"/>
                  </a:lnTo>
                  <a:lnTo>
                    <a:pt x="865" y="321"/>
                  </a:lnTo>
                  <a:lnTo>
                    <a:pt x="866" y="331"/>
                  </a:lnTo>
                  <a:lnTo>
                    <a:pt x="865" y="339"/>
                  </a:lnTo>
                  <a:lnTo>
                    <a:pt x="862" y="347"/>
                  </a:lnTo>
                  <a:lnTo>
                    <a:pt x="861" y="356"/>
                  </a:lnTo>
                  <a:lnTo>
                    <a:pt x="862" y="366"/>
                  </a:lnTo>
                  <a:lnTo>
                    <a:pt x="865" y="372"/>
                  </a:lnTo>
                  <a:lnTo>
                    <a:pt x="868" y="378"/>
                  </a:lnTo>
                  <a:lnTo>
                    <a:pt x="872" y="384"/>
                  </a:lnTo>
                  <a:lnTo>
                    <a:pt x="875" y="392"/>
                  </a:lnTo>
                  <a:lnTo>
                    <a:pt x="878" y="399"/>
                  </a:lnTo>
                  <a:lnTo>
                    <a:pt x="882" y="404"/>
                  </a:lnTo>
                  <a:lnTo>
                    <a:pt x="887" y="411"/>
                  </a:lnTo>
                  <a:lnTo>
                    <a:pt x="893" y="413"/>
                  </a:lnTo>
                  <a:lnTo>
                    <a:pt x="901" y="417"/>
                  </a:lnTo>
                  <a:lnTo>
                    <a:pt x="907" y="421"/>
                  </a:lnTo>
                  <a:lnTo>
                    <a:pt x="914" y="423"/>
                  </a:lnTo>
                  <a:lnTo>
                    <a:pt x="922" y="423"/>
                  </a:lnTo>
                  <a:lnTo>
                    <a:pt x="931" y="422"/>
                  </a:lnTo>
                  <a:lnTo>
                    <a:pt x="939" y="424"/>
                  </a:lnTo>
                  <a:lnTo>
                    <a:pt x="945" y="428"/>
                  </a:lnTo>
                  <a:lnTo>
                    <a:pt x="950" y="433"/>
                  </a:lnTo>
                  <a:lnTo>
                    <a:pt x="955" y="439"/>
                  </a:lnTo>
                  <a:lnTo>
                    <a:pt x="957" y="446"/>
                  </a:lnTo>
                  <a:lnTo>
                    <a:pt x="961" y="452"/>
                  </a:lnTo>
                  <a:lnTo>
                    <a:pt x="966" y="458"/>
                  </a:lnTo>
                  <a:lnTo>
                    <a:pt x="972" y="462"/>
                  </a:lnTo>
                  <a:lnTo>
                    <a:pt x="977" y="466"/>
                  </a:lnTo>
                  <a:lnTo>
                    <a:pt x="979" y="467"/>
                  </a:lnTo>
                  <a:lnTo>
                    <a:pt x="981" y="467"/>
                  </a:lnTo>
                  <a:lnTo>
                    <a:pt x="990" y="491"/>
                  </a:lnTo>
                  <a:lnTo>
                    <a:pt x="1059" y="487"/>
                  </a:lnTo>
                  <a:lnTo>
                    <a:pt x="1138" y="560"/>
                  </a:lnTo>
                  <a:lnTo>
                    <a:pt x="1139" y="562"/>
                  </a:lnTo>
                  <a:lnTo>
                    <a:pt x="1140" y="572"/>
                  </a:lnTo>
                  <a:lnTo>
                    <a:pt x="1141" y="582"/>
                  </a:lnTo>
                  <a:lnTo>
                    <a:pt x="1143" y="592"/>
                  </a:lnTo>
                  <a:lnTo>
                    <a:pt x="1144" y="602"/>
                  </a:lnTo>
                  <a:lnTo>
                    <a:pt x="1145" y="612"/>
                  </a:lnTo>
                  <a:lnTo>
                    <a:pt x="1146" y="622"/>
                  </a:lnTo>
                  <a:lnTo>
                    <a:pt x="1148" y="632"/>
                  </a:lnTo>
                  <a:lnTo>
                    <a:pt x="1149" y="642"/>
                  </a:lnTo>
                  <a:lnTo>
                    <a:pt x="1150" y="652"/>
                  </a:lnTo>
                  <a:lnTo>
                    <a:pt x="1151" y="662"/>
                  </a:lnTo>
                  <a:lnTo>
                    <a:pt x="1151" y="666"/>
                  </a:lnTo>
                  <a:lnTo>
                    <a:pt x="1153" y="672"/>
                  </a:lnTo>
                  <a:lnTo>
                    <a:pt x="1153" y="682"/>
                  </a:lnTo>
                  <a:lnTo>
                    <a:pt x="1154" y="683"/>
                  </a:lnTo>
                  <a:lnTo>
                    <a:pt x="1160" y="693"/>
                  </a:lnTo>
                  <a:lnTo>
                    <a:pt x="1165" y="704"/>
                  </a:lnTo>
                  <a:lnTo>
                    <a:pt x="1171" y="714"/>
                  </a:lnTo>
                  <a:lnTo>
                    <a:pt x="1178" y="722"/>
                  </a:lnTo>
                  <a:lnTo>
                    <a:pt x="1184" y="734"/>
                  </a:lnTo>
                  <a:lnTo>
                    <a:pt x="1188" y="740"/>
                  </a:lnTo>
                  <a:lnTo>
                    <a:pt x="1190" y="742"/>
                  </a:lnTo>
                  <a:lnTo>
                    <a:pt x="1195" y="752"/>
                  </a:lnTo>
                  <a:lnTo>
                    <a:pt x="1201" y="762"/>
                  </a:lnTo>
                  <a:lnTo>
                    <a:pt x="1209" y="772"/>
                  </a:lnTo>
                  <a:lnTo>
                    <a:pt x="1213" y="782"/>
                  </a:lnTo>
                  <a:lnTo>
                    <a:pt x="1219" y="791"/>
                  </a:lnTo>
                  <a:lnTo>
                    <a:pt x="1220" y="792"/>
                  </a:lnTo>
                  <a:lnTo>
                    <a:pt x="1226" y="802"/>
                  </a:lnTo>
                  <a:lnTo>
                    <a:pt x="1231" y="812"/>
                  </a:lnTo>
                  <a:lnTo>
                    <a:pt x="1238" y="822"/>
                  </a:lnTo>
                  <a:lnTo>
                    <a:pt x="1244" y="832"/>
                  </a:lnTo>
                  <a:lnTo>
                    <a:pt x="1250" y="842"/>
                  </a:lnTo>
                  <a:lnTo>
                    <a:pt x="1256" y="852"/>
                  </a:lnTo>
                  <a:lnTo>
                    <a:pt x="1261" y="861"/>
                  </a:lnTo>
                  <a:lnTo>
                    <a:pt x="1263" y="864"/>
                  </a:lnTo>
                  <a:lnTo>
                    <a:pt x="1268" y="872"/>
                  </a:lnTo>
                  <a:lnTo>
                    <a:pt x="1273" y="879"/>
                  </a:lnTo>
                  <a:lnTo>
                    <a:pt x="1274" y="881"/>
                  </a:lnTo>
                  <a:lnTo>
                    <a:pt x="1280" y="892"/>
                  </a:lnTo>
                  <a:lnTo>
                    <a:pt x="1286" y="901"/>
                  </a:lnTo>
                  <a:lnTo>
                    <a:pt x="1266" y="921"/>
                  </a:lnTo>
                  <a:lnTo>
                    <a:pt x="1243" y="945"/>
                  </a:lnTo>
                  <a:lnTo>
                    <a:pt x="1245" y="951"/>
                  </a:lnTo>
                  <a:lnTo>
                    <a:pt x="1248" y="961"/>
                  </a:lnTo>
                  <a:lnTo>
                    <a:pt x="1250" y="971"/>
                  </a:lnTo>
                  <a:lnTo>
                    <a:pt x="1253" y="981"/>
                  </a:lnTo>
                  <a:lnTo>
                    <a:pt x="1255" y="991"/>
                  </a:lnTo>
                  <a:lnTo>
                    <a:pt x="1258" y="1001"/>
                  </a:lnTo>
                  <a:lnTo>
                    <a:pt x="1259" y="1011"/>
                  </a:lnTo>
                  <a:lnTo>
                    <a:pt x="1261" y="1021"/>
                  </a:lnTo>
                  <a:lnTo>
                    <a:pt x="1264" y="1031"/>
                  </a:lnTo>
                  <a:lnTo>
                    <a:pt x="1268" y="1041"/>
                  </a:lnTo>
                  <a:lnTo>
                    <a:pt x="1269" y="1051"/>
                  </a:lnTo>
                  <a:lnTo>
                    <a:pt x="1270" y="1053"/>
                  </a:lnTo>
                  <a:lnTo>
                    <a:pt x="1271" y="1061"/>
                  </a:lnTo>
                  <a:lnTo>
                    <a:pt x="1274" y="1071"/>
                  </a:lnTo>
                  <a:lnTo>
                    <a:pt x="1276" y="1081"/>
                  </a:lnTo>
                  <a:lnTo>
                    <a:pt x="1278" y="1091"/>
                  </a:lnTo>
                  <a:lnTo>
                    <a:pt x="1276" y="1099"/>
                  </a:lnTo>
                  <a:lnTo>
                    <a:pt x="1274" y="1109"/>
                  </a:lnTo>
                  <a:lnTo>
                    <a:pt x="1271" y="1119"/>
                  </a:lnTo>
                  <a:lnTo>
                    <a:pt x="1270" y="1127"/>
                  </a:lnTo>
                  <a:lnTo>
                    <a:pt x="1270" y="1129"/>
                  </a:lnTo>
                  <a:lnTo>
                    <a:pt x="1268" y="1139"/>
                  </a:lnTo>
                  <a:lnTo>
                    <a:pt x="1266" y="1149"/>
                  </a:lnTo>
                  <a:lnTo>
                    <a:pt x="1263" y="1159"/>
                  </a:lnTo>
                  <a:lnTo>
                    <a:pt x="1261" y="1169"/>
                  </a:lnTo>
                  <a:lnTo>
                    <a:pt x="1259" y="1179"/>
                  </a:lnTo>
                  <a:lnTo>
                    <a:pt x="1258" y="1189"/>
                  </a:lnTo>
                  <a:lnTo>
                    <a:pt x="1255" y="1199"/>
                  </a:lnTo>
                  <a:lnTo>
                    <a:pt x="1253" y="1209"/>
                  </a:lnTo>
                  <a:lnTo>
                    <a:pt x="1251" y="1219"/>
                  </a:lnTo>
                  <a:lnTo>
                    <a:pt x="1249" y="1230"/>
                  </a:lnTo>
                  <a:lnTo>
                    <a:pt x="1246" y="1240"/>
                  </a:lnTo>
                  <a:lnTo>
                    <a:pt x="1245" y="1249"/>
                  </a:lnTo>
                  <a:lnTo>
                    <a:pt x="1243" y="1258"/>
                  </a:lnTo>
                  <a:lnTo>
                    <a:pt x="1243" y="1260"/>
                  </a:lnTo>
                  <a:lnTo>
                    <a:pt x="1241" y="1270"/>
                  </a:lnTo>
                  <a:lnTo>
                    <a:pt x="1239" y="1280"/>
                  </a:lnTo>
                  <a:lnTo>
                    <a:pt x="1240" y="1282"/>
                  </a:lnTo>
                  <a:lnTo>
                    <a:pt x="1241" y="1283"/>
                  </a:lnTo>
                  <a:lnTo>
                    <a:pt x="1248" y="1293"/>
                  </a:lnTo>
                  <a:lnTo>
                    <a:pt x="1253" y="1303"/>
                  </a:lnTo>
                  <a:lnTo>
                    <a:pt x="1259" y="1313"/>
                  </a:lnTo>
                  <a:lnTo>
                    <a:pt x="1264" y="1323"/>
                  </a:lnTo>
                  <a:lnTo>
                    <a:pt x="1270" y="1332"/>
                  </a:lnTo>
                  <a:lnTo>
                    <a:pt x="1270" y="1333"/>
                  </a:lnTo>
                  <a:lnTo>
                    <a:pt x="1275" y="1343"/>
                  </a:lnTo>
                  <a:lnTo>
                    <a:pt x="1281" y="1353"/>
                  </a:lnTo>
                  <a:lnTo>
                    <a:pt x="1288" y="1363"/>
                  </a:lnTo>
                  <a:lnTo>
                    <a:pt x="1293" y="1373"/>
                  </a:lnTo>
                  <a:lnTo>
                    <a:pt x="1299" y="1383"/>
                  </a:lnTo>
                  <a:lnTo>
                    <a:pt x="1300" y="1383"/>
                  </a:lnTo>
                  <a:lnTo>
                    <a:pt x="1304" y="1392"/>
                  </a:lnTo>
                  <a:lnTo>
                    <a:pt x="1310" y="1403"/>
                  </a:lnTo>
                  <a:lnTo>
                    <a:pt x="1316" y="1412"/>
                  </a:lnTo>
                  <a:lnTo>
                    <a:pt x="1323" y="1422"/>
                  </a:lnTo>
                  <a:lnTo>
                    <a:pt x="1328" y="1432"/>
                  </a:lnTo>
                  <a:lnTo>
                    <a:pt x="1334" y="1442"/>
                  </a:lnTo>
                  <a:lnTo>
                    <a:pt x="1339" y="1452"/>
                  </a:lnTo>
                  <a:lnTo>
                    <a:pt x="1340" y="1457"/>
                  </a:lnTo>
                  <a:lnTo>
                    <a:pt x="1343" y="1461"/>
                  </a:lnTo>
                  <a:lnTo>
                    <a:pt x="1345" y="1464"/>
                  </a:lnTo>
                  <a:lnTo>
                    <a:pt x="1349" y="1469"/>
                  </a:lnTo>
                  <a:lnTo>
                    <a:pt x="1353" y="1476"/>
                  </a:lnTo>
                  <a:lnTo>
                    <a:pt x="1358" y="1482"/>
                  </a:lnTo>
                  <a:lnTo>
                    <a:pt x="1362" y="1488"/>
                  </a:lnTo>
                  <a:lnTo>
                    <a:pt x="1365" y="1494"/>
                  </a:lnTo>
                  <a:lnTo>
                    <a:pt x="1365" y="1504"/>
                  </a:lnTo>
                  <a:lnTo>
                    <a:pt x="1363" y="1513"/>
                  </a:lnTo>
                  <a:lnTo>
                    <a:pt x="1359" y="1519"/>
                  </a:lnTo>
                  <a:lnTo>
                    <a:pt x="1354" y="1526"/>
                  </a:lnTo>
                  <a:lnTo>
                    <a:pt x="1349" y="1530"/>
                  </a:lnTo>
                  <a:lnTo>
                    <a:pt x="1345" y="1535"/>
                  </a:lnTo>
                  <a:lnTo>
                    <a:pt x="1341" y="1541"/>
                  </a:lnTo>
                  <a:lnTo>
                    <a:pt x="1339" y="1547"/>
                  </a:lnTo>
                  <a:lnTo>
                    <a:pt x="1336" y="1556"/>
                  </a:lnTo>
                  <a:lnTo>
                    <a:pt x="1335" y="1565"/>
                  </a:lnTo>
                  <a:lnTo>
                    <a:pt x="1335" y="1573"/>
                  </a:lnTo>
                  <a:lnTo>
                    <a:pt x="1334" y="1583"/>
                  </a:lnTo>
                  <a:lnTo>
                    <a:pt x="1330" y="1590"/>
                  </a:lnTo>
                  <a:lnTo>
                    <a:pt x="1325" y="1593"/>
                  </a:lnTo>
                  <a:lnTo>
                    <a:pt x="1321" y="1600"/>
                  </a:lnTo>
                  <a:lnTo>
                    <a:pt x="1318" y="1606"/>
                  </a:lnTo>
                  <a:lnTo>
                    <a:pt x="1315" y="1615"/>
                  </a:lnTo>
                  <a:lnTo>
                    <a:pt x="1314" y="1622"/>
                  </a:lnTo>
                  <a:lnTo>
                    <a:pt x="1313" y="1631"/>
                  </a:lnTo>
                  <a:lnTo>
                    <a:pt x="1309" y="1637"/>
                  </a:lnTo>
                  <a:lnTo>
                    <a:pt x="1306" y="1645"/>
                  </a:lnTo>
                  <a:lnTo>
                    <a:pt x="1303" y="1651"/>
                  </a:lnTo>
                  <a:lnTo>
                    <a:pt x="1299" y="1657"/>
                  </a:lnTo>
                  <a:lnTo>
                    <a:pt x="1296" y="1665"/>
                  </a:lnTo>
                  <a:lnTo>
                    <a:pt x="1295" y="1673"/>
                  </a:lnTo>
                  <a:lnTo>
                    <a:pt x="1295" y="1683"/>
                  </a:lnTo>
                  <a:lnTo>
                    <a:pt x="1291" y="1690"/>
                  </a:lnTo>
                  <a:lnTo>
                    <a:pt x="1290" y="1698"/>
                  </a:lnTo>
                  <a:lnTo>
                    <a:pt x="1290" y="1708"/>
                  </a:lnTo>
                  <a:lnTo>
                    <a:pt x="1290" y="1716"/>
                  </a:lnTo>
                  <a:lnTo>
                    <a:pt x="1290" y="1725"/>
                  </a:lnTo>
                  <a:lnTo>
                    <a:pt x="1293" y="1732"/>
                  </a:lnTo>
                  <a:lnTo>
                    <a:pt x="1294" y="1741"/>
                  </a:lnTo>
                  <a:lnTo>
                    <a:pt x="1295" y="1750"/>
                  </a:lnTo>
                  <a:lnTo>
                    <a:pt x="1296" y="1757"/>
                  </a:lnTo>
                  <a:lnTo>
                    <a:pt x="1299" y="1765"/>
                  </a:lnTo>
                  <a:lnTo>
                    <a:pt x="1300" y="1774"/>
                  </a:lnTo>
                  <a:lnTo>
                    <a:pt x="1301" y="1782"/>
                  </a:lnTo>
                  <a:lnTo>
                    <a:pt x="1301" y="1791"/>
                  </a:lnTo>
                  <a:lnTo>
                    <a:pt x="1301" y="1800"/>
                  </a:lnTo>
                  <a:lnTo>
                    <a:pt x="1303" y="1810"/>
                  </a:lnTo>
                  <a:lnTo>
                    <a:pt x="1304" y="1820"/>
                  </a:lnTo>
                  <a:lnTo>
                    <a:pt x="1303" y="1829"/>
                  </a:lnTo>
                  <a:lnTo>
                    <a:pt x="1300" y="1837"/>
                  </a:lnTo>
                  <a:lnTo>
                    <a:pt x="1299" y="1845"/>
                  </a:lnTo>
                  <a:lnTo>
                    <a:pt x="1296" y="1852"/>
                  </a:lnTo>
                  <a:lnTo>
                    <a:pt x="1294" y="1860"/>
                  </a:lnTo>
                  <a:lnTo>
                    <a:pt x="1291" y="1867"/>
                  </a:lnTo>
                  <a:lnTo>
                    <a:pt x="1288" y="1872"/>
                  </a:lnTo>
                  <a:lnTo>
                    <a:pt x="1283" y="1879"/>
                  </a:lnTo>
                  <a:lnTo>
                    <a:pt x="1280" y="1886"/>
                  </a:lnTo>
                  <a:lnTo>
                    <a:pt x="1278" y="1895"/>
                  </a:lnTo>
                  <a:lnTo>
                    <a:pt x="1274" y="1901"/>
                  </a:lnTo>
                  <a:lnTo>
                    <a:pt x="1270" y="1906"/>
                  </a:lnTo>
                  <a:lnTo>
                    <a:pt x="1264" y="1911"/>
                  </a:lnTo>
                  <a:lnTo>
                    <a:pt x="1256" y="1912"/>
                  </a:lnTo>
                  <a:lnTo>
                    <a:pt x="1246" y="1914"/>
                  </a:lnTo>
                  <a:lnTo>
                    <a:pt x="1239" y="1916"/>
                  </a:lnTo>
                  <a:lnTo>
                    <a:pt x="1230" y="1919"/>
                  </a:lnTo>
                  <a:lnTo>
                    <a:pt x="1225" y="1922"/>
                  </a:lnTo>
                  <a:lnTo>
                    <a:pt x="1219" y="1926"/>
                  </a:lnTo>
                  <a:lnTo>
                    <a:pt x="1213" y="1931"/>
                  </a:lnTo>
                  <a:lnTo>
                    <a:pt x="1211" y="1932"/>
                  </a:lnTo>
                  <a:lnTo>
                    <a:pt x="1206" y="1936"/>
                  </a:lnTo>
                  <a:lnTo>
                    <a:pt x="1201" y="1940"/>
                  </a:lnTo>
                  <a:lnTo>
                    <a:pt x="1195" y="1937"/>
                  </a:lnTo>
                  <a:lnTo>
                    <a:pt x="1189" y="1932"/>
                  </a:lnTo>
                  <a:lnTo>
                    <a:pt x="1181" y="1930"/>
                  </a:lnTo>
                  <a:lnTo>
                    <a:pt x="1175" y="1927"/>
                  </a:lnTo>
                  <a:lnTo>
                    <a:pt x="1169" y="1924"/>
                  </a:lnTo>
                  <a:lnTo>
                    <a:pt x="1161" y="1920"/>
                  </a:lnTo>
                  <a:lnTo>
                    <a:pt x="1153" y="1919"/>
                  </a:lnTo>
                  <a:lnTo>
                    <a:pt x="1145" y="1916"/>
                  </a:lnTo>
                  <a:lnTo>
                    <a:pt x="1138" y="1914"/>
                  </a:lnTo>
                  <a:lnTo>
                    <a:pt x="1131" y="1911"/>
                  </a:lnTo>
                  <a:lnTo>
                    <a:pt x="1125" y="1907"/>
                  </a:lnTo>
                  <a:lnTo>
                    <a:pt x="1119" y="1902"/>
                  </a:lnTo>
                  <a:lnTo>
                    <a:pt x="1114" y="1899"/>
                  </a:lnTo>
                  <a:lnTo>
                    <a:pt x="1107" y="1895"/>
                  </a:lnTo>
                  <a:lnTo>
                    <a:pt x="1100" y="1892"/>
                  </a:lnTo>
                  <a:lnTo>
                    <a:pt x="1090" y="1891"/>
                  </a:lnTo>
                  <a:lnTo>
                    <a:pt x="1080" y="1891"/>
                  </a:lnTo>
                  <a:lnTo>
                    <a:pt x="1072" y="1894"/>
                  </a:lnTo>
                  <a:lnTo>
                    <a:pt x="1065" y="1897"/>
                  </a:lnTo>
                  <a:lnTo>
                    <a:pt x="1059" y="1901"/>
                  </a:lnTo>
                  <a:lnTo>
                    <a:pt x="1055" y="1907"/>
                  </a:lnTo>
                  <a:lnTo>
                    <a:pt x="1051" y="1914"/>
                  </a:lnTo>
                  <a:lnTo>
                    <a:pt x="1047" y="1920"/>
                  </a:lnTo>
                  <a:lnTo>
                    <a:pt x="1045" y="1926"/>
                  </a:lnTo>
                  <a:lnTo>
                    <a:pt x="1041" y="1934"/>
                  </a:lnTo>
                  <a:lnTo>
                    <a:pt x="1037" y="1940"/>
                  </a:lnTo>
                  <a:lnTo>
                    <a:pt x="1034" y="1946"/>
                  </a:lnTo>
                  <a:lnTo>
                    <a:pt x="1029" y="1951"/>
                  </a:lnTo>
                  <a:lnTo>
                    <a:pt x="1024" y="1955"/>
                  </a:lnTo>
                  <a:lnTo>
                    <a:pt x="1019" y="1960"/>
                  </a:lnTo>
                  <a:lnTo>
                    <a:pt x="1011" y="1964"/>
                  </a:lnTo>
                  <a:lnTo>
                    <a:pt x="1001" y="1964"/>
                  </a:lnTo>
                  <a:lnTo>
                    <a:pt x="994" y="1961"/>
                  </a:lnTo>
                  <a:lnTo>
                    <a:pt x="987" y="1958"/>
                  </a:lnTo>
                  <a:lnTo>
                    <a:pt x="980" y="1955"/>
                  </a:lnTo>
                  <a:lnTo>
                    <a:pt x="972" y="1953"/>
                  </a:lnTo>
                  <a:lnTo>
                    <a:pt x="964" y="1951"/>
                  </a:lnTo>
                  <a:lnTo>
                    <a:pt x="955" y="1953"/>
                  </a:lnTo>
                  <a:lnTo>
                    <a:pt x="945" y="1953"/>
                  </a:lnTo>
                  <a:lnTo>
                    <a:pt x="935" y="1951"/>
                  </a:lnTo>
                  <a:lnTo>
                    <a:pt x="929" y="1949"/>
                  </a:lnTo>
                  <a:lnTo>
                    <a:pt x="920" y="1948"/>
                  </a:lnTo>
                  <a:lnTo>
                    <a:pt x="912" y="1951"/>
                  </a:lnTo>
                  <a:lnTo>
                    <a:pt x="906" y="1955"/>
                  </a:lnTo>
                  <a:lnTo>
                    <a:pt x="901" y="1960"/>
                  </a:lnTo>
                  <a:lnTo>
                    <a:pt x="896" y="1965"/>
                  </a:lnTo>
                  <a:lnTo>
                    <a:pt x="890" y="1969"/>
                  </a:lnTo>
                  <a:lnTo>
                    <a:pt x="886" y="1970"/>
                  </a:lnTo>
                  <a:lnTo>
                    <a:pt x="877" y="1969"/>
                  </a:lnTo>
                  <a:lnTo>
                    <a:pt x="870" y="1966"/>
                  </a:lnTo>
                  <a:lnTo>
                    <a:pt x="862" y="1964"/>
                  </a:lnTo>
                  <a:lnTo>
                    <a:pt x="856" y="1960"/>
                  </a:lnTo>
                  <a:lnTo>
                    <a:pt x="850" y="1958"/>
                  </a:lnTo>
                  <a:lnTo>
                    <a:pt x="842" y="1954"/>
                  </a:lnTo>
                  <a:lnTo>
                    <a:pt x="833" y="1953"/>
                  </a:lnTo>
                  <a:lnTo>
                    <a:pt x="826" y="1950"/>
                  </a:lnTo>
                  <a:lnTo>
                    <a:pt x="817" y="1950"/>
                  </a:lnTo>
                  <a:lnTo>
                    <a:pt x="808" y="1948"/>
                  </a:lnTo>
                  <a:lnTo>
                    <a:pt x="802" y="1945"/>
                  </a:lnTo>
                  <a:lnTo>
                    <a:pt x="796" y="1941"/>
                  </a:lnTo>
                  <a:lnTo>
                    <a:pt x="791" y="1936"/>
                  </a:lnTo>
                  <a:lnTo>
                    <a:pt x="788" y="1934"/>
                  </a:lnTo>
                  <a:lnTo>
                    <a:pt x="786" y="1931"/>
                  </a:lnTo>
                  <a:lnTo>
                    <a:pt x="781" y="1925"/>
                  </a:lnTo>
                  <a:lnTo>
                    <a:pt x="777" y="1919"/>
                  </a:lnTo>
                  <a:lnTo>
                    <a:pt x="771" y="1915"/>
                  </a:lnTo>
                  <a:lnTo>
                    <a:pt x="763" y="1912"/>
                  </a:lnTo>
                  <a:lnTo>
                    <a:pt x="757" y="1910"/>
                  </a:lnTo>
                  <a:lnTo>
                    <a:pt x="750" y="1906"/>
                  </a:lnTo>
                  <a:lnTo>
                    <a:pt x="742" y="1904"/>
                  </a:lnTo>
                  <a:lnTo>
                    <a:pt x="737" y="1899"/>
                  </a:lnTo>
                  <a:lnTo>
                    <a:pt x="732" y="1894"/>
                  </a:lnTo>
                  <a:lnTo>
                    <a:pt x="728" y="1887"/>
                  </a:lnTo>
                  <a:lnTo>
                    <a:pt x="725" y="1882"/>
                  </a:lnTo>
                  <a:lnTo>
                    <a:pt x="720" y="1876"/>
                  </a:lnTo>
                  <a:lnTo>
                    <a:pt x="715" y="1872"/>
                  </a:lnTo>
                  <a:lnTo>
                    <a:pt x="710" y="1866"/>
                  </a:lnTo>
                  <a:lnTo>
                    <a:pt x="707" y="1859"/>
                  </a:lnTo>
                  <a:lnTo>
                    <a:pt x="708" y="1849"/>
                  </a:lnTo>
                  <a:lnTo>
                    <a:pt x="708" y="1839"/>
                  </a:lnTo>
                  <a:lnTo>
                    <a:pt x="703" y="1834"/>
                  </a:lnTo>
                  <a:lnTo>
                    <a:pt x="697" y="1836"/>
                  </a:lnTo>
                  <a:lnTo>
                    <a:pt x="691" y="1840"/>
                  </a:lnTo>
                  <a:lnTo>
                    <a:pt x="685" y="1845"/>
                  </a:lnTo>
                  <a:lnTo>
                    <a:pt x="678" y="1844"/>
                  </a:lnTo>
                  <a:lnTo>
                    <a:pt x="669" y="1841"/>
                  </a:lnTo>
                  <a:lnTo>
                    <a:pt x="664" y="1837"/>
                  </a:lnTo>
                  <a:lnTo>
                    <a:pt x="658" y="1834"/>
                  </a:lnTo>
                  <a:lnTo>
                    <a:pt x="652" y="1830"/>
                  </a:lnTo>
                  <a:lnTo>
                    <a:pt x="646" y="1826"/>
                  </a:lnTo>
                  <a:lnTo>
                    <a:pt x="638" y="1824"/>
                  </a:lnTo>
                  <a:lnTo>
                    <a:pt x="632" y="1820"/>
                  </a:lnTo>
                  <a:lnTo>
                    <a:pt x="622" y="1820"/>
                  </a:lnTo>
                  <a:lnTo>
                    <a:pt x="614" y="1821"/>
                  </a:lnTo>
                  <a:lnTo>
                    <a:pt x="609" y="1826"/>
                  </a:lnTo>
                  <a:lnTo>
                    <a:pt x="604" y="1831"/>
                  </a:lnTo>
                  <a:lnTo>
                    <a:pt x="602" y="1839"/>
                  </a:lnTo>
                  <a:lnTo>
                    <a:pt x="598" y="1846"/>
                  </a:lnTo>
                  <a:lnTo>
                    <a:pt x="596" y="1854"/>
                  </a:lnTo>
                  <a:lnTo>
                    <a:pt x="592" y="1859"/>
                  </a:lnTo>
                  <a:lnTo>
                    <a:pt x="587" y="1864"/>
                  </a:lnTo>
                  <a:lnTo>
                    <a:pt x="582" y="1870"/>
                  </a:lnTo>
                  <a:lnTo>
                    <a:pt x="578" y="1875"/>
                  </a:lnTo>
                  <a:lnTo>
                    <a:pt x="574" y="1876"/>
                  </a:lnTo>
                  <a:lnTo>
                    <a:pt x="569" y="1877"/>
                  </a:lnTo>
                  <a:lnTo>
                    <a:pt x="562" y="1881"/>
                  </a:lnTo>
                  <a:lnTo>
                    <a:pt x="554" y="1882"/>
                  </a:lnTo>
                  <a:lnTo>
                    <a:pt x="547" y="1886"/>
                  </a:lnTo>
                  <a:lnTo>
                    <a:pt x="539" y="1887"/>
                  </a:lnTo>
                  <a:lnTo>
                    <a:pt x="531" y="1890"/>
                  </a:lnTo>
                  <a:lnTo>
                    <a:pt x="524" y="1894"/>
                  </a:lnTo>
                  <a:lnTo>
                    <a:pt x="516" y="1896"/>
                  </a:lnTo>
                  <a:lnTo>
                    <a:pt x="508" y="1897"/>
                  </a:lnTo>
                  <a:lnTo>
                    <a:pt x="499" y="1899"/>
                  </a:lnTo>
                  <a:lnTo>
                    <a:pt x="491" y="1901"/>
                  </a:lnTo>
                  <a:lnTo>
                    <a:pt x="483" y="1902"/>
                  </a:lnTo>
                  <a:lnTo>
                    <a:pt x="476" y="1904"/>
                  </a:lnTo>
                  <a:lnTo>
                    <a:pt x="474" y="1904"/>
                  </a:lnTo>
                  <a:lnTo>
                    <a:pt x="466" y="1904"/>
                  </a:lnTo>
                  <a:lnTo>
                    <a:pt x="456" y="1902"/>
                  </a:lnTo>
                  <a:lnTo>
                    <a:pt x="448" y="1901"/>
                  </a:lnTo>
                  <a:lnTo>
                    <a:pt x="439" y="1899"/>
                  </a:lnTo>
                  <a:lnTo>
                    <a:pt x="433" y="1896"/>
                  </a:lnTo>
                  <a:lnTo>
                    <a:pt x="427" y="1892"/>
                  </a:lnTo>
                  <a:lnTo>
                    <a:pt x="422" y="1887"/>
                  </a:lnTo>
                  <a:lnTo>
                    <a:pt x="415" y="1884"/>
                  </a:lnTo>
                  <a:lnTo>
                    <a:pt x="409" y="1879"/>
                  </a:lnTo>
                  <a:lnTo>
                    <a:pt x="402" y="1876"/>
                  </a:lnTo>
                  <a:lnTo>
                    <a:pt x="393" y="1875"/>
                  </a:lnTo>
                  <a:lnTo>
                    <a:pt x="387" y="1879"/>
                  </a:lnTo>
                  <a:lnTo>
                    <a:pt x="382" y="1884"/>
                  </a:lnTo>
                  <a:lnTo>
                    <a:pt x="378" y="1891"/>
                  </a:lnTo>
                  <a:lnTo>
                    <a:pt x="378" y="1901"/>
                  </a:lnTo>
                  <a:lnTo>
                    <a:pt x="379" y="1910"/>
                  </a:lnTo>
                  <a:lnTo>
                    <a:pt x="378" y="1917"/>
                  </a:lnTo>
                  <a:lnTo>
                    <a:pt x="373" y="1922"/>
                  </a:lnTo>
                  <a:lnTo>
                    <a:pt x="365" y="1926"/>
                  </a:lnTo>
                  <a:lnTo>
                    <a:pt x="360" y="1927"/>
                  </a:lnTo>
                  <a:lnTo>
                    <a:pt x="358" y="1929"/>
                  </a:lnTo>
                  <a:lnTo>
                    <a:pt x="350" y="1931"/>
                  </a:lnTo>
                  <a:lnTo>
                    <a:pt x="344" y="1935"/>
                  </a:lnTo>
                  <a:lnTo>
                    <a:pt x="340" y="1941"/>
                  </a:lnTo>
                  <a:lnTo>
                    <a:pt x="337" y="1948"/>
                  </a:lnTo>
                  <a:lnTo>
                    <a:pt x="335" y="1956"/>
                  </a:lnTo>
                  <a:lnTo>
                    <a:pt x="332" y="1963"/>
                  </a:lnTo>
                  <a:lnTo>
                    <a:pt x="329" y="1970"/>
                  </a:lnTo>
                  <a:lnTo>
                    <a:pt x="325" y="1976"/>
                  </a:lnTo>
                  <a:lnTo>
                    <a:pt x="320" y="1981"/>
                  </a:lnTo>
                  <a:lnTo>
                    <a:pt x="315" y="1986"/>
                  </a:lnTo>
                  <a:lnTo>
                    <a:pt x="310" y="1991"/>
                  </a:lnTo>
                  <a:lnTo>
                    <a:pt x="305" y="1996"/>
                  </a:lnTo>
                  <a:lnTo>
                    <a:pt x="300" y="2001"/>
                  </a:lnTo>
                  <a:lnTo>
                    <a:pt x="295" y="2006"/>
                  </a:lnTo>
                  <a:lnTo>
                    <a:pt x="289" y="2010"/>
                  </a:lnTo>
                  <a:lnTo>
                    <a:pt x="282" y="2013"/>
                  </a:lnTo>
                  <a:lnTo>
                    <a:pt x="275" y="2011"/>
                  </a:lnTo>
                  <a:lnTo>
                    <a:pt x="274" y="2011"/>
                  </a:lnTo>
                  <a:lnTo>
                    <a:pt x="265" y="2010"/>
                  </a:lnTo>
                  <a:lnTo>
                    <a:pt x="258" y="2008"/>
                  </a:lnTo>
                  <a:lnTo>
                    <a:pt x="249" y="2005"/>
                  </a:lnTo>
                  <a:lnTo>
                    <a:pt x="242" y="2004"/>
                  </a:lnTo>
                  <a:lnTo>
                    <a:pt x="233" y="2001"/>
                  </a:lnTo>
                  <a:lnTo>
                    <a:pt x="225" y="2000"/>
                  </a:lnTo>
                  <a:lnTo>
                    <a:pt x="218" y="1996"/>
                  </a:lnTo>
                  <a:lnTo>
                    <a:pt x="211" y="1994"/>
                  </a:lnTo>
                  <a:lnTo>
                    <a:pt x="205" y="1989"/>
                  </a:lnTo>
                  <a:lnTo>
                    <a:pt x="199" y="1986"/>
                  </a:lnTo>
                  <a:lnTo>
                    <a:pt x="194" y="1981"/>
                  </a:lnTo>
                  <a:lnTo>
                    <a:pt x="188" y="1978"/>
                  </a:lnTo>
                  <a:lnTo>
                    <a:pt x="184" y="1971"/>
                  </a:lnTo>
                  <a:lnTo>
                    <a:pt x="178" y="1966"/>
                  </a:lnTo>
                  <a:lnTo>
                    <a:pt x="174" y="1960"/>
                  </a:lnTo>
                  <a:lnTo>
                    <a:pt x="168" y="1956"/>
                  </a:lnTo>
                  <a:lnTo>
                    <a:pt x="163" y="1951"/>
                  </a:lnTo>
                  <a:lnTo>
                    <a:pt x="158" y="1946"/>
                  </a:lnTo>
                  <a:lnTo>
                    <a:pt x="153" y="1941"/>
                  </a:lnTo>
                  <a:lnTo>
                    <a:pt x="148" y="1936"/>
                  </a:lnTo>
                  <a:lnTo>
                    <a:pt x="144" y="1931"/>
                  </a:lnTo>
                  <a:lnTo>
                    <a:pt x="140" y="1925"/>
                  </a:lnTo>
                  <a:lnTo>
                    <a:pt x="135" y="1919"/>
                  </a:lnTo>
                  <a:lnTo>
                    <a:pt x="130" y="1914"/>
                  </a:lnTo>
                  <a:lnTo>
                    <a:pt x="126" y="1907"/>
                  </a:lnTo>
                  <a:lnTo>
                    <a:pt x="121" y="1902"/>
                  </a:lnTo>
                  <a:lnTo>
                    <a:pt x="115" y="1899"/>
                  </a:lnTo>
                  <a:lnTo>
                    <a:pt x="110" y="1894"/>
                  </a:lnTo>
                  <a:lnTo>
                    <a:pt x="105" y="1889"/>
                  </a:lnTo>
                  <a:lnTo>
                    <a:pt x="99" y="1886"/>
                  </a:lnTo>
                  <a:lnTo>
                    <a:pt x="93" y="1881"/>
                  </a:lnTo>
                  <a:lnTo>
                    <a:pt x="88" y="1876"/>
                  </a:lnTo>
                  <a:lnTo>
                    <a:pt x="80" y="1874"/>
                  </a:lnTo>
                  <a:lnTo>
                    <a:pt x="71" y="1872"/>
                  </a:lnTo>
                  <a:lnTo>
                    <a:pt x="63" y="1875"/>
                  </a:lnTo>
                  <a:lnTo>
                    <a:pt x="58" y="1879"/>
                  </a:lnTo>
                  <a:lnTo>
                    <a:pt x="50" y="1882"/>
                  </a:lnTo>
                  <a:lnTo>
                    <a:pt x="49" y="1884"/>
                  </a:lnTo>
                  <a:lnTo>
                    <a:pt x="23" y="1870"/>
                  </a:lnTo>
                  <a:lnTo>
                    <a:pt x="13" y="1865"/>
                  </a:lnTo>
                  <a:lnTo>
                    <a:pt x="2" y="1830"/>
                  </a:lnTo>
                  <a:lnTo>
                    <a:pt x="1" y="1829"/>
                  </a:lnTo>
                  <a:lnTo>
                    <a:pt x="1" y="1827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0" y="1824"/>
                  </a:lnTo>
                  <a:lnTo>
                    <a:pt x="0" y="1822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7"/>
                  </a:lnTo>
                  <a:lnTo>
                    <a:pt x="0" y="1816"/>
                  </a:lnTo>
                  <a:lnTo>
                    <a:pt x="1" y="1816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0" y="1812"/>
                  </a:lnTo>
                  <a:lnTo>
                    <a:pt x="1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7"/>
                  </a:lnTo>
                  <a:lnTo>
                    <a:pt x="1" y="1806"/>
                  </a:lnTo>
                  <a:lnTo>
                    <a:pt x="2" y="1806"/>
                  </a:lnTo>
                  <a:lnTo>
                    <a:pt x="2" y="1805"/>
                  </a:lnTo>
                  <a:lnTo>
                    <a:pt x="4" y="1806"/>
                  </a:lnTo>
                  <a:lnTo>
                    <a:pt x="5" y="1806"/>
                  </a:lnTo>
                  <a:lnTo>
                    <a:pt x="5" y="1805"/>
                  </a:lnTo>
                  <a:lnTo>
                    <a:pt x="6" y="1805"/>
                  </a:lnTo>
                  <a:lnTo>
                    <a:pt x="8" y="1804"/>
                  </a:lnTo>
                  <a:lnTo>
                    <a:pt x="9" y="1804"/>
                  </a:lnTo>
                  <a:lnTo>
                    <a:pt x="10" y="1804"/>
                  </a:lnTo>
                  <a:lnTo>
                    <a:pt x="9" y="1802"/>
                  </a:lnTo>
                  <a:lnTo>
                    <a:pt x="9" y="1801"/>
                  </a:lnTo>
                  <a:lnTo>
                    <a:pt x="10" y="1800"/>
                  </a:lnTo>
                  <a:lnTo>
                    <a:pt x="11" y="1799"/>
                  </a:lnTo>
                  <a:lnTo>
                    <a:pt x="11" y="1797"/>
                  </a:lnTo>
                  <a:lnTo>
                    <a:pt x="13" y="1796"/>
                  </a:lnTo>
                  <a:lnTo>
                    <a:pt x="13" y="1795"/>
                  </a:lnTo>
                  <a:lnTo>
                    <a:pt x="14" y="1795"/>
                  </a:lnTo>
                  <a:lnTo>
                    <a:pt x="14" y="1794"/>
                  </a:lnTo>
                  <a:lnTo>
                    <a:pt x="14" y="1792"/>
                  </a:lnTo>
                  <a:lnTo>
                    <a:pt x="15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7"/>
                  </a:lnTo>
                  <a:lnTo>
                    <a:pt x="16" y="1787"/>
                  </a:lnTo>
                  <a:lnTo>
                    <a:pt x="18" y="1786"/>
                  </a:lnTo>
                  <a:lnTo>
                    <a:pt x="19" y="1785"/>
                  </a:lnTo>
                  <a:lnTo>
                    <a:pt x="18" y="1784"/>
                  </a:lnTo>
                  <a:lnTo>
                    <a:pt x="19" y="1782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20" y="1779"/>
                  </a:lnTo>
                  <a:lnTo>
                    <a:pt x="20" y="1777"/>
                  </a:lnTo>
                  <a:lnTo>
                    <a:pt x="19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2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20" y="1767"/>
                  </a:lnTo>
                  <a:lnTo>
                    <a:pt x="20" y="1766"/>
                  </a:lnTo>
                  <a:lnTo>
                    <a:pt x="21" y="1765"/>
                  </a:lnTo>
                  <a:lnTo>
                    <a:pt x="21" y="1764"/>
                  </a:lnTo>
                  <a:lnTo>
                    <a:pt x="23" y="1762"/>
                  </a:lnTo>
                  <a:lnTo>
                    <a:pt x="23" y="1760"/>
                  </a:lnTo>
                  <a:lnTo>
                    <a:pt x="25" y="1760"/>
                  </a:lnTo>
                  <a:lnTo>
                    <a:pt x="25" y="1759"/>
                  </a:lnTo>
                  <a:lnTo>
                    <a:pt x="26" y="1759"/>
                  </a:lnTo>
                  <a:lnTo>
                    <a:pt x="26" y="1757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5" y="1755"/>
                  </a:lnTo>
                  <a:lnTo>
                    <a:pt x="25" y="1754"/>
                  </a:lnTo>
                  <a:lnTo>
                    <a:pt x="25" y="1752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6" y="1749"/>
                  </a:lnTo>
                  <a:lnTo>
                    <a:pt x="26" y="1747"/>
                  </a:lnTo>
                  <a:lnTo>
                    <a:pt x="28" y="1746"/>
                  </a:lnTo>
                  <a:lnTo>
                    <a:pt x="29" y="1745"/>
                  </a:lnTo>
                  <a:lnTo>
                    <a:pt x="30" y="1745"/>
                  </a:lnTo>
                  <a:lnTo>
                    <a:pt x="30" y="1744"/>
                  </a:lnTo>
                  <a:lnTo>
                    <a:pt x="30" y="1742"/>
                  </a:lnTo>
                  <a:lnTo>
                    <a:pt x="31" y="1741"/>
                  </a:lnTo>
                  <a:lnTo>
                    <a:pt x="33" y="1741"/>
                  </a:lnTo>
                  <a:lnTo>
                    <a:pt x="34" y="1740"/>
                  </a:lnTo>
                  <a:lnTo>
                    <a:pt x="35" y="1740"/>
                  </a:lnTo>
                  <a:lnTo>
                    <a:pt x="35" y="1739"/>
                  </a:lnTo>
                  <a:lnTo>
                    <a:pt x="34" y="1737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3"/>
                  </a:lnTo>
                  <a:lnTo>
                    <a:pt x="34" y="1732"/>
                  </a:lnTo>
                  <a:lnTo>
                    <a:pt x="35" y="1731"/>
                  </a:lnTo>
                  <a:lnTo>
                    <a:pt x="35" y="1730"/>
                  </a:lnTo>
                  <a:lnTo>
                    <a:pt x="35" y="1728"/>
                  </a:lnTo>
                  <a:lnTo>
                    <a:pt x="35" y="1727"/>
                  </a:lnTo>
                  <a:lnTo>
                    <a:pt x="34" y="1727"/>
                  </a:lnTo>
                  <a:lnTo>
                    <a:pt x="34" y="1726"/>
                  </a:lnTo>
                  <a:lnTo>
                    <a:pt x="33" y="1725"/>
                  </a:lnTo>
                  <a:lnTo>
                    <a:pt x="33" y="1723"/>
                  </a:lnTo>
                  <a:lnTo>
                    <a:pt x="34" y="1723"/>
                  </a:lnTo>
                  <a:lnTo>
                    <a:pt x="34" y="1722"/>
                  </a:lnTo>
                  <a:lnTo>
                    <a:pt x="33" y="1721"/>
                  </a:lnTo>
                  <a:lnTo>
                    <a:pt x="34" y="1720"/>
                  </a:lnTo>
                  <a:lnTo>
                    <a:pt x="34" y="1718"/>
                  </a:lnTo>
                  <a:lnTo>
                    <a:pt x="36" y="1718"/>
                  </a:lnTo>
                  <a:lnTo>
                    <a:pt x="36" y="1717"/>
                  </a:lnTo>
                  <a:lnTo>
                    <a:pt x="38" y="1717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9" y="1712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40" y="1708"/>
                  </a:lnTo>
                  <a:lnTo>
                    <a:pt x="41" y="1708"/>
                  </a:lnTo>
                  <a:lnTo>
                    <a:pt x="43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3"/>
                  </a:lnTo>
                  <a:lnTo>
                    <a:pt x="43" y="1702"/>
                  </a:lnTo>
                  <a:lnTo>
                    <a:pt x="43" y="1700"/>
                  </a:lnTo>
                  <a:lnTo>
                    <a:pt x="44" y="1698"/>
                  </a:lnTo>
                  <a:lnTo>
                    <a:pt x="43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3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1" y="1691"/>
                  </a:lnTo>
                  <a:lnTo>
                    <a:pt x="41" y="1690"/>
                  </a:lnTo>
                  <a:lnTo>
                    <a:pt x="40" y="1690"/>
                  </a:lnTo>
                  <a:lnTo>
                    <a:pt x="40" y="1688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3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8"/>
                  </a:lnTo>
                  <a:lnTo>
                    <a:pt x="39" y="1678"/>
                  </a:lnTo>
                  <a:lnTo>
                    <a:pt x="38" y="1677"/>
                  </a:lnTo>
                  <a:lnTo>
                    <a:pt x="36" y="1677"/>
                  </a:lnTo>
                  <a:lnTo>
                    <a:pt x="35" y="1677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4" y="1673"/>
                  </a:lnTo>
                  <a:lnTo>
                    <a:pt x="34" y="1672"/>
                  </a:lnTo>
                  <a:lnTo>
                    <a:pt x="35" y="1671"/>
                  </a:lnTo>
                  <a:lnTo>
                    <a:pt x="36" y="1671"/>
                  </a:lnTo>
                  <a:lnTo>
                    <a:pt x="36" y="1670"/>
                  </a:lnTo>
                  <a:lnTo>
                    <a:pt x="35" y="1670"/>
                  </a:lnTo>
                  <a:lnTo>
                    <a:pt x="35" y="1668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6" y="1663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5" y="1658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6" y="1656"/>
                  </a:lnTo>
                  <a:lnTo>
                    <a:pt x="36" y="1655"/>
                  </a:lnTo>
                  <a:lnTo>
                    <a:pt x="35" y="1653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4" y="1650"/>
                  </a:lnTo>
                  <a:lnTo>
                    <a:pt x="34" y="1648"/>
                  </a:lnTo>
                  <a:lnTo>
                    <a:pt x="33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1" y="1643"/>
                  </a:lnTo>
                  <a:lnTo>
                    <a:pt x="31" y="1642"/>
                  </a:lnTo>
                  <a:lnTo>
                    <a:pt x="33" y="1641"/>
                  </a:lnTo>
                  <a:lnTo>
                    <a:pt x="33" y="1640"/>
                  </a:lnTo>
                  <a:lnTo>
                    <a:pt x="33" y="1638"/>
                  </a:lnTo>
                  <a:lnTo>
                    <a:pt x="31" y="1637"/>
                  </a:lnTo>
                  <a:lnTo>
                    <a:pt x="31" y="1636"/>
                  </a:lnTo>
                  <a:lnTo>
                    <a:pt x="30" y="1635"/>
                  </a:lnTo>
                  <a:lnTo>
                    <a:pt x="30" y="1633"/>
                  </a:lnTo>
                  <a:lnTo>
                    <a:pt x="31" y="1633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3" y="1630"/>
                  </a:lnTo>
                  <a:lnTo>
                    <a:pt x="31" y="1630"/>
                  </a:lnTo>
                  <a:lnTo>
                    <a:pt x="33" y="1628"/>
                  </a:lnTo>
                  <a:lnTo>
                    <a:pt x="33" y="1627"/>
                  </a:lnTo>
                  <a:lnTo>
                    <a:pt x="34" y="1627"/>
                  </a:lnTo>
                  <a:lnTo>
                    <a:pt x="34" y="1626"/>
                  </a:lnTo>
                  <a:lnTo>
                    <a:pt x="33" y="1625"/>
                  </a:lnTo>
                  <a:lnTo>
                    <a:pt x="34" y="1625"/>
                  </a:lnTo>
                  <a:lnTo>
                    <a:pt x="34" y="1623"/>
                  </a:lnTo>
                  <a:lnTo>
                    <a:pt x="34" y="1622"/>
                  </a:lnTo>
                  <a:lnTo>
                    <a:pt x="33" y="1621"/>
                  </a:lnTo>
                  <a:lnTo>
                    <a:pt x="33" y="1620"/>
                  </a:lnTo>
                  <a:lnTo>
                    <a:pt x="33" y="1618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3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4" y="1610"/>
                  </a:lnTo>
                  <a:lnTo>
                    <a:pt x="35" y="1610"/>
                  </a:lnTo>
                  <a:lnTo>
                    <a:pt x="35" y="1608"/>
                  </a:lnTo>
                  <a:lnTo>
                    <a:pt x="36" y="1608"/>
                  </a:lnTo>
                  <a:lnTo>
                    <a:pt x="36" y="1607"/>
                  </a:lnTo>
                  <a:lnTo>
                    <a:pt x="35" y="1606"/>
                  </a:lnTo>
                  <a:lnTo>
                    <a:pt x="35" y="1605"/>
                  </a:lnTo>
                  <a:lnTo>
                    <a:pt x="35" y="1603"/>
                  </a:lnTo>
                  <a:lnTo>
                    <a:pt x="36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8"/>
                  </a:lnTo>
                  <a:lnTo>
                    <a:pt x="38" y="1597"/>
                  </a:lnTo>
                  <a:lnTo>
                    <a:pt x="39" y="1597"/>
                  </a:lnTo>
                  <a:lnTo>
                    <a:pt x="39" y="1596"/>
                  </a:lnTo>
                  <a:lnTo>
                    <a:pt x="40" y="1596"/>
                  </a:lnTo>
                  <a:lnTo>
                    <a:pt x="40" y="1595"/>
                  </a:lnTo>
                  <a:lnTo>
                    <a:pt x="41" y="1595"/>
                  </a:lnTo>
                  <a:lnTo>
                    <a:pt x="43" y="1595"/>
                  </a:lnTo>
                  <a:lnTo>
                    <a:pt x="44" y="1595"/>
                  </a:lnTo>
                  <a:lnTo>
                    <a:pt x="45" y="1595"/>
                  </a:lnTo>
                  <a:lnTo>
                    <a:pt x="46" y="1596"/>
                  </a:lnTo>
                  <a:lnTo>
                    <a:pt x="48" y="1596"/>
                  </a:lnTo>
                  <a:lnTo>
                    <a:pt x="48" y="1597"/>
                  </a:lnTo>
                  <a:lnTo>
                    <a:pt x="49" y="1596"/>
                  </a:lnTo>
                  <a:lnTo>
                    <a:pt x="49" y="1595"/>
                  </a:lnTo>
                  <a:lnTo>
                    <a:pt x="50" y="1593"/>
                  </a:lnTo>
                  <a:lnTo>
                    <a:pt x="51" y="1593"/>
                  </a:lnTo>
                  <a:lnTo>
                    <a:pt x="53" y="1592"/>
                  </a:lnTo>
                  <a:lnTo>
                    <a:pt x="54" y="1591"/>
                  </a:lnTo>
                  <a:lnTo>
                    <a:pt x="54" y="1590"/>
                  </a:lnTo>
                  <a:lnTo>
                    <a:pt x="55" y="1590"/>
                  </a:lnTo>
                  <a:lnTo>
                    <a:pt x="56" y="1590"/>
                  </a:lnTo>
                  <a:lnTo>
                    <a:pt x="58" y="1590"/>
                  </a:lnTo>
                  <a:lnTo>
                    <a:pt x="59" y="1590"/>
                  </a:lnTo>
                  <a:lnTo>
                    <a:pt x="59" y="1588"/>
                  </a:lnTo>
                  <a:lnTo>
                    <a:pt x="60" y="1587"/>
                  </a:lnTo>
                  <a:lnTo>
                    <a:pt x="61" y="1587"/>
                  </a:lnTo>
                  <a:lnTo>
                    <a:pt x="63" y="1587"/>
                  </a:lnTo>
                  <a:lnTo>
                    <a:pt x="63" y="1586"/>
                  </a:lnTo>
                  <a:lnTo>
                    <a:pt x="64" y="1585"/>
                  </a:lnTo>
                  <a:lnTo>
                    <a:pt x="65" y="1583"/>
                  </a:lnTo>
                  <a:lnTo>
                    <a:pt x="66" y="1582"/>
                  </a:lnTo>
                  <a:lnTo>
                    <a:pt x="68" y="1581"/>
                  </a:lnTo>
                  <a:lnTo>
                    <a:pt x="68" y="1580"/>
                  </a:lnTo>
                  <a:lnTo>
                    <a:pt x="69" y="1580"/>
                  </a:lnTo>
                  <a:lnTo>
                    <a:pt x="69" y="1578"/>
                  </a:lnTo>
                  <a:lnTo>
                    <a:pt x="70" y="1578"/>
                  </a:lnTo>
                  <a:lnTo>
                    <a:pt x="70" y="1577"/>
                  </a:lnTo>
                  <a:lnTo>
                    <a:pt x="71" y="1576"/>
                  </a:lnTo>
                  <a:lnTo>
                    <a:pt x="71" y="1575"/>
                  </a:lnTo>
                  <a:lnTo>
                    <a:pt x="70" y="1573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1" y="1568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3" y="1563"/>
                  </a:lnTo>
                  <a:lnTo>
                    <a:pt x="73" y="1562"/>
                  </a:lnTo>
                  <a:lnTo>
                    <a:pt x="74" y="1561"/>
                  </a:lnTo>
                  <a:lnTo>
                    <a:pt x="75" y="1560"/>
                  </a:lnTo>
                  <a:lnTo>
                    <a:pt x="76" y="1558"/>
                  </a:lnTo>
                  <a:lnTo>
                    <a:pt x="78" y="1557"/>
                  </a:lnTo>
                  <a:lnTo>
                    <a:pt x="79" y="1557"/>
                  </a:lnTo>
                  <a:lnTo>
                    <a:pt x="80" y="1557"/>
                  </a:lnTo>
                  <a:lnTo>
                    <a:pt x="81" y="1557"/>
                  </a:lnTo>
                  <a:lnTo>
                    <a:pt x="83" y="1557"/>
                  </a:lnTo>
                  <a:lnTo>
                    <a:pt x="84" y="1556"/>
                  </a:lnTo>
                  <a:lnTo>
                    <a:pt x="84" y="1555"/>
                  </a:lnTo>
                  <a:lnTo>
                    <a:pt x="84" y="1553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5" y="1550"/>
                  </a:lnTo>
                  <a:lnTo>
                    <a:pt x="86" y="1548"/>
                  </a:lnTo>
                  <a:lnTo>
                    <a:pt x="88" y="1547"/>
                  </a:lnTo>
                  <a:lnTo>
                    <a:pt x="86" y="1546"/>
                  </a:lnTo>
                  <a:lnTo>
                    <a:pt x="86" y="1545"/>
                  </a:lnTo>
                  <a:lnTo>
                    <a:pt x="86" y="1543"/>
                  </a:lnTo>
                  <a:lnTo>
                    <a:pt x="86" y="1542"/>
                  </a:lnTo>
                  <a:lnTo>
                    <a:pt x="85" y="1542"/>
                  </a:lnTo>
                  <a:lnTo>
                    <a:pt x="85" y="1541"/>
                  </a:lnTo>
                  <a:lnTo>
                    <a:pt x="84" y="1541"/>
                  </a:lnTo>
                  <a:lnTo>
                    <a:pt x="83" y="1541"/>
                  </a:lnTo>
                  <a:lnTo>
                    <a:pt x="81" y="1540"/>
                  </a:lnTo>
                  <a:lnTo>
                    <a:pt x="81" y="1538"/>
                  </a:lnTo>
                  <a:lnTo>
                    <a:pt x="81" y="1537"/>
                  </a:lnTo>
                  <a:lnTo>
                    <a:pt x="80" y="1537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79" y="1532"/>
                  </a:lnTo>
                  <a:lnTo>
                    <a:pt x="80" y="1531"/>
                  </a:lnTo>
                  <a:lnTo>
                    <a:pt x="80" y="1530"/>
                  </a:lnTo>
                  <a:lnTo>
                    <a:pt x="81" y="1530"/>
                  </a:lnTo>
                  <a:lnTo>
                    <a:pt x="81" y="1528"/>
                  </a:lnTo>
                  <a:lnTo>
                    <a:pt x="83" y="1527"/>
                  </a:lnTo>
                  <a:lnTo>
                    <a:pt x="83" y="1526"/>
                  </a:lnTo>
                  <a:lnTo>
                    <a:pt x="81" y="1524"/>
                  </a:lnTo>
                  <a:lnTo>
                    <a:pt x="80" y="1523"/>
                  </a:lnTo>
                  <a:lnTo>
                    <a:pt x="79" y="1522"/>
                  </a:lnTo>
                  <a:lnTo>
                    <a:pt x="79" y="1521"/>
                  </a:lnTo>
                  <a:lnTo>
                    <a:pt x="79" y="1519"/>
                  </a:lnTo>
                  <a:lnTo>
                    <a:pt x="79" y="1518"/>
                  </a:lnTo>
                  <a:lnTo>
                    <a:pt x="80" y="1517"/>
                  </a:lnTo>
                  <a:lnTo>
                    <a:pt x="80" y="1516"/>
                  </a:lnTo>
                  <a:lnTo>
                    <a:pt x="81" y="1514"/>
                  </a:lnTo>
                  <a:lnTo>
                    <a:pt x="83" y="1513"/>
                  </a:lnTo>
                  <a:lnTo>
                    <a:pt x="83" y="1512"/>
                  </a:lnTo>
                  <a:lnTo>
                    <a:pt x="84" y="1511"/>
                  </a:lnTo>
                  <a:lnTo>
                    <a:pt x="83" y="1509"/>
                  </a:lnTo>
                  <a:lnTo>
                    <a:pt x="83" y="1507"/>
                  </a:lnTo>
                  <a:lnTo>
                    <a:pt x="83" y="1506"/>
                  </a:lnTo>
                  <a:lnTo>
                    <a:pt x="83" y="1504"/>
                  </a:lnTo>
                  <a:lnTo>
                    <a:pt x="83" y="1503"/>
                  </a:lnTo>
                  <a:lnTo>
                    <a:pt x="84" y="1502"/>
                  </a:lnTo>
                  <a:lnTo>
                    <a:pt x="84" y="1501"/>
                  </a:lnTo>
                  <a:lnTo>
                    <a:pt x="84" y="1499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4"/>
                  </a:lnTo>
                  <a:lnTo>
                    <a:pt x="84" y="1493"/>
                  </a:lnTo>
                  <a:lnTo>
                    <a:pt x="85" y="1492"/>
                  </a:lnTo>
                  <a:lnTo>
                    <a:pt x="86" y="1491"/>
                  </a:lnTo>
                  <a:lnTo>
                    <a:pt x="88" y="1489"/>
                  </a:lnTo>
                  <a:lnTo>
                    <a:pt x="89" y="1488"/>
                  </a:lnTo>
                  <a:lnTo>
                    <a:pt x="90" y="1487"/>
                  </a:lnTo>
                  <a:lnTo>
                    <a:pt x="90" y="1486"/>
                  </a:lnTo>
                  <a:lnTo>
                    <a:pt x="91" y="1486"/>
                  </a:lnTo>
                  <a:lnTo>
                    <a:pt x="91" y="1484"/>
                  </a:lnTo>
                  <a:lnTo>
                    <a:pt x="93" y="1483"/>
                  </a:lnTo>
                  <a:lnTo>
                    <a:pt x="94" y="1483"/>
                  </a:lnTo>
                  <a:lnTo>
                    <a:pt x="95" y="1483"/>
                  </a:lnTo>
                  <a:lnTo>
                    <a:pt x="95" y="1484"/>
                  </a:lnTo>
                  <a:lnTo>
                    <a:pt x="96" y="1484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5" y="1481"/>
                  </a:lnTo>
                  <a:lnTo>
                    <a:pt x="95" y="1479"/>
                  </a:lnTo>
                  <a:lnTo>
                    <a:pt x="96" y="1479"/>
                  </a:lnTo>
                  <a:lnTo>
                    <a:pt x="96" y="1478"/>
                  </a:lnTo>
                  <a:lnTo>
                    <a:pt x="98" y="1478"/>
                  </a:lnTo>
                  <a:lnTo>
                    <a:pt x="99" y="1478"/>
                  </a:lnTo>
                  <a:lnTo>
                    <a:pt x="100" y="1478"/>
                  </a:lnTo>
                  <a:lnTo>
                    <a:pt x="101" y="1479"/>
                  </a:lnTo>
                  <a:lnTo>
                    <a:pt x="103" y="1479"/>
                  </a:lnTo>
                  <a:lnTo>
                    <a:pt x="104" y="1479"/>
                  </a:lnTo>
                  <a:lnTo>
                    <a:pt x="104" y="1481"/>
                  </a:lnTo>
                  <a:lnTo>
                    <a:pt x="105" y="1481"/>
                  </a:lnTo>
                  <a:lnTo>
                    <a:pt x="106" y="1481"/>
                  </a:lnTo>
                  <a:lnTo>
                    <a:pt x="108" y="1481"/>
                  </a:lnTo>
                  <a:lnTo>
                    <a:pt x="109" y="1481"/>
                  </a:lnTo>
                  <a:lnTo>
                    <a:pt x="110" y="1482"/>
                  </a:lnTo>
                  <a:lnTo>
                    <a:pt x="111" y="1482"/>
                  </a:lnTo>
                  <a:lnTo>
                    <a:pt x="113" y="1483"/>
                  </a:lnTo>
                  <a:lnTo>
                    <a:pt x="114" y="1483"/>
                  </a:lnTo>
                  <a:lnTo>
                    <a:pt x="115" y="1483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6" y="1481"/>
                  </a:lnTo>
                  <a:lnTo>
                    <a:pt x="116" y="1479"/>
                  </a:lnTo>
                  <a:lnTo>
                    <a:pt x="116" y="1478"/>
                  </a:lnTo>
                  <a:lnTo>
                    <a:pt x="115" y="1478"/>
                  </a:lnTo>
                  <a:lnTo>
                    <a:pt x="114" y="1478"/>
                  </a:lnTo>
                  <a:lnTo>
                    <a:pt x="113" y="1478"/>
                  </a:lnTo>
                  <a:lnTo>
                    <a:pt x="111" y="1478"/>
                  </a:lnTo>
                  <a:lnTo>
                    <a:pt x="111" y="1477"/>
                  </a:lnTo>
                  <a:lnTo>
                    <a:pt x="113" y="1477"/>
                  </a:lnTo>
                  <a:lnTo>
                    <a:pt x="113" y="1476"/>
                  </a:lnTo>
                  <a:lnTo>
                    <a:pt x="114" y="1476"/>
                  </a:lnTo>
                  <a:lnTo>
                    <a:pt x="114" y="1474"/>
                  </a:lnTo>
                  <a:lnTo>
                    <a:pt x="114" y="1473"/>
                  </a:lnTo>
                  <a:lnTo>
                    <a:pt x="113" y="1473"/>
                  </a:lnTo>
                  <a:lnTo>
                    <a:pt x="113" y="1472"/>
                  </a:lnTo>
                  <a:lnTo>
                    <a:pt x="114" y="1471"/>
                  </a:lnTo>
                  <a:lnTo>
                    <a:pt x="114" y="1469"/>
                  </a:lnTo>
                  <a:lnTo>
                    <a:pt x="115" y="1468"/>
                  </a:lnTo>
                  <a:lnTo>
                    <a:pt x="116" y="1468"/>
                  </a:lnTo>
                  <a:lnTo>
                    <a:pt x="118" y="1468"/>
                  </a:lnTo>
                  <a:lnTo>
                    <a:pt x="119" y="1468"/>
                  </a:lnTo>
                  <a:lnTo>
                    <a:pt x="120" y="1469"/>
                  </a:lnTo>
                  <a:lnTo>
                    <a:pt x="121" y="1469"/>
                  </a:lnTo>
                  <a:lnTo>
                    <a:pt x="123" y="1471"/>
                  </a:lnTo>
                  <a:lnTo>
                    <a:pt x="123" y="1469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1" y="1467"/>
                  </a:lnTo>
                  <a:lnTo>
                    <a:pt x="121" y="1466"/>
                  </a:lnTo>
                  <a:lnTo>
                    <a:pt x="123" y="1466"/>
                  </a:lnTo>
                  <a:lnTo>
                    <a:pt x="123" y="1464"/>
                  </a:lnTo>
                  <a:lnTo>
                    <a:pt x="124" y="1464"/>
                  </a:lnTo>
                  <a:lnTo>
                    <a:pt x="124" y="1463"/>
                  </a:lnTo>
                  <a:lnTo>
                    <a:pt x="125" y="1463"/>
                  </a:lnTo>
                  <a:lnTo>
                    <a:pt x="126" y="1463"/>
                  </a:lnTo>
                  <a:lnTo>
                    <a:pt x="128" y="1463"/>
                  </a:lnTo>
                  <a:lnTo>
                    <a:pt x="129" y="1463"/>
                  </a:lnTo>
                  <a:lnTo>
                    <a:pt x="129" y="1464"/>
                  </a:lnTo>
                  <a:lnTo>
                    <a:pt x="130" y="1464"/>
                  </a:lnTo>
                  <a:lnTo>
                    <a:pt x="131" y="1464"/>
                  </a:lnTo>
                  <a:lnTo>
                    <a:pt x="133" y="1463"/>
                  </a:lnTo>
                  <a:lnTo>
                    <a:pt x="134" y="1463"/>
                  </a:lnTo>
                  <a:lnTo>
                    <a:pt x="135" y="1463"/>
                  </a:lnTo>
                  <a:lnTo>
                    <a:pt x="135" y="1464"/>
                  </a:lnTo>
                  <a:lnTo>
                    <a:pt x="135" y="1466"/>
                  </a:lnTo>
                  <a:lnTo>
                    <a:pt x="136" y="1467"/>
                  </a:lnTo>
                  <a:lnTo>
                    <a:pt x="136" y="1466"/>
                  </a:lnTo>
                  <a:lnTo>
                    <a:pt x="138" y="1466"/>
                  </a:lnTo>
                  <a:lnTo>
                    <a:pt x="138" y="1464"/>
                  </a:lnTo>
                  <a:lnTo>
                    <a:pt x="138" y="1463"/>
                  </a:lnTo>
                  <a:lnTo>
                    <a:pt x="139" y="1463"/>
                  </a:lnTo>
                  <a:lnTo>
                    <a:pt x="139" y="1464"/>
                  </a:lnTo>
                  <a:lnTo>
                    <a:pt x="140" y="1464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40" y="1469"/>
                  </a:lnTo>
                  <a:lnTo>
                    <a:pt x="139" y="1469"/>
                  </a:lnTo>
                  <a:lnTo>
                    <a:pt x="139" y="1471"/>
                  </a:lnTo>
                  <a:lnTo>
                    <a:pt x="139" y="1472"/>
                  </a:lnTo>
                  <a:lnTo>
                    <a:pt x="138" y="1472"/>
                  </a:lnTo>
                  <a:lnTo>
                    <a:pt x="138" y="1473"/>
                  </a:lnTo>
                  <a:lnTo>
                    <a:pt x="136" y="1473"/>
                  </a:lnTo>
                  <a:lnTo>
                    <a:pt x="136" y="1472"/>
                  </a:lnTo>
                  <a:lnTo>
                    <a:pt x="135" y="1472"/>
                  </a:lnTo>
                  <a:lnTo>
                    <a:pt x="135" y="1473"/>
                  </a:lnTo>
                  <a:lnTo>
                    <a:pt x="134" y="1473"/>
                  </a:lnTo>
                  <a:lnTo>
                    <a:pt x="134" y="1474"/>
                  </a:lnTo>
                  <a:lnTo>
                    <a:pt x="134" y="1476"/>
                  </a:lnTo>
                  <a:lnTo>
                    <a:pt x="135" y="1477"/>
                  </a:lnTo>
                  <a:lnTo>
                    <a:pt x="135" y="1478"/>
                  </a:lnTo>
                  <a:lnTo>
                    <a:pt x="136" y="1478"/>
                  </a:lnTo>
                  <a:lnTo>
                    <a:pt x="136" y="1479"/>
                  </a:lnTo>
                  <a:lnTo>
                    <a:pt x="138" y="1479"/>
                  </a:lnTo>
                  <a:lnTo>
                    <a:pt x="139" y="1479"/>
                  </a:lnTo>
                  <a:lnTo>
                    <a:pt x="140" y="1479"/>
                  </a:lnTo>
                  <a:lnTo>
                    <a:pt x="141" y="1479"/>
                  </a:lnTo>
                  <a:lnTo>
                    <a:pt x="143" y="1479"/>
                  </a:lnTo>
                  <a:lnTo>
                    <a:pt x="144" y="1479"/>
                  </a:lnTo>
                  <a:lnTo>
                    <a:pt x="145" y="1479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6" y="1483"/>
                  </a:lnTo>
                  <a:lnTo>
                    <a:pt x="148" y="1484"/>
                  </a:lnTo>
                  <a:lnTo>
                    <a:pt x="149" y="1486"/>
                  </a:lnTo>
                  <a:lnTo>
                    <a:pt x="149" y="1487"/>
                  </a:lnTo>
                  <a:lnTo>
                    <a:pt x="150" y="1487"/>
                  </a:lnTo>
                  <a:lnTo>
                    <a:pt x="151" y="1486"/>
                  </a:lnTo>
                  <a:lnTo>
                    <a:pt x="153" y="1486"/>
                  </a:lnTo>
                  <a:lnTo>
                    <a:pt x="154" y="1486"/>
                  </a:lnTo>
                  <a:lnTo>
                    <a:pt x="155" y="1486"/>
                  </a:lnTo>
                  <a:lnTo>
                    <a:pt x="155" y="1484"/>
                  </a:lnTo>
                  <a:lnTo>
                    <a:pt x="156" y="1484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8" y="1483"/>
                  </a:lnTo>
                  <a:lnTo>
                    <a:pt x="159" y="1483"/>
                  </a:lnTo>
                  <a:lnTo>
                    <a:pt x="160" y="1483"/>
                  </a:lnTo>
                  <a:lnTo>
                    <a:pt x="161" y="1483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79"/>
                  </a:lnTo>
                  <a:lnTo>
                    <a:pt x="161" y="1478"/>
                  </a:lnTo>
                  <a:lnTo>
                    <a:pt x="163" y="1478"/>
                  </a:lnTo>
                  <a:lnTo>
                    <a:pt x="163" y="1477"/>
                  </a:lnTo>
                  <a:lnTo>
                    <a:pt x="164" y="1477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79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5" y="1483"/>
                  </a:lnTo>
                  <a:lnTo>
                    <a:pt x="166" y="1483"/>
                  </a:lnTo>
                  <a:lnTo>
                    <a:pt x="166" y="1484"/>
                  </a:lnTo>
                  <a:lnTo>
                    <a:pt x="168" y="1484"/>
                  </a:lnTo>
                  <a:lnTo>
                    <a:pt x="169" y="1484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70" y="1482"/>
                  </a:lnTo>
                  <a:lnTo>
                    <a:pt x="170" y="1481"/>
                  </a:lnTo>
                  <a:lnTo>
                    <a:pt x="169" y="1479"/>
                  </a:lnTo>
                  <a:lnTo>
                    <a:pt x="170" y="1479"/>
                  </a:lnTo>
                  <a:lnTo>
                    <a:pt x="170" y="1478"/>
                  </a:lnTo>
                  <a:lnTo>
                    <a:pt x="171" y="1478"/>
                  </a:lnTo>
                  <a:lnTo>
                    <a:pt x="171" y="1477"/>
                  </a:lnTo>
                  <a:lnTo>
                    <a:pt x="170" y="1477"/>
                  </a:lnTo>
                  <a:lnTo>
                    <a:pt x="170" y="1476"/>
                  </a:lnTo>
                  <a:lnTo>
                    <a:pt x="170" y="1474"/>
                  </a:lnTo>
                  <a:lnTo>
                    <a:pt x="171" y="1474"/>
                  </a:lnTo>
                  <a:lnTo>
                    <a:pt x="171" y="1476"/>
                  </a:lnTo>
                  <a:lnTo>
                    <a:pt x="173" y="1476"/>
                  </a:lnTo>
                  <a:lnTo>
                    <a:pt x="174" y="1476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5" y="1478"/>
                  </a:lnTo>
                  <a:lnTo>
                    <a:pt x="174" y="1478"/>
                  </a:lnTo>
                  <a:lnTo>
                    <a:pt x="173" y="1479"/>
                  </a:lnTo>
                  <a:lnTo>
                    <a:pt x="173" y="1481"/>
                  </a:lnTo>
                  <a:lnTo>
                    <a:pt x="174" y="1481"/>
                  </a:lnTo>
                  <a:lnTo>
                    <a:pt x="174" y="1482"/>
                  </a:lnTo>
                  <a:lnTo>
                    <a:pt x="175" y="1482"/>
                  </a:lnTo>
                  <a:lnTo>
                    <a:pt x="176" y="1482"/>
                  </a:lnTo>
                  <a:lnTo>
                    <a:pt x="178" y="1482"/>
                  </a:lnTo>
                  <a:lnTo>
                    <a:pt x="179" y="1482"/>
                  </a:lnTo>
                  <a:lnTo>
                    <a:pt x="180" y="1481"/>
                  </a:lnTo>
                  <a:lnTo>
                    <a:pt x="181" y="1481"/>
                  </a:lnTo>
                  <a:lnTo>
                    <a:pt x="183" y="1481"/>
                  </a:lnTo>
                  <a:lnTo>
                    <a:pt x="183" y="1479"/>
                  </a:lnTo>
                  <a:lnTo>
                    <a:pt x="183" y="1478"/>
                  </a:lnTo>
                  <a:lnTo>
                    <a:pt x="181" y="1478"/>
                  </a:lnTo>
                  <a:lnTo>
                    <a:pt x="181" y="1477"/>
                  </a:lnTo>
                  <a:lnTo>
                    <a:pt x="180" y="1477"/>
                  </a:lnTo>
                  <a:lnTo>
                    <a:pt x="180" y="1476"/>
                  </a:lnTo>
                  <a:lnTo>
                    <a:pt x="181" y="1474"/>
                  </a:lnTo>
                  <a:lnTo>
                    <a:pt x="183" y="1474"/>
                  </a:lnTo>
                  <a:lnTo>
                    <a:pt x="184" y="1474"/>
                  </a:lnTo>
                  <a:lnTo>
                    <a:pt x="184" y="1473"/>
                  </a:lnTo>
                  <a:lnTo>
                    <a:pt x="185" y="1473"/>
                  </a:lnTo>
                  <a:lnTo>
                    <a:pt x="186" y="1472"/>
                  </a:lnTo>
                  <a:lnTo>
                    <a:pt x="188" y="1472"/>
                  </a:lnTo>
                  <a:lnTo>
                    <a:pt x="189" y="1471"/>
                  </a:lnTo>
                  <a:lnTo>
                    <a:pt x="190" y="1471"/>
                  </a:lnTo>
                  <a:lnTo>
                    <a:pt x="191" y="1472"/>
                  </a:lnTo>
                  <a:lnTo>
                    <a:pt x="191" y="1473"/>
                  </a:lnTo>
                  <a:lnTo>
                    <a:pt x="190" y="1476"/>
                  </a:lnTo>
                  <a:lnTo>
                    <a:pt x="190" y="1477"/>
                  </a:lnTo>
                  <a:lnTo>
                    <a:pt x="191" y="1477"/>
                  </a:lnTo>
                  <a:lnTo>
                    <a:pt x="193" y="1477"/>
                  </a:lnTo>
                  <a:lnTo>
                    <a:pt x="194" y="1477"/>
                  </a:lnTo>
                  <a:lnTo>
                    <a:pt x="195" y="1476"/>
                  </a:lnTo>
                  <a:lnTo>
                    <a:pt x="195" y="1474"/>
                  </a:lnTo>
                  <a:lnTo>
                    <a:pt x="194" y="1473"/>
                  </a:lnTo>
                  <a:lnTo>
                    <a:pt x="195" y="1473"/>
                  </a:lnTo>
                  <a:lnTo>
                    <a:pt x="196" y="1473"/>
                  </a:lnTo>
                  <a:lnTo>
                    <a:pt x="196" y="1474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6" y="1478"/>
                  </a:lnTo>
                  <a:lnTo>
                    <a:pt x="198" y="1477"/>
                  </a:lnTo>
                  <a:lnTo>
                    <a:pt x="199" y="1476"/>
                  </a:lnTo>
                  <a:lnTo>
                    <a:pt x="200" y="1474"/>
                  </a:lnTo>
                  <a:lnTo>
                    <a:pt x="200" y="1473"/>
                  </a:lnTo>
                  <a:lnTo>
                    <a:pt x="201" y="1471"/>
                  </a:lnTo>
                  <a:lnTo>
                    <a:pt x="201" y="1468"/>
                  </a:lnTo>
                  <a:lnTo>
                    <a:pt x="203" y="1468"/>
                  </a:lnTo>
                  <a:lnTo>
                    <a:pt x="204" y="1468"/>
                  </a:lnTo>
                  <a:lnTo>
                    <a:pt x="205" y="1468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6" y="1466"/>
                  </a:lnTo>
                  <a:lnTo>
                    <a:pt x="208" y="1466"/>
                  </a:lnTo>
                  <a:lnTo>
                    <a:pt x="209" y="1466"/>
                  </a:lnTo>
                  <a:lnTo>
                    <a:pt x="209" y="1467"/>
                  </a:lnTo>
                  <a:lnTo>
                    <a:pt x="209" y="1468"/>
                  </a:lnTo>
                  <a:lnTo>
                    <a:pt x="209" y="1469"/>
                  </a:lnTo>
                  <a:lnTo>
                    <a:pt x="209" y="1471"/>
                  </a:lnTo>
                  <a:lnTo>
                    <a:pt x="210" y="1471"/>
                  </a:lnTo>
                  <a:lnTo>
                    <a:pt x="210" y="1468"/>
                  </a:lnTo>
                  <a:lnTo>
                    <a:pt x="211" y="1468"/>
                  </a:lnTo>
                  <a:lnTo>
                    <a:pt x="213" y="1468"/>
                  </a:lnTo>
                  <a:lnTo>
                    <a:pt x="214" y="1468"/>
                  </a:lnTo>
                  <a:lnTo>
                    <a:pt x="215" y="1469"/>
                  </a:lnTo>
                  <a:lnTo>
                    <a:pt x="216" y="1469"/>
                  </a:lnTo>
                  <a:lnTo>
                    <a:pt x="216" y="1468"/>
                  </a:lnTo>
                  <a:lnTo>
                    <a:pt x="218" y="1466"/>
                  </a:lnTo>
                  <a:lnTo>
                    <a:pt x="219" y="1467"/>
                  </a:lnTo>
                  <a:lnTo>
                    <a:pt x="220" y="1467"/>
                  </a:lnTo>
                  <a:lnTo>
                    <a:pt x="219" y="1469"/>
                  </a:lnTo>
                  <a:lnTo>
                    <a:pt x="219" y="1471"/>
                  </a:lnTo>
                  <a:lnTo>
                    <a:pt x="220" y="1471"/>
                  </a:lnTo>
                  <a:lnTo>
                    <a:pt x="221" y="1469"/>
                  </a:lnTo>
                  <a:lnTo>
                    <a:pt x="221" y="1471"/>
                  </a:lnTo>
                  <a:lnTo>
                    <a:pt x="224" y="1471"/>
                  </a:lnTo>
                  <a:lnTo>
                    <a:pt x="225" y="1469"/>
                  </a:lnTo>
                  <a:lnTo>
                    <a:pt x="226" y="1469"/>
                  </a:lnTo>
                  <a:lnTo>
                    <a:pt x="228" y="1468"/>
                  </a:lnTo>
                  <a:lnTo>
                    <a:pt x="228" y="1467"/>
                  </a:lnTo>
                  <a:lnTo>
                    <a:pt x="228" y="1466"/>
                  </a:lnTo>
                  <a:lnTo>
                    <a:pt x="229" y="1464"/>
                  </a:lnTo>
                  <a:lnTo>
                    <a:pt x="230" y="1464"/>
                  </a:lnTo>
                  <a:lnTo>
                    <a:pt x="230" y="1467"/>
                  </a:lnTo>
                  <a:lnTo>
                    <a:pt x="230" y="1468"/>
                  </a:lnTo>
                  <a:lnTo>
                    <a:pt x="229" y="1468"/>
                  </a:lnTo>
                  <a:lnTo>
                    <a:pt x="229" y="1469"/>
                  </a:lnTo>
                  <a:lnTo>
                    <a:pt x="230" y="1471"/>
                  </a:lnTo>
                  <a:lnTo>
                    <a:pt x="232" y="1471"/>
                  </a:lnTo>
                  <a:lnTo>
                    <a:pt x="232" y="1469"/>
                  </a:lnTo>
                  <a:lnTo>
                    <a:pt x="232" y="1468"/>
                  </a:lnTo>
                  <a:lnTo>
                    <a:pt x="233" y="1467"/>
                  </a:lnTo>
                  <a:lnTo>
                    <a:pt x="234" y="1466"/>
                  </a:lnTo>
                  <a:lnTo>
                    <a:pt x="235" y="1466"/>
                  </a:lnTo>
                  <a:lnTo>
                    <a:pt x="237" y="1466"/>
                  </a:lnTo>
                  <a:lnTo>
                    <a:pt x="238" y="1466"/>
                  </a:lnTo>
                  <a:lnTo>
                    <a:pt x="239" y="1466"/>
                  </a:lnTo>
                  <a:lnTo>
                    <a:pt x="240" y="1464"/>
                  </a:lnTo>
                  <a:lnTo>
                    <a:pt x="239" y="1464"/>
                  </a:lnTo>
                  <a:lnTo>
                    <a:pt x="238" y="1463"/>
                  </a:lnTo>
                  <a:lnTo>
                    <a:pt x="238" y="1462"/>
                  </a:lnTo>
                  <a:lnTo>
                    <a:pt x="237" y="1461"/>
                  </a:lnTo>
                  <a:lnTo>
                    <a:pt x="237" y="1459"/>
                  </a:lnTo>
                  <a:lnTo>
                    <a:pt x="238" y="1457"/>
                  </a:lnTo>
                  <a:lnTo>
                    <a:pt x="239" y="1457"/>
                  </a:lnTo>
                  <a:lnTo>
                    <a:pt x="240" y="1457"/>
                  </a:lnTo>
                  <a:lnTo>
                    <a:pt x="242" y="1457"/>
                  </a:lnTo>
                  <a:lnTo>
                    <a:pt x="243" y="1459"/>
                  </a:lnTo>
                  <a:lnTo>
                    <a:pt x="243" y="1461"/>
                  </a:lnTo>
                  <a:lnTo>
                    <a:pt x="244" y="1461"/>
                  </a:lnTo>
                  <a:lnTo>
                    <a:pt x="244" y="1459"/>
                  </a:lnTo>
                  <a:lnTo>
                    <a:pt x="245" y="1458"/>
                  </a:lnTo>
                  <a:lnTo>
                    <a:pt x="247" y="1457"/>
                  </a:lnTo>
                  <a:lnTo>
                    <a:pt x="247" y="1456"/>
                  </a:lnTo>
                  <a:lnTo>
                    <a:pt x="245" y="1456"/>
                  </a:lnTo>
                  <a:lnTo>
                    <a:pt x="245" y="1454"/>
                  </a:lnTo>
                  <a:lnTo>
                    <a:pt x="247" y="1453"/>
                  </a:lnTo>
                  <a:lnTo>
                    <a:pt x="248" y="1452"/>
                  </a:lnTo>
                  <a:lnTo>
                    <a:pt x="248" y="1451"/>
                  </a:lnTo>
                  <a:lnTo>
                    <a:pt x="249" y="1451"/>
                  </a:lnTo>
                  <a:lnTo>
                    <a:pt x="249" y="1449"/>
                  </a:lnTo>
                  <a:lnTo>
                    <a:pt x="250" y="1448"/>
                  </a:lnTo>
                  <a:lnTo>
                    <a:pt x="252" y="1448"/>
                  </a:lnTo>
                  <a:lnTo>
                    <a:pt x="253" y="1448"/>
                  </a:lnTo>
                  <a:lnTo>
                    <a:pt x="253" y="1449"/>
                  </a:lnTo>
                  <a:lnTo>
                    <a:pt x="253" y="1451"/>
                  </a:lnTo>
                  <a:lnTo>
                    <a:pt x="253" y="1452"/>
                  </a:lnTo>
                  <a:lnTo>
                    <a:pt x="254" y="1453"/>
                  </a:lnTo>
                  <a:lnTo>
                    <a:pt x="255" y="1452"/>
                  </a:lnTo>
                  <a:lnTo>
                    <a:pt x="257" y="1452"/>
                  </a:lnTo>
                  <a:lnTo>
                    <a:pt x="258" y="1451"/>
                  </a:lnTo>
                  <a:lnTo>
                    <a:pt x="257" y="1449"/>
                  </a:lnTo>
                  <a:lnTo>
                    <a:pt x="255" y="1448"/>
                  </a:lnTo>
                  <a:lnTo>
                    <a:pt x="254" y="1448"/>
                  </a:lnTo>
                  <a:lnTo>
                    <a:pt x="254" y="1447"/>
                  </a:lnTo>
                  <a:lnTo>
                    <a:pt x="254" y="1446"/>
                  </a:lnTo>
                  <a:lnTo>
                    <a:pt x="255" y="1446"/>
                  </a:lnTo>
                  <a:lnTo>
                    <a:pt x="257" y="1447"/>
                  </a:lnTo>
                  <a:lnTo>
                    <a:pt x="258" y="1447"/>
                  </a:lnTo>
                  <a:lnTo>
                    <a:pt x="258" y="1448"/>
                  </a:lnTo>
                  <a:lnTo>
                    <a:pt x="259" y="1447"/>
                  </a:lnTo>
                  <a:lnTo>
                    <a:pt x="259" y="1446"/>
                  </a:lnTo>
                  <a:lnTo>
                    <a:pt x="258" y="1444"/>
                  </a:lnTo>
                  <a:lnTo>
                    <a:pt x="258" y="1443"/>
                  </a:lnTo>
                  <a:lnTo>
                    <a:pt x="257" y="1442"/>
                  </a:lnTo>
                  <a:lnTo>
                    <a:pt x="258" y="1441"/>
                  </a:lnTo>
                  <a:lnTo>
                    <a:pt x="259" y="1442"/>
                  </a:lnTo>
                  <a:lnTo>
                    <a:pt x="260" y="1443"/>
                  </a:lnTo>
                  <a:lnTo>
                    <a:pt x="262" y="1443"/>
                  </a:lnTo>
                  <a:lnTo>
                    <a:pt x="262" y="1442"/>
                  </a:lnTo>
                  <a:lnTo>
                    <a:pt x="263" y="1442"/>
                  </a:lnTo>
                  <a:lnTo>
                    <a:pt x="263" y="1441"/>
                  </a:lnTo>
                  <a:lnTo>
                    <a:pt x="264" y="1439"/>
                  </a:lnTo>
                  <a:lnTo>
                    <a:pt x="264" y="1441"/>
                  </a:lnTo>
                  <a:lnTo>
                    <a:pt x="265" y="1441"/>
                  </a:lnTo>
                  <a:lnTo>
                    <a:pt x="265" y="1442"/>
                  </a:lnTo>
                  <a:lnTo>
                    <a:pt x="265" y="1443"/>
                  </a:lnTo>
                  <a:lnTo>
                    <a:pt x="267" y="1443"/>
                  </a:lnTo>
                  <a:lnTo>
                    <a:pt x="268" y="1443"/>
                  </a:lnTo>
                  <a:lnTo>
                    <a:pt x="269" y="1442"/>
                  </a:lnTo>
                  <a:lnTo>
                    <a:pt x="270" y="1441"/>
                  </a:lnTo>
                  <a:lnTo>
                    <a:pt x="272" y="1442"/>
                  </a:lnTo>
                  <a:lnTo>
                    <a:pt x="272" y="1443"/>
                  </a:lnTo>
                  <a:lnTo>
                    <a:pt x="273" y="1443"/>
                  </a:lnTo>
                  <a:lnTo>
                    <a:pt x="273" y="1442"/>
                  </a:lnTo>
                  <a:lnTo>
                    <a:pt x="274" y="1442"/>
                  </a:lnTo>
                  <a:lnTo>
                    <a:pt x="274" y="1441"/>
                  </a:lnTo>
                  <a:lnTo>
                    <a:pt x="275" y="1439"/>
                  </a:lnTo>
                  <a:lnTo>
                    <a:pt x="277" y="1438"/>
                  </a:lnTo>
                  <a:lnTo>
                    <a:pt x="278" y="1438"/>
                  </a:lnTo>
                  <a:lnTo>
                    <a:pt x="278" y="1437"/>
                  </a:lnTo>
                  <a:lnTo>
                    <a:pt x="279" y="1436"/>
                  </a:lnTo>
                  <a:lnTo>
                    <a:pt x="279" y="1434"/>
                  </a:lnTo>
                  <a:lnTo>
                    <a:pt x="280" y="1433"/>
                  </a:lnTo>
                  <a:lnTo>
                    <a:pt x="282" y="1433"/>
                  </a:lnTo>
                  <a:lnTo>
                    <a:pt x="283" y="1434"/>
                  </a:lnTo>
                  <a:lnTo>
                    <a:pt x="284" y="1436"/>
                  </a:lnTo>
                  <a:lnTo>
                    <a:pt x="285" y="1436"/>
                  </a:lnTo>
                  <a:lnTo>
                    <a:pt x="287" y="1436"/>
                  </a:lnTo>
                  <a:lnTo>
                    <a:pt x="288" y="1436"/>
                  </a:lnTo>
                  <a:lnTo>
                    <a:pt x="288" y="1434"/>
                  </a:lnTo>
                  <a:lnTo>
                    <a:pt x="288" y="1433"/>
                  </a:lnTo>
                  <a:lnTo>
                    <a:pt x="288" y="1432"/>
                  </a:lnTo>
                  <a:lnTo>
                    <a:pt x="288" y="1431"/>
                  </a:lnTo>
                  <a:lnTo>
                    <a:pt x="288" y="1429"/>
                  </a:lnTo>
                  <a:lnTo>
                    <a:pt x="289" y="1428"/>
                  </a:lnTo>
                  <a:lnTo>
                    <a:pt x="289" y="1429"/>
                  </a:lnTo>
                  <a:lnTo>
                    <a:pt x="290" y="1429"/>
                  </a:lnTo>
                  <a:lnTo>
                    <a:pt x="292" y="1431"/>
                  </a:lnTo>
                  <a:lnTo>
                    <a:pt x="293" y="1431"/>
                  </a:lnTo>
                  <a:lnTo>
                    <a:pt x="294" y="1431"/>
                  </a:lnTo>
                  <a:lnTo>
                    <a:pt x="294" y="1429"/>
                  </a:lnTo>
                  <a:lnTo>
                    <a:pt x="294" y="1428"/>
                  </a:lnTo>
                  <a:lnTo>
                    <a:pt x="293" y="1427"/>
                  </a:lnTo>
                  <a:lnTo>
                    <a:pt x="293" y="1426"/>
                  </a:lnTo>
                  <a:lnTo>
                    <a:pt x="294" y="1427"/>
                  </a:lnTo>
                  <a:lnTo>
                    <a:pt x="295" y="1427"/>
                  </a:lnTo>
                  <a:lnTo>
                    <a:pt x="297" y="1427"/>
                  </a:lnTo>
                  <a:lnTo>
                    <a:pt x="295" y="1428"/>
                  </a:lnTo>
                  <a:lnTo>
                    <a:pt x="295" y="1429"/>
                  </a:lnTo>
                  <a:lnTo>
                    <a:pt x="297" y="1431"/>
                  </a:lnTo>
                  <a:lnTo>
                    <a:pt x="297" y="1432"/>
                  </a:lnTo>
                  <a:lnTo>
                    <a:pt x="298" y="1432"/>
                  </a:lnTo>
                  <a:lnTo>
                    <a:pt x="299" y="1432"/>
                  </a:lnTo>
                  <a:lnTo>
                    <a:pt x="300" y="1432"/>
                  </a:lnTo>
                  <a:lnTo>
                    <a:pt x="300" y="1431"/>
                  </a:lnTo>
                  <a:lnTo>
                    <a:pt x="300" y="1428"/>
                  </a:lnTo>
                  <a:lnTo>
                    <a:pt x="302" y="1428"/>
                  </a:lnTo>
                  <a:lnTo>
                    <a:pt x="303" y="1428"/>
                  </a:lnTo>
                  <a:lnTo>
                    <a:pt x="304" y="1428"/>
                  </a:lnTo>
                  <a:lnTo>
                    <a:pt x="305" y="1429"/>
                  </a:lnTo>
                  <a:lnTo>
                    <a:pt x="307" y="1429"/>
                  </a:lnTo>
                  <a:lnTo>
                    <a:pt x="308" y="1429"/>
                  </a:lnTo>
                  <a:lnTo>
                    <a:pt x="308" y="1431"/>
                  </a:lnTo>
                  <a:lnTo>
                    <a:pt x="308" y="1429"/>
                  </a:lnTo>
                  <a:lnTo>
                    <a:pt x="309" y="1429"/>
                  </a:lnTo>
                  <a:lnTo>
                    <a:pt x="308" y="1428"/>
                  </a:lnTo>
                  <a:lnTo>
                    <a:pt x="308" y="1427"/>
                  </a:lnTo>
                  <a:lnTo>
                    <a:pt x="309" y="1426"/>
                  </a:lnTo>
                  <a:lnTo>
                    <a:pt x="310" y="1426"/>
                  </a:lnTo>
                  <a:lnTo>
                    <a:pt x="310" y="1427"/>
                  </a:lnTo>
                  <a:lnTo>
                    <a:pt x="312" y="1428"/>
                  </a:lnTo>
                  <a:lnTo>
                    <a:pt x="312" y="1429"/>
                  </a:lnTo>
                  <a:lnTo>
                    <a:pt x="312" y="1431"/>
                  </a:lnTo>
                  <a:lnTo>
                    <a:pt x="312" y="1432"/>
                  </a:lnTo>
                  <a:lnTo>
                    <a:pt x="313" y="1432"/>
                  </a:lnTo>
                  <a:lnTo>
                    <a:pt x="314" y="1432"/>
                  </a:lnTo>
                  <a:lnTo>
                    <a:pt x="313" y="1433"/>
                  </a:lnTo>
                  <a:lnTo>
                    <a:pt x="312" y="1433"/>
                  </a:lnTo>
                  <a:lnTo>
                    <a:pt x="312" y="1434"/>
                  </a:lnTo>
                  <a:lnTo>
                    <a:pt x="313" y="1434"/>
                  </a:lnTo>
                  <a:lnTo>
                    <a:pt x="313" y="1436"/>
                  </a:lnTo>
                  <a:lnTo>
                    <a:pt x="314" y="1436"/>
                  </a:lnTo>
                  <a:lnTo>
                    <a:pt x="315" y="1437"/>
                  </a:lnTo>
                  <a:lnTo>
                    <a:pt x="317" y="1437"/>
                  </a:lnTo>
                  <a:lnTo>
                    <a:pt x="318" y="1437"/>
                  </a:lnTo>
                  <a:lnTo>
                    <a:pt x="318" y="1436"/>
                  </a:lnTo>
                  <a:lnTo>
                    <a:pt x="319" y="1434"/>
                  </a:lnTo>
                  <a:lnTo>
                    <a:pt x="319" y="1433"/>
                  </a:lnTo>
                  <a:lnTo>
                    <a:pt x="320" y="1433"/>
                  </a:lnTo>
                  <a:lnTo>
                    <a:pt x="320" y="1434"/>
                  </a:lnTo>
                  <a:lnTo>
                    <a:pt x="322" y="1434"/>
                  </a:lnTo>
                  <a:lnTo>
                    <a:pt x="323" y="1436"/>
                  </a:lnTo>
                  <a:lnTo>
                    <a:pt x="324" y="1437"/>
                  </a:lnTo>
                  <a:lnTo>
                    <a:pt x="323" y="1438"/>
                  </a:lnTo>
                  <a:lnTo>
                    <a:pt x="324" y="1439"/>
                  </a:lnTo>
                  <a:lnTo>
                    <a:pt x="324" y="1441"/>
                  </a:lnTo>
                  <a:lnTo>
                    <a:pt x="325" y="1441"/>
                  </a:lnTo>
                  <a:lnTo>
                    <a:pt x="325" y="1439"/>
                  </a:lnTo>
                  <a:lnTo>
                    <a:pt x="327" y="1441"/>
                  </a:lnTo>
                  <a:lnTo>
                    <a:pt x="328" y="1441"/>
                  </a:lnTo>
                  <a:lnTo>
                    <a:pt x="329" y="1441"/>
                  </a:lnTo>
                  <a:lnTo>
                    <a:pt x="329" y="1442"/>
                  </a:lnTo>
                  <a:lnTo>
                    <a:pt x="329" y="1443"/>
                  </a:lnTo>
                  <a:lnTo>
                    <a:pt x="330" y="1444"/>
                  </a:lnTo>
                  <a:lnTo>
                    <a:pt x="332" y="1446"/>
                  </a:lnTo>
                  <a:lnTo>
                    <a:pt x="333" y="1446"/>
                  </a:lnTo>
                  <a:lnTo>
                    <a:pt x="334" y="1447"/>
                  </a:lnTo>
                  <a:lnTo>
                    <a:pt x="333" y="1447"/>
                  </a:lnTo>
                  <a:lnTo>
                    <a:pt x="333" y="1448"/>
                  </a:lnTo>
                  <a:lnTo>
                    <a:pt x="332" y="1448"/>
                  </a:lnTo>
                  <a:lnTo>
                    <a:pt x="332" y="1449"/>
                  </a:lnTo>
                  <a:lnTo>
                    <a:pt x="333" y="1451"/>
                  </a:lnTo>
                  <a:lnTo>
                    <a:pt x="334" y="1451"/>
                  </a:lnTo>
                  <a:lnTo>
                    <a:pt x="334" y="1452"/>
                  </a:lnTo>
                  <a:lnTo>
                    <a:pt x="335" y="1452"/>
                  </a:lnTo>
                  <a:lnTo>
                    <a:pt x="335" y="1453"/>
                  </a:lnTo>
                  <a:lnTo>
                    <a:pt x="335" y="1454"/>
                  </a:lnTo>
                  <a:lnTo>
                    <a:pt x="335" y="1456"/>
                  </a:lnTo>
                  <a:lnTo>
                    <a:pt x="335" y="1457"/>
                  </a:lnTo>
                  <a:lnTo>
                    <a:pt x="337" y="1458"/>
                  </a:lnTo>
                  <a:lnTo>
                    <a:pt x="337" y="1459"/>
                  </a:lnTo>
                  <a:lnTo>
                    <a:pt x="337" y="1461"/>
                  </a:lnTo>
                  <a:lnTo>
                    <a:pt x="338" y="1461"/>
                  </a:lnTo>
                  <a:lnTo>
                    <a:pt x="339" y="1461"/>
                  </a:lnTo>
                  <a:lnTo>
                    <a:pt x="339" y="1462"/>
                  </a:lnTo>
                  <a:lnTo>
                    <a:pt x="338" y="1463"/>
                  </a:lnTo>
                  <a:lnTo>
                    <a:pt x="337" y="1463"/>
                  </a:lnTo>
                  <a:lnTo>
                    <a:pt x="335" y="1464"/>
                  </a:lnTo>
                  <a:lnTo>
                    <a:pt x="335" y="1466"/>
                  </a:lnTo>
                  <a:lnTo>
                    <a:pt x="337" y="1467"/>
                  </a:lnTo>
                  <a:lnTo>
                    <a:pt x="337" y="1468"/>
                  </a:lnTo>
                  <a:lnTo>
                    <a:pt x="338" y="1468"/>
                  </a:lnTo>
                  <a:lnTo>
                    <a:pt x="338" y="1469"/>
                  </a:lnTo>
                  <a:lnTo>
                    <a:pt x="338" y="1471"/>
                  </a:lnTo>
                  <a:lnTo>
                    <a:pt x="338" y="1472"/>
                  </a:lnTo>
                  <a:lnTo>
                    <a:pt x="339" y="1473"/>
                  </a:lnTo>
                  <a:lnTo>
                    <a:pt x="340" y="1473"/>
                  </a:lnTo>
                  <a:lnTo>
                    <a:pt x="342" y="1474"/>
                  </a:lnTo>
                  <a:lnTo>
                    <a:pt x="343" y="1473"/>
                  </a:lnTo>
                  <a:lnTo>
                    <a:pt x="344" y="1472"/>
                  </a:lnTo>
                  <a:lnTo>
                    <a:pt x="345" y="1471"/>
                  </a:lnTo>
                  <a:lnTo>
                    <a:pt x="345" y="1469"/>
                  </a:lnTo>
                  <a:lnTo>
                    <a:pt x="347" y="1468"/>
                  </a:lnTo>
                  <a:lnTo>
                    <a:pt x="348" y="1468"/>
                  </a:lnTo>
                  <a:lnTo>
                    <a:pt x="348" y="1469"/>
                  </a:lnTo>
                  <a:lnTo>
                    <a:pt x="348" y="1471"/>
                  </a:lnTo>
                  <a:lnTo>
                    <a:pt x="347" y="1471"/>
                  </a:lnTo>
                  <a:lnTo>
                    <a:pt x="347" y="1472"/>
                  </a:lnTo>
                  <a:lnTo>
                    <a:pt x="347" y="1473"/>
                  </a:lnTo>
                  <a:lnTo>
                    <a:pt x="347" y="1474"/>
                  </a:lnTo>
                  <a:lnTo>
                    <a:pt x="348" y="1474"/>
                  </a:lnTo>
                  <a:lnTo>
                    <a:pt x="349" y="1474"/>
                  </a:lnTo>
                  <a:lnTo>
                    <a:pt x="350" y="1476"/>
                  </a:lnTo>
                  <a:lnTo>
                    <a:pt x="349" y="1477"/>
                  </a:lnTo>
                  <a:lnTo>
                    <a:pt x="349" y="1478"/>
                  </a:lnTo>
                  <a:lnTo>
                    <a:pt x="349" y="1479"/>
                  </a:lnTo>
                  <a:lnTo>
                    <a:pt x="350" y="1479"/>
                  </a:lnTo>
                  <a:lnTo>
                    <a:pt x="350" y="1481"/>
                  </a:lnTo>
                  <a:lnTo>
                    <a:pt x="352" y="1481"/>
                  </a:lnTo>
                  <a:lnTo>
                    <a:pt x="353" y="1479"/>
                  </a:lnTo>
                  <a:lnTo>
                    <a:pt x="354" y="1479"/>
                  </a:lnTo>
                  <a:lnTo>
                    <a:pt x="355" y="1479"/>
                  </a:lnTo>
                  <a:lnTo>
                    <a:pt x="354" y="1481"/>
                  </a:lnTo>
                  <a:lnTo>
                    <a:pt x="354" y="1482"/>
                  </a:lnTo>
                  <a:lnTo>
                    <a:pt x="354" y="1483"/>
                  </a:lnTo>
                  <a:lnTo>
                    <a:pt x="355" y="1483"/>
                  </a:lnTo>
                  <a:lnTo>
                    <a:pt x="357" y="1483"/>
                  </a:lnTo>
                  <a:lnTo>
                    <a:pt x="358" y="1482"/>
                  </a:lnTo>
                  <a:lnTo>
                    <a:pt x="358" y="1483"/>
                  </a:lnTo>
                  <a:lnTo>
                    <a:pt x="358" y="1484"/>
                  </a:lnTo>
                  <a:lnTo>
                    <a:pt x="357" y="1487"/>
                  </a:lnTo>
                  <a:lnTo>
                    <a:pt x="357" y="1488"/>
                  </a:lnTo>
                  <a:lnTo>
                    <a:pt x="355" y="1488"/>
                  </a:lnTo>
                  <a:lnTo>
                    <a:pt x="355" y="1489"/>
                  </a:lnTo>
                  <a:lnTo>
                    <a:pt x="355" y="1491"/>
                  </a:lnTo>
                  <a:lnTo>
                    <a:pt x="355" y="1492"/>
                  </a:lnTo>
                  <a:lnTo>
                    <a:pt x="357" y="1492"/>
                  </a:lnTo>
                  <a:lnTo>
                    <a:pt x="358" y="1493"/>
                  </a:lnTo>
                  <a:lnTo>
                    <a:pt x="359" y="1493"/>
                  </a:lnTo>
                  <a:lnTo>
                    <a:pt x="359" y="1494"/>
                  </a:lnTo>
                  <a:lnTo>
                    <a:pt x="359" y="1496"/>
                  </a:lnTo>
                  <a:lnTo>
                    <a:pt x="360" y="1497"/>
                  </a:lnTo>
                  <a:lnTo>
                    <a:pt x="360" y="1498"/>
                  </a:lnTo>
                  <a:lnTo>
                    <a:pt x="360" y="1499"/>
                  </a:lnTo>
                  <a:lnTo>
                    <a:pt x="362" y="1499"/>
                  </a:lnTo>
                  <a:lnTo>
                    <a:pt x="363" y="1498"/>
                  </a:lnTo>
                  <a:lnTo>
                    <a:pt x="364" y="1498"/>
                  </a:lnTo>
                  <a:lnTo>
                    <a:pt x="364" y="1497"/>
                  </a:lnTo>
                  <a:lnTo>
                    <a:pt x="363" y="1496"/>
                  </a:lnTo>
                  <a:lnTo>
                    <a:pt x="364" y="1496"/>
                  </a:lnTo>
                  <a:lnTo>
                    <a:pt x="365" y="1496"/>
                  </a:lnTo>
                  <a:lnTo>
                    <a:pt x="367" y="1496"/>
                  </a:lnTo>
                  <a:lnTo>
                    <a:pt x="367" y="1494"/>
                  </a:lnTo>
                  <a:lnTo>
                    <a:pt x="368" y="1494"/>
                  </a:lnTo>
                  <a:lnTo>
                    <a:pt x="369" y="1493"/>
                  </a:lnTo>
                  <a:lnTo>
                    <a:pt x="370" y="1493"/>
                  </a:lnTo>
                  <a:lnTo>
                    <a:pt x="372" y="1493"/>
                  </a:lnTo>
                  <a:lnTo>
                    <a:pt x="372" y="1491"/>
                  </a:lnTo>
                  <a:lnTo>
                    <a:pt x="372" y="1489"/>
                  </a:lnTo>
                  <a:lnTo>
                    <a:pt x="372" y="1488"/>
                  </a:lnTo>
                  <a:lnTo>
                    <a:pt x="372" y="1486"/>
                  </a:lnTo>
                  <a:lnTo>
                    <a:pt x="372" y="1483"/>
                  </a:lnTo>
                  <a:lnTo>
                    <a:pt x="373" y="1481"/>
                  </a:lnTo>
                  <a:lnTo>
                    <a:pt x="374" y="1479"/>
                  </a:lnTo>
                  <a:lnTo>
                    <a:pt x="374" y="1478"/>
                  </a:lnTo>
                  <a:lnTo>
                    <a:pt x="375" y="1477"/>
                  </a:lnTo>
                  <a:lnTo>
                    <a:pt x="377" y="1476"/>
                  </a:lnTo>
                  <a:lnTo>
                    <a:pt x="378" y="1474"/>
                  </a:lnTo>
                  <a:lnTo>
                    <a:pt x="378" y="1473"/>
                  </a:lnTo>
                  <a:lnTo>
                    <a:pt x="379" y="1472"/>
                  </a:lnTo>
                  <a:lnTo>
                    <a:pt x="380" y="1471"/>
                  </a:lnTo>
                  <a:lnTo>
                    <a:pt x="382" y="1469"/>
                  </a:lnTo>
                  <a:lnTo>
                    <a:pt x="383" y="1468"/>
                  </a:lnTo>
                  <a:lnTo>
                    <a:pt x="383" y="1467"/>
                  </a:lnTo>
                  <a:lnTo>
                    <a:pt x="384" y="1466"/>
                  </a:lnTo>
                  <a:lnTo>
                    <a:pt x="385" y="1464"/>
                  </a:lnTo>
                  <a:lnTo>
                    <a:pt x="385" y="1463"/>
                  </a:lnTo>
                  <a:lnTo>
                    <a:pt x="385" y="1462"/>
                  </a:lnTo>
                  <a:lnTo>
                    <a:pt x="387" y="1462"/>
                  </a:lnTo>
                  <a:lnTo>
                    <a:pt x="387" y="1461"/>
                  </a:lnTo>
                  <a:lnTo>
                    <a:pt x="388" y="1459"/>
                  </a:lnTo>
                  <a:lnTo>
                    <a:pt x="388" y="1458"/>
                  </a:lnTo>
                  <a:lnTo>
                    <a:pt x="389" y="1457"/>
                  </a:lnTo>
                  <a:lnTo>
                    <a:pt x="389" y="1456"/>
                  </a:lnTo>
                  <a:lnTo>
                    <a:pt x="389" y="1453"/>
                  </a:lnTo>
                  <a:lnTo>
                    <a:pt x="390" y="1453"/>
                  </a:lnTo>
                  <a:lnTo>
                    <a:pt x="390" y="1452"/>
                  </a:lnTo>
                  <a:lnTo>
                    <a:pt x="390" y="1451"/>
                  </a:lnTo>
                  <a:lnTo>
                    <a:pt x="390" y="1449"/>
                  </a:lnTo>
                  <a:lnTo>
                    <a:pt x="390" y="1448"/>
                  </a:lnTo>
                  <a:lnTo>
                    <a:pt x="392" y="1446"/>
                  </a:lnTo>
                  <a:lnTo>
                    <a:pt x="392" y="1444"/>
                  </a:lnTo>
                  <a:lnTo>
                    <a:pt x="392" y="1443"/>
                  </a:lnTo>
                  <a:lnTo>
                    <a:pt x="392" y="1442"/>
                  </a:lnTo>
                  <a:lnTo>
                    <a:pt x="392" y="1441"/>
                  </a:lnTo>
                  <a:lnTo>
                    <a:pt x="392" y="1439"/>
                  </a:lnTo>
                  <a:lnTo>
                    <a:pt x="392" y="1438"/>
                  </a:lnTo>
                  <a:lnTo>
                    <a:pt x="392" y="1437"/>
                  </a:lnTo>
                  <a:lnTo>
                    <a:pt x="392" y="1436"/>
                  </a:lnTo>
                  <a:lnTo>
                    <a:pt x="392" y="1434"/>
                  </a:lnTo>
                  <a:lnTo>
                    <a:pt x="392" y="1433"/>
                  </a:lnTo>
                  <a:lnTo>
                    <a:pt x="392" y="1431"/>
                  </a:lnTo>
                  <a:lnTo>
                    <a:pt x="392" y="1429"/>
                  </a:lnTo>
                  <a:lnTo>
                    <a:pt x="392" y="1428"/>
                  </a:lnTo>
                  <a:lnTo>
                    <a:pt x="392" y="1427"/>
                  </a:lnTo>
                  <a:lnTo>
                    <a:pt x="393" y="1426"/>
                  </a:lnTo>
                  <a:lnTo>
                    <a:pt x="393" y="1424"/>
                  </a:lnTo>
                  <a:lnTo>
                    <a:pt x="393" y="1423"/>
                  </a:lnTo>
                  <a:lnTo>
                    <a:pt x="393" y="1422"/>
                  </a:lnTo>
                  <a:lnTo>
                    <a:pt x="394" y="1421"/>
                  </a:lnTo>
                  <a:lnTo>
                    <a:pt x="393" y="1421"/>
                  </a:lnTo>
                  <a:lnTo>
                    <a:pt x="394" y="1419"/>
                  </a:lnTo>
                  <a:lnTo>
                    <a:pt x="394" y="1418"/>
                  </a:lnTo>
                  <a:lnTo>
                    <a:pt x="394" y="1417"/>
                  </a:lnTo>
                  <a:lnTo>
                    <a:pt x="394" y="1416"/>
                  </a:lnTo>
                  <a:lnTo>
                    <a:pt x="394" y="1414"/>
                  </a:lnTo>
                  <a:lnTo>
                    <a:pt x="393" y="1414"/>
                  </a:lnTo>
                  <a:lnTo>
                    <a:pt x="393" y="1413"/>
                  </a:lnTo>
                  <a:lnTo>
                    <a:pt x="393" y="1412"/>
                  </a:lnTo>
                  <a:lnTo>
                    <a:pt x="393" y="1411"/>
                  </a:lnTo>
                  <a:lnTo>
                    <a:pt x="393" y="1409"/>
                  </a:lnTo>
                  <a:lnTo>
                    <a:pt x="393" y="1408"/>
                  </a:lnTo>
                  <a:lnTo>
                    <a:pt x="393" y="1406"/>
                  </a:lnTo>
                  <a:lnTo>
                    <a:pt x="393" y="1404"/>
                  </a:lnTo>
                  <a:lnTo>
                    <a:pt x="393" y="1403"/>
                  </a:lnTo>
                  <a:lnTo>
                    <a:pt x="393" y="1402"/>
                  </a:lnTo>
                  <a:lnTo>
                    <a:pt x="393" y="1401"/>
                  </a:lnTo>
                  <a:lnTo>
                    <a:pt x="393" y="1399"/>
                  </a:lnTo>
                  <a:lnTo>
                    <a:pt x="393" y="1398"/>
                  </a:lnTo>
                  <a:lnTo>
                    <a:pt x="393" y="1397"/>
                  </a:lnTo>
                  <a:lnTo>
                    <a:pt x="394" y="1396"/>
                  </a:lnTo>
                  <a:lnTo>
                    <a:pt x="394" y="1394"/>
                  </a:lnTo>
                  <a:lnTo>
                    <a:pt x="394" y="1393"/>
                  </a:lnTo>
                  <a:lnTo>
                    <a:pt x="395" y="1392"/>
                  </a:lnTo>
                  <a:lnTo>
                    <a:pt x="395" y="1391"/>
                  </a:lnTo>
                  <a:lnTo>
                    <a:pt x="397" y="1389"/>
                  </a:lnTo>
                  <a:lnTo>
                    <a:pt x="397" y="1388"/>
                  </a:lnTo>
                  <a:lnTo>
                    <a:pt x="398" y="1387"/>
                  </a:lnTo>
                  <a:lnTo>
                    <a:pt x="399" y="1386"/>
                  </a:lnTo>
                  <a:lnTo>
                    <a:pt x="399" y="1384"/>
                  </a:lnTo>
                  <a:lnTo>
                    <a:pt x="399" y="1383"/>
                  </a:lnTo>
                  <a:lnTo>
                    <a:pt x="399" y="1382"/>
                  </a:lnTo>
                  <a:lnTo>
                    <a:pt x="399" y="1381"/>
                  </a:lnTo>
                  <a:lnTo>
                    <a:pt x="399" y="1379"/>
                  </a:lnTo>
                  <a:lnTo>
                    <a:pt x="399" y="1378"/>
                  </a:lnTo>
                  <a:lnTo>
                    <a:pt x="399" y="1377"/>
                  </a:lnTo>
                  <a:lnTo>
                    <a:pt x="399" y="1376"/>
                  </a:lnTo>
                  <a:lnTo>
                    <a:pt x="399" y="1374"/>
                  </a:lnTo>
                  <a:lnTo>
                    <a:pt x="400" y="1373"/>
                  </a:lnTo>
                  <a:lnTo>
                    <a:pt x="400" y="1371"/>
                  </a:lnTo>
                  <a:lnTo>
                    <a:pt x="400" y="1369"/>
                  </a:lnTo>
                  <a:lnTo>
                    <a:pt x="402" y="1368"/>
                  </a:lnTo>
                  <a:lnTo>
                    <a:pt x="402" y="1366"/>
                  </a:lnTo>
                  <a:lnTo>
                    <a:pt x="402" y="1364"/>
                  </a:lnTo>
                  <a:lnTo>
                    <a:pt x="402" y="1363"/>
                  </a:lnTo>
                  <a:lnTo>
                    <a:pt x="402" y="1362"/>
                  </a:lnTo>
                  <a:lnTo>
                    <a:pt x="402" y="1361"/>
                  </a:lnTo>
                  <a:lnTo>
                    <a:pt x="403" y="1359"/>
                  </a:lnTo>
                  <a:lnTo>
                    <a:pt x="403" y="1358"/>
                  </a:lnTo>
                  <a:lnTo>
                    <a:pt x="402" y="1358"/>
                  </a:lnTo>
                  <a:lnTo>
                    <a:pt x="402" y="1357"/>
                  </a:lnTo>
                  <a:lnTo>
                    <a:pt x="402" y="1356"/>
                  </a:lnTo>
                  <a:lnTo>
                    <a:pt x="402" y="1354"/>
                  </a:lnTo>
                  <a:lnTo>
                    <a:pt x="400" y="1354"/>
                  </a:lnTo>
                  <a:lnTo>
                    <a:pt x="400" y="1353"/>
                  </a:lnTo>
                  <a:lnTo>
                    <a:pt x="399" y="1353"/>
                  </a:lnTo>
                  <a:lnTo>
                    <a:pt x="399" y="1352"/>
                  </a:lnTo>
                  <a:lnTo>
                    <a:pt x="398" y="1351"/>
                  </a:lnTo>
                  <a:lnTo>
                    <a:pt x="398" y="1349"/>
                  </a:lnTo>
                  <a:lnTo>
                    <a:pt x="397" y="1349"/>
                  </a:lnTo>
                  <a:lnTo>
                    <a:pt x="397" y="1348"/>
                  </a:lnTo>
                  <a:lnTo>
                    <a:pt x="397" y="1347"/>
                  </a:lnTo>
                  <a:lnTo>
                    <a:pt x="397" y="1346"/>
                  </a:lnTo>
                  <a:lnTo>
                    <a:pt x="397" y="1344"/>
                  </a:lnTo>
                  <a:lnTo>
                    <a:pt x="397" y="1343"/>
                  </a:lnTo>
                  <a:lnTo>
                    <a:pt x="397" y="1342"/>
                  </a:lnTo>
                  <a:lnTo>
                    <a:pt x="397" y="1341"/>
                  </a:lnTo>
                  <a:lnTo>
                    <a:pt x="395" y="1339"/>
                  </a:lnTo>
                  <a:lnTo>
                    <a:pt x="395" y="1338"/>
                  </a:lnTo>
                  <a:lnTo>
                    <a:pt x="395" y="1337"/>
                  </a:lnTo>
                  <a:lnTo>
                    <a:pt x="395" y="1336"/>
                  </a:lnTo>
                  <a:lnTo>
                    <a:pt x="397" y="1336"/>
                  </a:lnTo>
                  <a:lnTo>
                    <a:pt x="397" y="1334"/>
                  </a:lnTo>
                  <a:lnTo>
                    <a:pt x="397" y="1333"/>
                  </a:lnTo>
                  <a:lnTo>
                    <a:pt x="398" y="1332"/>
                  </a:lnTo>
                  <a:lnTo>
                    <a:pt x="398" y="1331"/>
                  </a:lnTo>
                  <a:lnTo>
                    <a:pt x="398" y="1329"/>
                  </a:lnTo>
                  <a:lnTo>
                    <a:pt x="398" y="1328"/>
                  </a:lnTo>
                  <a:lnTo>
                    <a:pt x="399" y="1327"/>
                  </a:lnTo>
                  <a:lnTo>
                    <a:pt x="400" y="1326"/>
                  </a:lnTo>
                  <a:lnTo>
                    <a:pt x="400" y="1324"/>
                  </a:lnTo>
                  <a:lnTo>
                    <a:pt x="402" y="1324"/>
                  </a:lnTo>
                  <a:lnTo>
                    <a:pt x="403" y="1324"/>
                  </a:lnTo>
                  <a:lnTo>
                    <a:pt x="403" y="1323"/>
                  </a:lnTo>
                  <a:lnTo>
                    <a:pt x="404" y="1323"/>
                  </a:lnTo>
                  <a:lnTo>
                    <a:pt x="404" y="1322"/>
                  </a:lnTo>
                  <a:lnTo>
                    <a:pt x="405" y="1322"/>
                  </a:lnTo>
                  <a:lnTo>
                    <a:pt x="407" y="1320"/>
                  </a:lnTo>
                  <a:lnTo>
                    <a:pt x="408" y="1320"/>
                  </a:lnTo>
                  <a:lnTo>
                    <a:pt x="409" y="1320"/>
                  </a:lnTo>
                  <a:lnTo>
                    <a:pt x="409" y="1319"/>
                  </a:lnTo>
                  <a:lnTo>
                    <a:pt x="412" y="1318"/>
                  </a:lnTo>
                  <a:lnTo>
                    <a:pt x="413" y="1318"/>
                  </a:lnTo>
                  <a:lnTo>
                    <a:pt x="413" y="1317"/>
                  </a:lnTo>
                  <a:lnTo>
                    <a:pt x="414" y="1317"/>
                  </a:lnTo>
                  <a:lnTo>
                    <a:pt x="415" y="1317"/>
                  </a:lnTo>
                  <a:lnTo>
                    <a:pt x="417" y="1317"/>
                  </a:lnTo>
                  <a:lnTo>
                    <a:pt x="418" y="1315"/>
                  </a:lnTo>
                  <a:lnTo>
                    <a:pt x="419" y="1315"/>
                  </a:lnTo>
                  <a:lnTo>
                    <a:pt x="420" y="1314"/>
                  </a:lnTo>
                  <a:lnTo>
                    <a:pt x="422" y="1314"/>
                  </a:lnTo>
                  <a:lnTo>
                    <a:pt x="423" y="1314"/>
                  </a:lnTo>
                  <a:lnTo>
                    <a:pt x="424" y="1314"/>
                  </a:lnTo>
                  <a:lnTo>
                    <a:pt x="424" y="1313"/>
                  </a:lnTo>
                  <a:lnTo>
                    <a:pt x="425" y="1313"/>
                  </a:lnTo>
                  <a:lnTo>
                    <a:pt x="427" y="1313"/>
                  </a:lnTo>
                  <a:lnTo>
                    <a:pt x="428" y="1313"/>
                  </a:lnTo>
                  <a:lnTo>
                    <a:pt x="428" y="1312"/>
                  </a:lnTo>
                  <a:lnTo>
                    <a:pt x="429" y="1312"/>
                  </a:lnTo>
                  <a:lnTo>
                    <a:pt x="429" y="1313"/>
                  </a:lnTo>
                  <a:lnTo>
                    <a:pt x="430" y="1313"/>
                  </a:lnTo>
                  <a:lnTo>
                    <a:pt x="432" y="1313"/>
                  </a:lnTo>
                  <a:lnTo>
                    <a:pt x="433" y="1313"/>
                  </a:lnTo>
                  <a:lnTo>
                    <a:pt x="434" y="1313"/>
                  </a:lnTo>
                  <a:lnTo>
                    <a:pt x="435" y="1313"/>
                  </a:lnTo>
                  <a:lnTo>
                    <a:pt x="437" y="1314"/>
                  </a:lnTo>
                  <a:lnTo>
                    <a:pt x="438" y="1314"/>
                  </a:lnTo>
                  <a:lnTo>
                    <a:pt x="439" y="1314"/>
                  </a:lnTo>
                  <a:lnTo>
                    <a:pt x="440" y="1314"/>
                  </a:lnTo>
                  <a:lnTo>
                    <a:pt x="442" y="1314"/>
                  </a:lnTo>
                  <a:lnTo>
                    <a:pt x="443" y="1314"/>
                  </a:lnTo>
                  <a:lnTo>
                    <a:pt x="443" y="1315"/>
                  </a:lnTo>
                  <a:lnTo>
                    <a:pt x="444" y="1315"/>
                  </a:lnTo>
                  <a:lnTo>
                    <a:pt x="444" y="1314"/>
                  </a:lnTo>
                  <a:lnTo>
                    <a:pt x="445" y="1314"/>
                  </a:lnTo>
                  <a:lnTo>
                    <a:pt x="445" y="1313"/>
                  </a:lnTo>
                  <a:lnTo>
                    <a:pt x="447" y="1312"/>
                  </a:lnTo>
                  <a:lnTo>
                    <a:pt x="447" y="1310"/>
                  </a:lnTo>
                  <a:lnTo>
                    <a:pt x="447" y="1309"/>
                  </a:lnTo>
                  <a:lnTo>
                    <a:pt x="448" y="1308"/>
                  </a:lnTo>
                  <a:lnTo>
                    <a:pt x="448" y="1307"/>
                  </a:lnTo>
                  <a:lnTo>
                    <a:pt x="449" y="1307"/>
                  </a:lnTo>
                  <a:lnTo>
                    <a:pt x="450" y="1305"/>
                  </a:lnTo>
                  <a:lnTo>
                    <a:pt x="452" y="1305"/>
                  </a:lnTo>
                  <a:lnTo>
                    <a:pt x="452" y="1304"/>
                  </a:lnTo>
                  <a:lnTo>
                    <a:pt x="453" y="1303"/>
                  </a:lnTo>
                  <a:lnTo>
                    <a:pt x="453" y="1302"/>
                  </a:lnTo>
                  <a:lnTo>
                    <a:pt x="454" y="1300"/>
                  </a:lnTo>
                  <a:lnTo>
                    <a:pt x="454" y="1299"/>
                  </a:lnTo>
                  <a:lnTo>
                    <a:pt x="454" y="1298"/>
                  </a:lnTo>
                  <a:lnTo>
                    <a:pt x="456" y="1297"/>
                  </a:lnTo>
                  <a:lnTo>
                    <a:pt x="457" y="1295"/>
                  </a:lnTo>
                  <a:lnTo>
                    <a:pt x="458" y="1294"/>
                  </a:lnTo>
                  <a:lnTo>
                    <a:pt x="459" y="1293"/>
                  </a:lnTo>
                  <a:lnTo>
                    <a:pt x="459" y="1292"/>
                  </a:lnTo>
                  <a:lnTo>
                    <a:pt x="461" y="1292"/>
                  </a:lnTo>
                  <a:lnTo>
                    <a:pt x="462" y="1290"/>
                  </a:lnTo>
                  <a:lnTo>
                    <a:pt x="462" y="1289"/>
                  </a:lnTo>
                  <a:lnTo>
                    <a:pt x="462" y="1288"/>
                  </a:lnTo>
                  <a:lnTo>
                    <a:pt x="463" y="1287"/>
                  </a:lnTo>
                  <a:lnTo>
                    <a:pt x="463" y="1285"/>
                  </a:lnTo>
                  <a:lnTo>
                    <a:pt x="463" y="1284"/>
                  </a:lnTo>
                  <a:lnTo>
                    <a:pt x="462" y="1283"/>
                  </a:lnTo>
                  <a:lnTo>
                    <a:pt x="462" y="1282"/>
                  </a:lnTo>
                  <a:lnTo>
                    <a:pt x="462" y="1280"/>
                  </a:lnTo>
                  <a:lnTo>
                    <a:pt x="462" y="1279"/>
                  </a:lnTo>
                  <a:lnTo>
                    <a:pt x="462" y="1278"/>
                  </a:lnTo>
                  <a:lnTo>
                    <a:pt x="462" y="1277"/>
                  </a:lnTo>
                  <a:lnTo>
                    <a:pt x="462" y="1275"/>
                  </a:lnTo>
                  <a:lnTo>
                    <a:pt x="461" y="1275"/>
                  </a:lnTo>
                  <a:lnTo>
                    <a:pt x="461" y="1274"/>
                  </a:lnTo>
                  <a:lnTo>
                    <a:pt x="461" y="1273"/>
                  </a:lnTo>
                  <a:lnTo>
                    <a:pt x="459" y="1272"/>
                  </a:lnTo>
                  <a:lnTo>
                    <a:pt x="459" y="1270"/>
                  </a:lnTo>
                  <a:lnTo>
                    <a:pt x="459" y="1269"/>
                  </a:lnTo>
                  <a:lnTo>
                    <a:pt x="458" y="1268"/>
                  </a:lnTo>
                  <a:lnTo>
                    <a:pt x="458" y="1267"/>
                  </a:lnTo>
                  <a:lnTo>
                    <a:pt x="458" y="1265"/>
                  </a:lnTo>
                  <a:lnTo>
                    <a:pt x="457" y="1264"/>
                  </a:lnTo>
                  <a:lnTo>
                    <a:pt x="457" y="1263"/>
                  </a:lnTo>
                  <a:lnTo>
                    <a:pt x="457" y="1262"/>
                  </a:lnTo>
                  <a:lnTo>
                    <a:pt x="456" y="1259"/>
                  </a:lnTo>
                  <a:lnTo>
                    <a:pt x="456" y="1258"/>
                  </a:lnTo>
                  <a:lnTo>
                    <a:pt x="456" y="1257"/>
                  </a:lnTo>
                  <a:lnTo>
                    <a:pt x="456" y="1255"/>
                  </a:lnTo>
                  <a:lnTo>
                    <a:pt x="454" y="1255"/>
                  </a:lnTo>
                  <a:lnTo>
                    <a:pt x="454" y="1254"/>
                  </a:lnTo>
                  <a:lnTo>
                    <a:pt x="453" y="1253"/>
                  </a:lnTo>
                  <a:lnTo>
                    <a:pt x="453" y="1252"/>
                  </a:lnTo>
                  <a:lnTo>
                    <a:pt x="453" y="1250"/>
                  </a:lnTo>
                  <a:lnTo>
                    <a:pt x="453" y="1249"/>
                  </a:lnTo>
                  <a:lnTo>
                    <a:pt x="453" y="1248"/>
                  </a:lnTo>
                  <a:lnTo>
                    <a:pt x="453" y="1244"/>
                  </a:lnTo>
                  <a:lnTo>
                    <a:pt x="453" y="1243"/>
                  </a:lnTo>
                  <a:lnTo>
                    <a:pt x="453" y="1242"/>
                  </a:lnTo>
                  <a:lnTo>
                    <a:pt x="454" y="1240"/>
                  </a:lnTo>
                  <a:lnTo>
                    <a:pt x="456" y="1239"/>
                  </a:lnTo>
                  <a:lnTo>
                    <a:pt x="456" y="1238"/>
                  </a:lnTo>
                  <a:lnTo>
                    <a:pt x="456" y="1237"/>
                  </a:lnTo>
                  <a:lnTo>
                    <a:pt x="454" y="1237"/>
                  </a:lnTo>
                  <a:lnTo>
                    <a:pt x="453" y="1235"/>
                  </a:lnTo>
                  <a:lnTo>
                    <a:pt x="452" y="1234"/>
                  </a:lnTo>
                  <a:lnTo>
                    <a:pt x="450" y="1234"/>
                  </a:lnTo>
                  <a:lnTo>
                    <a:pt x="449" y="1233"/>
                  </a:lnTo>
                  <a:lnTo>
                    <a:pt x="448" y="1233"/>
                  </a:lnTo>
                  <a:lnTo>
                    <a:pt x="447" y="1232"/>
                  </a:lnTo>
                  <a:lnTo>
                    <a:pt x="445" y="1232"/>
                  </a:lnTo>
                  <a:lnTo>
                    <a:pt x="444" y="1232"/>
                  </a:lnTo>
                  <a:lnTo>
                    <a:pt x="443" y="1232"/>
                  </a:lnTo>
                  <a:lnTo>
                    <a:pt x="442" y="1230"/>
                  </a:lnTo>
                  <a:lnTo>
                    <a:pt x="440" y="1232"/>
                  </a:lnTo>
                  <a:lnTo>
                    <a:pt x="439" y="1232"/>
                  </a:lnTo>
                  <a:lnTo>
                    <a:pt x="438" y="1230"/>
                  </a:lnTo>
                  <a:lnTo>
                    <a:pt x="437" y="1232"/>
                  </a:lnTo>
                  <a:lnTo>
                    <a:pt x="435" y="1232"/>
                  </a:lnTo>
                  <a:lnTo>
                    <a:pt x="435" y="1230"/>
                  </a:lnTo>
                  <a:lnTo>
                    <a:pt x="434" y="1230"/>
                  </a:lnTo>
                  <a:lnTo>
                    <a:pt x="434" y="1229"/>
                  </a:lnTo>
                  <a:lnTo>
                    <a:pt x="434" y="1228"/>
                  </a:lnTo>
                  <a:lnTo>
                    <a:pt x="434" y="1227"/>
                  </a:lnTo>
                  <a:lnTo>
                    <a:pt x="434" y="1225"/>
                  </a:lnTo>
                  <a:lnTo>
                    <a:pt x="434" y="1224"/>
                  </a:lnTo>
                  <a:lnTo>
                    <a:pt x="434" y="1223"/>
                  </a:lnTo>
                  <a:lnTo>
                    <a:pt x="434" y="1222"/>
                  </a:lnTo>
                  <a:lnTo>
                    <a:pt x="434" y="1220"/>
                  </a:lnTo>
                  <a:lnTo>
                    <a:pt x="434" y="1219"/>
                  </a:lnTo>
                  <a:lnTo>
                    <a:pt x="434" y="1218"/>
                  </a:lnTo>
                  <a:lnTo>
                    <a:pt x="434" y="1217"/>
                  </a:lnTo>
                  <a:lnTo>
                    <a:pt x="434" y="1215"/>
                  </a:lnTo>
                  <a:lnTo>
                    <a:pt x="434" y="1214"/>
                  </a:lnTo>
                  <a:lnTo>
                    <a:pt x="434" y="1213"/>
                  </a:lnTo>
                  <a:lnTo>
                    <a:pt x="434" y="1212"/>
                  </a:lnTo>
                  <a:lnTo>
                    <a:pt x="433" y="1212"/>
                  </a:lnTo>
                  <a:lnTo>
                    <a:pt x="434" y="1210"/>
                  </a:lnTo>
                  <a:lnTo>
                    <a:pt x="434" y="1209"/>
                  </a:lnTo>
                  <a:lnTo>
                    <a:pt x="434" y="1208"/>
                  </a:lnTo>
                  <a:lnTo>
                    <a:pt x="434" y="1207"/>
                  </a:lnTo>
                  <a:lnTo>
                    <a:pt x="434" y="1205"/>
                  </a:lnTo>
                  <a:lnTo>
                    <a:pt x="434" y="1204"/>
                  </a:lnTo>
                  <a:lnTo>
                    <a:pt x="434" y="1203"/>
                  </a:lnTo>
                  <a:lnTo>
                    <a:pt x="434" y="1202"/>
                  </a:lnTo>
                  <a:lnTo>
                    <a:pt x="435" y="1202"/>
                  </a:lnTo>
                  <a:lnTo>
                    <a:pt x="435" y="1200"/>
                  </a:lnTo>
                  <a:lnTo>
                    <a:pt x="435" y="1199"/>
                  </a:lnTo>
                  <a:lnTo>
                    <a:pt x="437" y="1199"/>
                  </a:lnTo>
                  <a:lnTo>
                    <a:pt x="438" y="1198"/>
                  </a:lnTo>
                  <a:lnTo>
                    <a:pt x="438" y="1197"/>
                  </a:lnTo>
                  <a:lnTo>
                    <a:pt x="438" y="1195"/>
                  </a:lnTo>
                  <a:lnTo>
                    <a:pt x="438" y="1194"/>
                  </a:lnTo>
                  <a:lnTo>
                    <a:pt x="438" y="1193"/>
                  </a:lnTo>
                  <a:lnTo>
                    <a:pt x="438" y="1192"/>
                  </a:lnTo>
                  <a:lnTo>
                    <a:pt x="439" y="1190"/>
                  </a:lnTo>
                  <a:lnTo>
                    <a:pt x="440" y="1190"/>
                  </a:lnTo>
                  <a:lnTo>
                    <a:pt x="440" y="1189"/>
                  </a:lnTo>
                  <a:lnTo>
                    <a:pt x="442" y="1189"/>
                  </a:lnTo>
                  <a:lnTo>
                    <a:pt x="442" y="1188"/>
                  </a:lnTo>
                  <a:lnTo>
                    <a:pt x="443" y="1188"/>
                  </a:lnTo>
                  <a:lnTo>
                    <a:pt x="443" y="1187"/>
                  </a:lnTo>
                  <a:lnTo>
                    <a:pt x="444" y="1187"/>
                  </a:lnTo>
                  <a:lnTo>
                    <a:pt x="444" y="1185"/>
                  </a:lnTo>
                  <a:lnTo>
                    <a:pt x="444" y="1184"/>
                  </a:lnTo>
                  <a:lnTo>
                    <a:pt x="443" y="1184"/>
                  </a:lnTo>
                  <a:lnTo>
                    <a:pt x="443" y="1183"/>
                  </a:lnTo>
                  <a:lnTo>
                    <a:pt x="442" y="1183"/>
                  </a:lnTo>
                  <a:lnTo>
                    <a:pt x="440" y="1182"/>
                  </a:lnTo>
                  <a:lnTo>
                    <a:pt x="439" y="1182"/>
                  </a:lnTo>
                  <a:lnTo>
                    <a:pt x="438" y="1180"/>
                  </a:lnTo>
                  <a:lnTo>
                    <a:pt x="437" y="1180"/>
                  </a:lnTo>
                  <a:lnTo>
                    <a:pt x="435" y="1180"/>
                  </a:lnTo>
                  <a:lnTo>
                    <a:pt x="434" y="1179"/>
                  </a:lnTo>
                  <a:lnTo>
                    <a:pt x="432" y="1179"/>
                  </a:lnTo>
                  <a:lnTo>
                    <a:pt x="430" y="1178"/>
                  </a:lnTo>
                  <a:lnTo>
                    <a:pt x="429" y="1178"/>
                  </a:lnTo>
                  <a:lnTo>
                    <a:pt x="428" y="1177"/>
                  </a:lnTo>
                  <a:lnTo>
                    <a:pt x="427" y="1177"/>
                  </a:lnTo>
                  <a:lnTo>
                    <a:pt x="425" y="1175"/>
                  </a:lnTo>
                  <a:lnTo>
                    <a:pt x="424" y="1174"/>
                  </a:lnTo>
                  <a:lnTo>
                    <a:pt x="423" y="1174"/>
                  </a:lnTo>
                  <a:lnTo>
                    <a:pt x="422" y="1174"/>
                  </a:lnTo>
                  <a:lnTo>
                    <a:pt x="420" y="1174"/>
                  </a:lnTo>
                  <a:lnTo>
                    <a:pt x="419" y="1174"/>
                  </a:lnTo>
                  <a:lnTo>
                    <a:pt x="419" y="1173"/>
                  </a:lnTo>
                  <a:lnTo>
                    <a:pt x="420" y="1173"/>
                  </a:lnTo>
                  <a:lnTo>
                    <a:pt x="420" y="1172"/>
                  </a:lnTo>
                  <a:lnTo>
                    <a:pt x="420" y="1170"/>
                  </a:lnTo>
                  <a:lnTo>
                    <a:pt x="420" y="1169"/>
                  </a:lnTo>
                  <a:lnTo>
                    <a:pt x="422" y="1168"/>
                  </a:lnTo>
                  <a:lnTo>
                    <a:pt x="420" y="1167"/>
                  </a:lnTo>
                  <a:lnTo>
                    <a:pt x="420" y="1165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2"/>
                  </a:lnTo>
                  <a:lnTo>
                    <a:pt x="419" y="1160"/>
                  </a:lnTo>
                  <a:lnTo>
                    <a:pt x="419" y="1158"/>
                  </a:lnTo>
                  <a:lnTo>
                    <a:pt x="420" y="1158"/>
                  </a:lnTo>
                  <a:lnTo>
                    <a:pt x="422" y="1157"/>
                  </a:lnTo>
                  <a:lnTo>
                    <a:pt x="423" y="1157"/>
                  </a:lnTo>
                  <a:lnTo>
                    <a:pt x="424" y="1157"/>
                  </a:lnTo>
                  <a:lnTo>
                    <a:pt x="424" y="1155"/>
                  </a:lnTo>
                  <a:lnTo>
                    <a:pt x="425" y="1155"/>
                  </a:lnTo>
                  <a:lnTo>
                    <a:pt x="427" y="1155"/>
                  </a:lnTo>
                  <a:lnTo>
                    <a:pt x="427" y="1154"/>
                  </a:lnTo>
                  <a:lnTo>
                    <a:pt x="428" y="1154"/>
                  </a:lnTo>
                  <a:lnTo>
                    <a:pt x="429" y="1153"/>
                  </a:lnTo>
                  <a:lnTo>
                    <a:pt x="430" y="1153"/>
                  </a:lnTo>
                  <a:lnTo>
                    <a:pt x="430" y="1152"/>
                  </a:lnTo>
                  <a:lnTo>
                    <a:pt x="432" y="1152"/>
                  </a:lnTo>
                  <a:lnTo>
                    <a:pt x="432" y="1150"/>
                  </a:lnTo>
                  <a:lnTo>
                    <a:pt x="433" y="1149"/>
                  </a:lnTo>
                  <a:lnTo>
                    <a:pt x="433" y="1148"/>
                  </a:lnTo>
                  <a:lnTo>
                    <a:pt x="433" y="1147"/>
                  </a:lnTo>
                  <a:lnTo>
                    <a:pt x="433" y="1145"/>
                  </a:lnTo>
                  <a:lnTo>
                    <a:pt x="433" y="1144"/>
                  </a:lnTo>
                  <a:lnTo>
                    <a:pt x="433" y="1143"/>
                  </a:lnTo>
                  <a:lnTo>
                    <a:pt x="434" y="1142"/>
                  </a:lnTo>
                  <a:lnTo>
                    <a:pt x="434" y="1140"/>
                  </a:lnTo>
                  <a:lnTo>
                    <a:pt x="434" y="1139"/>
                  </a:lnTo>
                  <a:lnTo>
                    <a:pt x="434" y="1138"/>
                  </a:lnTo>
                  <a:lnTo>
                    <a:pt x="435" y="1137"/>
                  </a:lnTo>
                  <a:lnTo>
                    <a:pt x="435" y="1135"/>
                  </a:lnTo>
                  <a:lnTo>
                    <a:pt x="435" y="1134"/>
                  </a:lnTo>
                  <a:lnTo>
                    <a:pt x="437" y="1134"/>
                  </a:lnTo>
                  <a:lnTo>
                    <a:pt x="438" y="1133"/>
                  </a:lnTo>
                  <a:lnTo>
                    <a:pt x="439" y="1133"/>
                  </a:lnTo>
                  <a:lnTo>
                    <a:pt x="440" y="1132"/>
                  </a:lnTo>
                  <a:lnTo>
                    <a:pt x="442" y="1132"/>
                  </a:lnTo>
                  <a:lnTo>
                    <a:pt x="443" y="1132"/>
                  </a:lnTo>
                  <a:lnTo>
                    <a:pt x="444" y="1133"/>
                  </a:lnTo>
                  <a:lnTo>
                    <a:pt x="445" y="1133"/>
                  </a:lnTo>
                  <a:lnTo>
                    <a:pt x="447" y="1134"/>
                  </a:lnTo>
                  <a:lnTo>
                    <a:pt x="448" y="1135"/>
                  </a:lnTo>
                  <a:lnTo>
                    <a:pt x="449" y="1135"/>
                  </a:lnTo>
                  <a:lnTo>
                    <a:pt x="450" y="1137"/>
                  </a:lnTo>
                  <a:lnTo>
                    <a:pt x="452" y="1137"/>
                  </a:lnTo>
                  <a:lnTo>
                    <a:pt x="453" y="1137"/>
                  </a:lnTo>
                  <a:lnTo>
                    <a:pt x="454" y="1137"/>
                  </a:lnTo>
                  <a:lnTo>
                    <a:pt x="456" y="1138"/>
                  </a:lnTo>
                  <a:lnTo>
                    <a:pt x="457" y="1137"/>
                  </a:lnTo>
                  <a:lnTo>
                    <a:pt x="458" y="1137"/>
                  </a:lnTo>
                  <a:lnTo>
                    <a:pt x="459" y="1137"/>
                  </a:lnTo>
                  <a:lnTo>
                    <a:pt x="459" y="1135"/>
                  </a:lnTo>
                  <a:lnTo>
                    <a:pt x="461" y="1135"/>
                  </a:lnTo>
                  <a:lnTo>
                    <a:pt x="459" y="1135"/>
                  </a:lnTo>
                  <a:lnTo>
                    <a:pt x="459" y="1134"/>
                  </a:lnTo>
                  <a:lnTo>
                    <a:pt x="459" y="1133"/>
                  </a:lnTo>
                  <a:lnTo>
                    <a:pt x="458" y="1132"/>
                  </a:lnTo>
                  <a:lnTo>
                    <a:pt x="458" y="1130"/>
                  </a:lnTo>
                  <a:lnTo>
                    <a:pt x="457" y="1129"/>
                  </a:lnTo>
                  <a:lnTo>
                    <a:pt x="457" y="1128"/>
                  </a:lnTo>
                  <a:lnTo>
                    <a:pt x="457" y="1127"/>
                  </a:lnTo>
                  <a:lnTo>
                    <a:pt x="457" y="1125"/>
                  </a:lnTo>
                  <a:lnTo>
                    <a:pt x="456" y="1124"/>
                  </a:lnTo>
                  <a:lnTo>
                    <a:pt x="456" y="1123"/>
                  </a:lnTo>
                  <a:lnTo>
                    <a:pt x="456" y="1122"/>
                  </a:lnTo>
                  <a:lnTo>
                    <a:pt x="456" y="1120"/>
                  </a:lnTo>
                  <a:lnTo>
                    <a:pt x="454" y="1120"/>
                  </a:lnTo>
                  <a:lnTo>
                    <a:pt x="454" y="1119"/>
                  </a:lnTo>
                  <a:lnTo>
                    <a:pt x="454" y="1118"/>
                  </a:lnTo>
                  <a:lnTo>
                    <a:pt x="454" y="1117"/>
                  </a:lnTo>
                  <a:lnTo>
                    <a:pt x="454" y="1115"/>
                  </a:lnTo>
                  <a:lnTo>
                    <a:pt x="454" y="1114"/>
                  </a:lnTo>
                  <a:lnTo>
                    <a:pt x="454" y="1113"/>
                  </a:lnTo>
                  <a:lnTo>
                    <a:pt x="456" y="1111"/>
                  </a:lnTo>
                  <a:lnTo>
                    <a:pt x="456" y="1110"/>
                  </a:lnTo>
                  <a:lnTo>
                    <a:pt x="456" y="1109"/>
                  </a:lnTo>
                  <a:lnTo>
                    <a:pt x="457" y="1109"/>
                  </a:lnTo>
                  <a:lnTo>
                    <a:pt x="457" y="1108"/>
                  </a:lnTo>
                  <a:lnTo>
                    <a:pt x="457" y="1106"/>
                  </a:lnTo>
                  <a:lnTo>
                    <a:pt x="458" y="1106"/>
                  </a:lnTo>
                  <a:lnTo>
                    <a:pt x="458" y="1105"/>
                  </a:lnTo>
                  <a:lnTo>
                    <a:pt x="458" y="1104"/>
                  </a:lnTo>
                  <a:lnTo>
                    <a:pt x="458" y="1103"/>
                  </a:lnTo>
                  <a:lnTo>
                    <a:pt x="459" y="1103"/>
                  </a:lnTo>
                  <a:lnTo>
                    <a:pt x="459" y="1101"/>
                  </a:lnTo>
                  <a:lnTo>
                    <a:pt x="459" y="1100"/>
                  </a:lnTo>
                  <a:lnTo>
                    <a:pt x="459" y="1099"/>
                  </a:lnTo>
                  <a:lnTo>
                    <a:pt x="461" y="1099"/>
                  </a:lnTo>
                  <a:lnTo>
                    <a:pt x="461" y="1098"/>
                  </a:lnTo>
                  <a:lnTo>
                    <a:pt x="461" y="1096"/>
                  </a:lnTo>
                  <a:lnTo>
                    <a:pt x="461" y="1095"/>
                  </a:lnTo>
                  <a:lnTo>
                    <a:pt x="461" y="1094"/>
                  </a:lnTo>
                  <a:lnTo>
                    <a:pt x="461" y="1093"/>
                  </a:lnTo>
                  <a:lnTo>
                    <a:pt x="459" y="1093"/>
                  </a:lnTo>
                  <a:lnTo>
                    <a:pt x="459" y="1091"/>
                  </a:lnTo>
                  <a:lnTo>
                    <a:pt x="459" y="1090"/>
                  </a:lnTo>
                  <a:lnTo>
                    <a:pt x="459" y="1089"/>
                  </a:lnTo>
                  <a:lnTo>
                    <a:pt x="458" y="1089"/>
                  </a:lnTo>
                  <a:lnTo>
                    <a:pt x="458" y="1088"/>
                  </a:lnTo>
                  <a:lnTo>
                    <a:pt x="458" y="1086"/>
                  </a:lnTo>
                  <a:lnTo>
                    <a:pt x="458" y="1085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3"/>
                  </a:lnTo>
                  <a:lnTo>
                    <a:pt x="456" y="1083"/>
                  </a:lnTo>
                  <a:lnTo>
                    <a:pt x="456" y="1081"/>
                  </a:lnTo>
                  <a:lnTo>
                    <a:pt x="454" y="1080"/>
                  </a:lnTo>
                  <a:lnTo>
                    <a:pt x="453" y="1079"/>
                  </a:lnTo>
                  <a:lnTo>
                    <a:pt x="453" y="1078"/>
                  </a:lnTo>
                  <a:lnTo>
                    <a:pt x="452" y="1078"/>
                  </a:lnTo>
                  <a:lnTo>
                    <a:pt x="452" y="1076"/>
                  </a:lnTo>
                  <a:lnTo>
                    <a:pt x="450" y="1075"/>
                  </a:lnTo>
                  <a:lnTo>
                    <a:pt x="449" y="1074"/>
                  </a:lnTo>
                  <a:lnTo>
                    <a:pt x="448" y="1073"/>
                  </a:lnTo>
                  <a:lnTo>
                    <a:pt x="448" y="1071"/>
                  </a:lnTo>
                  <a:lnTo>
                    <a:pt x="447" y="1071"/>
                  </a:lnTo>
                  <a:lnTo>
                    <a:pt x="447" y="1070"/>
                  </a:lnTo>
                  <a:lnTo>
                    <a:pt x="445" y="1069"/>
                  </a:lnTo>
                  <a:lnTo>
                    <a:pt x="444" y="1068"/>
                  </a:lnTo>
                  <a:lnTo>
                    <a:pt x="443" y="1066"/>
                  </a:lnTo>
                  <a:lnTo>
                    <a:pt x="443" y="1065"/>
                  </a:lnTo>
                  <a:lnTo>
                    <a:pt x="443" y="1064"/>
                  </a:lnTo>
                  <a:lnTo>
                    <a:pt x="442" y="1064"/>
                  </a:lnTo>
                  <a:lnTo>
                    <a:pt x="442" y="1063"/>
                  </a:lnTo>
                  <a:lnTo>
                    <a:pt x="442" y="1061"/>
                  </a:lnTo>
                  <a:lnTo>
                    <a:pt x="442" y="1060"/>
                  </a:lnTo>
                  <a:lnTo>
                    <a:pt x="440" y="1060"/>
                  </a:lnTo>
                  <a:lnTo>
                    <a:pt x="442" y="1059"/>
                  </a:lnTo>
                  <a:lnTo>
                    <a:pt x="440" y="1058"/>
                  </a:lnTo>
                  <a:lnTo>
                    <a:pt x="439" y="1055"/>
                  </a:lnTo>
                  <a:lnTo>
                    <a:pt x="438" y="1054"/>
                  </a:lnTo>
                  <a:lnTo>
                    <a:pt x="438" y="1053"/>
                  </a:lnTo>
                  <a:lnTo>
                    <a:pt x="437" y="1051"/>
                  </a:lnTo>
                  <a:lnTo>
                    <a:pt x="437" y="1050"/>
                  </a:lnTo>
                  <a:lnTo>
                    <a:pt x="435" y="1049"/>
                  </a:lnTo>
                  <a:lnTo>
                    <a:pt x="435" y="1048"/>
                  </a:lnTo>
                  <a:lnTo>
                    <a:pt x="435" y="1046"/>
                  </a:lnTo>
                  <a:lnTo>
                    <a:pt x="434" y="1045"/>
                  </a:lnTo>
                  <a:lnTo>
                    <a:pt x="434" y="1044"/>
                  </a:lnTo>
                  <a:lnTo>
                    <a:pt x="434" y="1043"/>
                  </a:lnTo>
                  <a:lnTo>
                    <a:pt x="433" y="1041"/>
                  </a:lnTo>
                  <a:lnTo>
                    <a:pt x="433" y="1040"/>
                  </a:lnTo>
                  <a:lnTo>
                    <a:pt x="432" y="1039"/>
                  </a:lnTo>
                  <a:lnTo>
                    <a:pt x="432" y="1038"/>
                  </a:lnTo>
                  <a:lnTo>
                    <a:pt x="430" y="1036"/>
                  </a:lnTo>
                  <a:lnTo>
                    <a:pt x="430" y="1035"/>
                  </a:lnTo>
                  <a:lnTo>
                    <a:pt x="430" y="1034"/>
                  </a:lnTo>
                  <a:lnTo>
                    <a:pt x="430" y="1033"/>
                  </a:lnTo>
                  <a:lnTo>
                    <a:pt x="429" y="1031"/>
                  </a:lnTo>
                  <a:lnTo>
                    <a:pt x="429" y="1030"/>
                  </a:lnTo>
                  <a:lnTo>
                    <a:pt x="429" y="1029"/>
                  </a:lnTo>
                  <a:lnTo>
                    <a:pt x="429" y="1028"/>
                  </a:lnTo>
                  <a:lnTo>
                    <a:pt x="429" y="1026"/>
                  </a:lnTo>
                  <a:lnTo>
                    <a:pt x="429" y="1025"/>
                  </a:lnTo>
                  <a:lnTo>
                    <a:pt x="428" y="1024"/>
                  </a:lnTo>
                  <a:lnTo>
                    <a:pt x="428" y="1023"/>
                  </a:lnTo>
                  <a:lnTo>
                    <a:pt x="429" y="1018"/>
                  </a:lnTo>
                  <a:lnTo>
                    <a:pt x="428" y="1016"/>
                  </a:lnTo>
                  <a:lnTo>
                    <a:pt x="428" y="1015"/>
                  </a:lnTo>
                  <a:lnTo>
                    <a:pt x="428" y="1014"/>
                  </a:lnTo>
                  <a:lnTo>
                    <a:pt x="428" y="1013"/>
                  </a:lnTo>
                  <a:lnTo>
                    <a:pt x="428" y="1011"/>
                  </a:lnTo>
                  <a:lnTo>
                    <a:pt x="428" y="1010"/>
                  </a:lnTo>
                  <a:lnTo>
                    <a:pt x="429" y="1010"/>
                  </a:lnTo>
                  <a:lnTo>
                    <a:pt x="429" y="1009"/>
                  </a:lnTo>
                  <a:lnTo>
                    <a:pt x="429" y="1008"/>
                  </a:lnTo>
                  <a:lnTo>
                    <a:pt x="429" y="1006"/>
                  </a:lnTo>
                  <a:lnTo>
                    <a:pt x="429" y="1005"/>
                  </a:lnTo>
                  <a:lnTo>
                    <a:pt x="430" y="1004"/>
                  </a:lnTo>
                  <a:lnTo>
                    <a:pt x="430" y="1003"/>
                  </a:lnTo>
                  <a:lnTo>
                    <a:pt x="430" y="1001"/>
                  </a:lnTo>
                  <a:lnTo>
                    <a:pt x="430" y="1000"/>
                  </a:lnTo>
                  <a:lnTo>
                    <a:pt x="429" y="999"/>
                  </a:lnTo>
                  <a:lnTo>
                    <a:pt x="429" y="998"/>
                  </a:lnTo>
                  <a:lnTo>
                    <a:pt x="428" y="996"/>
                  </a:lnTo>
                  <a:lnTo>
                    <a:pt x="428" y="995"/>
                  </a:lnTo>
                  <a:lnTo>
                    <a:pt x="428" y="994"/>
                  </a:lnTo>
                  <a:lnTo>
                    <a:pt x="427" y="993"/>
                  </a:lnTo>
                  <a:lnTo>
                    <a:pt x="427" y="990"/>
                  </a:lnTo>
                  <a:lnTo>
                    <a:pt x="427" y="989"/>
                  </a:lnTo>
                  <a:lnTo>
                    <a:pt x="427" y="988"/>
                  </a:lnTo>
                  <a:lnTo>
                    <a:pt x="427" y="986"/>
                  </a:lnTo>
                  <a:lnTo>
                    <a:pt x="427" y="984"/>
                  </a:lnTo>
                  <a:lnTo>
                    <a:pt x="425" y="984"/>
                  </a:lnTo>
                  <a:lnTo>
                    <a:pt x="424" y="983"/>
                  </a:lnTo>
                  <a:lnTo>
                    <a:pt x="424" y="981"/>
                  </a:lnTo>
                  <a:lnTo>
                    <a:pt x="423" y="981"/>
                  </a:lnTo>
                  <a:lnTo>
                    <a:pt x="422" y="980"/>
                  </a:lnTo>
                  <a:lnTo>
                    <a:pt x="422" y="979"/>
                  </a:lnTo>
                  <a:lnTo>
                    <a:pt x="419" y="976"/>
                  </a:lnTo>
                  <a:lnTo>
                    <a:pt x="419" y="974"/>
                  </a:lnTo>
                  <a:lnTo>
                    <a:pt x="419" y="973"/>
                  </a:lnTo>
                  <a:lnTo>
                    <a:pt x="419" y="971"/>
                  </a:lnTo>
                  <a:lnTo>
                    <a:pt x="420" y="971"/>
                  </a:lnTo>
                  <a:lnTo>
                    <a:pt x="422" y="970"/>
                  </a:lnTo>
                  <a:lnTo>
                    <a:pt x="423" y="969"/>
                  </a:lnTo>
                  <a:lnTo>
                    <a:pt x="425" y="969"/>
                  </a:lnTo>
                  <a:lnTo>
                    <a:pt x="427" y="969"/>
                  </a:lnTo>
                  <a:lnTo>
                    <a:pt x="427" y="968"/>
                  </a:lnTo>
                  <a:lnTo>
                    <a:pt x="428" y="966"/>
                  </a:lnTo>
                  <a:lnTo>
                    <a:pt x="429" y="965"/>
                  </a:lnTo>
                  <a:lnTo>
                    <a:pt x="432" y="964"/>
                  </a:lnTo>
                  <a:lnTo>
                    <a:pt x="433" y="964"/>
                  </a:lnTo>
                  <a:lnTo>
                    <a:pt x="434" y="963"/>
                  </a:lnTo>
                  <a:lnTo>
                    <a:pt x="435" y="963"/>
                  </a:lnTo>
                  <a:lnTo>
                    <a:pt x="435" y="961"/>
                  </a:lnTo>
                  <a:lnTo>
                    <a:pt x="437" y="961"/>
                  </a:lnTo>
                  <a:lnTo>
                    <a:pt x="438" y="960"/>
                  </a:lnTo>
                  <a:lnTo>
                    <a:pt x="439" y="959"/>
                  </a:lnTo>
                  <a:lnTo>
                    <a:pt x="440" y="958"/>
                  </a:lnTo>
                  <a:lnTo>
                    <a:pt x="442" y="958"/>
                  </a:lnTo>
                  <a:lnTo>
                    <a:pt x="440" y="956"/>
                  </a:lnTo>
                  <a:lnTo>
                    <a:pt x="439" y="955"/>
                  </a:lnTo>
                  <a:lnTo>
                    <a:pt x="439" y="954"/>
                  </a:lnTo>
                  <a:lnTo>
                    <a:pt x="438" y="953"/>
                  </a:lnTo>
                  <a:lnTo>
                    <a:pt x="437" y="951"/>
                  </a:lnTo>
                  <a:lnTo>
                    <a:pt x="437" y="950"/>
                  </a:lnTo>
                  <a:lnTo>
                    <a:pt x="437" y="949"/>
                  </a:lnTo>
                  <a:lnTo>
                    <a:pt x="435" y="948"/>
                  </a:lnTo>
                  <a:lnTo>
                    <a:pt x="434" y="946"/>
                  </a:lnTo>
                  <a:lnTo>
                    <a:pt x="434" y="945"/>
                  </a:lnTo>
                  <a:lnTo>
                    <a:pt x="433" y="944"/>
                  </a:lnTo>
                  <a:lnTo>
                    <a:pt x="433" y="943"/>
                  </a:lnTo>
                  <a:lnTo>
                    <a:pt x="433" y="941"/>
                  </a:lnTo>
                  <a:lnTo>
                    <a:pt x="432" y="940"/>
                  </a:lnTo>
                  <a:lnTo>
                    <a:pt x="430" y="938"/>
                  </a:lnTo>
                  <a:lnTo>
                    <a:pt x="429" y="938"/>
                  </a:lnTo>
                  <a:lnTo>
                    <a:pt x="427" y="935"/>
                  </a:lnTo>
                  <a:lnTo>
                    <a:pt x="427" y="933"/>
                  </a:lnTo>
                  <a:lnTo>
                    <a:pt x="425" y="931"/>
                  </a:lnTo>
                  <a:lnTo>
                    <a:pt x="425" y="930"/>
                  </a:lnTo>
                  <a:lnTo>
                    <a:pt x="425" y="929"/>
                  </a:lnTo>
                  <a:lnTo>
                    <a:pt x="425" y="928"/>
                  </a:lnTo>
                  <a:lnTo>
                    <a:pt x="425" y="926"/>
                  </a:lnTo>
                  <a:lnTo>
                    <a:pt x="427" y="925"/>
                  </a:lnTo>
                  <a:lnTo>
                    <a:pt x="425" y="925"/>
                  </a:lnTo>
                  <a:lnTo>
                    <a:pt x="424" y="924"/>
                  </a:lnTo>
                  <a:lnTo>
                    <a:pt x="424" y="923"/>
                  </a:lnTo>
                  <a:lnTo>
                    <a:pt x="423" y="923"/>
                  </a:lnTo>
                  <a:lnTo>
                    <a:pt x="422" y="921"/>
                  </a:lnTo>
                  <a:lnTo>
                    <a:pt x="422" y="920"/>
                  </a:lnTo>
                  <a:lnTo>
                    <a:pt x="420" y="919"/>
                  </a:lnTo>
                  <a:lnTo>
                    <a:pt x="419" y="919"/>
                  </a:lnTo>
                  <a:lnTo>
                    <a:pt x="419" y="918"/>
                  </a:lnTo>
                  <a:lnTo>
                    <a:pt x="418" y="916"/>
                  </a:lnTo>
                  <a:lnTo>
                    <a:pt x="417" y="916"/>
                  </a:lnTo>
                  <a:lnTo>
                    <a:pt x="415" y="915"/>
                  </a:lnTo>
                  <a:lnTo>
                    <a:pt x="415" y="914"/>
                  </a:lnTo>
                  <a:lnTo>
                    <a:pt x="414" y="913"/>
                  </a:lnTo>
                  <a:lnTo>
                    <a:pt x="413" y="910"/>
                  </a:lnTo>
                  <a:lnTo>
                    <a:pt x="413" y="909"/>
                  </a:lnTo>
                  <a:lnTo>
                    <a:pt x="412" y="908"/>
                  </a:lnTo>
                  <a:lnTo>
                    <a:pt x="410" y="906"/>
                  </a:lnTo>
                  <a:lnTo>
                    <a:pt x="408" y="905"/>
                  </a:lnTo>
                  <a:lnTo>
                    <a:pt x="407" y="905"/>
                  </a:lnTo>
                  <a:lnTo>
                    <a:pt x="405" y="904"/>
                  </a:lnTo>
                  <a:lnTo>
                    <a:pt x="403" y="904"/>
                  </a:lnTo>
                  <a:lnTo>
                    <a:pt x="402" y="904"/>
                  </a:lnTo>
                  <a:lnTo>
                    <a:pt x="400" y="904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7" y="901"/>
                  </a:lnTo>
                  <a:lnTo>
                    <a:pt x="394" y="901"/>
                  </a:lnTo>
                  <a:lnTo>
                    <a:pt x="393" y="900"/>
                  </a:lnTo>
                  <a:lnTo>
                    <a:pt x="392" y="900"/>
                  </a:lnTo>
                  <a:lnTo>
                    <a:pt x="390" y="900"/>
                  </a:lnTo>
                  <a:lnTo>
                    <a:pt x="389" y="899"/>
                  </a:lnTo>
                  <a:lnTo>
                    <a:pt x="389" y="897"/>
                  </a:lnTo>
                  <a:lnTo>
                    <a:pt x="389" y="896"/>
                  </a:lnTo>
                  <a:lnTo>
                    <a:pt x="389" y="895"/>
                  </a:lnTo>
                  <a:lnTo>
                    <a:pt x="388" y="894"/>
                  </a:lnTo>
                  <a:lnTo>
                    <a:pt x="388" y="891"/>
                  </a:lnTo>
                  <a:lnTo>
                    <a:pt x="389" y="890"/>
                  </a:lnTo>
                  <a:lnTo>
                    <a:pt x="388" y="889"/>
                  </a:lnTo>
                  <a:lnTo>
                    <a:pt x="388" y="887"/>
                  </a:lnTo>
                  <a:lnTo>
                    <a:pt x="387" y="886"/>
                  </a:lnTo>
                  <a:lnTo>
                    <a:pt x="387" y="885"/>
                  </a:lnTo>
                  <a:lnTo>
                    <a:pt x="385" y="884"/>
                  </a:lnTo>
                  <a:lnTo>
                    <a:pt x="384" y="882"/>
                  </a:lnTo>
                  <a:lnTo>
                    <a:pt x="384" y="881"/>
                  </a:lnTo>
                  <a:lnTo>
                    <a:pt x="384" y="880"/>
                  </a:lnTo>
                  <a:lnTo>
                    <a:pt x="384" y="879"/>
                  </a:lnTo>
                  <a:lnTo>
                    <a:pt x="383" y="877"/>
                  </a:lnTo>
                  <a:lnTo>
                    <a:pt x="383" y="876"/>
                  </a:lnTo>
                  <a:lnTo>
                    <a:pt x="383" y="875"/>
                  </a:lnTo>
                  <a:lnTo>
                    <a:pt x="384" y="874"/>
                  </a:lnTo>
                  <a:lnTo>
                    <a:pt x="383" y="874"/>
                  </a:lnTo>
                  <a:lnTo>
                    <a:pt x="382" y="875"/>
                  </a:lnTo>
                  <a:lnTo>
                    <a:pt x="380" y="875"/>
                  </a:lnTo>
                  <a:lnTo>
                    <a:pt x="379" y="875"/>
                  </a:lnTo>
                  <a:lnTo>
                    <a:pt x="378" y="875"/>
                  </a:lnTo>
                  <a:lnTo>
                    <a:pt x="377" y="875"/>
                  </a:lnTo>
                  <a:lnTo>
                    <a:pt x="375" y="874"/>
                  </a:lnTo>
                  <a:lnTo>
                    <a:pt x="374" y="872"/>
                  </a:lnTo>
                  <a:lnTo>
                    <a:pt x="373" y="872"/>
                  </a:lnTo>
                  <a:lnTo>
                    <a:pt x="373" y="871"/>
                  </a:lnTo>
                  <a:lnTo>
                    <a:pt x="374" y="870"/>
                  </a:lnTo>
                  <a:lnTo>
                    <a:pt x="374" y="869"/>
                  </a:lnTo>
                  <a:lnTo>
                    <a:pt x="373" y="869"/>
                  </a:lnTo>
                  <a:lnTo>
                    <a:pt x="373" y="867"/>
                  </a:lnTo>
                  <a:lnTo>
                    <a:pt x="373" y="866"/>
                  </a:lnTo>
                  <a:lnTo>
                    <a:pt x="373" y="865"/>
                  </a:lnTo>
                  <a:lnTo>
                    <a:pt x="373" y="864"/>
                  </a:lnTo>
                  <a:lnTo>
                    <a:pt x="372" y="864"/>
                  </a:lnTo>
                  <a:lnTo>
                    <a:pt x="372" y="862"/>
                  </a:lnTo>
                  <a:lnTo>
                    <a:pt x="370" y="862"/>
                  </a:lnTo>
                  <a:lnTo>
                    <a:pt x="370" y="861"/>
                  </a:lnTo>
                  <a:lnTo>
                    <a:pt x="369" y="861"/>
                  </a:lnTo>
                  <a:lnTo>
                    <a:pt x="368" y="861"/>
                  </a:lnTo>
                  <a:lnTo>
                    <a:pt x="368" y="860"/>
                  </a:lnTo>
                  <a:lnTo>
                    <a:pt x="368" y="859"/>
                  </a:lnTo>
                  <a:lnTo>
                    <a:pt x="367" y="857"/>
                  </a:lnTo>
                  <a:lnTo>
                    <a:pt x="367" y="856"/>
                  </a:lnTo>
                  <a:lnTo>
                    <a:pt x="365" y="856"/>
                  </a:lnTo>
                  <a:lnTo>
                    <a:pt x="365" y="855"/>
                  </a:lnTo>
                  <a:lnTo>
                    <a:pt x="365" y="854"/>
                  </a:lnTo>
                  <a:lnTo>
                    <a:pt x="365" y="852"/>
                  </a:lnTo>
                  <a:lnTo>
                    <a:pt x="365" y="851"/>
                  </a:lnTo>
                  <a:lnTo>
                    <a:pt x="367" y="851"/>
                  </a:lnTo>
                  <a:lnTo>
                    <a:pt x="367" y="850"/>
                  </a:lnTo>
                  <a:lnTo>
                    <a:pt x="365" y="850"/>
                  </a:lnTo>
                  <a:lnTo>
                    <a:pt x="365" y="849"/>
                  </a:lnTo>
                  <a:lnTo>
                    <a:pt x="365" y="847"/>
                  </a:lnTo>
                  <a:lnTo>
                    <a:pt x="365" y="846"/>
                  </a:lnTo>
                  <a:lnTo>
                    <a:pt x="364" y="845"/>
                  </a:lnTo>
                  <a:lnTo>
                    <a:pt x="364" y="844"/>
                  </a:lnTo>
                  <a:lnTo>
                    <a:pt x="364" y="842"/>
                  </a:lnTo>
                  <a:lnTo>
                    <a:pt x="364" y="841"/>
                  </a:lnTo>
                  <a:lnTo>
                    <a:pt x="363" y="841"/>
                  </a:lnTo>
                  <a:lnTo>
                    <a:pt x="363" y="840"/>
                  </a:lnTo>
                  <a:lnTo>
                    <a:pt x="362" y="840"/>
                  </a:lnTo>
                  <a:lnTo>
                    <a:pt x="362" y="839"/>
                  </a:lnTo>
                  <a:lnTo>
                    <a:pt x="360" y="839"/>
                  </a:lnTo>
                  <a:lnTo>
                    <a:pt x="360" y="837"/>
                  </a:lnTo>
                  <a:lnTo>
                    <a:pt x="359" y="837"/>
                  </a:lnTo>
                  <a:lnTo>
                    <a:pt x="358" y="837"/>
                  </a:lnTo>
                  <a:lnTo>
                    <a:pt x="357" y="837"/>
                  </a:lnTo>
                  <a:lnTo>
                    <a:pt x="357" y="839"/>
                  </a:lnTo>
                  <a:lnTo>
                    <a:pt x="355" y="839"/>
                  </a:lnTo>
                  <a:lnTo>
                    <a:pt x="354" y="839"/>
                  </a:lnTo>
                  <a:lnTo>
                    <a:pt x="353" y="839"/>
                  </a:lnTo>
                  <a:lnTo>
                    <a:pt x="352" y="839"/>
                  </a:lnTo>
                  <a:lnTo>
                    <a:pt x="352" y="837"/>
                  </a:lnTo>
                  <a:lnTo>
                    <a:pt x="350" y="837"/>
                  </a:lnTo>
                  <a:lnTo>
                    <a:pt x="350" y="836"/>
                  </a:lnTo>
                  <a:lnTo>
                    <a:pt x="349" y="836"/>
                  </a:lnTo>
                  <a:lnTo>
                    <a:pt x="349" y="835"/>
                  </a:lnTo>
                  <a:lnTo>
                    <a:pt x="348" y="835"/>
                  </a:lnTo>
                  <a:lnTo>
                    <a:pt x="347" y="835"/>
                  </a:lnTo>
                  <a:lnTo>
                    <a:pt x="347" y="834"/>
                  </a:lnTo>
                  <a:lnTo>
                    <a:pt x="345" y="834"/>
                  </a:lnTo>
                  <a:lnTo>
                    <a:pt x="344" y="834"/>
                  </a:lnTo>
                  <a:lnTo>
                    <a:pt x="343" y="834"/>
                  </a:lnTo>
                  <a:lnTo>
                    <a:pt x="343" y="835"/>
                  </a:lnTo>
                  <a:lnTo>
                    <a:pt x="342" y="835"/>
                  </a:lnTo>
                  <a:lnTo>
                    <a:pt x="340" y="835"/>
                  </a:lnTo>
                  <a:lnTo>
                    <a:pt x="340" y="834"/>
                  </a:lnTo>
                  <a:lnTo>
                    <a:pt x="339" y="834"/>
                  </a:lnTo>
                  <a:lnTo>
                    <a:pt x="339" y="832"/>
                  </a:lnTo>
                  <a:lnTo>
                    <a:pt x="339" y="831"/>
                  </a:lnTo>
                  <a:lnTo>
                    <a:pt x="339" y="830"/>
                  </a:lnTo>
                  <a:lnTo>
                    <a:pt x="338" y="830"/>
                  </a:lnTo>
                  <a:lnTo>
                    <a:pt x="338" y="829"/>
                  </a:lnTo>
                  <a:lnTo>
                    <a:pt x="338" y="827"/>
                  </a:lnTo>
                  <a:lnTo>
                    <a:pt x="338" y="826"/>
                  </a:lnTo>
                  <a:lnTo>
                    <a:pt x="337" y="826"/>
                  </a:lnTo>
                  <a:lnTo>
                    <a:pt x="337" y="825"/>
                  </a:lnTo>
                  <a:lnTo>
                    <a:pt x="337" y="824"/>
                  </a:lnTo>
                  <a:lnTo>
                    <a:pt x="335" y="824"/>
                  </a:lnTo>
                  <a:lnTo>
                    <a:pt x="335" y="822"/>
                  </a:lnTo>
                  <a:lnTo>
                    <a:pt x="335" y="821"/>
                  </a:lnTo>
                  <a:lnTo>
                    <a:pt x="334" y="821"/>
                  </a:lnTo>
                  <a:lnTo>
                    <a:pt x="334" y="820"/>
                  </a:lnTo>
                  <a:lnTo>
                    <a:pt x="334" y="819"/>
                  </a:lnTo>
                  <a:lnTo>
                    <a:pt x="334" y="817"/>
                  </a:lnTo>
                  <a:lnTo>
                    <a:pt x="333" y="816"/>
                  </a:lnTo>
                  <a:lnTo>
                    <a:pt x="332" y="816"/>
                  </a:lnTo>
                  <a:lnTo>
                    <a:pt x="332" y="815"/>
                  </a:lnTo>
                  <a:lnTo>
                    <a:pt x="330" y="815"/>
                  </a:lnTo>
                  <a:lnTo>
                    <a:pt x="330" y="814"/>
                  </a:lnTo>
                  <a:lnTo>
                    <a:pt x="329" y="814"/>
                  </a:lnTo>
                  <a:lnTo>
                    <a:pt x="329" y="812"/>
                  </a:lnTo>
                  <a:lnTo>
                    <a:pt x="329" y="811"/>
                  </a:lnTo>
                  <a:lnTo>
                    <a:pt x="328" y="811"/>
                  </a:lnTo>
                  <a:lnTo>
                    <a:pt x="327" y="810"/>
                  </a:lnTo>
                  <a:lnTo>
                    <a:pt x="325" y="809"/>
                  </a:lnTo>
                  <a:lnTo>
                    <a:pt x="325" y="807"/>
                  </a:lnTo>
                  <a:lnTo>
                    <a:pt x="324" y="806"/>
                  </a:lnTo>
                  <a:lnTo>
                    <a:pt x="324" y="805"/>
                  </a:lnTo>
                  <a:lnTo>
                    <a:pt x="323" y="805"/>
                  </a:lnTo>
                  <a:lnTo>
                    <a:pt x="323" y="804"/>
                  </a:lnTo>
                  <a:lnTo>
                    <a:pt x="323" y="802"/>
                  </a:lnTo>
                  <a:lnTo>
                    <a:pt x="322" y="802"/>
                  </a:lnTo>
                  <a:lnTo>
                    <a:pt x="322" y="801"/>
                  </a:lnTo>
                  <a:lnTo>
                    <a:pt x="322" y="800"/>
                  </a:lnTo>
                  <a:lnTo>
                    <a:pt x="322" y="799"/>
                  </a:lnTo>
                  <a:lnTo>
                    <a:pt x="320" y="799"/>
                  </a:lnTo>
                  <a:lnTo>
                    <a:pt x="320" y="797"/>
                  </a:lnTo>
                  <a:lnTo>
                    <a:pt x="319" y="796"/>
                  </a:lnTo>
                  <a:lnTo>
                    <a:pt x="319" y="795"/>
                  </a:lnTo>
                  <a:lnTo>
                    <a:pt x="318" y="795"/>
                  </a:lnTo>
                  <a:lnTo>
                    <a:pt x="318" y="794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1"/>
                  </a:lnTo>
                  <a:lnTo>
                    <a:pt x="315" y="790"/>
                  </a:lnTo>
                  <a:lnTo>
                    <a:pt x="315" y="789"/>
                  </a:lnTo>
                  <a:lnTo>
                    <a:pt x="315" y="787"/>
                  </a:lnTo>
                  <a:lnTo>
                    <a:pt x="315" y="786"/>
                  </a:lnTo>
                  <a:lnTo>
                    <a:pt x="314" y="786"/>
                  </a:lnTo>
                  <a:lnTo>
                    <a:pt x="314" y="785"/>
                  </a:lnTo>
                  <a:lnTo>
                    <a:pt x="313" y="785"/>
                  </a:lnTo>
                  <a:lnTo>
                    <a:pt x="313" y="784"/>
                  </a:lnTo>
                  <a:lnTo>
                    <a:pt x="312" y="784"/>
                  </a:lnTo>
                  <a:lnTo>
                    <a:pt x="312" y="782"/>
                  </a:lnTo>
                  <a:lnTo>
                    <a:pt x="312" y="781"/>
                  </a:lnTo>
                  <a:lnTo>
                    <a:pt x="310" y="781"/>
                  </a:lnTo>
                  <a:lnTo>
                    <a:pt x="310" y="780"/>
                  </a:lnTo>
                  <a:lnTo>
                    <a:pt x="309" y="779"/>
                  </a:lnTo>
                  <a:lnTo>
                    <a:pt x="309" y="777"/>
                  </a:lnTo>
                  <a:lnTo>
                    <a:pt x="308" y="777"/>
                  </a:lnTo>
                  <a:lnTo>
                    <a:pt x="308" y="776"/>
                  </a:lnTo>
                  <a:lnTo>
                    <a:pt x="307" y="776"/>
                  </a:lnTo>
                  <a:lnTo>
                    <a:pt x="307" y="775"/>
                  </a:lnTo>
                  <a:lnTo>
                    <a:pt x="307" y="774"/>
                  </a:lnTo>
                  <a:lnTo>
                    <a:pt x="307" y="772"/>
                  </a:lnTo>
                  <a:lnTo>
                    <a:pt x="307" y="771"/>
                  </a:lnTo>
                  <a:lnTo>
                    <a:pt x="308" y="771"/>
                  </a:lnTo>
                  <a:lnTo>
                    <a:pt x="307" y="770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5" y="767"/>
                  </a:lnTo>
                  <a:lnTo>
                    <a:pt x="305" y="766"/>
                  </a:lnTo>
                  <a:lnTo>
                    <a:pt x="305" y="765"/>
                  </a:lnTo>
                  <a:lnTo>
                    <a:pt x="305" y="764"/>
                  </a:lnTo>
                  <a:lnTo>
                    <a:pt x="305" y="762"/>
                  </a:lnTo>
                  <a:lnTo>
                    <a:pt x="305" y="761"/>
                  </a:lnTo>
                  <a:lnTo>
                    <a:pt x="305" y="760"/>
                  </a:lnTo>
                  <a:lnTo>
                    <a:pt x="305" y="759"/>
                  </a:lnTo>
                  <a:lnTo>
                    <a:pt x="305" y="757"/>
                  </a:lnTo>
                  <a:lnTo>
                    <a:pt x="305" y="756"/>
                  </a:lnTo>
                  <a:lnTo>
                    <a:pt x="305" y="755"/>
                  </a:lnTo>
                  <a:lnTo>
                    <a:pt x="305" y="754"/>
                  </a:lnTo>
                  <a:lnTo>
                    <a:pt x="305" y="752"/>
                  </a:lnTo>
                  <a:lnTo>
                    <a:pt x="305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9"/>
                  </a:lnTo>
                  <a:lnTo>
                    <a:pt x="303" y="749"/>
                  </a:lnTo>
                  <a:lnTo>
                    <a:pt x="303" y="747"/>
                  </a:lnTo>
                  <a:lnTo>
                    <a:pt x="303" y="746"/>
                  </a:lnTo>
                  <a:lnTo>
                    <a:pt x="303" y="745"/>
                  </a:lnTo>
                  <a:lnTo>
                    <a:pt x="302" y="745"/>
                  </a:lnTo>
                  <a:lnTo>
                    <a:pt x="302" y="744"/>
                  </a:lnTo>
                  <a:lnTo>
                    <a:pt x="302" y="742"/>
                  </a:lnTo>
                  <a:lnTo>
                    <a:pt x="300" y="742"/>
                  </a:lnTo>
                  <a:lnTo>
                    <a:pt x="300" y="741"/>
                  </a:lnTo>
                  <a:lnTo>
                    <a:pt x="299" y="741"/>
                  </a:lnTo>
                  <a:lnTo>
                    <a:pt x="298" y="740"/>
                  </a:lnTo>
                  <a:lnTo>
                    <a:pt x="298" y="739"/>
                  </a:lnTo>
                  <a:lnTo>
                    <a:pt x="298" y="737"/>
                  </a:lnTo>
                  <a:lnTo>
                    <a:pt x="297" y="737"/>
                  </a:lnTo>
                  <a:lnTo>
                    <a:pt x="297" y="736"/>
                  </a:lnTo>
                  <a:lnTo>
                    <a:pt x="297" y="735"/>
                  </a:lnTo>
                  <a:lnTo>
                    <a:pt x="297" y="734"/>
                  </a:lnTo>
                  <a:lnTo>
                    <a:pt x="297" y="732"/>
                  </a:lnTo>
                  <a:lnTo>
                    <a:pt x="297" y="731"/>
                  </a:lnTo>
                  <a:lnTo>
                    <a:pt x="297" y="730"/>
                  </a:lnTo>
                  <a:lnTo>
                    <a:pt x="297" y="729"/>
                  </a:lnTo>
                  <a:lnTo>
                    <a:pt x="297" y="727"/>
                  </a:lnTo>
                  <a:lnTo>
                    <a:pt x="297" y="726"/>
                  </a:lnTo>
                  <a:lnTo>
                    <a:pt x="297" y="725"/>
                  </a:lnTo>
                  <a:lnTo>
                    <a:pt x="297" y="724"/>
                  </a:lnTo>
                  <a:lnTo>
                    <a:pt x="297" y="722"/>
                  </a:lnTo>
                  <a:lnTo>
                    <a:pt x="297" y="721"/>
                  </a:lnTo>
                  <a:lnTo>
                    <a:pt x="298" y="720"/>
                  </a:lnTo>
                  <a:lnTo>
                    <a:pt x="298" y="719"/>
                  </a:lnTo>
                  <a:lnTo>
                    <a:pt x="297" y="719"/>
                  </a:lnTo>
                  <a:lnTo>
                    <a:pt x="297" y="717"/>
                  </a:lnTo>
                  <a:lnTo>
                    <a:pt x="295" y="717"/>
                  </a:lnTo>
                  <a:lnTo>
                    <a:pt x="295" y="716"/>
                  </a:lnTo>
                  <a:lnTo>
                    <a:pt x="295" y="715"/>
                  </a:lnTo>
                  <a:lnTo>
                    <a:pt x="297" y="714"/>
                  </a:lnTo>
                  <a:lnTo>
                    <a:pt x="295" y="714"/>
                  </a:lnTo>
                  <a:lnTo>
                    <a:pt x="295" y="712"/>
                  </a:lnTo>
                  <a:lnTo>
                    <a:pt x="297" y="712"/>
                  </a:lnTo>
                  <a:lnTo>
                    <a:pt x="297" y="711"/>
                  </a:lnTo>
                  <a:lnTo>
                    <a:pt x="297" y="710"/>
                  </a:lnTo>
                  <a:lnTo>
                    <a:pt x="297" y="709"/>
                  </a:lnTo>
                  <a:lnTo>
                    <a:pt x="298" y="709"/>
                  </a:lnTo>
                  <a:lnTo>
                    <a:pt x="298" y="707"/>
                  </a:lnTo>
                  <a:lnTo>
                    <a:pt x="298" y="706"/>
                  </a:lnTo>
                  <a:lnTo>
                    <a:pt x="299" y="706"/>
                  </a:lnTo>
                  <a:lnTo>
                    <a:pt x="300" y="705"/>
                  </a:lnTo>
                  <a:lnTo>
                    <a:pt x="300" y="704"/>
                  </a:lnTo>
                  <a:lnTo>
                    <a:pt x="302" y="704"/>
                  </a:lnTo>
                  <a:lnTo>
                    <a:pt x="303" y="704"/>
                  </a:lnTo>
                  <a:lnTo>
                    <a:pt x="304" y="704"/>
                  </a:lnTo>
                  <a:lnTo>
                    <a:pt x="304" y="702"/>
                  </a:lnTo>
                  <a:lnTo>
                    <a:pt x="305" y="702"/>
                  </a:lnTo>
                  <a:lnTo>
                    <a:pt x="305" y="701"/>
                  </a:lnTo>
                  <a:lnTo>
                    <a:pt x="307" y="701"/>
                  </a:lnTo>
                  <a:lnTo>
                    <a:pt x="308" y="701"/>
                  </a:lnTo>
                  <a:lnTo>
                    <a:pt x="309" y="701"/>
                  </a:lnTo>
                  <a:lnTo>
                    <a:pt x="310" y="701"/>
                  </a:lnTo>
                  <a:lnTo>
                    <a:pt x="312" y="701"/>
                  </a:lnTo>
                  <a:lnTo>
                    <a:pt x="313" y="701"/>
                  </a:lnTo>
                  <a:lnTo>
                    <a:pt x="313" y="700"/>
                  </a:lnTo>
                  <a:lnTo>
                    <a:pt x="314" y="700"/>
                  </a:lnTo>
                  <a:lnTo>
                    <a:pt x="315" y="700"/>
                  </a:lnTo>
                  <a:lnTo>
                    <a:pt x="315" y="698"/>
                  </a:lnTo>
                  <a:lnTo>
                    <a:pt x="317" y="698"/>
                  </a:lnTo>
                  <a:lnTo>
                    <a:pt x="318" y="698"/>
                  </a:lnTo>
                  <a:lnTo>
                    <a:pt x="318" y="697"/>
                  </a:lnTo>
                  <a:lnTo>
                    <a:pt x="319" y="697"/>
                  </a:lnTo>
                  <a:lnTo>
                    <a:pt x="319" y="696"/>
                  </a:lnTo>
                  <a:lnTo>
                    <a:pt x="319" y="695"/>
                  </a:lnTo>
                  <a:lnTo>
                    <a:pt x="319" y="693"/>
                  </a:lnTo>
                  <a:lnTo>
                    <a:pt x="320" y="693"/>
                  </a:lnTo>
                  <a:lnTo>
                    <a:pt x="320" y="692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2" y="690"/>
                  </a:lnTo>
                  <a:lnTo>
                    <a:pt x="320" y="690"/>
                  </a:lnTo>
                  <a:lnTo>
                    <a:pt x="320" y="688"/>
                  </a:lnTo>
                  <a:lnTo>
                    <a:pt x="320" y="687"/>
                  </a:lnTo>
                  <a:lnTo>
                    <a:pt x="320" y="686"/>
                  </a:lnTo>
                  <a:lnTo>
                    <a:pt x="320" y="685"/>
                  </a:lnTo>
                  <a:lnTo>
                    <a:pt x="320" y="683"/>
                  </a:lnTo>
                  <a:lnTo>
                    <a:pt x="322" y="683"/>
                  </a:lnTo>
                  <a:lnTo>
                    <a:pt x="322" y="682"/>
                  </a:lnTo>
                  <a:lnTo>
                    <a:pt x="322" y="681"/>
                  </a:lnTo>
                  <a:lnTo>
                    <a:pt x="323" y="680"/>
                  </a:lnTo>
                  <a:lnTo>
                    <a:pt x="324" y="680"/>
                  </a:lnTo>
                  <a:lnTo>
                    <a:pt x="323" y="680"/>
                  </a:lnTo>
                  <a:lnTo>
                    <a:pt x="322" y="680"/>
                  </a:lnTo>
                  <a:lnTo>
                    <a:pt x="320" y="678"/>
                  </a:lnTo>
                  <a:lnTo>
                    <a:pt x="319" y="678"/>
                  </a:lnTo>
                  <a:lnTo>
                    <a:pt x="318" y="678"/>
                  </a:lnTo>
                  <a:lnTo>
                    <a:pt x="317" y="678"/>
                  </a:lnTo>
                  <a:lnTo>
                    <a:pt x="315" y="678"/>
                  </a:lnTo>
                  <a:lnTo>
                    <a:pt x="314" y="678"/>
                  </a:lnTo>
                  <a:lnTo>
                    <a:pt x="313" y="678"/>
                  </a:lnTo>
                  <a:lnTo>
                    <a:pt x="312" y="678"/>
                  </a:lnTo>
                  <a:lnTo>
                    <a:pt x="310" y="678"/>
                  </a:lnTo>
                  <a:lnTo>
                    <a:pt x="309" y="678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5" y="678"/>
                  </a:lnTo>
                  <a:lnTo>
                    <a:pt x="304" y="678"/>
                  </a:lnTo>
                  <a:lnTo>
                    <a:pt x="303" y="678"/>
                  </a:lnTo>
                  <a:lnTo>
                    <a:pt x="303" y="680"/>
                  </a:lnTo>
                  <a:lnTo>
                    <a:pt x="302" y="680"/>
                  </a:lnTo>
                  <a:lnTo>
                    <a:pt x="300" y="680"/>
                  </a:lnTo>
                  <a:lnTo>
                    <a:pt x="299" y="680"/>
                  </a:lnTo>
                  <a:lnTo>
                    <a:pt x="298" y="680"/>
                  </a:lnTo>
                  <a:lnTo>
                    <a:pt x="297" y="681"/>
                  </a:lnTo>
                  <a:lnTo>
                    <a:pt x="295" y="680"/>
                  </a:lnTo>
                  <a:lnTo>
                    <a:pt x="295" y="681"/>
                  </a:lnTo>
                  <a:lnTo>
                    <a:pt x="294" y="681"/>
                  </a:lnTo>
                  <a:lnTo>
                    <a:pt x="293" y="681"/>
                  </a:lnTo>
                  <a:lnTo>
                    <a:pt x="292" y="681"/>
                  </a:lnTo>
                  <a:lnTo>
                    <a:pt x="290" y="681"/>
                  </a:lnTo>
                  <a:lnTo>
                    <a:pt x="289" y="681"/>
                  </a:lnTo>
                  <a:lnTo>
                    <a:pt x="288" y="680"/>
                  </a:lnTo>
                  <a:lnTo>
                    <a:pt x="288" y="681"/>
                  </a:lnTo>
                  <a:lnTo>
                    <a:pt x="287" y="681"/>
                  </a:lnTo>
                  <a:lnTo>
                    <a:pt x="285" y="681"/>
                  </a:lnTo>
                  <a:lnTo>
                    <a:pt x="284" y="681"/>
                  </a:lnTo>
                  <a:lnTo>
                    <a:pt x="283" y="681"/>
                  </a:lnTo>
                  <a:lnTo>
                    <a:pt x="283" y="682"/>
                  </a:lnTo>
                  <a:lnTo>
                    <a:pt x="282" y="682"/>
                  </a:lnTo>
                  <a:lnTo>
                    <a:pt x="280" y="682"/>
                  </a:lnTo>
                  <a:lnTo>
                    <a:pt x="279" y="683"/>
                  </a:lnTo>
                  <a:lnTo>
                    <a:pt x="279" y="685"/>
                  </a:lnTo>
                  <a:lnTo>
                    <a:pt x="278" y="685"/>
                  </a:lnTo>
                  <a:lnTo>
                    <a:pt x="277" y="685"/>
                  </a:lnTo>
                  <a:lnTo>
                    <a:pt x="277" y="686"/>
                  </a:lnTo>
                  <a:lnTo>
                    <a:pt x="277" y="687"/>
                  </a:lnTo>
                  <a:lnTo>
                    <a:pt x="277" y="688"/>
                  </a:lnTo>
                  <a:lnTo>
                    <a:pt x="275" y="690"/>
                  </a:lnTo>
                  <a:lnTo>
                    <a:pt x="274" y="690"/>
                  </a:lnTo>
                  <a:lnTo>
                    <a:pt x="274" y="691"/>
                  </a:lnTo>
                  <a:lnTo>
                    <a:pt x="274" y="692"/>
                  </a:lnTo>
                  <a:lnTo>
                    <a:pt x="273" y="692"/>
                  </a:lnTo>
                  <a:lnTo>
                    <a:pt x="272" y="692"/>
                  </a:lnTo>
                  <a:lnTo>
                    <a:pt x="270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8" y="695"/>
                  </a:lnTo>
                  <a:lnTo>
                    <a:pt x="267" y="695"/>
                  </a:lnTo>
                  <a:lnTo>
                    <a:pt x="265" y="695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4" y="692"/>
                  </a:lnTo>
                  <a:lnTo>
                    <a:pt x="263" y="692"/>
                  </a:lnTo>
                  <a:lnTo>
                    <a:pt x="262" y="691"/>
                  </a:lnTo>
                  <a:lnTo>
                    <a:pt x="262" y="690"/>
                  </a:lnTo>
                  <a:lnTo>
                    <a:pt x="260" y="688"/>
                  </a:lnTo>
                  <a:lnTo>
                    <a:pt x="262" y="688"/>
                  </a:lnTo>
                  <a:lnTo>
                    <a:pt x="262" y="687"/>
                  </a:lnTo>
                  <a:lnTo>
                    <a:pt x="262" y="686"/>
                  </a:lnTo>
                  <a:lnTo>
                    <a:pt x="262" y="685"/>
                  </a:lnTo>
                  <a:lnTo>
                    <a:pt x="262" y="683"/>
                  </a:lnTo>
                  <a:lnTo>
                    <a:pt x="260" y="683"/>
                  </a:lnTo>
                  <a:lnTo>
                    <a:pt x="260" y="682"/>
                  </a:lnTo>
                  <a:lnTo>
                    <a:pt x="260" y="681"/>
                  </a:lnTo>
                  <a:lnTo>
                    <a:pt x="262" y="681"/>
                  </a:lnTo>
                  <a:lnTo>
                    <a:pt x="262" y="680"/>
                  </a:lnTo>
                  <a:lnTo>
                    <a:pt x="263" y="680"/>
                  </a:lnTo>
                  <a:lnTo>
                    <a:pt x="264" y="680"/>
                  </a:lnTo>
                  <a:lnTo>
                    <a:pt x="265" y="680"/>
                  </a:lnTo>
                  <a:lnTo>
                    <a:pt x="265" y="678"/>
                  </a:lnTo>
                  <a:lnTo>
                    <a:pt x="267" y="678"/>
                  </a:lnTo>
                  <a:lnTo>
                    <a:pt x="268" y="678"/>
                  </a:lnTo>
                  <a:lnTo>
                    <a:pt x="268" y="677"/>
                  </a:lnTo>
                  <a:lnTo>
                    <a:pt x="269" y="677"/>
                  </a:lnTo>
                  <a:lnTo>
                    <a:pt x="269" y="676"/>
                  </a:lnTo>
                  <a:lnTo>
                    <a:pt x="270" y="676"/>
                  </a:lnTo>
                  <a:lnTo>
                    <a:pt x="270" y="675"/>
                  </a:lnTo>
                  <a:lnTo>
                    <a:pt x="269" y="675"/>
                  </a:lnTo>
                  <a:lnTo>
                    <a:pt x="269" y="673"/>
                  </a:lnTo>
                  <a:lnTo>
                    <a:pt x="269" y="672"/>
                  </a:lnTo>
                  <a:lnTo>
                    <a:pt x="270" y="672"/>
                  </a:lnTo>
                  <a:lnTo>
                    <a:pt x="270" y="671"/>
                  </a:lnTo>
                  <a:lnTo>
                    <a:pt x="269" y="671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8" y="668"/>
                  </a:lnTo>
                  <a:lnTo>
                    <a:pt x="268" y="667"/>
                  </a:lnTo>
                  <a:lnTo>
                    <a:pt x="269" y="667"/>
                  </a:lnTo>
                  <a:lnTo>
                    <a:pt x="268" y="666"/>
                  </a:lnTo>
                  <a:lnTo>
                    <a:pt x="268" y="665"/>
                  </a:lnTo>
                  <a:lnTo>
                    <a:pt x="267" y="663"/>
                  </a:lnTo>
                  <a:lnTo>
                    <a:pt x="267" y="662"/>
                  </a:lnTo>
                  <a:lnTo>
                    <a:pt x="267" y="661"/>
                  </a:lnTo>
                  <a:lnTo>
                    <a:pt x="267" y="660"/>
                  </a:lnTo>
                  <a:lnTo>
                    <a:pt x="267" y="658"/>
                  </a:lnTo>
                  <a:lnTo>
                    <a:pt x="265" y="658"/>
                  </a:lnTo>
                  <a:lnTo>
                    <a:pt x="265" y="657"/>
                  </a:lnTo>
                  <a:lnTo>
                    <a:pt x="265" y="656"/>
                  </a:lnTo>
                  <a:lnTo>
                    <a:pt x="264" y="655"/>
                  </a:lnTo>
                  <a:lnTo>
                    <a:pt x="264" y="653"/>
                  </a:lnTo>
                  <a:lnTo>
                    <a:pt x="263" y="653"/>
                  </a:lnTo>
                  <a:lnTo>
                    <a:pt x="262" y="652"/>
                  </a:lnTo>
                  <a:lnTo>
                    <a:pt x="260" y="651"/>
                  </a:lnTo>
                  <a:lnTo>
                    <a:pt x="259" y="650"/>
                  </a:lnTo>
                  <a:lnTo>
                    <a:pt x="258" y="648"/>
                  </a:lnTo>
                  <a:lnTo>
                    <a:pt x="257" y="648"/>
                  </a:lnTo>
                  <a:lnTo>
                    <a:pt x="255" y="647"/>
                  </a:lnTo>
                  <a:lnTo>
                    <a:pt x="254" y="647"/>
                  </a:lnTo>
                  <a:lnTo>
                    <a:pt x="254" y="646"/>
                  </a:lnTo>
                  <a:lnTo>
                    <a:pt x="253" y="646"/>
                  </a:lnTo>
                  <a:lnTo>
                    <a:pt x="253" y="645"/>
                  </a:lnTo>
                  <a:lnTo>
                    <a:pt x="254" y="643"/>
                  </a:lnTo>
                  <a:lnTo>
                    <a:pt x="255" y="643"/>
                  </a:lnTo>
                  <a:lnTo>
                    <a:pt x="257" y="642"/>
                  </a:lnTo>
                  <a:lnTo>
                    <a:pt x="257" y="641"/>
                  </a:lnTo>
                  <a:lnTo>
                    <a:pt x="258" y="641"/>
                  </a:lnTo>
                  <a:lnTo>
                    <a:pt x="259" y="640"/>
                  </a:lnTo>
                  <a:lnTo>
                    <a:pt x="254" y="640"/>
                  </a:lnTo>
                  <a:lnTo>
                    <a:pt x="253" y="637"/>
                  </a:lnTo>
                  <a:lnTo>
                    <a:pt x="253" y="636"/>
                  </a:lnTo>
                  <a:lnTo>
                    <a:pt x="253" y="635"/>
                  </a:lnTo>
                  <a:lnTo>
                    <a:pt x="252" y="632"/>
                  </a:lnTo>
                  <a:lnTo>
                    <a:pt x="252" y="631"/>
                  </a:lnTo>
                  <a:lnTo>
                    <a:pt x="252" y="630"/>
                  </a:lnTo>
                  <a:lnTo>
                    <a:pt x="250" y="628"/>
                  </a:lnTo>
                  <a:lnTo>
                    <a:pt x="250" y="627"/>
                  </a:lnTo>
                  <a:lnTo>
                    <a:pt x="249" y="626"/>
                  </a:lnTo>
                  <a:lnTo>
                    <a:pt x="249" y="625"/>
                  </a:lnTo>
                  <a:lnTo>
                    <a:pt x="248" y="623"/>
                  </a:lnTo>
                  <a:lnTo>
                    <a:pt x="247" y="623"/>
                  </a:lnTo>
                  <a:lnTo>
                    <a:pt x="245" y="623"/>
                  </a:lnTo>
                  <a:lnTo>
                    <a:pt x="244" y="622"/>
                  </a:lnTo>
                  <a:lnTo>
                    <a:pt x="243" y="621"/>
                  </a:lnTo>
                  <a:lnTo>
                    <a:pt x="243" y="620"/>
                  </a:lnTo>
                  <a:lnTo>
                    <a:pt x="242" y="618"/>
                  </a:lnTo>
                  <a:lnTo>
                    <a:pt x="242" y="617"/>
                  </a:lnTo>
                  <a:lnTo>
                    <a:pt x="242" y="616"/>
                  </a:lnTo>
                  <a:lnTo>
                    <a:pt x="242" y="615"/>
                  </a:lnTo>
                  <a:lnTo>
                    <a:pt x="242" y="613"/>
                  </a:lnTo>
                  <a:lnTo>
                    <a:pt x="240" y="612"/>
                  </a:lnTo>
                  <a:lnTo>
                    <a:pt x="239" y="611"/>
                  </a:lnTo>
                  <a:lnTo>
                    <a:pt x="239" y="610"/>
                  </a:lnTo>
                  <a:lnTo>
                    <a:pt x="238" y="608"/>
                  </a:lnTo>
                  <a:lnTo>
                    <a:pt x="237" y="607"/>
                  </a:lnTo>
                  <a:lnTo>
                    <a:pt x="237" y="606"/>
                  </a:lnTo>
                  <a:lnTo>
                    <a:pt x="237" y="605"/>
                  </a:lnTo>
                  <a:lnTo>
                    <a:pt x="238" y="603"/>
                  </a:lnTo>
                  <a:lnTo>
                    <a:pt x="238" y="602"/>
                  </a:lnTo>
                  <a:lnTo>
                    <a:pt x="237" y="601"/>
                  </a:lnTo>
                  <a:lnTo>
                    <a:pt x="235" y="600"/>
                  </a:lnTo>
                  <a:lnTo>
                    <a:pt x="234" y="598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3" y="596"/>
                  </a:lnTo>
                  <a:lnTo>
                    <a:pt x="233" y="595"/>
                  </a:lnTo>
                  <a:lnTo>
                    <a:pt x="233" y="593"/>
                  </a:lnTo>
                  <a:lnTo>
                    <a:pt x="233" y="592"/>
                  </a:lnTo>
                  <a:lnTo>
                    <a:pt x="232" y="591"/>
                  </a:lnTo>
                  <a:lnTo>
                    <a:pt x="232" y="590"/>
                  </a:lnTo>
                  <a:lnTo>
                    <a:pt x="230" y="588"/>
                  </a:lnTo>
                  <a:lnTo>
                    <a:pt x="230" y="587"/>
                  </a:lnTo>
                  <a:lnTo>
                    <a:pt x="229" y="586"/>
                  </a:lnTo>
                  <a:lnTo>
                    <a:pt x="228" y="585"/>
                  </a:lnTo>
                  <a:lnTo>
                    <a:pt x="228" y="583"/>
                  </a:lnTo>
                  <a:lnTo>
                    <a:pt x="226" y="582"/>
                  </a:lnTo>
                  <a:lnTo>
                    <a:pt x="225" y="581"/>
                  </a:lnTo>
                  <a:lnTo>
                    <a:pt x="225" y="580"/>
                  </a:lnTo>
                  <a:lnTo>
                    <a:pt x="224" y="578"/>
                  </a:lnTo>
                  <a:lnTo>
                    <a:pt x="223" y="577"/>
                  </a:lnTo>
                  <a:lnTo>
                    <a:pt x="223" y="576"/>
                  </a:lnTo>
                  <a:lnTo>
                    <a:pt x="221" y="576"/>
                  </a:lnTo>
                  <a:lnTo>
                    <a:pt x="220" y="575"/>
                  </a:lnTo>
                  <a:lnTo>
                    <a:pt x="219" y="573"/>
                  </a:lnTo>
                  <a:lnTo>
                    <a:pt x="218" y="573"/>
                  </a:lnTo>
                  <a:lnTo>
                    <a:pt x="216" y="573"/>
                  </a:lnTo>
                  <a:lnTo>
                    <a:pt x="215" y="572"/>
                  </a:lnTo>
                  <a:lnTo>
                    <a:pt x="215" y="571"/>
                  </a:lnTo>
                  <a:lnTo>
                    <a:pt x="215" y="570"/>
                  </a:lnTo>
                  <a:lnTo>
                    <a:pt x="215" y="568"/>
                  </a:lnTo>
                  <a:lnTo>
                    <a:pt x="214" y="567"/>
                  </a:lnTo>
                  <a:lnTo>
                    <a:pt x="213" y="566"/>
                  </a:lnTo>
                  <a:lnTo>
                    <a:pt x="213" y="565"/>
                  </a:lnTo>
                  <a:lnTo>
                    <a:pt x="214" y="563"/>
                  </a:lnTo>
                  <a:lnTo>
                    <a:pt x="214" y="562"/>
                  </a:lnTo>
                  <a:lnTo>
                    <a:pt x="213" y="561"/>
                  </a:lnTo>
                  <a:lnTo>
                    <a:pt x="211" y="561"/>
                  </a:lnTo>
                  <a:lnTo>
                    <a:pt x="210" y="560"/>
                  </a:lnTo>
                  <a:lnTo>
                    <a:pt x="210" y="557"/>
                  </a:lnTo>
                  <a:lnTo>
                    <a:pt x="209" y="557"/>
                  </a:lnTo>
                  <a:lnTo>
                    <a:pt x="209" y="555"/>
                  </a:lnTo>
                  <a:lnTo>
                    <a:pt x="208" y="553"/>
                  </a:lnTo>
                  <a:lnTo>
                    <a:pt x="206" y="552"/>
                  </a:lnTo>
                  <a:lnTo>
                    <a:pt x="206" y="551"/>
                  </a:lnTo>
                  <a:lnTo>
                    <a:pt x="206" y="550"/>
                  </a:lnTo>
                  <a:lnTo>
                    <a:pt x="205" y="548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5"/>
                  </a:lnTo>
                  <a:lnTo>
                    <a:pt x="203" y="543"/>
                  </a:lnTo>
                  <a:lnTo>
                    <a:pt x="201" y="543"/>
                  </a:lnTo>
                  <a:lnTo>
                    <a:pt x="200" y="545"/>
                  </a:lnTo>
                  <a:lnTo>
                    <a:pt x="196" y="543"/>
                  </a:lnTo>
                  <a:lnTo>
                    <a:pt x="196" y="542"/>
                  </a:lnTo>
                  <a:lnTo>
                    <a:pt x="195" y="541"/>
                  </a:lnTo>
                  <a:lnTo>
                    <a:pt x="194" y="538"/>
                  </a:lnTo>
                  <a:lnTo>
                    <a:pt x="193" y="538"/>
                  </a:lnTo>
                  <a:lnTo>
                    <a:pt x="193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3" y="533"/>
                  </a:lnTo>
                  <a:lnTo>
                    <a:pt x="193" y="531"/>
                  </a:lnTo>
                  <a:lnTo>
                    <a:pt x="194" y="530"/>
                  </a:lnTo>
                  <a:lnTo>
                    <a:pt x="195" y="528"/>
                  </a:lnTo>
                  <a:lnTo>
                    <a:pt x="195" y="526"/>
                  </a:lnTo>
                  <a:lnTo>
                    <a:pt x="193" y="525"/>
                  </a:lnTo>
                  <a:lnTo>
                    <a:pt x="191" y="525"/>
                  </a:lnTo>
                  <a:lnTo>
                    <a:pt x="190" y="525"/>
                  </a:lnTo>
                  <a:lnTo>
                    <a:pt x="189" y="525"/>
                  </a:lnTo>
                  <a:lnTo>
                    <a:pt x="188" y="526"/>
                  </a:lnTo>
                  <a:lnTo>
                    <a:pt x="186" y="526"/>
                  </a:lnTo>
                  <a:lnTo>
                    <a:pt x="185" y="526"/>
                  </a:lnTo>
                  <a:lnTo>
                    <a:pt x="184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9" y="526"/>
                  </a:lnTo>
                  <a:lnTo>
                    <a:pt x="179" y="525"/>
                  </a:lnTo>
                  <a:lnTo>
                    <a:pt x="178" y="525"/>
                  </a:lnTo>
                  <a:lnTo>
                    <a:pt x="179" y="520"/>
                  </a:lnTo>
                  <a:lnTo>
                    <a:pt x="180" y="513"/>
                  </a:lnTo>
                  <a:lnTo>
                    <a:pt x="176" y="507"/>
                  </a:lnTo>
                  <a:lnTo>
                    <a:pt x="174" y="502"/>
                  </a:lnTo>
                  <a:lnTo>
                    <a:pt x="168" y="495"/>
                  </a:lnTo>
                  <a:lnTo>
                    <a:pt x="171" y="493"/>
                  </a:lnTo>
                  <a:lnTo>
                    <a:pt x="178" y="489"/>
                  </a:lnTo>
                  <a:lnTo>
                    <a:pt x="183" y="484"/>
                  </a:lnTo>
                  <a:lnTo>
                    <a:pt x="185" y="477"/>
                  </a:lnTo>
                  <a:lnTo>
                    <a:pt x="186" y="469"/>
                  </a:lnTo>
                  <a:lnTo>
                    <a:pt x="190" y="463"/>
                  </a:lnTo>
                  <a:lnTo>
                    <a:pt x="198" y="459"/>
                  </a:lnTo>
                  <a:lnTo>
                    <a:pt x="206" y="458"/>
                  </a:lnTo>
                  <a:lnTo>
                    <a:pt x="216" y="458"/>
                  </a:lnTo>
                  <a:lnTo>
                    <a:pt x="225" y="459"/>
                  </a:lnTo>
                  <a:lnTo>
                    <a:pt x="233" y="462"/>
                  </a:lnTo>
                  <a:lnTo>
                    <a:pt x="242" y="463"/>
                  </a:lnTo>
                  <a:lnTo>
                    <a:pt x="252" y="463"/>
                  </a:lnTo>
                  <a:lnTo>
                    <a:pt x="258" y="461"/>
                  </a:lnTo>
                  <a:lnTo>
                    <a:pt x="262" y="454"/>
                  </a:lnTo>
                  <a:lnTo>
                    <a:pt x="264" y="447"/>
                  </a:lnTo>
                  <a:lnTo>
                    <a:pt x="265" y="438"/>
                  </a:lnTo>
                  <a:lnTo>
                    <a:pt x="270" y="433"/>
                  </a:lnTo>
                  <a:lnTo>
                    <a:pt x="277" y="429"/>
                  </a:lnTo>
                  <a:lnTo>
                    <a:pt x="284" y="427"/>
                  </a:lnTo>
                  <a:lnTo>
                    <a:pt x="293" y="424"/>
                  </a:lnTo>
                  <a:lnTo>
                    <a:pt x="300" y="422"/>
                  </a:lnTo>
                  <a:lnTo>
                    <a:pt x="307" y="418"/>
                  </a:lnTo>
                  <a:lnTo>
                    <a:pt x="309" y="409"/>
                  </a:lnTo>
                  <a:lnTo>
                    <a:pt x="308" y="401"/>
                  </a:lnTo>
                  <a:lnTo>
                    <a:pt x="307" y="391"/>
                  </a:lnTo>
                  <a:lnTo>
                    <a:pt x="308" y="382"/>
                  </a:lnTo>
                  <a:lnTo>
                    <a:pt x="312" y="376"/>
                  </a:lnTo>
                  <a:lnTo>
                    <a:pt x="317" y="371"/>
                  </a:lnTo>
                  <a:lnTo>
                    <a:pt x="320" y="364"/>
                  </a:lnTo>
                  <a:lnTo>
                    <a:pt x="323" y="357"/>
                  </a:lnTo>
                  <a:lnTo>
                    <a:pt x="323" y="347"/>
                  </a:lnTo>
                  <a:lnTo>
                    <a:pt x="322" y="337"/>
                  </a:lnTo>
                  <a:lnTo>
                    <a:pt x="323" y="329"/>
                  </a:lnTo>
                  <a:lnTo>
                    <a:pt x="327" y="323"/>
                  </a:lnTo>
                  <a:lnTo>
                    <a:pt x="333" y="319"/>
                  </a:lnTo>
                  <a:lnTo>
                    <a:pt x="340" y="316"/>
                  </a:lnTo>
                  <a:lnTo>
                    <a:pt x="347" y="313"/>
                  </a:lnTo>
                  <a:lnTo>
                    <a:pt x="355" y="311"/>
                  </a:lnTo>
                  <a:lnTo>
                    <a:pt x="364" y="309"/>
                  </a:lnTo>
                  <a:lnTo>
                    <a:pt x="373" y="311"/>
                  </a:lnTo>
                  <a:lnTo>
                    <a:pt x="382" y="311"/>
                  </a:lnTo>
                  <a:lnTo>
                    <a:pt x="392" y="311"/>
                  </a:lnTo>
                  <a:lnTo>
                    <a:pt x="397" y="306"/>
                  </a:lnTo>
                  <a:lnTo>
                    <a:pt x="400" y="299"/>
                  </a:lnTo>
                  <a:lnTo>
                    <a:pt x="403" y="292"/>
                  </a:lnTo>
                  <a:lnTo>
                    <a:pt x="408" y="287"/>
                  </a:lnTo>
                  <a:lnTo>
                    <a:pt x="414" y="283"/>
                  </a:lnTo>
                  <a:lnTo>
                    <a:pt x="419" y="277"/>
                  </a:lnTo>
                  <a:lnTo>
                    <a:pt x="422" y="270"/>
                  </a:lnTo>
                  <a:lnTo>
                    <a:pt x="424" y="263"/>
                  </a:lnTo>
                  <a:lnTo>
                    <a:pt x="427" y="257"/>
                  </a:lnTo>
                  <a:lnTo>
                    <a:pt x="432" y="252"/>
                  </a:lnTo>
                  <a:lnTo>
                    <a:pt x="439" y="248"/>
                  </a:lnTo>
                  <a:lnTo>
                    <a:pt x="447" y="245"/>
                  </a:lnTo>
                  <a:lnTo>
                    <a:pt x="453" y="242"/>
                  </a:lnTo>
                  <a:lnTo>
                    <a:pt x="461" y="239"/>
                  </a:lnTo>
                  <a:lnTo>
                    <a:pt x="466" y="234"/>
                  </a:lnTo>
                  <a:lnTo>
                    <a:pt x="471" y="229"/>
                  </a:lnTo>
                  <a:lnTo>
                    <a:pt x="474" y="223"/>
                  </a:lnTo>
                  <a:lnTo>
                    <a:pt x="477" y="215"/>
                  </a:lnTo>
                  <a:lnTo>
                    <a:pt x="479" y="208"/>
                  </a:lnTo>
                  <a:lnTo>
                    <a:pt x="483" y="202"/>
                  </a:lnTo>
                  <a:lnTo>
                    <a:pt x="488" y="197"/>
                  </a:lnTo>
                  <a:lnTo>
                    <a:pt x="493" y="192"/>
                  </a:lnTo>
                  <a:lnTo>
                    <a:pt x="496" y="184"/>
                  </a:lnTo>
                  <a:lnTo>
                    <a:pt x="497" y="175"/>
                  </a:lnTo>
                  <a:lnTo>
                    <a:pt x="499" y="168"/>
                  </a:lnTo>
                  <a:lnTo>
                    <a:pt x="501" y="160"/>
                  </a:lnTo>
                  <a:lnTo>
                    <a:pt x="503" y="152"/>
                  </a:lnTo>
                  <a:lnTo>
                    <a:pt x="506" y="144"/>
                  </a:lnTo>
                  <a:lnTo>
                    <a:pt x="509" y="138"/>
                  </a:lnTo>
                  <a:lnTo>
                    <a:pt x="514" y="133"/>
                  </a:lnTo>
                  <a:lnTo>
                    <a:pt x="518" y="132"/>
                  </a:lnTo>
                  <a:lnTo>
                    <a:pt x="521" y="129"/>
                  </a:lnTo>
                  <a:lnTo>
                    <a:pt x="528" y="127"/>
                  </a:lnTo>
                  <a:lnTo>
                    <a:pt x="536" y="124"/>
                  </a:lnTo>
                  <a:lnTo>
                    <a:pt x="543" y="120"/>
                  </a:lnTo>
                  <a:lnTo>
                    <a:pt x="549" y="118"/>
                  </a:lnTo>
                  <a:lnTo>
                    <a:pt x="557" y="115"/>
                  </a:lnTo>
                  <a:lnTo>
                    <a:pt x="562" y="110"/>
                  </a:lnTo>
                  <a:lnTo>
                    <a:pt x="563" y="103"/>
                  </a:lnTo>
                  <a:lnTo>
                    <a:pt x="562" y="94"/>
                  </a:lnTo>
                  <a:lnTo>
                    <a:pt x="561" y="85"/>
                  </a:lnTo>
                  <a:lnTo>
                    <a:pt x="561" y="75"/>
                  </a:lnTo>
                  <a:lnTo>
                    <a:pt x="562" y="66"/>
                  </a:lnTo>
                  <a:lnTo>
                    <a:pt x="564" y="59"/>
                  </a:lnTo>
                  <a:lnTo>
                    <a:pt x="567" y="53"/>
                  </a:lnTo>
                  <a:lnTo>
                    <a:pt x="572" y="46"/>
                  </a:lnTo>
                  <a:lnTo>
                    <a:pt x="572" y="38"/>
                  </a:lnTo>
                  <a:lnTo>
                    <a:pt x="573" y="28"/>
                  </a:lnTo>
                  <a:lnTo>
                    <a:pt x="574" y="20"/>
                  </a:lnTo>
                  <a:lnTo>
                    <a:pt x="578" y="14"/>
                  </a:lnTo>
                  <a:lnTo>
                    <a:pt x="583" y="9"/>
                  </a:lnTo>
                  <a:lnTo>
                    <a:pt x="591" y="6"/>
                  </a:lnTo>
                  <a:lnTo>
                    <a:pt x="601" y="5"/>
                  </a:lnTo>
                  <a:lnTo>
                    <a:pt x="609" y="6"/>
                  </a:lnTo>
                  <a:lnTo>
                    <a:pt x="618" y="9"/>
                  </a:lnTo>
                  <a:lnTo>
                    <a:pt x="626" y="10"/>
                  </a:lnTo>
                  <a:lnTo>
                    <a:pt x="633" y="13"/>
                  </a:lnTo>
                  <a:lnTo>
                    <a:pt x="639" y="16"/>
                  </a:lnTo>
                  <a:lnTo>
                    <a:pt x="649" y="16"/>
                  </a:lnTo>
                  <a:lnTo>
                    <a:pt x="657" y="19"/>
                  </a:lnTo>
                  <a:lnTo>
                    <a:pt x="666" y="19"/>
                  </a:lnTo>
                  <a:lnTo>
                    <a:pt x="674" y="20"/>
                  </a:lnTo>
                  <a:lnTo>
                    <a:pt x="685" y="19"/>
                  </a:lnTo>
                  <a:lnTo>
                    <a:pt x="691" y="16"/>
                  </a:lnTo>
                  <a:lnTo>
                    <a:pt x="696" y="10"/>
                  </a:lnTo>
                  <a:lnTo>
                    <a:pt x="700" y="5"/>
                  </a:lnTo>
                  <a:lnTo>
                    <a:pt x="705" y="0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3002" y="1139"/>
              <a:ext cx="1365" cy="2012"/>
            </a:xfrm>
            <a:custGeom>
              <a:avLst/>
              <a:gdLst/>
              <a:ahLst/>
              <a:cxnLst>
                <a:cxn ang="0">
                  <a:pos x="720" y="59"/>
                </a:cxn>
                <a:cxn ang="0">
                  <a:pos x="760" y="166"/>
                </a:cxn>
                <a:cxn ang="0">
                  <a:pos x="816" y="238"/>
                </a:cxn>
                <a:cxn ang="0">
                  <a:pos x="861" y="355"/>
                </a:cxn>
                <a:cxn ang="0">
                  <a:pos x="950" y="432"/>
                </a:cxn>
                <a:cxn ang="0">
                  <a:pos x="1145" y="611"/>
                </a:cxn>
                <a:cxn ang="0">
                  <a:pos x="1195" y="751"/>
                </a:cxn>
                <a:cxn ang="0">
                  <a:pos x="1280" y="891"/>
                </a:cxn>
                <a:cxn ang="0">
                  <a:pos x="1274" y="1070"/>
                </a:cxn>
                <a:cxn ang="0">
                  <a:pos x="1249" y="1229"/>
                </a:cxn>
                <a:cxn ang="0">
                  <a:pos x="1288" y="1362"/>
                </a:cxn>
                <a:cxn ang="0">
                  <a:pos x="1362" y="1487"/>
                </a:cxn>
                <a:cxn ang="0">
                  <a:pos x="1318" y="1605"/>
                </a:cxn>
                <a:cxn ang="0">
                  <a:pos x="1294" y="1740"/>
                </a:cxn>
                <a:cxn ang="0">
                  <a:pos x="1283" y="1878"/>
                </a:cxn>
                <a:cxn ang="0">
                  <a:pos x="1189" y="1931"/>
                </a:cxn>
                <a:cxn ang="0">
                  <a:pos x="1065" y="1896"/>
                </a:cxn>
                <a:cxn ang="0">
                  <a:pos x="972" y="1952"/>
                </a:cxn>
                <a:cxn ang="0">
                  <a:pos x="850" y="1957"/>
                </a:cxn>
                <a:cxn ang="0">
                  <a:pos x="742" y="1903"/>
                </a:cxn>
                <a:cxn ang="0">
                  <a:pos x="664" y="1836"/>
                </a:cxn>
                <a:cxn ang="0">
                  <a:pos x="574" y="1875"/>
                </a:cxn>
                <a:cxn ang="0">
                  <a:pos x="448" y="1900"/>
                </a:cxn>
                <a:cxn ang="0">
                  <a:pos x="360" y="1926"/>
                </a:cxn>
                <a:cxn ang="0">
                  <a:pos x="282" y="2012"/>
                </a:cxn>
                <a:cxn ang="0">
                  <a:pos x="174" y="1959"/>
                </a:cxn>
                <a:cxn ang="0">
                  <a:pos x="88" y="1875"/>
                </a:cxn>
                <a:cxn ang="0">
                  <a:pos x="0" y="1819"/>
                </a:cxn>
                <a:cxn ang="0">
                  <a:pos x="5" y="1804"/>
                </a:cxn>
                <a:cxn ang="0">
                  <a:pos x="15" y="1788"/>
                </a:cxn>
                <a:cxn ang="0">
                  <a:pos x="19" y="1768"/>
                </a:cxn>
                <a:cxn ang="0">
                  <a:pos x="25" y="1749"/>
                </a:cxn>
                <a:cxn ang="0">
                  <a:pos x="34" y="1731"/>
                </a:cxn>
                <a:cxn ang="0">
                  <a:pos x="38" y="1715"/>
                </a:cxn>
                <a:cxn ang="0">
                  <a:pos x="43" y="1692"/>
                </a:cxn>
                <a:cxn ang="0">
                  <a:pos x="36" y="1676"/>
                </a:cxn>
                <a:cxn ang="0">
                  <a:pos x="36" y="1659"/>
                </a:cxn>
                <a:cxn ang="0">
                  <a:pos x="33" y="1640"/>
                </a:cxn>
                <a:cxn ang="0">
                  <a:pos x="34" y="1624"/>
                </a:cxn>
                <a:cxn ang="0">
                  <a:pos x="35" y="1605"/>
                </a:cxn>
                <a:cxn ang="0">
                  <a:pos x="48" y="1595"/>
                </a:cxn>
                <a:cxn ang="0">
                  <a:pos x="63" y="1585"/>
                </a:cxn>
                <a:cxn ang="0">
                  <a:pos x="71" y="1566"/>
                </a:cxn>
                <a:cxn ang="0">
                  <a:pos x="84" y="1550"/>
                </a:cxn>
                <a:cxn ang="0">
                  <a:pos x="80" y="1534"/>
                </a:cxn>
                <a:cxn ang="0">
                  <a:pos x="83" y="1512"/>
                </a:cxn>
                <a:cxn ang="0">
                  <a:pos x="86" y="1490"/>
                </a:cxn>
                <a:cxn ang="0">
                  <a:pos x="96" y="1477"/>
                </a:cxn>
                <a:cxn ang="0">
                  <a:pos x="115" y="1481"/>
                </a:cxn>
                <a:cxn ang="0">
                  <a:pos x="114" y="1470"/>
                </a:cxn>
                <a:cxn ang="0">
                  <a:pos x="124" y="1462"/>
                </a:cxn>
                <a:cxn ang="0">
                  <a:pos x="138" y="1462"/>
                </a:cxn>
                <a:cxn ang="0">
                  <a:pos x="134" y="1472"/>
                </a:cxn>
                <a:cxn ang="0">
                  <a:pos x="148" y="1483"/>
                </a:cxn>
                <a:cxn ang="0">
                  <a:pos x="161" y="1480"/>
                </a:cxn>
                <a:cxn ang="0">
                  <a:pos x="169" y="1481"/>
                </a:cxn>
                <a:cxn ang="0">
                  <a:pos x="175" y="1477"/>
                </a:cxn>
                <a:cxn ang="0">
                  <a:pos x="180" y="1476"/>
                </a:cxn>
                <a:cxn ang="0">
                  <a:pos x="194" y="1476"/>
                </a:cxn>
                <a:cxn ang="0">
                  <a:pos x="204" y="1467"/>
                </a:cxn>
              </a:cxnLst>
              <a:rect l="0" t="0" r="r" b="b"/>
              <a:pathLst>
                <a:path w="1365" h="2012">
                  <a:moveTo>
                    <a:pt x="713" y="0"/>
                  </a:moveTo>
                  <a:lnTo>
                    <a:pt x="722" y="2"/>
                  </a:lnTo>
                  <a:lnTo>
                    <a:pt x="731" y="0"/>
                  </a:lnTo>
                  <a:lnTo>
                    <a:pt x="740" y="2"/>
                  </a:lnTo>
                  <a:lnTo>
                    <a:pt x="747" y="4"/>
                  </a:lnTo>
                  <a:lnTo>
                    <a:pt x="755" y="7"/>
                  </a:lnTo>
                  <a:lnTo>
                    <a:pt x="761" y="9"/>
                  </a:lnTo>
                  <a:lnTo>
                    <a:pt x="762" y="13"/>
                  </a:lnTo>
                  <a:lnTo>
                    <a:pt x="757" y="17"/>
                  </a:lnTo>
                  <a:lnTo>
                    <a:pt x="750" y="19"/>
                  </a:lnTo>
                  <a:lnTo>
                    <a:pt x="743" y="23"/>
                  </a:lnTo>
                  <a:lnTo>
                    <a:pt x="738" y="28"/>
                  </a:lnTo>
                  <a:lnTo>
                    <a:pt x="735" y="34"/>
                  </a:lnTo>
                  <a:lnTo>
                    <a:pt x="731" y="40"/>
                  </a:lnTo>
                  <a:lnTo>
                    <a:pt x="727" y="47"/>
                  </a:lnTo>
                  <a:lnTo>
                    <a:pt x="723" y="53"/>
                  </a:lnTo>
                  <a:lnTo>
                    <a:pt x="720" y="59"/>
                  </a:lnTo>
                  <a:lnTo>
                    <a:pt x="721" y="69"/>
                  </a:lnTo>
                  <a:lnTo>
                    <a:pt x="723" y="77"/>
                  </a:lnTo>
                  <a:lnTo>
                    <a:pt x="727" y="83"/>
                  </a:lnTo>
                  <a:lnTo>
                    <a:pt x="733" y="87"/>
                  </a:lnTo>
                  <a:lnTo>
                    <a:pt x="740" y="91"/>
                  </a:lnTo>
                  <a:lnTo>
                    <a:pt x="746" y="93"/>
                  </a:lnTo>
                  <a:lnTo>
                    <a:pt x="751" y="99"/>
                  </a:lnTo>
                  <a:lnTo>
                    <a:pt x="753" y="106"/>
                  </a:lnTo>
                  <a:lnTo>
                    <a:pt x="753" y="116"/>
                  </a:lnTo>
                  <a:lnTo>
                    <a:pt x="750" y="122"/>
                  </a:lnTo>
                  <a:lnTo>
                    <a:pt x="745" y="128"/>
                  </a:lnTo>
                  <a:lnTo>
                    <a:pt x="742" y="134"/>
                  </a:lnTo>
                  <a:lnTo>
                    <a:pt x="742" y="143"/>
                  </a:lnTo>
                  <a:lnTo>
                    <a:pt x="743" y="152"/>
                  </a:lnTo>
                  <a:lnTo>
                    <a:pt x="747" y="158"/>
                  </a:lnTo>
                  <a:lnTo>
                    <a:pt x="752" y="163"/>
                  </a:lnTo>
                  <a:lnTo>
                    <a:pt x="760" y="166"/>
                  </a:lnTo>
                  <a:lnTo>
                    <a:pt x="768" y="163"/>
                  </a:lnTo>
                  <a:lnTo>
                    <a:pt x="773" y="158"/>
                  </a:lnTo>
                  <a:lnTo>
                    <a:pt x="778" y="154"/>
                  </a:lnTo>
                  <a:lnTo>
                    <a:pt x="786" y="151"/>
                  </a:lnTo>
                  <a:lnTo>
                    <a:pt x="788" y="151"/>
                  </a:lnTo>
                  <a:lnTo>
                    <a:pt x="796" y="151"/>
                  </a:lnTo>
                  <a:lnTo>
                    <a:pt x="802" y="154"/>
                  </a:lnTo>
                  <a:lnTo>
                    <a:pt x="806" y="161"/>
                  </a:lnTo>
                  <a:lnTo>
                    <a:pt x="808" y="168"/>
                  </a:lnTo>
                  <a:lnTo>
                    <a:pt x="807" y="178"/>
                  </a:lnTo>
                  <a:lnTo>
                    <a:pt x="807" y="186"/>
                  </a:lnTo>
                  <a:lnTo>
                    <a:pt x="808" y="194"/>
                  </a:lnTo>
                  <a:lnTo>
                    <a:pt x="811" y="203"/>
                  </a:lnTo>
                  <a:lnTo>
                    <a:pt x="811" y="212"/>
                  </a:lnTo>
                  <a:lnTo>
                    <a:pt x="813" y="221"/>
                  </a:lnTo>
                  <a:lnTo>
                    <a:pt x="813" y="231"/>
                  </a:lnTo>
                  <a:lnTo>
                    <a:pt x="816" y="238"/>
                  </a:lnTo>
                  <a:lnTo>
                    <a:pt x="818" y="246"/>
                  </a:lnTo>
                  <a:lnTo>
                    <a:pt x="822" y="253"/>
                  </a:lnTo>
                  <a:lnTo>
                    <a:pt x="826" y="258"/>
                  </a:lnTo>
                  <a:lnTo>
                    <a:pt x="831" y="263"/>
                  </a:lnTo>
                  <a:lnTo>
                    <a:pt x="836" y="268"/>
                  </a:lnTo>
                  <a:lnTo>
                    <a:pt x="841" y="273"/>
                  </a:lnTo>
                  <a:lnTo>
                    <a:pt x="843" y="281"/>
                  </a:lnTo>
                  <a:lnTo>
                    <a:pt x="846" y="288"/>
                  </a:lnTo>
                  <a:lnTo>
                    <a:pt x="848" y="296"/>
                  </a:lnTo>
                  <a:lnTo>
                    <a:pt x="852" y="303"/>
                  </a:lnTo>
                  <a:lnTo>
                    <a:pt x="856" y="310"/>
                  </a:lnTo>
                  <a:lnTo>
                    <a:pt x="861" y="315"/>
                  </a:lnTo>
                  <a:lnTo>
                    <a:pt x="865" y="320"/>
                  </a:lnTo>
                  <a:lnTo>
                    <a:pt x="866" y="330"/>
                  </a:lnTo>
                  <a:lnTo>
                    <a:pt x="865" y="338"/>
                  </a:lnTo>
                  <a:lnTo>
                    <a:pt x="862" y="346"/>
                  </a:lnTo>
                  <a:lnTo>
                    <a:pt x="861" y="355"/>
                  </a:lnTo>
                  <a:lnTo>
                    <a:pt x="862" y="365"/>
                  </a:lnTo>
                  <a:lnTo>
                    <a:pt x="865" y="371"/>
                  </a:lnTo>
                  <a:lnTo>
                    <a:pt x="868" y="377"/>
                  </a:lnTo>
                  <a:lnTo>
                    <a:pt x="872" y="383"/>
                  </a:lnTo>
                  <a:lnTo>
                    <a:pt x="875" y="391"/>
                  </a:lnTo>
                  <a:lnTo>
                    <a:pt x="878" y="398"/>
                  </a:lnTo>
                  <a:lnTo>
                    <a:pt x="882" y="403"/>
                  </a:lnTo>
                  <a:lnTo>
                    <a:pt x="887" y="410"/>
                  </a:lnTo>
                  <a:lnTo>
                    <a:pt x="893" y="412"/>
                  </a:lnTo>
                  <a:lnTo>
                    <a:pt x="901" y="416"/>
                  </a:lnTo>
                  <a:lnTo>
                    <a:pt x="907" y="420"/>
                  </a:lnTo>
                  <a:lnTo>
                    <a:pt x="914" y="422"/>
                  </a:lnTo>
                  <a:lnTo>
                    <a:pt x="922" y="422"/>
                  </a:lnTo>
                  <a:lnTo>
                    <a:pt x="931" y="421"/>
                  </a:lnTo>
                  <a:lnTo>
                    <a:pt x="939" y="423"/>
                  </a:lnTo>
                  <a:lnTo>
                    <a:pt x="945" y="427"/>
                  </a:lnTo>
                  <a:lnTo>
                    <a:pt x="950" y="432"/>
                  </a:lnTo>
                  <a:lnTo>
                    <a:pt x="955" y="438"/>
                  </a:lnTo>
                  <a:lnTo>
                    <a:pt x="957" y="445"/>
                  </a:lnTo>
                  <a:lnTo>
                    <a:pt x="961" y="451"/>
                  </a:lnTo>
                  <a:lnTo>
                    <a:pt x="966" y="457"/>
                  </a:lnTo>
                  <a:lnTo>
                    <a:pt x="972" y="461"/>
                  </a:lnTo>
                  <a:lnTo>
                    <a:pt x="977" y="465"/>
                  </a:lnTo>
                  <a:lnTo>
                    <a:pt x="979" y="466"/>
                  </a:lnTo>
                  <a:lnTo>
                    <a:pt x="981" y="466"/>
                  </a:lnTo>
                  <a:lnTo>
                    <a:pt x="990" y="490"/>
                  </a:lnTo>
                  <a:lnTo>
                    <a:pt x="1059" y="486"/>
                  </a:lnTo>
                  <a:lnTo>
                    <a:pt x="1138" y="559"/>
                  </a:lnTo>
                  <a:lnTo>
                    <a:pt x="1139" y="561"/>
                  </a:lnTo>
                  <a:lnTo>
                    <a:pt x="1140" y="571"/>
                  </a:lnTo>
                  <a:lnTo>
                    <a:pt x="1141" y="581"/>
                  </a:lnTo>
                  <a:lnTo>
                    <a:pt x="1143" y="591"/>
                  </a:lnTo>
                  <a:lnTo>
                    <a:pt x="1144" y="601"/>
                  </a:lnTo>
                  <a:lnTo>
                    <a:pt x="1145" y="611"/>
                  </a:lnTo>
                  <a:lnTo>
                    <a:pt x="1146" y="621"/>
                  </a:lnTo>
                  <a:lnTo>
                    <a:pt x="1148" y="631"/>
                  </a:lnTo>
                  <a:lnTo>
                    <a:pt x="1149" y="641"/>
                  </a:lnTo>
                  <a:lnTo>
                    <a:pt x="1150" y="651"/>
                  </a:lnTo>
                  <a:lnTo>
                    <a:pt x="1151" y="661"/>
                  </a:lnTo>
                  <a:lnTo>
                    <a:pt x="1151" y="665"/>
                  </a:lnTo>
                  <a:lnTo>
                    <a:pt x="1153" y="671"/>
                  </a:lnTo>
                  <a:lnTo>
                    <a:pt x="1153" y="681"/>
                  </a:lnTo>
                  <a:lnTo>
                    <a:pt x="1154" y="682"/>
                  </a:lnTo>
                  <a:lnTo>
                    <a:pt x="1160" y="692"/>
                  </a:lnTo>
                  <a:lnTo>
                    <a:pt x="1165" y="703"/>
                  </a:lnTo>
                  <a:lnTo>
                    <a:pt x="1171" y="713"/>
                  </a:lnTo>
                  <a:lnTo>
                    <a:pt x="1178" y="721"/>
                  </a:lnTo>
                  <a:lnTo>
                    <a:pt x="1184" y="733"/>
                  </a:lnTo>
                  <a:lnTo>
                    <a:pt x="1188" y="739"/>
                  </a:lnTo>
                  <a:lnTo>
                    <a:pt x="1190" y="741"/>
                  </a:lnTo>
                  <a:lnTo>
                    <a:pt x="1195" y="751"/>
                  </a:lnTo>
                  <a:lnTo>
                    <a:pt x="1201" y="761"/>
                  </a:lnTo>
                  <a:lnTo>
                    <a:pt x="1209" y="771"/>
                  </a:lnTo>
                  <a:lnTo>
                    <a:pt x="1213" y="781"/>
                  </a:lnTo>
                  <a:lnTo>
                    <a:pt x="1219" y="790"/>
                  </a:lnTo>
                  <a:lnTo>
                    <a:pt x="1220" y="791"/>
                  </a:lnTo>
                  <a:lnTo>
                    <a:pt x="1226" y="801"/>
                  </a:lnTo>
                  <a:lnTo>
                    <a:pt x="1231" y="811"/>
                  </a:lnTo>
                  <a:lnTo>
                    <a:pt x="1238" y="821"/>
                  </a:lnTo>
                  <a:lnTo>
                    <a:pt x="1244" y="831"/>
                  </a:lnTo>
                  <a:lnTo>
                    <a:pt x="1250" y="841"/>
                  </a:lnTo>
                  <a:lnTo>
                    <a:pt x="1256" y="851"/>
                  </a:lnTo>
                  <a:lnTo>
                    <a:pt x="1261" y="860"/>
                  </a:lnTo>
                  <a:lnTo>
                    <a:pt x="1263" y="863"/>
                  </a:lnTo>
                  <a:lnTo>
                    <a:pt x="1268" y="871"/>
                  </a:lnTo>
                  <a:lnTo>
                    <a:pt x="1273" y="878"/>
                  </a:lnTo>
                  <a:lnTo>
                    <a:pt x="1274" y="880"/>
                  </a:lnTo>
                  <a:lnTo>
                    <a:pt x="1280" y="891"/>
                  </a:lnTo>
                  <a:lnTo>
                    <a:pt x="1286" y="900"/>
                  </a:lnTo>
                  <a:lnTo>
                    <a:pt x="1266" y="920"/>
                  </a:lnTo>
                  <a:lnTo>
                    <a:pt x="1243" y="944"/>
                  </a:lnTo>
                  <a:lnTo>
                    <a:pt x="1245" y="950"/>
                  </a:lnTo>
                  <a:lnTo>
                    <a:pt x="1248" y="960"/>
                  </a:lnTo>
                  <a:lnTo>
                    <a:pt x="1250" y="970"/>
                  </a:lnTo>
                  <a:lnTo>
                    <a:pt x="1253" y="980"/>
                  </a:lnTo>
                  <a:lnTo>
                    <a:pt x="1255" y="990"/>
                  </a:lnTo>
                  <a:lnTo>
                    <a:pt x="1258" y="1000"/>
                  </a:lnTo>
                  <a:lnTo>
                    <a:pt x="1259" y="1010"/>
                  </a:lnTo>
                  <a:lnTo>
                    <a:pt x="1261" y="1020"/>
                  </a:lnTo>
                  <a:lnTo>
                    <a:pt x="1264" y="1030"/>
                  </a:lnTo>
                  <a:lnTo>
                    <a:pt x="1268" y="1040"/>
                  </a:lnTo>
                  <a:lnTo>
                    <a:pt x="1269" y="1050"/>
                  </a:lnTo>
                  <a:lnTo>
                    <a:pt x="1270" y="1052"/>
                  </a:lnTo>
                  <a:lnTo>
                    <a:pt x="1271" y="1060"/>
                  </a:lnTo>
                  <a:lnTo>
                    <a:pt x="1274" y="1070"/>
                  </a:lnTo>
                  <a:lnTo>
                    <a:pt x="1276" y="1080"/>
                  </a:lnTo>
                  <a:lnTo>
                    <a:pt x="1278" y="1090"/>
                  </a:lnTo>
                  <a:lnTo>
                    <a:pt x="1276" y="1098"/>
                  </a:lnTo>
                  <a:lnTo>
                    <a:pt x="1274" y="1108"/>
                  </a:lnTo>
                  <a:lnTo>
                    <a:pt x="1271" y="1118"/>
                  </a:lnTo>
                  <a:lnTo>
                    <a:pt x="1270" y="1126"/>
                  </a:lnTo>
                  <a:lnTo>
                    <a:pt x="1270" y="1128"/>
                  </a:lnTo>
                  <a:lnTo>
                    <a:pt x="1268" y="1138"/>
                  </a:lnTo>
                  <a:lnTo>
                    <a:pt x="1266" y="1148"/>
                  </a:lnTo>
                  <a:lnTo>
                    <a:pt x="1263" y="1158"/>
                  </a:lnTo>
                  <a:lnTo>
                    <a:pt x="1261" y="1168"/>
                  </a:lnTo>
                  <a:lnTo>
                    <a:pt x="1259" y="1178"/>
                  </a:lnTo>
                  <a:lnTo>
                    <a:pt x="1258" y="1188"/>
                  </a:lnTo>
                  <a:lnTo>
                    <a:pt x="1255" y="1198"/>
                  </a:lnTo>
                  <a:lnTo>
                    <a:pt x="1253" y="1208"/>
                  </a:lnTo>
                  <a:lnTo>
                    <a:pt x="1251" y="1218"/>
                  </a:lnTo>
                  <a:lnTo>
                    <a:pt x="1249" y="1229"/>
                  </a:lnTo>
                  <a:lnTo>
                    <a:pt x="1246" y="1239"/>
                  </a:lnTo>
                  <a:lnTo>
                    <a:pt x="1245" y="1248"/>
                  </a:lnTo>
                  <a:lnTo>
                    <a:pt x="1243" y="1257"/>
                  </a:lnTo>
                  <a:lnTo>
                    <a:pt x="1243" y="1259"/>
                  </a:lnTo>
                  <a:lnTo>
                    <a:pt x="1241" y="1269"/>
                  </a:lnTo>
                  <a:lnTo>
                    <a:pt x="1239" y="1279"/>
                  </a:lnTo>
                  <a:lnTo>
                    <a:pt x="1240" y="1281"/>
                  </a:lnTo>
                  <a:lnTo>
                    <a:pt x="1241" y="1282"/>
                  </a:lnTo>
                  <a:lnTo>
                    <a:pt x="1248" y="1292"/>
                  </a:lnTo>
                  <a:lnTo>
                    <a:pt x="1253" y="1302"/>
                  </a:lnTo>
                  <a:lnTo>
                    <a:pt x="1259" y="1312"/>
                  </a:lnTo>
                  <a:lnTo>
                    <a:pt x="1264" y="1322"/>
                  </a:lnTo>
                  <a:lnTo>
                    <a:pt x="1270" y="1331"/>
                  </a:lnTo>
                  <a:lnTo>
                    <a:pt x="1270" y="1332"/>
                  </a:lnTo>
                  <a:lnTo>
                    <a:pt x="1275" y="1342"/>
                  </a:lnTo>
                  <a:lnTo>
                    <a:pt x="1281" y="1352"/>
                  </a:lnTo>
                  <a:lnTo>
                    <a:pt x="1288" y="1362"/>
                  </a:lnTo>
                  <a:lnTo>
                    <a:pt x="1293" y="1372"/>
                  </a:lnTo>
                  <a:lnTo>
                    <a:pt x="1299" y="1382"/>
                  </a:lnTo>
                  <a:lnTo>
                    <a:pt x="1300" y="1382"/>
                  </a:lnTo>
                  <a:lnTo>
                    <a:pt x="1304" y="1391"/>
                  </a:lnTo>
                  <a:lnTo>
                    <a:pt x="1310" y="1402"/>
                  </a:lnTo>
                  <a:lnTo>
                    <a:pt x="1316" y="1411"/>
                  </a:lnTo>
                  <a:lnTo>
                    <a:pt x="1323" y="1421"/>
                  </a:lnTo>
                  <a:lnTo>
                    <a:pt x="1328" y="1431"/>
                  </a:lnTo>
                  <a:lnTo>
                    <a:pt x="1334" y="1441"/>
                  </a:lnTo>
                  <a:lnTo>
                    <a:pt x="1339" y="1451"/>
                  </a:lnTo>
                  <a:lnTo>
                    <a:pt x="1340" y="1456"/>
                  </a:lnTo>
                  <a:lnTo>
                    <a:pt x="1343" y="1460"/>
                  </a:lnTo>
                  <a:lnTo>
                    <a:pt x="1345" y="1463"/>
                  </a:lnTo>
                  <a:lnTo>
                    <a:pt x="1349" y="1468"/>
                  </a:lnTo>
                  <a:lnTo>
                    <a:pt x="1353" y="1475"/>
                  </a:lnTo>
                  <a:lnTo>
                    <a:pt x="1358" y="1481"/>
                  </a:lnTo>
                  <a:lnTo>
                    <a:pt x="1362" y="1487"/>
                  </a:lnTo>
                  <a:lnTo>
                    <a:pt x="1365" y="1493"/>
                  </a:lnTo>
                  <a:lnTo>
                    <a:pt x="1365" y="1503"/>
                  </a:lnTo>
                  <a:lnTo>
                    <a:pt x="1363" y="1512"/>
                  </a:lnTo>
                  <a:lnTo>
                    <a:pt x="1359" y="1518"/>
                  </a:lnTo>
                  <a:lnTo>
                    <a:pt x="1354" y="1525"/>
                  </a:lnTo>
                  <a:lnTo>
                    <a:pt x="1349" y="1529"/>
                  </a:lnTo>
                  <a:lnTo>
                    <a:pt x="1345" y="1534"/>
                  </a:lnTo>
                  <a:lnTo>
                    <a:pt x="1341" y="1540"/>
                  </a:lnTo>
                  <a:lnTo>
                    <a:pt x="1339" y="1546"/>
                  </a:lnTo>
                  <a:lnTo>
                    <a:pt x="1336" y="1555"/>
                  </a:lnTo>
                  <a:lnTo>
                    <a:pt x="1335" y="1564"/>
                  </a:lnTo>
                  <a:lnTo>
                    <a:pt x="1335" y="1572"/>
                  </a:lnTo>
                  <a:lnTo>
                    <a:pt x="1334" y="1582"/>
                  </a:lnTo>
                  <a:lnTo>
                    <a:pt x="1330" y="1589"/>
                  </a:lnTo>
                  <a:lnTo>
                    <a:pt x="1325" y="1592"/>
                  </a:lnTo>
                  <a:lnTo>
                    <a:pt x="1321" y="1599"/>
                  </a:lnTo>
                  <a:lnTo>
                    <a:pt x="1318" y="1605"/>
                  </a:lnTo>
                  <a:lnTo>
                    <a:pt x="1315" y="1614"/>
                  </a:lnTo>
                  <a:lnTo>
                    <a:pt x="1314" y="1621"/>
                  </a:lnTo>
                  <a:lnTo>
                    <a:pt x="1313" y="1630"/>
                  </a:lnTo>
                  <a:lnTo>
                    <a:pt x="1309" y="1636"/>
                  </a:lnTo>
                  <a:lnTo>
                    <a:pt x="1306" y="1644"/>
                  </a:lnTo>
                  <a:lnTo>
                    <a:pt x="1303" y="1650"/>
                  </a:lnTo>
                  <a:lnTo>
                    <a:pt x="1299" y="1656"/>
                  </a:lnTo>
                  <a:lnTo>
                    <a:pt x="1296" y="1664"/>
                  </a:lnTo>
                  <a:lnTo>
                    <a:pt x="1295" y="1672"/>
                  </a:lnTo>
                  <a:lnTo>
                    <a:pt x="1295" y="1682"/>
                  </a:lnTo>
                  <a:lnTo>
                    <a:pt x="1291" y="1689"/>
                  </a:lnTo>
                  <a:lnTo>
                    <a:pt x="1290" y="1697"/>
                  </a:lnTo>
                  <a:lnTo>
                    <a:pt x="1290" y="1707"/>
                  </a:lnTo>
                  <a:lnTo>
                    <a:pt x="1290" y="1715"/>
                  </a:lnTo>
                  <a:lnTo>
                    <a:pt x="1290" y="1724"/>
                  </a:lnTo>
                  <a:lnTo>
                    <a:pt x="1293" y="1731"/>
                  </a:lnTo>
                  <a:lnTo>
                    <a:pt x="1294" y="1740"/>
                  </a:lnTo>
                  <a:lnTo>
                    <a:pt x="1295" y="1749"/>
                  </a:lnTo>
                  <a:lnTo>
                    <a:pt x="1296" y="1756"/>
                  </a:lnTo>
                  <a:lnTo>
                    <a:pt x="1299" y="1764"/>
                  </a:lnTo>
                  <a:lnTo>
                    <a:pt x="1300" y="1773"/>
                  </a:lnTo>
                  <a:lnTo>
                    <a:pt x="1301" y="1781"/>
                  </a:lnTo>
                  <a:lnTo>
                    <a:pt x="1301" y="1790"/>
                  </a:lnTo>
                  <a:lnTo>
                    <a:pt x="1301" y="1799"/>
                  </a:lnTo>
                  <a:lnTo>
                    <a:pt x="1303" y="1809"/>
                  </a:lnTo>
                  <a:lnTo>
                    <a:pt x="1304" y="1819"/>
                  </a:lnTo>
                  <a:lnTo>
                    <a:pt x="1303" y="1828"/>
                  </a:lnTo>
                  <a:lnTo>
                    <a:pt x="1300" y="1836"/>
                  </a:lnTo>
                  <a:lnTo>
                    <a:pt x="1299" y="1844"/>
                  </a:lnTo>
                  <a:lnTo>
                    <a:pt x="1296" y="1851"/>
                  </a:lnTo>
                  <a:lnTo>
                    <a:pt x="1294" y="1859"/>
                  </a:lnTo>
                  <a:lnTo>
                    <a:pt x="1291" y="1866"/>
                  </a:lnTo>
                  <a:lnTo>
                    <a:pt x="1288" y="1871"/>
                  </a:lnTo>
                  <a:lnTo>
                    <a:pt x="1283" y="1878"/>
                  </a:lnTo>
                  <a:lnTo>
                    <a:pt x="1280" y="1885"/>
                  </a:lnTo>
                  <a:lnTo>
                    <a:pt x="1278" y="1894"/>
                  </a:lnTo>
                  <a:lnTo>
                    <a:pt x="1274" y="1900"/>
                  </a:lnTo>
                  <a:lnTo>
                    <a:pt x="1270" y="1905"/>
                  </a:lnTo>
                  <a:lnTo>
                    <a:pt x="1264" y="1910"/>
                  </a:lnTo>
                  <a:lnTo>
                    <a:pt x="1256" y="1911"/>
                  </a:lnTo>
                  <a:lnTo>
                    <a:pt x="1246" y="1913"/>
                  </a:lnTo>
                  <a:lnTo>
                    <a:pt x="1239" y="1915"/>
                  </a:lnTo>
                  <a:lnTo>
                    <a:pt x="1230" y="1918"/>
                  </a:lnTo>
                  <a:lnTo>
                    <a:pt x="1225" y="1921"/>
                  </a:lnTo>
                  <a:lnTo>
                    <a:pt x="1219" y="1925"/>
                  </a:lnTo>
                  <a:lnTo>
                    <a:pt x="1213" y="1930"/>
                  </a:lnTo>
                  <a:lnTo>
                    <a:pt x="1211" y="1931"/>
                  </a:lnTo>
                  <a:lnTo>
                    <a:pt x="1206" y="1935"/>
                  </a:lnTo>
                  <a:lnTo>
                    <a:pt x="1201" y="1939"/>
                  </a:lnTo>
                  <a:lnTo>
                    <a:pt x="1195" y="1936"/>
                  </a:lnTo>
                  <a:lnTo>
                    <a:pt x="1189" y="1931"/>
                  </a:lnTo>
                  <a:lnTo>
                    <a:pt x="1181" y="1929"/>
                  </a:lnTo>
                  <a:lnTo>
                    <a:pt x="1175" y="1926"/>
                  </a:lnTo>
                  <a:lnTo>
                    <a:pt x="1169" y="1923"/>
                  </a:lnTo>
                  <a:lnTo>
                    <a:pt x="1161" y="1919"/>
                  </a:lnTo>
                  <a:lnTo>
                    <a:pt x="1153" y="1918"/>
                  </a:lnTo>
                  <a:lnTo>
                    <a:pt x="1145" y="1915"/>
                  </a:lnTo>
                  <a:lnTo>
                    <a:pt x="1138" y="1913"/>
                  </a:lnTo>
                  <a:lnTo>
                    <a:pt x="1131" y="1910"/>
                  </a:lnTo>
                  <a:lnTo>
                    <a:pt x="1125" y="1906"/>
                  </a:lnTo>
                  <a:lnTo>
                    <a:pt x="1119" y="1901"/>
                  </a:lnTo>
                  <a:lnTo>
                    <a:pt x="1114" y="1898"/>
                  </a:lnTo>
                  <a:lnTo>
                    <a:pt x="1107" y="1894"/>
                  </a:lnTo>
                  <a:lnTo>
                    <a:pt x="1100" y="1891"/>
                  </a:lnTo>
                  <a:lnTo>
                    <a:pt x="1090" y="1890"/>
                  </a:lnTo>
                  <a:lnTo>
                    <a:pt x="1080" y="1890"/>
                  </a:lnTo>
                  <a:lnTo>
                    <a:pt x="1072" y="1893"/>
                  </a:lnTo>
                  <a:lnTo>
                    <a:pt x="1065" y="1896"/>
                  </a:lnTo>
                  <a:lnTo>
                    <a:pt x="1059" y="1900"/>
                  </a:lnTo>
                  <a:lnTo>
                    <a:pt x="1055" y="1906"/>
                  </a:lnTo>
                  <a:lnTo>
                    <a:pt x="1051" y="1913"/>
                  </a:lnTo>
                  <a:lnTo>
                    <a:pt x="1047" y="1919"/>
                  </a:lnTo>
                  <a:lnTo>
                    <a:pt x="1045" y="1925"/>
                  </a:lnTo>
                  <a:lnTo>
                    <a:pt x="1041" y="1933"/>
                  </a:lnTo>
                  <a:lnTo>
                    <a:pt x="1037" y="1939"/>
                  </a:lnTo>
                  <a:lnTo>
                    <a:pt x="1034" y="1945"/>
                  </a:lnTo>
                  <a:lnTo>
                    <a:pt x="1029" y="1950"/>
                  </a:lnTo>
                  <a:lnTo>
                    <a:pt x="1024" y="1954"/>
                  </a:lnTo>
                  <a:lnTo>
                    <a:pt x="1019" y="1959"/>
                  </a:lnTo>
                  <a:lnTo>
                    <a:pt x="1011" y="1963"/>
                  </a:lnTo>
                  <a:lnTo>
                    <a:pt x="1001" y="1963"/>
                  </a:lnTo>
                  <a:lnTo>
                    <a:pt x="994" y="1960"/>
                  </a:lnTo>
                  <a:lnTo>
                    <a:pt x="987" y="1957"/>
                  </a:lnTo>
                  <a:lnTo>
                    <a:pt x="980" y="1954"/>
                  </a:lnTo>
                  <a:lnTo>
                    <a:pt x="972" y="1952"/>
                  </a:lnTo>
                  <a:lnTo>
                    <a:pt x="964" y="1950"/>
                  </a:lnTo>
                  <a:lnTo>
                    <a:pt x="955" y="1952"/>
                  </a:lnTo>
                  <a:lnTo>
                    <a:pt x="945" y="1952"/>
                  </a:lnTo>
                  <a:lnTo>
                    <a:pt x="935" y="1950"/>
                  </a:lnTo>
                  <a:lnTo>
                    <a:pt x="929" y="1948"/>
                  </a:lnTo>
                  <a:lnTo>
                    <a:pt x="920" y="1947"/>
                  </a:lnTo>
                  <a:lnTo>
                    <a:pt x="912" y="1950"/>
                  </a:lnTo>
                  <a:lnTo>
                    <a:pt x="906" y="1954"/>
                  </a:lnTo>
                  <a:lnTo>
                    <a:pt x="901" y="1959"/>
                  </a:lnTo>
                  <a:lnTo>
                    <a:pt x="896" y="1964"/>
                  </a:lnTo>
                  <a:lnTo>
                    <a:pt x="890" y="1968"/>
                  </a:lnTo>
                  <a:lnTo>
                    <a:pt x="886" y="1969"/>
                  </a:lnTo>
                  <a:lnTo>
                    <a:pt x="877" y="1968"/>
                  </a:lnTo>
                  <a:lnTo>
                    <a:pt x="870" y="1965"/>
                  </a:lnTo>
                  <a:lnTo>
                    <a:pt x="862" y="1963"/>
                  </a:lnTo>
                  <a:lnTo>
                    <a:pt x="856" y="1959"/>
                  </a:lnTo>
                  <a:lnTo>
                    <a:pt x="850" y="1957"/>
                  </a:lnTo>
                  <a:lnTo>
                    <a:pt x="842" y="1953"/>
                  </a:lnTo>
                  <a:lnTo>
                    <a:pt x="833" y="1952"/>
                  </a:lnTo>
                  <a:lnTo>
                    <a:pt x="826" y="1949"/>
                  </a:lnTo>
                  <a:lnTo>
                    <a:pt x="817" y="1949"/>
                  </a:lnTo>
                  <a:lnTo>
                    <a:pt x="808" y="1947"/>
                  </a:lnTo>
                  <a:lnTo>
                    <a:pt x="802" y="1944"/>
                  </a:lnTo>
                  <a:lnTo>
                    <a:pt x="796" y="1940"/>
                  </a:lnTo>
                  <a:lnTo>
                    <a:pt x="791" y="1935"/>
                  </a:lnTo>
                  <a:lnTo>
                    <a:pt x="788" y="1933"/>
                  </a:lnTo>
                  <a:lnTo>
                    <a:pt x="786" y="1930"/>
                  </a:lnTo>
                  <a:lnTo>
                    <a:pt x="781" y="1924"/>
                  </a:lnTo>
                  <a:lnTo>
                    <a:pt x="777" y="1918"/>
                  </a:lnTo>
                  <a:lnTo>
                    <a:pt x="771" y="1914"/>
                  </a:lnTo>
                  <a:lnTo>
                    <a:pt x="763" y="1911"/>
                  </a:lnTo>
                  <a:lnTo>
                    <a:pt x="757" y="1909"/>
                  </a:lnTo>
                  <a:lnTo>
                    <a:pt x="750" y="1905"/>
                  </a:lnTo>
                  <a:lnTo>
                    <a:pt x="742" y="1903"/>
                  </a:lnTo>
                  <a:lnTo>
                    <a:pt x="737" y="1898"/>
                  </a:lnTo>
                  <a:lnTo>
                    <a:pt x="732" y="1893"/>
                  </a:lnTo>
                  <a:lnTo>
                    <a:pt x="728" y="1886"/>
                  </a:lnTo>
                  <a:lnTo>
                    <a:pt x="725" y="1881"/>
                  </a:lnTo>
                  <a:lnTo>
                    <a:pt x="720" y="1875"/>
                  </a:lnTo>
                  <a:lnTo>
                    <a:pt x="715" y="1871"/>
                  </a:lnTo>
                  <a:lnTo>
                    <a:pt x="710" y="1865"/>
                  </a:lnTo>
                  <a:lnTo>
                    <a:pt x="707" y="1858"/>
                  </a:lnTo>
                  <a:lnTo>
                    <a:pt x="708" y="1848"/>
                  </a:lnTo>
                  <a:lnTo>
                    <a:pt x="708" y="1838"/>
                  </a:lnTo>
                  <a:lnTo>
                    <a:pt x="703" y="1833"/>
                  </a:lnTo>
                  <a:lnTo>
                    <a:pt x="697" y="1835"/>
                  </a:lnTo>
                  <a:lnTo>
                    <a:pt x="691" y="1839"/>
                  </a:lnTo>
                  <a:lnTo>
                    <a:pt x="685" y="1844"/>
                  </a:lnTo>
                  <a:lnTo>
                    <a:pt x="678" y="1843"/>
                  </a:lnTo>
                  <a:lnTo>
                    <a:pt x="669" y="1840"/>
                  </a:lnTo>
                  <a:lnTo>
                    <a:pt x="664" y="1836"/>
                  </a:lnTo>
                  <a:lnTo>
                    <a:pt x="658" y="1833"/>
                  </a:lnTo>
                  <a:lnTo>
                    <a:pt x="652" y="1829"/>
                  </a:lnTo>
                  <a:lnTo>
                    <a:pt x="646" y="1825"/>
                  </a:lnTo>
                  <a:lnTo>
                    <a:pt x="638" y="1823"/>
                  </a:lnTo>
                  <a:lnTo>
                    <a:pt x="632" y="1819"/>
                  </a:lnTo>
                  <a:lnTo>
                    <a:pt x="622" y="1819"/>
                  </a:lnTo>
                  <a:lnTo>
                    <a:pt x="614" y="1820"/>
                  </a:lnTo>
                  <a:lnTo>
                    <a:pt x="609" y="1825"/>
                  </a:lnTo>
                  <a:lnTo>
                    <a:pt x="604" y="1830"/>
                  </a:lnTo>
                  <a:lnTo>
                    <a:pt x="602" y="1838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2" y="1858"/>
                  </a:lnTo>
                  <a:lnTo>
                    <a:pt x="587" y="1863"/>
                  </a:lnTo>
                  <a:lnTo>
                    <a:pt x="582" y="1869"/>
                  </a:lnTo>
                  <a:lnTo>
                    <a:pt x="578" y="1874"/>
                  </a:lnTo>
                  <a:lnTo>
                    <a:pt x="574" y="1875"/>
                  </a:lnTo>
                  <a:lnTo>
                    <a:pt x="569" y="1876"/>
                  </a:lnTo>
                  <a:lnTo>
                    <a:pt x="562" y="1880"/>
                  </a:lnTo>
                  <a:lnTo>
                    <a:pt x="554" y="1881"/>
                  </a:lnTo>
                  <a:lnTo>
                    <a:pt x="547" y="1885"/>
                  </a:lnTo>
                  <a:lnTo>
                    <a:pt x="539" y="1886"/>
                  </a:lnTo>
                  <a:lnTo>
                    <a:pt x="531" y="1889"/>
                  </a:lnTo>
                  <a:lnTo>
                    <a:pt x="524" y="1893"/>
                  </a:lnTo>
                  <a:lnTo>
                    <a:pt x="516" y="1895"/>
                  </a:lnTo>
                  <a:lnTo>
                    <a:pt x="508" y="1896"/>
                  </a:lnTo>
                  <a:lnTo>
                    <a:pt x="499" y="1898"/>
                  </a:lnTo>
                  <a:lnTo>
                    <a:pt x="491" y="1900"/>
                  </a:lnTo>
                  <a:lnTo>
                    <a:pt x="483" y="1901"/>
                  </a:lnTo>
                  <a:lnTo>
                    <a:pt x="476" y="1903"/>
                  </a:lnTo>
                  <a:lnTo>
                    <a:pt x="474" y="1903"/>
                  </a:lnTo>
                  <a:lnTo>
                    <a:pt x="466" y="1903"/>
                  </a:lnTo>
                  <a:lnTo>
                    <a:pt x="456" y="1901"/>
                  </a:lnTo>
                  <a:lnTo>
                    <a:pt x="448" y="1900"/>
                  </a:lnTo>
                  <a:lnTo>
                    <a:pt x="439" y="1898"/>
                  </a:lnTo>
                  <a:lnTo>
                    <a:pt x="433" y="1895"/>
                  </a:lnTo>
                  <a:lnTo>
                    <a:pt x="427" y="1891"/>
                  </a:lnTo>
                  <a:lnTo>
                    <a:pt x="422" y="1886"/>
                  </a:lnTo>
                  <a:lnTo>
                    <a:pt x="415" y="1883"/>
                  </a:lnTo>
                  <a:lnTo>
                    <a:pt x="409" y="1878"/>
                  </a:lnTo>
                  <a:lnTo>
                    <a:pt x="402" y="1875"/>
                  </a:lnTo>
                  <a:lnTo>
                    <a:pt x="393" y="1874"/>
                  </a:lnTo>
                  <a:lnTo>
                    <a:pt x="387" y="1878"/>
                  </a:lnTo>
                  <a:lnTo>
                    <a:pt x="382" y="1883"/>
                  </a:lnTo>
                  <a:lnTo>
                    <a:pt x="378" y="1890"/>
                  </a:lnTo>
                  <a:lnTo>
                    <a:pt x="378" y="1900"/>
                  </a:lnTo>
                  <a:lnTo>
                    <a:pt x="379" y="1909"/>
                  </a:lnTo>
                  <a:lnTo>
                    <a:pt x="378" y="1916"/>
                  </a:lnTo>
                  <a:lnTo>
                    <a:pt x="373" y="1921"/>
                  </a:lnTo>
                  <a:lnTo>
                    <a:pt x="365" y="1925"/>
                  </a:lnTo>
                  <a:lnTo>
                    <a:pt x="360" y="1926"/>
                  </a:lnTo>
                  <a:lnTo>
                    <a:pt x="358" y="1928"/>
                  </a:lnTo>
                  <a:lnTo>
                    <a:pt x="350" y="1930"/>
                  </a:lnTo>
                  <a:lnTo>
                    <a:pt x="344" y="1934"/>
                  </a:lnTo>
                  <a:lnTo>
                    <a:pt x="340" y="1940"/>
                  </a:lnTo>
                  <a:lnTo>
                    <a:pt x="337" y="1947"/>
                  </a:lnTo>
                  <a:lnTo>
                    <a:pt x="335" y="1955"/>
                  </a:lnTo>
                  <a:lnTo>
                    <a:pt x="332" y="1962"/>
                  </a:lnTo>
                  <a:lnTo>
                    <a:pt x="329" y="1969"/>
                  </a:lnTo>
                  <a:lnTo>
                    <a:pt x="325" y="1975"/>
                  </a:lnTo>
                  <a:lnTo>
                    <a:pt x="320" y="1980"/>
                  </a:lnTo>
                  <a:lnTo>
                    <a:pt x="315" y="1985"/>
                  </a:lnTo>
                  <a:lnTo>
                    <a:pt x="310" y="1990"/>
                  </a:lnTo>
                  <a:lnTo>
                    <a:pt x="305" y="1995"/>
                  </a:lnTo>
                  <a:lnTo>
                    <a:pt x="300" y="2000"/>
                  </a:lnTo>
                  <a:lnTo>
                    <a:pt x="295" y="2005"/>
                  </a:lnTo>
                  <a:lnTo>
                    <a:pt x="289" y="2009"/>
                  </a:lnTo>
                  <a:lnTo>
                    <a:pt x="282" y="2012"/>
                  </a:lnTo>
                  <a:lnTo>
                    <a:pt x="275" y="2010"/>
                  </a:lnTo>
                  <a:lnTo>
                    <a:pt x="274" y="2010"/>
                  </a:lnTo>
                  <a:lnTo>
                    <a:pt x="265" y="2009"/>
                  </a:lnTo>
                  <a:lnTo>
                    <a:pt x="258" y="2007"/>
                  </a:lnTo>
                  <a:lnTo>
                    <a:pt x="249" y="2004"/>
                  </a:lnTo>
                  <a:lnTo>
                    <a:pt x="242" y="2003"/>
                  </a:lnTo>
                  <a:lnTo>
                    <a:pt x="233" y="2000"/>
                  </a:lnTo>
                  <a:lnTo>
                    <a:pt x="225" y="1999"/>
                  </a:lnTo>
                  <a:lnTo>
                    <a:pt x="218" y="1995"/>
                  </a:lnTo>
                  <a:lnTo>
                    <a:pt x="211" y="1993"/>
                  </a:lnTo>
                  <a:lnTo>
                    <a:pt x="205" y="1988"/>
                  </a:lnTo>
                  <a:lnTo>
                    <a:pt x="199" y="1985"/>
                  </a:lnTo>
                  <a:lnTo>
                    <a:pt x="194" y="1980"/>
                  </a:lnTo>
                  <a:lnTo>
                    <a:pt x="188" y="1977"/>
                  </a:lnTo>
                  <a:lnTo>
                    <a:pt x="184" y="1970"/>
                  </a:lnTo>
                  <a:lnTo>
                    <a:pt x="178" y="1965"/>
                  </a:lnTo>
                  <a:lnTo>
                    <a:pt x="174" y="1959"/>
                  </a:lnTo>
                  <a:lnTo>
                    <a:pt x="168" y="1955"/>
                  </a:lnTo>
                  <a:lnTo>
                    <a:pt x="163" y="1950"/>
                  </a:lnTo>
                  <a:lnTo>
                    <a:pt x="158" y="1945"/>
                  </a:lnTo>
                  <a:lnTo>
                    <a:pt x="153" y="1940"/>
                  </a:lnTo>
                  <a:lnTo>
                    <a:pt x="148" y="1935"/>
                  </a:lnTo>
                  <a:lnTo>
                    <a:pt x="144" y="1930"/>
                  </a:lnTo>
                  <a:lnTo>
                    <a:pt x="140" y="1924"/>
                  </a:lnTo>
                  <a:lnTo>
                    <a:pt x="135" y="1918"/>
                  </a:lnTo>
                  <a:lnTo>
                    <a:pt x="130" y="1913"/>
                  </a:lnTo>
                  <a:lnTo>
                    <a:pt x="126" y="1906"/>
                  </a:lnTo>
                  <a:lnTo>
                    <a:pt x="121" y="1901"/>
                  </a:lnTo>
                  <a:lnTo>
                    <a:pt x="115" y="1898"/>
                  </a:lnTo>
                  <a:lnTo>
                    <a:pt x="110" y="1893"/>
                  </a:lnTo>
                  <a:lnTo>
                    <a:pt x="105" y="1888"/>
                  </a:lnTo>
                  <a:lnTo>
                    <a:pt x="99" y="1885"/>
                  </a:lnTo>
                  <a:lnTo>
                    <a:pt x="93" y="1880"/>
                  </a:lnTo>
                  <a:lnTo>
                    <a:pt x="88" y="1875"/>
                  </a:lnTo>
                  <a:lnTo>
                    <a:pt x="80" y="1873"/>
                  </a:lnTo>
                  <a:lnTo>
                    <a:pt x="71" y="1871"/>
                  </a:lnTo>
                  <a:lnTo>
                    <a:pt x="63" y="1874"/>
                  </a:lnTo>
                  <a:lnTo>
                    <a:pt x="58" y="1878"/>
                  </a:lnTo>
                  <a:lnTo>
                    <a:pt x="50" y="1881"/>
                  </a:lnTo>
                  <a:lnTo>
                    <a:pt x="49" y="1883"/>
                  </a:lnTo>
                  <a:lnTo>
                    <a:pt x="23" y="1869"/>
                  </a:lnTo>
                  <a:lnTo>
                    <a:pt x="13" y="1864"/>
                  </a:lnTo>
                  <a:lnTo>
                    <a:pt x="2" y="1829"/>
                  </a:lnTo>
                  <a:lnTo>
                    <a:pt x="1" y="1828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1" y="1824"/>
                  </a:lnTo>
                  <a:lnTo>
                    <a:pt x="0" y="1823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8"/>
                  </a:lnTo>
                  <a:lnTo>
                    <a:pt x="0" y="1816"/>
                  </a:lnTo>
                  <a:lnTo>
                    <a:pt x="0" y="1815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1" y="1813"/>
                  </a:lnTo>
                  <a:lnTo>
                    <a:pt x="0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8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2" y="1805"/>
                  </a:lnTo>
                  <a:lnTo>
                    <a:pt x="2" y="1804"/>
                  </a:lnTo>
                  <a:lnTo>
                    <a:pt x="4" y="1805"/>
                  </a:lnTo>
                  <a:lnTo>
                    <a:pt x="5" y="1805"/>
                  </a:lnTo>
                  <a:lnTo>
                    <a:pt x="5" y="1804"/>
                  </a:lnTo>
                  <a:lnTo>
                    <a:pt x="6" y="1804"/>
                  </a:lnTo>
                  <a:lnTo>
                    <a:pt x="8" y="1803"/>
                  </a:lnTo>
                  <a:lnTo>
                    <a:pt x="9" y="1803"/>
                  </a:lnTo>
                  <a:lnTo>
                    <a:pt x="10" y="1803"/>
                  </a:lnTo>
                  <a:lnTo>
                    <a:pt x="9" y="1801"/>
                  </a:lnTo>
                  <a:lnTo>
                    <a:pt x="9" y="1800"/>
                  </a:lnTo>
                  <a:lnTo>
                    <a:pt x="10" y="1799"/>
                  </a:lnTo>
                  <a:lnTo>
                    <a:pt x="11" y="1798"/>
                  </a:lnTo>
                  <a:lnTo>
                    <a:pt x="11" y="1796"/>
                  </a:lnTo>
                  <a:lnTo>
                    <a:pt x="13" y="1795"/>
                  </a:lnTo>
                  <a:lnTo>
                    <a:pt x="13" y="1794"/>
                  </a:lnTo>
                  <a:lnTo>
                    <a:pt x="14" y="1794"/>
                  </a:lnTo>
                  <a:lnTo>
                    <a:pt x="14" y="1793"/>
                  </a:lnTo>
                  <a:lnTo>
                    <a:pt x="14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8"/>
                  </a:lnTo>
                  <a:lnTo>
                    <a:pt x="15" y="1786"/>
                  </a:lnTo>
                  <a:lnTo>
                    <a:pt x="16" y="1786"/>
                  </a:lnTo>
                  <a:lnTo>
                    <a:pt x="18" y="1785"/>
                  </a:lnTo>
                  <a:lnTo>
                    <a:pt x="19" y="1784"/>
                  </a:lnTo>
                  <a:lnTo>
                    <a:pt x="18" y="1783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19" y="1779"/>
                  </a:lnTo>
                  <a:lnTo>
                    <a:pt x="20" y="1778"/>
                  </a:lnTo>
                  <a:lnTo>
                    <a:pt x="20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3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19" y="1768"/>
                  </a:lnTo>
                  <a:lnTo>
                    <a:pt x="20" y="1766"/>
                  </a:lnTo>
                  <a:lnTo>
                    <a:pt x="20" y="1765"/>
                  </a:lnTo>
                  <a:lnTo>
                    <a:pt x="21" y="1764"/>
                  </a:lnTo>
                  <a:lnTo>
                    <a:pt x="21" y="1763"/>
                  </a:lnTo>
                  <a:lnTo>
                    <a:pt x="23" y="1761"/>
                  </a:lnTo>
                  <a:lnTo>
                    <a:pt x="23" y="1759"/>
                  </a:lnTo>
                  <a:lnTo>
                    <a:pt x="25" y="1759"/>
                  </a:lnTo>
                  <a:lnTo>
                    <a:pt x="25" y="1758"/>
                  </a:lnTo>
                  <a:lnTo>
                    <a:pt x="26" y="1758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6" y="1754"/>
                  </a:lnTo>
                  <a:lnTo>
                    <a:pt x="25" y="1754"/>
                  </a:lnTo>
                  <a:lnTo>
                    <a:pt x="25" y="1753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5" y="1749"/>
                  </a:lnTo>
                  <a:lnTo>
                    <a:pt x="26" y="1748"/>
                  </a:lnTo>
                  <a:lnTo>
                    <a:pt x="26" y="1746"/>
                  </a:lnTo>
                  <a:lnTo>
                    <a:pt x="28" y="1745"/>
                  </a:lnTo>
                  <a:lnTo>
                    <a:pt x="29" y="1744"/>
                  </a:lnTo>
                  <a:lnTo>
                    <a:pt x="30" y="1744"/>
                  </a:lnTo>
                  <a:lnTo>
                    <a:pt x="30" y="1743"/>
                  </a:lnTo>
                  <a:lnTo>
                    <a:pt x="30" y="1741"/>
                  </a:lnTo>
                  <a:lnTo>
                    <a:pt x="31" y="1740"/>
                  </a:lnTo>
                  <a:lnTo>
                    <a:pt x="33" y="1740"/>
                  </a:lnTo>
                  <a:lnTo>
                    <a:pt x="34" y="1739"/>
                  </a:lnTo>
                  <a:lnTo>
                    <a:pt x="35" y="1739"/>
                  </a:lnTo>
                  <a:lnTo>
                    <a:pt x="35" y="1738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4"/>
                  </a:lnTo>
                  <a:lnTo>
                    <a:pt x="34" y="1732"/>
                  </a:lnTo>
                  <a:lnTo>
                    <a:pt x="34" y="1731"/>
                  </a:lnTo>
                  <a:lnTo>
                    <a:pt x="35" y="1730"/>
                  </a:lnTo>
                  <a:lnTo>
                    <a:pt x="35" y="1729"/>
                  </a:lnTo>
                  <a:lnTo>
                    <a:pt x="35" y="1727"/>
                  </a:lnTo>
                  <a:lnTo>
                    <a:pt x="35" y="1726"/>
                  </a:lnTo>
                  <a:lnTo>
                    <a:pt x="34" y="1726"/>
                  </a:lnTo>
                  <a:lnTo>
                    <a:pt x="34" y="1725"/>
                  </a:lnTo>
                  <a:lnTo>
                    <a:pt x="33" y="1724"/>
                  </a:lnTo>
                  <a:lnTo>
                    <a:pt x="33" y="1722"/>
                  </a:lnTo>
                  <a:lnTo>
                    <a:pt x="34" y="1722"/>
                  </a:lnTo>
                  <a:lnTo>
                    <a:pt x="34" y="1721"/>
                  </a:lnTo>
                  <a:lnTo>
                    <a:pt x="33" y="1720"/>
                  </a:lnTo>
                  <a:lnTo>
                    <a:pt x="34" y="1719"/>
                  </a:lnTo>
                  <a:lnTo>
                    <a:pt x="34" y="1717"/>
                  </a:lnTo>
                  <a:lnTo>
                    <a:pt x="36" y="1717"/>
                  </a:lnTo>
                  <a:lnTo>
                    <a:pt x="36" y="1716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8" y="1714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39" y="1709"/>
                  </a:lnTo>
                  <a:lnTo>
                    <a:pt x="40" y="1707"/>
                  </a:lnTo>
                  <a:lnTo>
                    <a:pt x="41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4"/>
                  </a:lnTo>
                  <a:lnTo>
                    <a:pt x="43" y="1702"/>
                  </a:lnTo>
                  <a:lnTo>
                    <a:pt x="43" y="1701"/>
                  </a:lnTo>
                  <a:lnTo>
                    <a:pt x="43" y="1699"/>
                  </a:lnTo>
                  <a:lnTo>
                    <a:pt x="44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4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3" y="1690"/>
                  </a:lnTo>
                  <a:lnTo>
                    <a:pt x="41" y="1690"/>
                  </a:lnTo>
                  <a:lnTo>
                    <a:pt x="41" y="1689"/>
                  </a:lnTo>
                  <a:lnTo>
                    <a:pt x="40" y="1689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4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9"/>
                  </a:lnTo>
                  <a:lnTo>
                    <a:pt x="40" y="1677"/>
                  </a:lnTo>
                  <a:lnTo>
                    <a:pt x="39" y="1677"/>
                  </a:lnTo>
                  <a:lnTo>
                    <a:pt x="38" y="1676"/>
                  </a:lnTo>
                  <a:lnTo>
                    <a:pt x="36" y="1676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5" y="1674"/>
                  </a:lnTo>
                  <a:lnTo>
                    <a:pt x="34" y="1672"/>
                  </a:lnTo>
                  <a:lnTo>
                    <a:pt x="34" y="1671"/>
                  </a:lnTo>
                  <a:lnTo>
                    <a:pt x="35" y="1670"/>
                  </a:lnTo>
                  <a:lnTo>
                    <a:pt x="36" y="1670"/>
                  </a:lnTo>
                  <a:lnTo>
                    <a:pt x="36" y="1669"/>
                  </a:lnTo>
                  <a:lnTo>
                    <a:pt x="35" y="1669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5" y="1664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6" y="1659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5" y="1655"/>
                  </a:lnTo>
                  <a:lnTo>
                    <a:pt x="36" y="1655"/>
                  </a:lnTo>
                  <a:lnTo>
                    <a:pt x="36" y="1654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5" y="1649"/>
                  </a:lnTo>
                  <a:lnTo>
                    <a:pt x="34" y="1649"/>
                  </a:lnTo>
                  <a:lnTo>
                    <a:pt x="34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3" y="1644"/>
                  </a:lnTo>
                  <a:lnTo>
                    <a:pt x="31" y="1642"/>
                  </a:lnTo>
                  <a:lnTo>
                    <a:pt x="31" y="1641"/>
                  </a:lnTo>
                  <a:lnTo>
                    <a:pt x="33" y="1640"/>
                  </a:lnTo>
                  <a:lnTo>
                    <a:pt x="33" y="1639"/>
                  </a:lnTo>
                  <a:lnTo>
                    <a:pt x="33" y="1637"/>
                  </a:lnTo>
                  <a:lnTo>
                    <a:pt x="31" y="1636"/>
                  </a:lnTo>
                  <a:lnTo>
                    <a:pt x="31" y="1635"/>
                  </a:lnTo>
                  <a:lnTo>
                    <a:pt x="30" y="1634"/>
                  </a:lnTo>
                  <a:lnTo>
                    <a:pt x="30" y="1632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1" y="1630"/>
                  </a:lnTo>
                  <a:lnTo>
                    <a:pt x="33" y="1629"/>
                  </a:lnTo>
                  <a:lnTo>
                    <a:pt x="31" y="1629"/>
                  </a:lnTo>
                  <a:lnTo>
                    <a:pt x="33" y="1627"/>
                  </a:lnTo>
                  <a:lnTo>
                    <a:pt x="33" y="1626"/>
                  </a:lnTo>
                  <a:lnTo>
                    <a:pt x="34" y="1626"/>
                  </a:lnTo>
                  <a:lnTo>
                    <a:pt x="34" y="1625"/>
                  </a:lnTo>
                  <a:lnTo>
                    <a:pt x="33" y="1624"/>
                  </a:lnTo>
                  <a:lnTo>
                    <a:pt x="34" y="1624"/>
                  </a:lnTo>
                  <a:lnTo>
                    <a:pt x="34" y="1622"/>
                  </a:lnTo>
                  <a:lnTo>
                    <a:pt x="34" y="1621"/>
                  </a:lnTo>
                  <a:lnTo>
                    <a:pt x="33" y="1620"/>
                  </a:lnTo>
                  <a:lnTo>
                    <a:pt x="33" y="1619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4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3" y="1610"/>
                  </a:lnTo>
                  <a:lnTo>
                    <a:pt x="34" y="1609"/>
                  </a:lnTo>
                  <a:lnTo>
                    <a:pt x="35" y="1609"/>
                  </a:lnTo>
                  <a:lnTo>
                    <a:pt x="35" y="1607"/>
                  </a:lnTo>
                  <a:lnTo>
                    <a:pt x="36" y="1607"/>
                  </a:lnTo>
                  <a:lnTo>
                    <a:pt x="36" y="1606"/>
                  </a:lnTo>
                  <a:lnTo>
                    <a:pt x="35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9"/>
                  </a:lnTo>
                  <a:lnTo>
                    <a:pt x="36" y="1597"/>
                  </a:lnTo>
                  <a:lnTo>
                    <a:pt x="38" y="1596"/>
                  </a:lnTo>
                  <a:lnTo>
                    <a:pt x="39" y="1596"/>
                  </a:lnTo>
                  <a:lnTo>
                    <a:pt x="39" y="1595"/>
                  </a:lnTo>
                  <a:lnTo>
                    <a:pt x="40" y="1595"/>
                  </a:lnTo>
                  <a:lnTo>
                    <a:pt x="40" y="1594"/>
                  </a:lnTo>
                  <a:lnTo>
                    <a:pt x="41" y="1594"/>
                  </a:lnTo>
                  <a:lnTo>
                    <a:pt x="43" y="1594"/>
                  </a:lnTo>
                  <a:lnTo>
                    <a:pt x="44" y="1594"/>
                  </a:lnTo>
                  <a:lnTo>
                    <a:pt x="45" y="1594"/>
                  </a:lnTo>
                  <a:lnTo>
                    <a:pt x="46" y="1595"/>
                  </a:lnTo>
                  <a:lnTo>
                    <a:pt x="48" y="1595"/>
                  </a:lnTo>
                  <a:lnTo>
                    <a:pt x="48" y="1596"/>
                  </a:lnTo>
                  <a:lnTo>
                    <a:pt x="49" y="1595"/>
                  </a:lnTo>
                  <a:lnTo>
                    <a:pt x="49" y="1594"/>
                  </a:lnTo>
                  <a:lnTo>
                    <a:pt x="50" y="1592"/>
                  </a:lnTo>
                  <a:lnTo>
                    <a:pt x="51" y="1592"/>
                  </a:lnTo>
                  <a:lnTo>
                    <a:pt x="53" y="1591"/>
                  </a:lnTo>
                  <a:lnTo>
                    <a:pt x="54" y="1590"/>
                  </a:lnTo>
                  <a:lnTo>
                    <a:pt x="54" y="1589"/>
                  </a:lnTo>
                  <a:lnTo>
                    <a:pt x="55" y="1589"/>
                  </a:lnTo>
                  <a:lnTo>
                    <a:pt x="56" y="1589"/>
                  </a:lnTo>
                  <a:lnTo>
                    <a:pt x="58" y="1589"/>
                  </a:lnTo>
                  <a:lnTo>
                    <a:pt x="59" y="1589"/>
                  </a:lnTo>
                  <a:lnTo>
                    <a:pt x="59" y="1587"/>
                  </a:lnTo>
                  <a:lnTo>
                    <a:pt x="60" y="1586"/>
                  </a:lnTo>
                  <a:lnTo>
                    <a:pt x="61" y="1586"/>
                  </a:lnTo>
                  <a:lnTo>
                    <a:pt x="63" y="1586"/>
                  </a:lnTo>
                  <a:lnTo>
                    <a:pt x="63" y="1585"/>
                  </a:lnTo>
                  <a:lnTo>
                    <a:pt x="64" y="1584"/>
                  </a:lnTo>
                  <a:lnTo>
                    <a:pt x="65" y="1582"/>
                  </a:lnTo>
                  <a:lnTo>
                    <a:pt x="66" y="1581"/>
                  </a:lnTo>
                  <a:lnTo>
                    <a:pt x="68" y="1580"/>
                  </a:lnTo>
                  <a:lnTo>
                    <a:pt x="68" y="1579"/>
                  </a:lnTo>
                  <a:lnTo>
                    <a:pt x="69" y="1579"/>
                  </a:lnTo>
                  <a:lnTo>
                    <a:pt x="69" y="1577"/>
                  </a:lnTo>
                  <a:lnTo>
                    <a:pt x="70" y="1577"/>
                  </a:lnTo>
                  <a:lnTo>
                    <a:pt x="70" y="1576"/>
                  </a:lnTo>
                  <a:lnTo>
                    <a:pt x="71" y="1575"/>
                  </a:lnTo>
                  <a:lnTo>
                    <a:pt x="71" y="1574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0" y="1569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1" y="1564"/>
                  </a:lnTo>
                  <a:lnTo>
                    <a:pt x="73" y="1562"/>
                  </a:lnTo>
                  <a:lnTo>
                    <a:pt x="73" y="1561"/>
                  </a:lnTo>
                  <a:lnTo>
                    <a:pt x="74" y="1560"/>
                  </a:lnTo>
                  <a:lnTo>
                    <a:pt x="75" y="1559"/>
                  </a:lnTo>
                  <a:lnTo>
                    <a:pt x="76" y="1557"/>
                  </a:lnTo>
                  <a:lnTo>
                    <a:pt x="78" y="1556"/>
                  </a:lnTo>
                  <a:lnTo>
                    <a:pt x="79" y="1556"/>
                  </a:lnTo>
                  <a:lnTo>
                    <a:pt x="80" y="1556"/>
                  </a:lnTo>
                  <a:lnTo>
                    <a:pt x="81" y="1556"/>
                  </a:lnTo>
                  <a:lnTo>
                    <a:pt x="83" y="1556"/>
                  </a:lnTo>
                  <a:lnTo>
                    <a:pt x="84" y="1555"/>
                  </a:lnTo>
                  <a:lnTo>
                    <a:pt x="84" y="1554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4" y="1550"/>
                  </a:lnTo>
                  <a:lnTo>
                    <a:pt x="85" y="1549"/>
                  </a:lnTo>
                  <a:lnTo>
                    <a:pt x="86" y="1547"/>
                  </a:lnTo>
                  <a:lnTo>
                    <a:pt x="88" y="1546"/>
                  </a:lnTo>
                  <a:lnTo>
                    <a:pt x="86" y="1545"/>
                  </a:lnTo>
                  <a:lnTo>
                    <a:pt x="86" y="1544"/>
                  </a:lnTo>
                  <a:lnTo>
                    <a:pt x="86" y="1542"/>
                  </a:lnTo>
                  <a:lnTo>
                    <a:pt x="86" y="1541"/>
                  </a:lnTo>
                  <a:lnTo>
                    <a:pt x="85" y="1541"/>
                  </a:lnTo>
                  <a:lnTo>
                    <a:pt x="85" y="1540"/>
                  </a:lnTo>
                  <a:lnTo>
                    <a:pt x="84" y="1540"/>
                  </a:lnTo>
                  <a:lnTo>
                    <a:pt x="83" y="1540"/>
                  </a:lnTo>
                  <a:lnTo>
                    <a:pt x="81" y="1539"/>
                  </a:lnTo>
                  <a:lnTo>
                    <a:pt x="81" y="1537"/>
                  </a:lnTo>
                  <a:lnTo>
                    <a:pt x="81" y="1536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80" y="1534"/>
                  </a:lnTo>
                  <a:lnTo>
                    <a:pt x="79" y="1531"/>
                  </a:lnTo>
                  <a:lnTo>
                    <a:pt x="80" y="1530"/>
                  </a:lnTo>
                  <a:lnTo>
                    <a:pt x="80" y="1529"/>
                  </a:lnTo>
                  <a:lnTo>
                    <a:pt x="81" y="1529"/>
                  </a:lnTo>
                  <a:lnTo>
                    <a:pt x="81" y="1527"/>
                  </a:lnTo>
                  <a:lnTo>
                    <a:pt x="83" y="1526"/>
                  </a:lnTo>
                  <a:lnTo>
                    <a:pt x="83" y="1525"/>
                  </a:lnTo>
                  <a:lnTo>
                    <a:pt x="81" y="1523"/>
                  </a:lnTo>
                  <a:lnTo>
                    <a:pt x="80" y="1522"/>
                  </a:lnTo>
                  <a:lnTo>
                    <a:pt x="79" y="1521"/>
                  </a:lnTo>
                  <a:lnTo>
                    <a:pt x="79" y="1520"/>
                  </a:lnTo>
                  <a:lnTo>
                    <a:pt x="79" y="1518"/>
                  </a:lnTo>
                  <a:lnTo>
                    <a:pt x="79" y="1517"/>
                  </a:lnTo>
                  <a:lnTo>
                    <a:pt x="80" y="1516"/>
                  </a:lnTo>
                  <a:lnTo>
                    <a:pt x="80" y="1515"/>
                  </a:lnTo>
                  <a:lnTo>
                    <a:pt x="81" y="1513"/>
                  </a:lnTo>
                  <a:lnTo>
                    <a:pt x="83" y="1512"/>
                  </a:lnTo>
                  <a:lnTo>
                    <a:pt x="83" y="1511"/>
                  </a:lnTo>
                  <a:lnTo>
                    <a:pt x="84" y="1510"/>
                  </a:lnTo>
                  <a:lnTo>
                    <a:pt x="83" y="1508"/>
                  </a:lnTo>
                  <a:lnTo>
                    <a:pt x="83" y="1506"/>
                  </a:lnTo>
                  <a:lnTo>
                    <a:pt x="83" y="1505"/>
                  </a:lnTo>
                  <a:lnTo>
                    <a:pt x="83" y="1503"/>
                  </a:lnTo>
                  <a:lnTo>
                    <a:pt x="83" y="1502"/>
                  </a:lnTo>
                  <a:lnTo>
                    <a:pt x="84" y="1501"/>
                  </a:lnTo>
                  <a:lnTo>
                    <a:pt x="84" y="1500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5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5" y="1491"/>
                  </a:lnTo>
                  <a:lnTo>
                    <a:pt x="86" y="1490"/>
                  </a:lnTo>
                  <a:lnTo>
                    <a:pt x="88" y="1488"/>
                  </a:lnTo>
                  <a:lnTo>
                    <a:pt x="89" y="1487"/>
                  </a:lnTo>
                  <a:lnTo>
                    <a:pt x="90" y="1486"/>
                  </a:lnTo>
                  <a:lnTo>
                    <a:pt x="90" y="1485"/>
                  </a:lnTo>
                  <a:lnTo>
                    <a:pt x="91" y="1485"/>
                  </a:lnTo>
                  <a:lnTo>
                    <a:pt x="91" y="1483"/>
                  </a:lnTo>
                  <a:lnTo>
                    <a:pt x="93" y="1482"/>
                  </a:lnTo>
                  <a:lnTo>
                    <a:pt x="94" y="1482"/>
                  </a:lnTo>
                  <a:lnTo>
                    <a:pt x="95" y="1482"/>
                  </a:lnTo>
                  <a:lnTo>
                    <a:pt x="95" y="1483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6" y="1481"/>
                  </a:lnTo>
                  <a:lnTo>
                    <a:pt x="95" y="1480"/>
                  </a:lnTo>
                  <a:lnTo>
                    <a:pt x="95" y="1478"/>
                  </a:lnTo>
                  <a:lnTo>
                    <a:pt x="96" y="1478"/>
                  </a:lnTo>
                  <a:lnTo>
                    <a:pt x="96" y="1477"/>
                  </a:lnTo>
                  <a:lnTo>
                    <a:pt x="98" y="1477"/>
                  </a:lnTo>
                  <a:lnTo>
                    <a:pt x="99" y="1477"/>
                  </a:lnTo>
                  <a:lnTo>
                    <a:pt x="100" y="1477"/>
                  </a:lnTo>
                  <a:lnTo>
                    <a:pt x="101" y="1478"/>
                  </a:lnTo>
                  <a:lnTo>
                    <a:pt x="103" y="1478"/>
                  </a:lnTo>
                  <a:lnTo>
                    <a:pt x="104" y="1478"/>
                  </a:lnTo>
                  <a:lnTo>
                    <a:pt x="104" y="1480"/>
                  </a:lnTo>
                  <a:lnTo>
                    <a:pt x="105" y="1480"/>
                  </a:lnTo>
                  <a:lnTo>
                    <a:pt x="106" y="1480"/>
                  </a:lnTo>
                  <a:lnTo>
                    <a:pt x="108" y="1480"/>
                  </a:lnTo>
                  <a:lnTo>
                    <a:pt x="109" y="1480"/>
                  </a:lnTo>
                  <a:lnTo>
                    <a:pt x="110" y="1481"/>
                  </a:lnTo>
                  <a:lnTo>
                    <a:pt x="111" y="1481"/>
                  </a:lnTo>
                  <a:lnTo>
                    <a:pt x="113" y="1482"/>
                  </a:lnTo>
                  <a:lnTo>
                    <a:pt x="114" y="1482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5" y="1480"/>
                  </a:lnTo>
                  <a:lnTo>
                    <a:pt x="116" y="1480"/>
                  </a:lnTo>
                  <a:lnTo>
                    <a:pt x="116" y="1478"/>
                  </a:lnTo>
                  <a:lnTo>
                    <a:pt x="116" y="1477"/>
                  </a:lnTo>
                  <a:lnTo>
                    <a:pt x="115" y="1477"/>
                  </a:lnTo>
                  <a:lnTo>
                    <a:pt x="114" y="1477"/>
                  </a:lnTo>
                  <a:lnTo>
                    <a:pt x="113" y="1477"/>
                  </a:lnTo>
                  <a:lnTo>
                    <a:pt x="111" y="1477"/>
                  </a:lnTo>
                  <a:lnTo>
                    <a:pt x="111" y="1476"/>
                  </a:lnTo>
                  <a:lnTo>
                    <a:pt x="113" y="1476"/>
                  </a:lnTo>
                  <a:lnTo>
                    <a:pt x="113" y="1475"/>
                  </a:lnTo>
                  <a:lnTo>
                    <a:pt x="114" y="1475"/>
                  </a:lnTo>
                  <a:lnTo>
                    <a:pt x="114" y="1473"/>
                  </a:lnTo>
                  <a:lnTo>
                    <a:pt x="114" y="1472"/>
                  </a:lnTo>
                  <a:lnTo>
                    <a:pt x="113" y="1472"/>
                  </a:lnTo>
                  <a:lnTo>
                    <a:pt x="113" y="1471"/>
                  </a:lnTo>
                  <a:lnTo>
                    <a:pt x="114" y="1470"/>
                  </a:lnTo>
                  <a:lnTo>
                    <a:pt x="114" y="1468"/>
                  </a:lnTo>
                  <a:lnTo>
                    <a:pt x="115" y="1467"/>
                  </a:lnTo>
                  <a:lnTo>
                    <a:pt x="116" y="1467"/>
                  </a:lnTo>
                  <a:lnTo>
                    <a:pt x="118" y="1467"/>
                  </a:lnTo>
                  <a:lnTo>
                    <a:pt x="119" y="1467"/>
                  </a:lnTo>
                  <a:lnTo>
                    <a:pt x="120" y="1468"/>
                  </a:lnTo>
                  <a:lnTo>
                    <a:pt x="121" y="1468"/>
                  </a:lnTo>
                  <a:lnTo>
                    <a:pt x="123" y="1470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3" y="1466"/>
                  </a:lnTo>
                  <a:lnTo>
                    <a:pt x="121" y="1466"/>
                  </a:lnTo>
                  <a:lnTo>
                    <a:pt x="121" y="1465"/>
                  </a:lnTo>
                  <a:lnTo>
                    <a:pt x="123" y="1465"/>
                  </a:lnTo>
                  <a:lnTo>
                    <a:pt x="123" y="1463"/>
                  </a:lnTo>
                  <a:lnTo>
                    <a:pt x="124" y="1463"/>
                  </a:lnTo>
                  <a:lnTo>
                    <a:pt x="124" y="1462"/>
                  </a:lnTo>
                  <a:lnTo>
                    <a:pt x="125" y="1462"/>
                  </a:lnTo>
                  <a:lnTo>
                    <a:pt x="126" y="1462"/>
                  </a:lnTo>
                  <a:lnTo>
                    <a:pt x="128" y="1462"/>
                  </a:lnTo>
                  <a:lnTo>
                    <a:pt x="129" y="1462"/>
                  </a:lnTo>
                  <a:lnTo>
                    <a:pt x="129" y="1463"/>
                  </a:lnTo>
                  <a:lnTo>
                    <a:pt x="130" y="1463"/>
                  </a:lnTo>
                  <a:lnTo>
                    <a:pt x="131" y="1463"/>
                  </a:lnTo>
                  <a:lnTo>
                    <a:pt x="133" y="1462"/>
                  </a:lnTo>
                  <a:lnTo>
                    <a:pt x="134" y="1462"/>
                  </a:lnTo>
                  <a:lnTo>
                    <a:pt x="135" y="1462"/>
                  </a:lnTo>
                  <a:lnTo>
                    <a:pt x="135" y="1463"/>
                  </a:lnTo>
                  <a:lnTo>
                    <a:pt x="135" y="1465"/>
                  </a:lnTo>
                  <a:lnTo>
                    <a:pt x="136" y="1466"/>
                  </a:lnTo>
                  <a:lnTo>
                    <a:pt x="136" y="1465"/>
                  </a:lnTo>
                  <a:lnTo>
                    <a:pt x="138" y="1465"/>
                  </a:lnTo>
                  <a:lnTo>
                    <a:pt x="138" y="1463"/>
                  </a:lnTo>
                  <a:lnTo>
                    <a:pt x="138" y="1462"/>
                  </a:lnTo>
                  <a:lnTo>
                    <a:pt x="139" y="1462"/>
                  </a:lnTo>
                  <a:lnTo>
                    <a:pt x="139" y="1463"/>
                  </a:lnTo>
                  <a:lnTo>
                    <a:pt x="140" y="1463"/>
                  </a:lnTo>
                  <a:lnTo>
                    <a:pt x="140" y="1465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39" y="1468"/>
                  </a:lnTo>
                  <a:lnTo>
                    <a:pt x="139" y="1470"/>
                  </a:lnTo>
                  <a:lnTo>
                    <a:pt x="139" y="1471"/>
                  </a:lnTo>
                  <a:lnTo>
                    <a:pt x="138" y="1471"/>
                  </a:lnTo>
                  <a:lnTo>
                    <a:pt x="138" y="1472"/>
                  </a:lnTo>
                  <a:lnTo>
                    <a:pt x="136" y="1472"/>
                  </a:lnTo>
                  <a:lnTo>
                    <a:pt x="136" y="1471"/>
                  </a:lnTo>
                  <a:lnTo>
                    <a:pt x="135" y="1471"/>
                  </a:lnTo>
                  <a:lnTo>
                    <a:pt x="135" y="1472"/>
                  </a:lnTo>
                  <a:lnTo>
                    <a:pt x="134" y="1472"/>
                  </a:lnTo>
                  <a:lnTo>
                    <a:pt x="134" y="1473"/>
                  </a:lnTo>
                  <a:lnTo>
                    <a:pt x="134" y="1475"/>
                  </a:lnTo>
                  <a:lnTo>
                    <a:pt x="135" y="1476"/>
                  </a:lnTo>
                  <a:lnTo>
                    <a:pt x="135" y="1477"/>
                  </a:lnTo>
                  <a:lnTo>
                    <a:pt x="136" y="1477"/>
                  </a:lnTo>
                  <a:lnTo>
                    <a:pt x="136" y="1478"/>
                  </a:lnTo>
                  <a:lnTo>
                    <a:pt x="138" y="1478"/>
                  </a:lnTo>
                  <a:lnTo>
                    <a:pt x="139" y="1478"/>
                  </a:lnTo>
                  <a:lnTo>
                    <a:pt x="140" y="1478"/>
                  </a:lnTo>
                  <a:lnTo>
                    <a:pt x="141" y="1478"/>
                  </a:lnTo>
                  <a:lnTo>
                    <a:pt x="143" y="1478"/>
                  </a:lnTo>
                  <a:lnTo>
                    <a:pt x="144" y="1478"/>
                  </a:lnTo>
                  <a:lnTo>
                    <a:pt x="145" y="1478"/>
                  </a:lnTo>
                  <a:lnTo>
                    <a:pt x="146" y="1480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8" y="1483"/>
                  </a:lnTo>
                  <a:lnTo>
                    <a:pt x="149" y="1485"/>
                  </a:lnTo>
                  <a:lnTo>
                    <a:pt x="149" y="1486"/>
                  </a:lnTo>
                  <a:lnTo>
                    <a:pt x="150" y="1486"/>
                  </a:lnTo>
                  <a:lnTo>
                    <a:pt x="151" y="1485"/>
                  </a:lnTo>
                  <a:lnTo>
                    <a:pt x="153" y="1485"/>
                  </a:lnTo>
                  <a:lnTo>
                    <a:pt x="154" y="1485"/>
                  </a:lnTo>
                  <a:lnTo>
                    <a:pt x="155" y="1485"/>
                  </a:lnTo>
                  <a:lnTo>
                    <a:pt x="155" y="1483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6" y="1481"/>
                  </a:lnTo>
                  <a:lnTo>
                    <a:pt x="158" y="1482"/>
                  </a:lnTo>
                  <a:lnTo>
                    <a:pt x="159" y="1482"/>
                  </a:lnTo>
                  <a:lnTo>
                    <a:pt x="160" y="1482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80"/>
                  </a:lnTo>
                  <a:lnTo>
                    <a:pt x="161" y="1478"/>
                  </a:lnTo>
                  <a:lnTo>
                    <a:pt x="161" y="1477"/>
                  </a:lnTo>
                  <a:lnTo>
                    <a:pt x="163" y="1477"/>
                  </a:lnTo>
                  <a:lnTo>
                    <a:pt x="163" y="1476"/>
                  </a:lnTo>
                  <a:lnTo>
                    <a:pt x="164" y="1476"/>
                  </a:lnTo>
                  <a:lnTo>
                    <a:pt x="165" y="1476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80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6" y="1482"/>
                  </a:lnTo>
                  <a:lnTo>
                    <a:pt x="166" y="1483"/>
                  </a:lnTo>
                  <a:lnTo>
                    <a:pt x="168" y="1483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69" y="1481"/>
                  </a:lnTo>
                  <a:lnTo>
                    <a:pt x="170" y="1481"/>
                  </a:lnTo>
                  <a:lnTo>
                    <a:pt x="170" y="1480"/>
                  </a:lnTo>
                  <a:lnTo>
                    <a:pt x="169" y="1478"/>
                  </a:lnTo>
                  <a:lnTo>
                    <a:pt x="170" y="1478"/>
                  </a:lnTo>
                  <a:lnTo>
                    <a:pt x="170" y="1477"/>
                  </a:lnTo>
                  <a:lnTo>
                    <a:pt x="171" y="1477"/>
                  </a:lnTo>
                  <a:lnTo>
                    <a:pt x="171" y="1476"/>
                  </a:lnTo>
                  <a:lnTo>
                    <a:pt x="170" y="1476"/>
                  </a:lnTo>
                  <a:lnTo>
                    <a:pt x="170" y="1475"/>
                  </a:lnTo>
                  <a:lnTo>
                    <a:pt x="170" y="1473"/>
                  </a:lnTo>
                  <a:lnTo>
                    <a:pt x="171" y="1473"/>
                  </a:lnTo>
                  <a:lnTo>
                    <a:pt x="171" y="1475"/>
                  </a:lnTo>
                  <a:lnTo>
                    <a:pt x="173" y="1475"/>
                  </a:lnTo>
                  <a:lnTo>
                    <a:pt x="174" y="1475"/>
                  </a:lnTo>
                  <a:lnTo>
                    <a:pt x="175" y="1475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4" y="1477"/>
                  </a:lnTo>
                  <a:lnTo>
                    <a:pt x="173" y="1478"/>
                  </a:lnTo>
                  <a:lnTo>
                    <a:pt x="173" y="1480"/>
                  </a:lnTo>
                  <a:lnTo>
                    <a:pt x="174" y="1480"/>
                  </a:lnTo>
                  <a:lnTo>
                    <a:pt x="174" y="1481"/>
                  </a:lnTo>
                  <a:lnTo>
                    <a:pt x="175" y="1481"/>
                  </a:lnTo>
                  <a:lnTo>
                    <a:pt x="176" y="1481"/>
                  </a:lnTo>
                  <a:lnTo>
                    <a:pt x="178" y="1481"/>
                  </a:lnTo>
                  <a:lnTo>
                    <a:pt x="179" y="1481"/>
                  </a:lnTo>
                  <a:lnTo>
                    <a:pt x="180" y="1480"/>
                  </a:lnTo>
                  <a:lnTo>
                    <a:pt x="181" y="1480"/>
                  </a:lnTo>
                  <a:lnTo>
                    <a:pt x="183" y="1480"/>
                  </a:lnTo>
                  <a:lnTo>
                    <a:pt x="183" y="1478"/>
                  </a:lnTo>
                  <a:lnTo>
                    <a:pt x="183" y="1477"/>
                  </a:lnTo>
                  <a:lnTo>
                    <a:pt x="181" y="1477"/>
                  </a:lnTo>
                  <a:lnTo>
                    <a:pt x="181" y="1476"/>
                  </a:lnTo>
                  <a:lnTo>
                    <a:pt x="180" y="1476"/>
                  </a:lnTo>
                  <a:lnTo>
                    <a:pt x="180" y="1475"/>
                  </a:lnTo>
                  <a:lnTo>
                    <a:pt x="181" y="1473"/>
                  </a:lnTo>
                  <a:lnTo>
                    <a:pt x="183" y="1473"/>
                  </a:lnTo>
                  <a:lnTo>
                    <a:pt x="184" y="1473"/>
                  </a:lnTo>
                  <a:lnTo>
                    <a:pt x="184" y="1472"/>
                  </a:lnTo>
                  <a:lnTo>
                    <a:pt x="185" y="1472"/>
                  </a:lnTo>
                  <a:lnTo>
                    <a:pt x="186" y="1471"/>
                  </a:lnTo>
                  <a:lnTo>
                    <a:pt x="188" y="1471"/>
                  </a:lnTo>
                  <a:lnTo>
                    <a:pt x="189" y="1470"/>
                  </a:lnTo>
                  <a:lnTo>
                    <a:pt x="190" y="1470"/>
                  </a:lnTo>
                  <a:lnTo>
                    <a:pt x="191" y="1471"/>
                  </a:lnTo>
                  <a:lnTo>
                    <a:pt x="191" y="1472"/>
                  </a:lnTo>
                  <a:lnTo>
                    <a:pt x="190" y="1475"/>
                  </a:lnTo>
                  <a:lnTo>
                    <a:pt x="190" y="1476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6"/>
                  </a:lnTo>
                  <a:lnTo>
                    <a:pt x="195" y="1475"/>
                  </a:lnTo>
                  <a:lnTo>
                    <a:pt x="195" y="1473"/>
                  </a:lnTo>
                  <a:lnTo>
                    <a:pt x="194" y="1472"/>
                  </a:lnTo>
                  <a:lnTo>
                    <a:pt x="195" y="1472"/>
                  </a:lnTo>
                  <a:lnTo>
                    <a:pt x="196" y="1472"/>
                  </a:lnTo>
                  <a:lnTo>
                    <a:pt x="196" y="1473"/>
                  </a:lnTo>
                  <a:lnTo>
                    <a:pt x="196" y="1475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8" y="1476"/>
                  </a:lnTo>
                  <a:lnTo>
                    <a:pt x="199" y="1475"/>
                  </a:lnTo>
                  <a:lnTo>
                    <a:pt x="200" y="1473"/>
                  </a:lnTo>
                  <a:lnTo>
                    <a:pt x="200" y="1472"/>
                  </a:lnTo>
                  <a:lnTo>
                    <a:pt x="201" y="1470"/>
                  </a:lnTo>
                  <a:lnTo>
                    <a:pt x="201" y="1467"/>
                  </a:lnTo>
                  <a:lnTo>
                    <a:pt x="203" y="1467"/>
                  </a:lnTo>
                  <a:lnTo>
                    <a:pt x="204" y="1467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5" y="1465"/>
                  </a:lnTo>
                  <a:lnTo>
                    <a:pt x="206" y="146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208" y="1939"/>
              <a:ext cx="257" cy="698"/>
            </a:xfrm>
            <a:custGeom>
              <a:avLst/>
              <a:gdLst/>
              <a:ahLst/>
              <a:cxnLst>
                <a:cxn ang="0">
                  <a:pos x="13" y="666"/>
                </a:cxn>
                <a:cxn ang="0">
                  <a:pos x="23" y="667"/>
                </a:cxn>
                <a:cxn ang="0">
                  <a:pos x="31" y="658"/>
                </a:cxn>
                <a:cxn ang="0">
                  <a:pos x="43" y="650"/>
                </a:cxn>
                <a:cxn ang="0">
                  <a:pos x="49" y="645"/>
                </a:cxn>
                <a:cxn ang="0">
                  <a:pos x="58" y="640"/>
                </a:cxn>
                <a:cxn ang="0">
                  <a:pos x="72" y="636"/>
                </a:cxn>
                <a:cxn ang="0">
                  <a:pos x="84" y="628"/>
                </a:cxn>
                <a:cxn ang="0">
                  <a:pos x="94" y="631"/>
                </a:cxn>
                <a:cxn ang="0">
                  <a:pos x="106" y="627"/>
                </a:cxn>
                <a:cxn ang="0">
                  <a:pos x="113" y="632"/>
                </a:cxn>
                <a:cxn ang="0">
                  <a:pos x="126" y="645"/>
                </a:cxn>
                <a:cxn ang="0">
                  <a:pos x="131" y="660"/>
                </a:cxn>
                <a:cxn ang="0">
                  <a:pos x="137" y="672"/>
                </a:cxn>
                <a:cxn ang="0">
                  <a:pos x="143" y="678"/>
                </a:cxn>
                <a:cxn ang="0">
                  <a:pos x="149" y="687"/>
                </a:cxn>
                <a:cxn ang="0">
                  <a:pos x="158" y="695"/>
                </a:cxn>
                <a:cxn ang="0">
                  <a:pos x="171" y="675"/>
                </a:cxn>
                <a:cxn ang="0">
                  <a:pos x="183" y="655"/>
                </a:cxn>
                <a:cxn ang="0">
                  <a:pos x="186" y="632"/>
                </a:cxn>
                <a:cxn ang="0">
                  <a:pos x="187" y="612"/>
                </a:cxn>
                <a:cxn ang="0">
                  <a:pos x="189" y="590"/>
                </a:cxn>
                <a:cxn ang="0">
                  <a:pos x="196" y="567"/>
                </a:cxn>
                <a:cxn ang="0">
                  <a:pos x="192" y="548"/>
                </a:cxn>
                <a:cxn ang="0">
                  <a:pos x="192" y="530"/>
                </a:cxn>
                <a:cxn ang="0">
                  <a:pos x="207" y="517"/>
                </a:cxn>
                <a:cxn ang="0">
                  <a:pos x="223" y="512"/>
                </a:cxn>
                <a:cxn ang="0">
                  <a:pos x="241" y="511"/>
                </a:cxn>
                <a:cxn ang="0">
                  <a:pos x="253" y="492"/>
                </a:cxn>
                <a:cxn ang="0">
                  <a:pos x="255" y="473"/>
                </a:cxn>
                <a:cxn ang="0">
                  <a:pos x="247" y="452"/>
                </a:cxn>
                <a:cxn ang="0">
                  <a:pos x="242" y="432"/>
                </a:cxn>
                <a:cxn ang="0">
                  <a:pos x="228" y="423"/>
                </a:cxn>
                <a:cxn ang="0">
                  <a:pos x="228" y="403"/>
                </a:cxn>
                <a:cxn ang="0">
                  <a:pos x="236" y="387"/>
                </a:cxn>
                <a:cxn ang="0">
                  <a:pos x="223" y="377"/>
                </a:cxn>
                <a:cxn ang="0">
                  <a:pos x="214" y="363"/>
                </a:cxn>
                <a:cxn ang="0">
                  <a:pos x="226" y="351"/>
                </a:cxn>
                <a:cxn ang="0">
                  <a:pos x="233" y="332"/>
                </a:cxn>
                <a:cxn ang="0">
                  <a:pos x="253" y="334"/>
                </a:cxn>
                <a:cxn ang="0">
                  <a:pos x="248" y="317"/>
                </a:cxn>
                <a:cxn ang="0">
                  <a:pos x="253" y="299"/>
                </a:cxn>
                <a:cxn ang="0">
                  <a:pos x="251" y="283"/>
                </a:cxn>
                <a:cxn ang="0">
                  <a:pos x="239" y="268"/>
                </a:cxn>
                <a:cxn ang="0">
                  <a:pos x="229" y="248"/>
                </a:cxn>
                <a:cxn ang="0">
                  <a:pos x="223" y="227"/>
                </a:cxn>
                <a:cxn ang="0">
                  <a:pos x="224" y="203"/>
                </a:cxn>
                <a:cxn ang="0">
                  <a:pos x="218" y="180"/>
                </a:cxn>
                <a:cxn ang="0">
                  <a:pos x="227" y="163"/>
                </a:cxn>
                <a:cxn ang="0">
                  <a:pos x="228" y="145"/>
                </a:cxn>
                <a:cxn ang="0">
                  <a:pos x="218" y="123"/>
                </a:cxn>
                <a:cxn ang="0">
                  <a:pos x="202" y="104"/>
                </a:cxn>
                <a:cxn ang="0">
                  <a:pos x="182" y="93"/>
                </a:cxn>
                <a:cxn ang="0">
                  <a:pos x="176" y="74"/>
                </a:cxn>
                <a:cxn ang="0">
                  <a:pos x="166" y="61"/>
                </a:cxn>
                <a:cxn ang="0">
                  <a:pos x="159" y="48"/>
                </a:cxn>
                <a:cxn ang="0">
                  <a:pos x="149" y="38"/>
                </a:cxn>
                <a:cxn ang="0">
                  <a:pos x="134" y="34"/>
                </a:cxn>
                <a:cxn ang="0">
                  <a:pos x="128" y="19"/>
                </a:cxn>
                <a:cxn ang="0">
                  <a:pos x="117" y="4"/>
                </a:cxn>
              </a:cxnLst>
              <a:rect l="0" t="0" r="r" b="b"/>
              <a:pathLst>
                <a:path w="257" h="698">
                  <a:moveTo>
                    <a:pt x="0" y="665"/>
                  </a:moveTo>
                  <a:lnTo>
                    <a:pt x="2" y="665"/>
                  </a:lnTo>
                  <a:lnTo>
                    <a:pt x="3" y="665"/>
                  </a:lnTo>
                  <a:lnTo>
                    <a:pt x="3" y="666"/>
                  </a:lnTo>
                  <a:lnTo>
                    <a:pt x="3" y="667"/>
                  </a:lnTo>
                  <a:lnTo>
                    <a:pt x="3" y="668"/>
                  </a:lnTo>
                  <a:lnTo>
                    <a:pt x="3" y="670"/>
                  </a:lnTo>
                  <a:lnTo>
                    <a:pt x="4" y="670"/>
                  </a:lnTo>
                  <a:lnTo>
                    <a:pt x="4" y="667"/>
                  </a:lnTo>
                  <a:lnTo>
                    <a:pt x="5" y="667"/>
                  </a:lnTo>
                  <a:lnTo>
                    <a:pt x="7" y="667"/>
                  </a:lnTo>
                  <a:lnTo>
                    <a:pt x="8" y="667"/>
                  </a:lnTo>
                  <a:lnTo>
                    <a:pt x="9" y="668"/>
                  </a:lnTo>
                  <a:lnTo>
                    <a:pt x="10" y="668"/>
                  </a:lnTo>
                  <a:lnTo>
                    <a:pt x="10" y="667"/>
                  </a:lnTo>
                  <a:lnTo>
                    <a:pt x="12" y="665"/>
                  </a:lnTo>
                  <a:lnTo>
                    <a:pt x="13" y="666"/>
                  </a:lnTo>
                  <a:lnTo>
                    <a:pt x="14" y="666"/>
                  </a:lnTo>
                  <a:lnTo>
                    <a:pt x="13" y="668"/>
                  </a:lnTo>
                  <a:lnTo>
                    <a:pt x="13" y="670"/>
                  </a:lnTo>
                  <a:lnTo>
                    <a:pt x="14" y="670"/>
                  </a:lnTo>
                  <a:lnTo>
                    <a:pt x="15" y="668"/>
                  </a:lnTo>
                  <a:lnTo>
                    <a:pt x="15" y="670"/>
                  </a:lnTo>
                  <a:lnTo>
                    <a:pt x="18" y="670"/>
                  </a:lnTo>
                  <a:lnTo>
                    <a:pt x="19" y="668"/>
                  </a:lnTo>
                  <a:lnTo>
                    <a:pt x="20" y="668"/>
                  </a:lnTo>
                  <a:lnTo>
                    <a:pt x="22" y="667"/>
                  </a:lnTo>
                  <a:lnTo>
                    <a:pt x="22" y="666"/>
                  </a:lnTo>
                  <a:lnTo>
                    <a:pt x="22" y="665"/>
                  </a:lnTo>
                  <a:lnTo>
                    <a:pt x="23" y="663"/>
                  </a:lnTo>
                  <a:lnTo>
                    <a:pt x="24" y="663"/>
                  </a:lnTo>
                  <a:lnTo>
                    <a:pt x="24" y="666"/>
                  </a:lnTo>
                  <a:lnTo>
                    <a:pt x="24" y="667"/>
                  </a:lnTo>
                  <a:lnTo>
                    <a:pt x="23" y="667"/>
                  </a:lnTo>
                  <a:lnTo>
                    <a:pt x="23" y="668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6" y="667"/>
                  </a:lnTo>
                  <a:lnTo>
                    <a:pt x="27" y="666"/>
                  </a:lnTo>
                  <a:lnTo>
                    <a:pt x="28" y="665"/>
                  </a:lnTo>
                  <a:lnTo>
                    <a:pt x="29" y="665"/>
                  </a:lnTo>
                  <a:lnTo>
                    <a:pt x="31" y="665"/>
                  </a:lnTo>
                  <a:lnTo>
                    <a:pt x="32" y="665"/>
                  </a:lnTo>
                  <a:lnTo>
                    <a:pt x="33" y="665"/>
                  </a:lnTo>
                  <a:lnTo>
                    <a:pt x="34" y="663"/>
                  </a:lnTo>
                  <a:lnTo>
                    <a:pt x="33" y="663"/>
                  </a:lnTo>
                  <a:lnTo>
                    <a:pt x="32" y="662"/>
                  </a:lnTo>
                  <a:lnTo>
                    <a:pt x="32" y="661"/>
                  </a:lnTo>
                  <a:lnTo>
                    <a:pt x="31" y="660"/>
                  </a:lnTo>
                  <a:lnTo>
                    <a:pt x="31" y="658"/>
                  </a:lnTo>
                  <a:lnTo>
                    <a:pt x="32" y="656"/>
                  </a:lnTo>
                  <a:lnTo>
                    <a:pt x="33" y="656"/>
                  </a:lnTo>
                  <a:lnTo>
                    <a:pt x="34" y="656"/>
                  </a:lnTo>
                  <a:lnTo>
                    <a:pt x="36" y="656"/>
                  </a:lnTo>
                  <a:lnTo>
                    <a:pt x="37" y="658"/>
                  </a:lnTo>
                  <a:lnTo>
                    <a:pt x="37" y="660"/>
                  </a:lnTo>
                  <a:lnTo>
                    <a:pt x="38" y="660"/>
                  </a:lnTo>
                  <a:lnTo>
                    <a:pt x="38" y="658"/>
                  </a:lnTo>
                  <a:lnTo>
                    <a:pt x="39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2"/>
                  </a:lnTo>
                  <a:lnTo>
                    <a:pt x="42" y="651"/>
                  </a:lnTo>
                  <a:lnTo>
                    <a:pt x="42" y="650"/>
                  </a:lnTo>
                  <a:lnTo>
                    <a:pt x="43" y="650"/>
                  </a:lnTo>
                  <a:lnTo>
                    <a:pt x="43" y="648"/>
                  </a:lnTo>
                  <a:lnTo>
                    <a:pt x="44" y="647"/>
                  </a:lnTo>
                  <a:lnTo>
                    <a:pt x="46" y="647"/>
                  </a:lnTo>
                  <a:lnTo>
                    <a:pt x="47" y="647"/>
                  </a:lnTo>
                  <a:lnTo>
                    <a:pt x="47" y="648"/>
                  </a:lnTo>
                  <a:lnTo>
                    <a:pt x="47" y="650"/>
                  </a:lnTo>
                  <a:lnTo>
                    <a:pt x="47" y="651"/>
                  </a:lnTo>
                  <a:lnTo>
                    <a:pt x="48" y="652"/>
                  </a:lnTo>
                  <a:lnTo>
                    <a:pt x="49" y="651"/>
                  </a:lnTo>
                  <a:lnTo>
                    <a:pt x="51" y="651"/>
                  </a:lnTo>
                  <a:lnTo>
                    <a:pt x="52" y="650"/>
                  </a:lnTo>
                  <a:lnTo>
                    <a:pt x="51" y="648"/>
                  </a:lnTo>
                  <a:lnTo>
                    <a:pt x="49" y="647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49" y="645"/>
                  </a:lnTo>
                  <a:lnTo>
                    <a:pt x="51" y="646"/>
                  </a:lnTo>
                  <a:lnTo>
                    <a:pt x="52" y="646"/>
                  </a:lnTo>
                  <a:lnTo>
                    <a:pt x="52" y="647"/>
                  </a:lnTo>
                  <a:lnTo>
                    <a:pt x="53" y="646"/>
                  </a:lnTo>
                  <a:lnTo>
                    <a:pt x="53" y="645"/>
                  </a:lnTo>
                  <a:lnTo>
                    <a:pt x="52" y="643"/>
                  </a:lnTo>
                  <a:lnTo>
                    <a:pt x="52" y="642"/>
                  </a:lnTo>
                  <a:lnTo>
                    <a:pt x="51" y="641"/>
                  </a:lnTo>
                  <a:lnTo>
                    <a:pt x="52" y="640"/>
                  </a:lnTo>
                  <a:lnTo>
                    <a:pt x="53" y="641"/>
                  </a:lnTo>
                  <a:lnTo>
                    <a:pt x="54" y="642"/>
                  </a:lnTo>
                  <a:lnTo>
                    <a:pt x="56" y="642"/>
                  </a:lnTo>
                  <a:lnTo>
                    <a:pt x="56" y="641"/>
                  </a:lnTo>
                  <a:lnTo>
                    <a:pt x="57" y="641"/>
                  </a:lnTo>
                  <a:lnTo>
                    <a:pt x="57" y="640"/>
                  </a:lnTo>
                  <a:lnTo>
                    <a:pt x="58" y="638"/>
                  </a:lnTo>
                  <a:lnTo>
                    <a:pt x="58" y="640"/>
                  </a:lnTo>
                  <a:lnTo>
                    <a:pt x="59" y="640"/>
                  </a:lnTo>
                  <a:lnTo>
                    <a:pt x="59" y="641"/>
                  </a:lnTo>
                  <a:lnTo>
                    <a:pt x="59" y="642"/>
                  </a:lnTo>
                  <a:lnTo>
                    <a:pt x="61" y="642"/>
                  </a:lnTo>
                  <a:lnTo>
                    <a:pt x="62" y="642"/>
                  </a:lnTo>
                  <a:lnTo>
                    <a:pt x="63" y="641"/>
                  </a:lnTo>
                  <a:lnTo>
                    <a:pt x="64" y="640"/>
                  </a:lnTo>
                  <a:lnTo>
                    <a:pt x="66" y="641"/>
                  </a:lnTo>
                  <a:lnTo>
                    <a:pt x="66" y="642"/>
                  </a:lnTo>
                  <a:lnTo>
                    <a:pt x="67" y="642"/>
                  </a:lnTo>
                  <a:lnTo>
                    <a:pt x="67" y="641"/>
                  </a:lnTo>
                  <a:lnTo>
                    <a:pt x="68" y="641"/>
                  </a:lnTo>
                  <a:lnTo>
                    <a:pt x="68" y="640"/>
                  </a:lnTo>
                  <a:lnTo>
                    <a:pt x="69" y="638"/>
                  </a:lnTo>
                  <a:lnTo>
                    <a:pt x="71" y="637"/>
                  </a:lnTo>
                  <a:lnTo>
                    <a:pt x="72" y="637"/>
                  </a:lnTo>
                  <a:lnTo>
                    <a:pt x="72" y="636"/>
                  </a:lnTo>
                  <a:lnTo>
                    <a:pt x="73" y="635"/>
                  </a:lnTo>
                  <a:lnTo>
                    <a:pt x="73" y="633"/>
                  </a:lnTo>
                  <a:lnTo>
                    <a:pt x="74" y="632"/>
                  </a:lnTo>
                  <a:lnTo>
                    <a:pt x="76" y="632"/>
                  </a:lnTo>
                  <a:lnTo>
                    <a:pt x="77" y="633"/>
                  </a:lnTo>
                  <a:lnTo>
                    <a:pt x="78" y="635"/>
                  </a:lnTo>
                  <a:lnTo>
                    <a:pt x="79" y="635"/>
                  </a:lnTo>
                  <a:lnTo>
                    <a:pt x="81" y="635"/>
                  </a:lnTo>
                  <a:lnTo>
                    <a:pt x="82" y="635"/>
                  </a:lnTo>
                  <a:lnTo>
                    <a:pt x="82" y="633"/>
                  </a:lnTo>
                  <a:lnTo>
                    <a:pt x="82" y="632"/>
                  </a:lnTo>
                  <a:lnTo>
                    <a:pt x="82" y="631"/>
                  </a:lnTo>
                  <a:lnTo>
                    <a:pt x="82" y="630"/>
                  </a:lnTo>
                  <a:lnTo>
                    <a:pt x="82" y="628"/>
                  </a:lnTo>
                  <a:lnTo>
                    <a:pt x="83" y="627"/>
                  </a:lnTo>
                  <a:lnTo>
                    <a:pt x="83" y="628"/>
                  </a:lnTo>
                  <a:lnTo>
                    <a:pt x="84" y="628"/>
                  </a:lnTo>
                  <a:lnTo>
                    <a:pt x="86" y="630"/>
                  </a:lnTo>
                  <a:lnTo>
                    <a:pt x="87" y="630"/>
                  </a:lnTo>
                  <a:lnTo>
                    <a:pt x="88" y="630"/>
                  </a:lnTo>
                  <a:lnTo>
                    <a:pt x="88" y="628"/>
                  </a:lnTo>
                  <a:lnTo>
                    <a:pt x="88" y="627"/>
                  </a:lnTo>
                  <a:lnTo>
                    <a:pt x="87" y="626"/>
                  </a:lnTo>
                  <a:lnTo>
                    <a:pt x="87" y="625"/>
                  </a:lnTo>
                  <a:lnTo>
                    <a:pt x="88" y="626"/>
                  </a:lnTo>
                  <a:lnTo>
                    <a:pt x="89" y="626"/>
                  </a:lnTo>
                  <a:lnTo>
                    <a:pt x="91" y="626"/>
                  </a:lnTo>
                  <a:lnTo>
                    <a:pt x="89" y="627"/>
                  </a:lnTo>
                  <a:lnTo>
                    <a:pt x="89" y="628"/>
                  </a:lnTo>
                  <a:lnTo>
                    <a:pt x="91" y="630"/>
                  </a:lnTo>
                  <a:lnTo>
                    <a:pt x="91" y="631"/>
                  </a:lnTo>
                  <a:lnTo>
                    <a:pt x="92" y="631"/>
                  </a:lnTo>
                  <a:lnTo>
                    <a:pt x="93" y="631"/>
                  </a:lnTo>
                  <a:lnTo>
                    <a:pt x="94" y="631"/>
                  </a:lnTo>
                  <a:lnTo>
                    <a:pt x="94" y="630"/>
                  </a:lnTo>
                  <a:lnTo>
                    <a:pt x="94" y="627"/>
                  </a:lnTo>
                  <a:lnTo>
                    <a:pt x="96" y="627"/>
                  </a:lnTo>
                  <a:lnTo>
                    <a:pt x="97" y="627"/>
                  </a:lnTo>
                  <a:lnTo>
                    <a:pt x="98" y="627"/>
                  </a:lnTo>
                  <a:lnTo>
                    <a:pt x="99" y="628"/>
                  </a:lnTo>
                  <a:lnTo>
                    <a:pt x="101" y="628"/>
                  </a:lnTo>
                  <a:lnTo>
                    <a:pt x="102" y="628"/>
                  </a:lnTo>
                  <a:lnTo>
                    <a:pt x="102" y="630"/>
                  </a:lnTo>
                  <a:lnTo>
                    <a:pt x="102" y="628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2" y="626"/>
                  </a:lnTo>
                  <a:lnTo>
                    <a:pt x="103" y="625"/>
                  </a:lnTo>
                  <a:lnTo>
                    <a:pt x="104" y="625"/>
                  </a:lnTo>
                  <a:lnTo>
                    <a:pt x="104" y="626"/>
                  </a:lnTo>
                  <a:lnTo>
                    <a:pt x="106" y="627"/>
                  </a:lnTo>
                  <a:lnTo>
                    <a:pt x="106" y="628"/>
                  </a:lnTo>
                  <a:lnTo>
                    <a:pt x="106" y="630"/>
                  </a:lnTo>
                  <a:lnTo>
                    <a:pt x="106" y="631"/>
                  </a:lnTo>
                  <a:lnTo>
                    <a:pt x="107" y="631"/>
                  </a:lnTo>
                  <a:lnTo>
                    <a:pt x="108" y="631"/>
                  </a:lnTo>
                  <a:lnTo>
                    <a:pt x="107" y="632"/>
                  </a:lnTo>
                  <a:lnTo>
                    <a:pt x="106" y="632"/>
                  </a:lnTo>
                  <a:lnTo>
                    <a:pt x="106" y="633"/>
                  </a:lnTo>
                  <a:lnTo>
                    <a:pt x="107" y="633"/>
                  </a:lnTo>
                  <a:lnTo>
                    <a:pt x="107" y="635"/>
                  </a:lnTo>
                  <a:lnTo>
                    <a:pt x="108" y="635"/>
                  </a:lnTo>
                  <a:lnTo>
                    <a:pt x="109" y="636"/>
                  </a:lnTo>
                  <a:lnTo>
                    <a:pt x="111" y="636"/>
                  </a:lnTo>
                  <a:lnTo>
                    <a:pt x="112" y="636"/>
                  </a:lnTo>
                  <a:lnTo>
                    <a:pt x="112" y="635"/>
                  </a:lnTo>
                  <a:lnTo>
                    <a:pt x="113" y="633"/>
                  </a:lnTo>
                  <a:lnTo>
                    <a:pt x="113" y="632"/>
                  </a:lnTo>
                  <a:lnTo>
                    <a:pt x="114" y="632"/>
                  </a:lnTo>
                  <a:lnTo>
                    <a:pt x="114" y="633"/>
                  </a:lnTo>
                  <a:lnTo>
                    <a:pt x="116" y="633"/>
                  </a:lnTo>
                  <a:lnTo>
                    <a:pt x="117" y="635"/>
                  </a:lnTo>
                  <a:lnTo>
                    <a:pt x="118" y="636"/>
                  </a:lnTo>
                  <a:lnTo>
                    <a:pt x="117" y="637"/>
                  </a:lnTo>
                  <a:lnTo>
                    <a:pt x="118" y="638"/>
                  </a:lnTo>
                  <a:lnTo>
                    <a:pt x="118" y="640"/>
                  </a:lnTo>
                  <a:lnTo>
                    <a:pt x="119" y="640"/>
                  </a:lnTo>
                  <a:lnTo>
                    <a:pt x="119" y="638"/>
                  </a:lnTo>
                  <a:lnTo>
                    <a:pt x="121" y="640"/>
                  </a:lnTo>
                  <a:lnTo>
                    <a:pt x="122" y="640"/>
                  </a:lnTo>
                  <a:lnTo>
                    <a:pt x="123" y="640"/>
                  </a:lnTo>
                  <a:lnTo>
                    <a:pt x="123" y="641"/>
                  </a:lnTo>
                  <a:lnTo>
                    <a:pt x="123" y="642"/>
                  </a:lnTo>
                  <a:lnTo>
                    <a:pt x="124" y="643"/>
                  </a:lnTo>
                  <a:lnTo>
                    <a:pt x="126" y="645"/>
                  </a:lnTo>
                  <a:lnTo>
                    <a:pt x="127" y="645"/>
                  </a:lnTo>
                  <a:lnTo>
                    <a:pt x="128" y="646"/>
                  </a:lnTo>
                  <a:lnTo>
                    <a:pt x="127" y="646"/>
                  </a:lnTo>
                  <a:lnTo>
                    <a:pt x="127" y="647"/>
                  </a:lnTo>
                  <a:lnTo>
                    <a:pt x="126" y="647"/>
                  </a:lnTo>
                  <a:lnTo>
                    <a:pt x="126" y="648"/>
                  </a:lnTo>
                  <a:lnTo>
                    <a:pt x="127" y="650"/>
                  </a:lnTo>
                  <a:lnTo>
                    <a:pt x="128" y="650"/>
                  </a:lnTo>
                  <a:lnTo>
                    <a:pt x="128" y="651"/>
                  </a:lnTo>
                  <a:lnTo>
                    <a:pt x="129" y="651"/>
                  </a:lnTo>
                  <a:lnTo>
                    <a:pt x="129" y="652"/>
                  </a:lnTo>
                  <a:lnTo>
                    <a:pt x="129" y="653"/>
                  </a:lnTo>
                  <a:lnTo>
                    <a:pt x="129" y="655"/>
                  </a:lnTo>
                  <a:lnTo>
                    <a:pt x="129" y="656"/>
                  </a:lnTo>
                  <a:lnTo>
                    <a:pt x="131" y="657"/>
                  </a:lnTo>
                  <a:lnTo>
                    <a:pt x="131" y="658"/>
                  </a:lnTo>
                  <a:lnTo>
                    <a:pt x="131" y="660"/>
                  </a:lnTo>
                  <a:lnTo>
                    <a:pt x="132" y="660"/>
                  </a:lnTo>
                  <a:lnTo>
                    <a:pt x="133" y="660"/>
                  </a:lnTo>
                  <a:lnTo>
                    <a:pt x="133" y="661"/>
                  </a:lnTo>
                  <a:lnTo>
                    <a:pt x="132" y="662"/>
                  </a:lnTo>
                  <a:lnTo>
                    <a:pt x="131" y="662"/>
                  </a:lnTo>
                  <a:lnTo>
                    <a:pt x="129" y="663"/>
                  </a:lnTo>
                  <a:lnTo>
                    <a:pt x="129" y="665"/>
                  </a:lnTo>
                  <a:lnTo>
                    <a:pt x="131" y="666"/>
                  </a:lnTo>
                  <a:lnTo>
                    <a:pt x="131" y="667"/>
                  </a:lnTo>
                  <a:lnTo>
                    <a:pt x="132" y="667"/>
                  </a:lnTo>
                  <a:lnTo>
                    <a:pt x="132" y="668"/>
                  </a:lnTo>
                  <a:lnTo>
                    <a:pt x="132" y="670"/>
                  </a:lnTo>
                  <a:lnTo>
                    <a:pt x="132" y="671"/>
                  </a:lnTo>
                  <a:lnTo>
                    <a:pt x="133" y="672"/>
                  </a:lnTo>
                  <a:lnTo>
                    <a:pt x="134" y="672"/>
                  </a:lnTo>
                  <a:lnTo>
                    <a:pt x="136" y="673"/>
                  </a:lnTo>
                  <a:lnTo>
                    <a:pt x="137" y="672"/>
                  </a:lnTo>
                  <a:lnTo>
                    <a:pt x="138" y="671"/>
                  </a:lnTo>
                  <a:lnTo>
                    <a:pt x="139" y="670"/>
                  </a:lnTo>
                  <a:lnTo>
                    <a:pt x="139" y="668"/>
                  </a:lnTo>
                  <a:lnTo>
                    <a:pt x="141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41" y="671"/>
                  </a:lnTo>
                  <a:lnTo>
                    <a:pt x="141" y="672"/>
                  </a:lnTo>
                  <a:lnTo>
                    <a:pt x="141" y="673"/>
                  </a:lnTo>
                  <a:lnTo>
                    <a:pt x="142" y="673"/>
                  </a:lnTo>
                  <a:lnTo>
                    <a:pt x="143" y="673"/>
                  </a:lnTo>
                  <a:lnTo>
                    <a:pt x="144" y="675"/>
                  </a:lnTo>
                  <a:lnTo>
                    <a:pt x="143" y="676"/>
                  </a:lnTo>
                  <a:lnTo>
                    <a:pt x="143" y="677"/>
                  </a:lnTo>
                  <a:lnTo>
                    <a:pt x="143" y="678"/>
                  </a:lnTo>
                  <a:lnTo>
                    <a:pt x="144" y="678"/>
                  </a:lnTo>
                  <a:lnTo>
                    <a:pt x="144" y="680"/>
                  </a:lnTo>
                  <a:lnTo>
                    <a:pt x="146" y="680"/>
                  </a:lnTo>
                  <a:lnTo>
                    <a:pt x="147" y="678"/>
                  </a:lnTo>
                  <a:lnTo>
                    <a:pt x="148" y="678"/>
                  </a:lnTo>
                  <a:lnTo>
                    <a:pt x="149" y="678"/>
                  </a:lnTo>
                  <a:lnTo>
                    <a:pt x="148" y="680"/>
                  </a:lnTo>
                  <a:lnTo>
                    <a:pt x="148" y="681"/>
                  </a:lnTo>
                  <a:lnTo>
                    <a:pt x="148" y="682"/>
                  </a:lnTo>
                  <a:lnTo>
                    <a:pt x="149" y="682"/>
                  </a:lnTo>
                  <a:lnTo>
                    <a:pt x="151" y="682"/>
                  </a:lnTo>
                  <a:lnTo>
                    <a:pt x="152" y="681"/>
                  </a:lnTo>
                  <a:lnTo>
                    <a:pt x="152" y="682"/>
                  </a:lnTo>
                  <a:lnTo>
                    <a:pt x="152" y="683"/>
                  </a:lnTo>
                  <a:lnTo>
                    <a:pt x="151" y="686"/>
                  </a:lnTo>
                  <a:lnTo>
                    <a:pt x="151" y="687"/>
                  </a:lnTo>
                  <a:lnTo>
                    <a:pt x="149" y="687"/>
                  </a:lnTo>
                  <a:lnTo>
                    <a:pt x="149" y="688"/>
                  </a:lnTo>
                  <a:lnTo>
                    <a:pt x="149" y="690"/>
                  </a:lnTo>
                  <a:lnTo>
                    <a:pt x="149" y="691"/>
                  </a:lnTo>
                  <a:lnTo>
                    <a:pt x="151" y="691"/>
                  </a:lnTo>
                  <a:lnTo>
                    <a:pt x="152" y="692"/>
                  </a:lnTo>
                  <a:lnTo>
                    <a:pt x="153" y="692"/>
                  </a:lnTo>
                  <a:lnTo>
                    <a:pt x="153" y="693"/>
                  </a:lnTo>
                  <a:lnTo>
                    <a:pt x="153" y="695"/>
                  </a:lnTo>
                  <a:lnTo>
                    <a:pt x="154" y="696"/>
                  </a:lnTo>
                  <a:lnTo>
                    <a:pt x="154" y="697"/>
                  </a:lnTo>
                  <a:lnTo>
                    <a:pt x="154" y="698"/>
                  </a:lnTo>
                  <a:lnTo>
                    <a:pt x="156" y="698"/>
                  </a:lnTo>
                  <a:lnTo>
                    <a:pt x="157" y="697"/>
                  </a:lnTo>
                  <a:lnTo>
                    <a:pt x="158" y="697"/>
                  </a:lnTo>
                  <a:lnTo>
                    <a:pt x="158" y="696"/>
                  </a:lnTo>
                  <a:lnTo>
                    <a:pt x="157" y="695"/>
                  </a:lnTo>
                  <a:lnTo>
                    <a:pt x="158" y="695"/>
                  </a:lnTo>
                  <a:lnTo>
                    <a:pt x="159" y="695"/>
                  </a:lnTo>
                  <a:lnTo>
                    <a:pt x="161" y="695"/>
                  </a:lnTo>
                  <a:lnTo>
                    <a:pt x="161" y="693"/>
                  </a:lnTo>
                  <a:lnTo>
                    <a:pt x="162" y="693"/>
                  </a:lnTo>
                  <a:lnTo>
                    <a:pt x="163" y="692"/>
                  </a:lnTo>
                  <a:lnTo>
                    <a:pt x="164" y="692"/>
                  </a:lnTo>
                  <a:lnTo>
                    <a:pt x="166" y="692"/>
                  </a:lnTo>
                  <a:lnTo>
                    <a:pt x="166" y="690"/>
                  </a:lnTo>
                  <a:lnTo>
                    <a:pt x="166" y="688"/>
                  </a:lnTo>
                  <a:lnTo>
                    <a:pt x="166" y="687"/>
                  </a:lnTo>
                  <a:lnTo>
                    <a:pt x="166" y="685"/>
                  </a:lnTo>
                  <a:lnTo>
                    <a:pt x="166" y="682"/>
                  </a:lnTo>
                  <a:lnTo>
                    <a:pt x="167" y="680"/>
                  </a:lnTo>
                  <a:lnTo>
                    <a:pt x="168" y="678"/>
                  </a:lnTo>
                  <a:lnTo>
                    <a:pt x="168" y="677"/>
                  </a:lnTo>
                  <a:lnTo>
                    <a:pt x="169" y="676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3" y="671"/>
                  </a:lnTo>
                  <a:lnTo>
                    <a:pt x="174" y="670"/>
                  </a:lnTo>
                  <a:lnTo>
                    <a:pt x="176" y="668"/>
                  </a:lnTo>
                  <a:lnTo>
                    <a:pt x="177" y="667"/>
                  </a:lnTo>
                  <a:lnTo>
                    <a:pt x="177" y="666"/>
                  </a:lnTo>
                  <a:lnTo>
                    <a:pt x="178" y="665"/>
                  </a:lnTo>
                  <a:lnTo>
                    <a:pt x="179" y="663"/>
                  </a:lnTo>
                  <a:lnTo>
                    <a:pt x="179" y="662"/>
                  </a:lnTo>
                  <a:lnTo>
                    <a:pt x="179" y="661"/>
                  </a:lnTo>
                  <a:lnTo>
                    <a:pt x="181" y="661"/>
                  </a:lnTo>
                  <a:lnTo>
                    <a:pt x="181" y="660"/>
                  </a:lnTo>
                  <a:lnTo>
                    <a:pt x="182" y="658"/>
                  </a:lnTo>
                  <a:lnTo>
                    <a:pt x="182" y="657"/>
                  </a:lnTo>
                  <a:lnTo>
                    <a:pt x="183" y="656"/>
                  </a:lnTo>
                  <a:lnTo>
                    <a:pt x="183" y="655"/>
                  </a:lnTo>
                  <a:lnTo>
                    <a:pt x="183" y="652"/>
                  </a:lnTo>
                  <a:lnTo>
                    <a:pt x="184" y="652"/>
                  </a:lnTo>
                  <a:lnTo>
                    <a:pt x="184" y="651"/>
                  </a:lnTo>
                  <a:lnTo>
                    <a:pt x="184" y="650"/>
                  </a:lnTo>
                  <a:lnTo>
                    <a:pt x="184" y="648"/>
                  </a:lnTo>
                  <a:lnTo>
                    <a:pt x="184" y="647"/>
                  </a:lnTo>
                  <a:lnTo>
                    <a:pt x="186" y="645"/>
                  </a:lnTo>
                  <a:lnTo>
                    <a:pt x="186" y="643"/>
                  </a:lnTo>
                  <a:lnTo>
                    <a:pt x="186" y="642"/>
                  </a:lnTo>
                  <a:lnTo>
                    <a:pt x="186" y="641"/>
                  </a:lnTo>
                  <a:lnTo>
                    <a:pt x="186" y="640"/>
                  </a:lnTo>
                  <a:lnTo>
                    <a:pt x="186" y="638"/>
                  </a:lnTo>
                  <a:lnTo>
                    <a:pt x="186" y="637"/>
                  </a:lnTo>
                  <a:lnTo>
                    <a:pt x="186" y="636"/>
                  </a:lnTo>
                  <a:lnTo>
                    <a:pt x="186" y="635"/>
                  </a:lnTo>
                  <a:lnTo>
                    <a:pt x="186" y="633"/>
                  </a:lnTo>
                  <a:lnTo>
                    <a:pt x="186" y="632"/>
                  </a:lnTo>
                  <a:lnTo>
                    <a:pt x="186" y="630"/>
                  </a:lnTo>
                  <a:lnTo>
                    <a:pt x="186" y="628"/>
                  </a:lnTo>
                  <a:lnTo>
                    <a:pt x="186" y="627"/>
                  </a:lnTo>
                  <a:lnTo>
                    <a:pt x="186" y="626"/>
                  </a:lnTo>
                  <a:lnTo>
                    <a:pt x="187" y="625"/>
                  </a:lnTo>
                  <a:lnTo>
                    <a:pt x="187" y="623"/>
                  </a:lnTo>
                  <a:lnTo>
                    <a:pt x="187" y="622"/>
                  </a:lnTo>
                  <a:lnTo>
                    <a:pt x="187" y="621"/>
                  </a:lnTo>
                  <a:lnTo>
                    <a:pt x="188" y="620"/>
                  </a:lnTo>
                  <a:lnTo>
                    <a:pt x="187" y="620"/>
                  </a:lnTo>
                  <a:lnTo>
                    <a:pt x="188" y="618"/>
                  </a:lnTo>
                  <a:lnTo>
                    <a:pt x="188" y="617"/>
                  </a:lnTo>
                  <a:lnTo>
                    <a:pt x="188" y="616"/>
                  </a:lnTo>
                  <a:lnTo>
                    <a:pt x="188" y="615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2"/>
                  </a:lnTo>
                  <a:lnTo>
                    <a:pt x="187" y="611"/>
                  </a:lnTo>
                  <a:lnTo>
                    <a:pt x="187" y="610"/>
                  </a:lnTo>
                  <a:lnTo>
                    <a:pt x="187" y="608"/>
                  </a:lnTo>
                  <a:lnTo>
                    <a:pt x="187" y="607"/>
                  </a:lnTo>
                  <a:lnTo>
                    <a:pt x="187" y="605"/>
                  </a:lnTo>
                  <a:lnTo>
                    <a:pt x="187" y="603"/>
                  </a:lnTo>
                  <a:lnTo>
                    <a:pt x="187" y="602"/>
                  </a:lnTo>
                  <a:lnTo>
                    <a:pt x="187" y="601"/>
                  </a:lnTo>
                  <a:lnTo>
                    <a:pt x="187" y="600"/>
                  </a:lnTo>
                  <a:lnTo>
                    <a:pt x="187" y="598"/>
                  </a:lnTo>
                  <a:lnTo>
                    <a:pt x="187" y="597"/>
                  </a:lnTo>
                  <a:lnTo>
                    <a:pt x="187" y="596"/>
                  </a:lnTo>
                  <a:lnTo>
                    <a:pt x="188" y="595"/>
                  </a:lnTo>
                  <a:lnTo>
                    <a:pt x="188" y="593"/>
                  </a:lnTo>
                  <a:lnTo>
                    <a:pt x="188" y="592"/>
                  </a:lnTo>
                  <a:lnTo>
                    <a:pt x="189" y="591"/>
                  </a:lnTo>
                  <a:lnTo>
                    <a:pt x="189" y="590"/>
                  </a:lnTo>
                  <a:lnTo>
                    <a:pt x="191" y="588"/>
                  </a:lnTo>
                  <a:lnTo>
                    <a:pt x="191" y="587"/>
                  </a:lnTo>
                  <a:lnTo>
                    <a:pt x="192" y="586"/>
                  </a:lnTo>
                  <a:lnTo>
                    <a:pt x="193" y="585"/>
                  </a:lnTo>
                  <a:lnTo>
                    <a:pt x="193" y="583"/>
                  </a:lnTo>
                  <a:lnTo>
                    <a:pt x="193" y="582"/>
                  </a:lnTo>
                  <a:lnTo>
                    <a:pt x="193" y="581"/>
                  </a:lnTo>
                  <a:lnTo>
                    <a:pt x="193" y="580"/>
                  </a:lnTo>
                  <a:lnTo>
                    <a:pt x="193" y="578"/>
                  </a:lnTo>
                  <a:lnTo>
                    <a:pt x="193" y="577"/>
                  </a:lnTo>
                  <a:lnTo>
                    <a:pt x="193" y="576"/>
                  </a:lnTo>
                  <a:lnTo>
                    <a:pt x="193" y="575"/>
                  </a:lnTo>
                  <a:lnTo>
                    <a:pt x="193" y="573"/>
                  </a:lnTo>
                  <a:lnTo>
                    <a:pt x="194" y="572"/>
                  </a:lnTo>
                  <a:lnTo>
                    <a:pt x="194" y="570"/>
                  </a:lnTo>
                  <a:lnTo>
                    <a:pt x="194" y="568"/>
                  </a:lnTo>
                  <a:lnTo>
                    <a:pt x="196" y="567"/>
                  </a:lnTo>
                  <a:lnTo>
                    <a:pt x="196" y="565"/>
                  </a:lnTo>
                  <a:lnTo>
                    <a:pt x="196" y="563"/>
                  </a:lnTo>
                  <a:lnTo>
                    <a:pt x="196" y="562"/>
                  </a:lnTo>
                  <a:lnTo>
                    <a:pt x="196" y="561"/>
                  </a:lnTo>
                  <a:lnTo>
                    <a:pt x="196" y="560"/>
                  </a:lnTo>
                  <a:lnTo>
                    <a:pt x="197" y="558"/>
                  </a:lnTo>
                  <a:lnTo>
                    <a:pt x="197" y="557"/>
                  </a:lnTo>
                  <a:lnTo>
                    <a:pt x="196" y="557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6" y="553"/>
                  </a:lnTo>
                  <a:lnTo>
                    <a:pt x="194" y="553"/>
                  </a:lnTo>
                  <a:lnTo>
                    <a:pt x="194" y="552"/>
                  </a:lnTo>
                  <a:lnTo>
                    <a:pt x="193" y="552"/>
                  </a:lnTo>
                  <a:lnTo>
                    <a:pt x="193" y="551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1" y="548"/>
                  </a:lnTo>
                  <a:lnTo>
                    <a:pt x="191" y="547"/>
                  </a:lnTo>
                  <a:lnTo>
                    <a:pt x="191" y="546"/>
                  </a:lnTo>
                  <a:lnTo>
                    <a:pt x="191" y="545"/>
                  </a:lnTo>
                  <a:lnTo>
                    <a:pt x="191" y="543"/>
                  </a:lnTo>
                  <a:lnTo>
                    <a:pt x="191" y="542"/>
                  </a:lnTo>
                  <a:lnTo>
                    <a:pt x="191" y="541"/>
                  </a:lnTo>
                  <a:lnTo>
                    <a:pt x="191" y="540"/>
                  </a:lnTo>
                  <a:lnTo>
                    <a:pt x="189" y="538"/>
                  </a:lnTo>
                  <a:lnTo>
                    <a:pt x="189" y="537"/>
                  </a:lnTo>
                  <a:lnTo>
                    <a:pt x="189" y="536"/>
                  </a:lnTo>
                  <a:lnTo>
                    <a:pt x="189" y="535"/>
                  </a:lnTo>
                  <a:lnTo>
                    <a:pt x="191" y="535"/>
                  </a:lnTo>
                  <a:lnTo>
                    <a:pt x="191" y="533"/>
                  </a:lnTo>
                  <a:lnTo>
                    <a:pt x="191" y="532"/>
                  </a:lnTo>
                  <a:lnTo>
                    <a:pt x="192" y="531"/>
                  </a:lnTo>
                  <a:lnTo>
                    <a:pt x="192" y="530"/>
                  </a:lnTo>
                  <a:lnTo>
                    <a:pt x="192" y="528"/>
                  </a:lnTo>
                  <a:lnTo>
                    <a:pt x="192" y="527"/>
                  </a:lnTo>
                  <a:lnTo>
                    <a:pt x="193" y="526"/>
                  </a:lnTo>
                  <a:lnTo>
                    <a:pt x="194" y="525"/>
                  </a:lnTo>
                  <a:lnTo>
                    <a:pt x="194" y="523"/>
                  </a:lnTo>
                  <a:lnTo>
                    <a:pt x="196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8" y="522"/>
                  </a:lnTo>
                  <a:lnTo>
                    <a:pt x="198" y="521"/>
                  </a:lnTo>
                  <a:lnTo>
                    <a:pt x="199" y="521"/>
                  </a:lnTo>
                  <a:lnTo>
                    <a:pt x="201" y="519"/>
                  </a:lnTo>
                  <a:lnTo>
                    <a:pt x="202" y="519"/>
                  </a:lnTo>
                  <a:lnTo>
                    <a:pt x="203" y="519"/>
                  </a:lnTo>
                  <a:lnTo>
                    <a:pt x="203" y="518"/>
                  </a:lnTo>
                  <a:lnTo>
                    <a:pt x="206" y="517"/>
                  </a:lnTo>
                  <a:lnTo>
                    <a:pt x="207" y="517"/>
                  </a:lnTo>
                  <a:lnTo>
                    <a:pt x="207" y="516"/>
                  </a:lnTo>
                  <a:lnTo>
                    <a:pt x="208" y="516"/>
                  </a:lnTo>
                  <a:lnTo>
                    <a:pt x="209" y="516"/>
                  </a:lnTo>
                  <a:lnTo>
                    <a:pt x="211" y="516"/>
                  </a:lnTo>
                  <a:lnTo>
                    <a:pt x="212" y="514"/>
                  </a:lnTo>
                  <a:lnTo>
                    <a:pt x="213" y="514"/>
                  </a:lnTo>
                  <a:lnTo>
                    <a:pt x="214" y="513"/>
                  </a:lnTo>
                  <a:lnTo>
                    <a:pt x="216" y="513"/>
                  </a:lnTo>
                  <a:lnTo>
                    <a:pt x="217" y="513"/>
                  </a:lnTo>
                  <a:lnTo>
                    <a:pt x="218" y="513"/>
                  </a:lnTo>
                  <a:lnTo>
                    <a:pt x="218" y="512"/>
                  </a:lnTo>
                  <a:lnTo>
                    <a:pt x="219" y="512"/>
                  </a:lnTo>
                  <a:lnTo>
                    <a:pt x="221" y="512"/>
                  </a:lnTo>
                  <a:lnTo>
                    <a:pt x="222" y="512"/>
                  </a:lnTo>
                  <a:lnTo>
                    <a:pt x="222" y="511"/>
                  </a:lnTo>
                  <a:lnTo>
                    <a:pt x="223" y="511"/>
                  </a:lnTo>
                  <a:lnTo>
                    <a:pt x="223" y="512"/>
                  </a:lnTo>
                  <a:lnTo>
                    <a:pt x="224" y="512"/>
                  </a:lnTo>
                  <a:lnTo>
                    <a:pt x="226" y="512"/>
                  </a:lnTo>
                  <a:lnTo>
                    <a:pt x="227" y="512"/>
                  </a:lnTo>
                  <a:lnTo>
                    <a:pt x="228" y="512"/>
                  </a:lnTo>
                  <a:lnTo>
                    <a:pt x="229" y="512"/>
                  </a:lnTo>
                  <a:lnTo>
                    <a:pt x="231" y="513"/>
                  </a:lnTo>
                  <a:lnTo>
                    <a:pt x="232" y="513"/>
                  </a:lnTo>
                  <a:lnTo>
                    <a:pt x="233" y="513"/>
                  </a:lnTo>
                  <a:lnTo>
                    <a:pt x="234" y="513"/>
                  </a:lnTo>
                  <a:lnTo>
                    <a:pt x="236" y="513"/>
                  </a:lnTo>
                  <a:lnTo>
                    <a:pt x="237" y="513"/>
                  </a:lnTo>
                  <a:lnTo>
                    <a:pt x="237" y="514"/>
                  </a:lnTo>
                  <a:lnTo>
                    <a:pt x="238" y="514"/>
                  </a:lnTo>
                  <a:lnTo>
                    <a:pt x="238" y="513"/>
                  </a:lnTo>
                  <a:lnTo>
                    <a:pt x="239" y="513"/>
                  </a:lnTo>
                  <a:lnTo>
                    <a:pt x="239" y="512"/>
                  </a:lnTo>
                  <a:lnTo>
                    <a:pt x="241" y="511"/>
                  </a:lnTo>
                  <a:lnTo>
                    <a:pt x="241" y="509"/>
                  </a:lnTo>
                  <a:lnTo>
                    <a:pt x="241" y="508"/>
                  </a:lnTo>
                  <a:lnTo>
                    <a:pt x="242" y="507"/>
                  </a:lnTo>
                  <a:lnTo>
                    <a:pt x="242" y="506"/>
                  </a:lnTo>
                  <a:lnTo>
                    <a:pt x="243" y="506"/>
                  </a:lnTo>
                  <a:lnTo>
                    <a:pt x="244" y="504"/>
                  </a:lnTo>
                  <a:lnTo>
                    <a:pt x="246" y="504"/>
                  </a:lnTo>
                  <a:lnTo>
                    <a:pt x="246" y="503"/>
                  </a:lnTo>
                  <a:lnTo>
                    <a:pt x="247" y="502"/>
                  </a:lnTo>
                  <a:lnTo>
                    <a:pt x="247" y="501"/>
                  </a:lnTo>
                  <a:lnTo>
                    <a:pt x="248" y="499"/>
                  </a:lnTo>
                  <a:lnTo>
                    <a:pt x="248" y="498"/>
                  </a:lnTo>
                  <a:lnTo>
                    <a:pt x="248" y="497"/>
                  </a:lnTo>
                  <a:lnTo>
                    <a:pt x="250" y="496"/>
                  </a:lnTo>
                  <a:lnTo>
                    <a:pt x="251" y="494"/>
                  </a:lnTo>
                  <a:lnTo>
                    <a:pt x="252" y="493"/>
                  </a:lnTo>
                  <a:lnTo>
                    <a:pt x="253" y="492"/>
                  </a:lnTo>
                  <a:lnTo>
                    <a:pt x="253" y="491"/>
                  </a:lnTo>
                  <a:lnTo>
                    <a:pt x="255" y="491"/>
                  </a:lnTo>
                  <a:lnTo>
                    <a:pt x="256" y="489"/>
                  </a:lnTo>
                  <a:lnTo>
                    <a:pt x="256" y="488"/>
                  </a:lnTo>
                  <a:lnTo>
                    <a:pt x="256" y="487"/>
                  </a:lnTo>
                  <a:lnTo>
                    <a:pt x="257" y="486"/>
                  </a:lnTo>
                  <a:lnTo>
                    <a:pt x="257" y="484"/>
                  </a:lnTo>
                  <a:lnTo>
                    <a:pt x="257" y="483"/>
                  </a:lnTo>
                  <a:lnTo>
                    <a:pt x="256" y="482"/>
                  </a:lnTo>
                  <a:lnTo>
                    <a:pt x="256" y="481"/>
                  </a:lnTo>
                  <a:lnTo>
                    <a:pt x="256" y="479"/>
                  </a:lnTo>
                  <a:lnTo>
                    <a:pt x="256" y="478"/>
                  </a:lnTo>
                  <a:lnTo>
                    <a:pt x="256" y="477"/>
                  </a:lnTo>
                  <a:lnTo>
                    <a:pt x="256" y="476"/>
                  </a:lnTo>
                  <a:lnTo>
                    <a:pt x="256" y="474"/>
                  </a:lnTo>
                  <a:lnTo>
                    <a:pt x="255" y="474"/>
                  </a:lnTo>
                  <a:lnTo>
                    <a:pt x="255" y="473"/>
                  </a:lnTo>
                  <a:lnTo>
                    <a:pt x="255" y="472"/>
                  </a:lnTo>
                  <a:lnTo>
                    <a:pt x="253" y="471"/>
                  </a:lnTo>
                  <a:lnTo>
                    <a:pt x="253" y="469"/>
                  </a:lnTo>
                  <a:lnTo>
                    <a:pt x="253" y="468"/>
                  </a:lnTo>
                  <a:lnTo>
                    <a:pt x="252" y="467"/>
                  </a:lnTo>
                  <a:lnTo>
                    <a:pt x="252" y="466"/>
                  </a:lnTo>
                  <a:lnTo>
                    <a:pt x="252" y="464"/>
                  </a:lnTo>
                  <a:lnTo>
                    <a:pt x="251" y="463"/>
                  </a:lnTo>
                  <a:lnTo>
                    <a:pt x="251" y="462"/>
                  </a:lnTo>
                  <a:lnTo>
                    <a:pt x="251" y="461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6"/>
                  </a:lnTo>
                  <a:lnTo>
                    <a:pt x="250" y="454"/>
                  </a:lnTo>
                  <a:lnTo>
                    <a:pt x="248" y="454"/>
                  </a:lnTo>
                  <a:lnTo>
                    <a:pt x="248" y="453"/>
                  </a:lnTo>
                  <a:lnTo>
                    <a:pt x="247" y="452"/>
                  </a:lnTo>
                  <a:lnTo>
                    <a:pt x="247" y="451"/>
                  </a:lnTo>
                  <a:lnTo>
                    <a:pt x="247" y="449"/>
                  </a:lnTo>
                  <a:lnTo>
                    <a:pt x="247" y="448"/>
                  </a:lnTo>
                  <a:lnTo>
                    <a:pt x="247" y="447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8" y="439"/>
                  </a:lnTo>
                  <a:lnTo>
                    <a:pt x="250" y="438"/>
                  </a:lnTo>
                  <a:lnTo>
                    <a:pt x="250" y="437"/>
                  </a:lnTo>
                  <a:lnTo>
                    <a:pt x="250" y="436"/>
                  </a:lnTo>
                  <a:lnTo>
                    <a:pt x="248" y="436"/>
                  </a:lnTo>
                  <a:lnTo>
                    <a:pt x="247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3" y="432"/>
                  </a:lnTo>
                  <a:lnTo>
                    <a:pt x="242" y="432"/>
                  </a:lnTo>
                  <a:lnTo>
                    <a:pt x="241" y="431"/>
                  </a:lnTo>
                  <a:lnTo>
                    <a:pt x="239" y="431"/>
                  </a:lnTo>
                  <a:lnTo>
                    <a:pt x="238" y="431"/>
                  </a:lnTo>
                  <a:lnTo>
                    <a:pt x="237" y="431"/>
                  </a:lnTo>
                  <a:lnTo>
                    <a:pt x="236" y="429"/>
                  </a:lnTo>
                  <a:lnTo>
                    <a:pt x="234" y="431"/>
                  </a:lnTo>
                  <a:lnTo>
                    <a:pt x="233" y="431"/>
                  </a:lnTo>
                  <a:lnTo>
                    <a:pt x="232" y="429"/>
                  </a:lnTo>
                  <a:lnTo>
                    <a:pt x="231" y="431"/>
                  </a:lnTo>
                  <a:lnTo>
                    <a:pt x="229" y="431"/>
                  </a:lnTo>
                  <a:lnTo>
                    <a:pt x="229" y="429"/>
                  </a:lnTo>
                  <a:lnTo>
                    <a:pt x="228" y="429"/>
                  </a:lnTo>
                  <a:lnTo>
                    <a:pt x="228" y="428"/>
                  </a:lnTo>
                  <a:lnTo>
                    <a:pt x="228" y="427"/>
                  </a:lnTo>
                  <a:lnTo>
                    <a:pt x="228" y="426"/>
                  </a:lnTo>
                  <a:lnTo>
                    <a:pt x="228" y="424"/>
                  </a:lnTo>
                  <a:lnTo>
                    <a:pt x="228" y="423"/>
                  </a:lnTo>
                  <a:lnTo>
                    <a:pt x="228" y="422"/>
                  </a:lnTo>
                  <a:lnTo>
                    <a:pt x="228" y="421"/>
                  </a:lnTo>
                  <a:lnTo>
                    <a:pt x="228" y="419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6"/>
                  </a:lnTo>
                  <a:lnTo>
                    <a:pt x="228" y="414"/>
                  </a:lnTo>
                  <a:lnTo>
                    <a:pt x="228" y="413"/>
                  </a:lnTo>
                  <a:lnTo>
                    <a:pt x="228" y="412"/>
                  </a:lnTo>
                  <a:lnTo>
                    <a:pt x="228" y="411"/>
                  </a:lnTo>
                  <a:lnTo>
                    <a:pt x="227" y="411"/>
                  </a:lnTo>
                  <a:lnTo>
                    <a:pt x="228" y="409"/>
                  </a:lnTo>
                  <a:lnTo>
                    <a:pt x="228" y="408"/>
                  </a:lnTo>
                  <a:lnTo>
                    <a:pt x="228" y="407"/>
                  </a:lnTo>
                  <a:lnTo>
                    <a:pt x="228" y="406"/>
                  </a:lnTo>
                  <a:lnTo>
                    <a:pt x="228" y="404"/>
                  </a:lnTo>
                  <a:lnTo>
                    <a:pt x="228" y="403"/>
                  </a:lnTo>
                  <a:lnTo>
                    <a:pt x="228" y="402"/>
                  </a:lnTo>
                  <a:lnTo>
                    <a:pt x="228" y="401"/>
                  </a:lnTo>
                  <a:lnTo>
                    <a:pt x="229" y="401"/>
                  </a:lnTo>
                  <a:lnTo>
                    <a:pt x="229" y="399"/>
                  </a:lnTo>
                  <a:lnTo>
                    <a:pt x="229" y="398"/>
                  </a:lnTo>
                  <a:lnTo>
                    <a:pt x="231" y="398"/>
                  </a:lnTo>
                  <a:lnTo>
                    <a:pt x="232" y="397"/>
                  </a:lnTo>
                  <a:lnTo>
                    <a:pt x="232" y="396"/>
                  </a:lnTo>
                  <a:lnTo>
                    <a:pt x="232" y="394"/>
                  </a:lnTo>
                  <a:lnTo>
                    <a:pt x="232" y="393"/>
                  </a:lnTo>
                  <a:lnTo>
                    <a:pt x="232" y="392"/>
                  </a:lnTo>
                  <a:lnTo>
                    <a:pt x="232" y="391"/>
                  </a:lnTo>
                  <a:lnTo>
                    <a:pt x="233" y="389"/>
                  </a:lnTo>
                  <a:lnTo>
                    <a:pt x="234" y="389"/>
                  </a:lnTo>
                  <a:lnTo>
                    <a:pt x="234" y="388"/>
                  </a:lnTo>
                  <a:lnTo>
                    <a:pt x="236" y="388"/>
                  </a:lnTo>
                  <a:lnTo>
                    <a:pt x="236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8" y="386"/>
                  </a:lnTo>
                  <a:lnTo>
                    <a:pt x="238" y="384"/>
                  </a:lnTo>
                  <a:lnTo>
                    <a:pt x="238" y="383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6" y="382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7"/>
                  </a:lnTo>
                  <a:lnTo>
                    <a:pt x="223" y="377"/>
                  </a:lnTo>
                  <a:lnTo>
                    <a:pt x="222" y="376"/>
                  </a:lnTo>
                  <a:lnTo>
                    <a:pt x="221" y="376"/>
                  </a:lnTo>
                  <a:lnTo>
                    <a:pt x="219" y="374"/>
                  </a:lnTo>
                  <a:lnTo>
                    <a:pt x="218" y="373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3"/>
                  </a:lnTo>
                  <a:lnTo>
                    <a:pt x="213" y="373"/>
                  </a:lnTo>
                  <a:lnTo>
                    <a:pt x="213" y="372"/>
                  </a:lnTo>
                  <a:lnTo>
                    <a:pt x="214" y="372"/>
                  </a:lnTo>
                  <a:lnTo>
                    <a:pt x="214" y="371"/>
                  </a:lnTo>
                  <a:lnTo>
                    <a:pt x="214" y="369"/>
                  </a:lnTo>
                  <a:lnTo>
                    <a:pt x="214" y="368"/>
                  </a:lnTo>
                  <a:lnTo>
                    <a:pt x="216" y="367"/>
                  </a:lnTo>
                  <a:lnTo>
                    <a:pt x="214" y="366"/>
                  </a:lnTo>
                  <a:lnTo>
                    <a:pt x="214" y="364"/>
                  </a:lnTo>
                  <a:lnTo>
                    <a:pt x="214" y="363"/>
                  </a:lnTo>
                  <a:lnTo>
                    <a:pt x="214" y="362"/>
                  </a:lnTo>
                  <a:lnTo>
                    <a:pt x="214" y="361"/>
                  </a:lnTo>
                  <a:lnTo>
                    <a:pt x="213" y="359"/>
                  </a:lnTo>
                  <a:lnTo>
                    <a:pt x="213" y="357"/>
                  </a:lnTo>
                  <a:lnTo>
                    <a:pt x="214" y="357"/>
                  </a:lnTo>
                  <a:lnTo>
                    <a:pt x="216" y="356"/>
                  </a:lnTo>
                  <a:lnTo>
                    <a:pt x="217" y="356"/>
                  </a:lnTo>
                  <a:lnTo>
                    <a:pt x="218" y="356"/>
                  </a:lnTo>
                  <a:lnTo>
                    <a:pt x="218" y="354"/>
                  </a:lnTo>
                  <a:lnTo>
                    <a:pt x="219" y="354"/>
                  </a:lnTo>
                  <a:lnTo>
                    <a:pt x="221" y="354"/>
                  </a:lnTo>
                  <a:lnTo>
                    <a:pt x="221" y="353"/>
                  </a:lnTo>
                  <a:lnTo>
                    <a:pt x="222" y="353"/>
                  </a:lnTo>
                  <a:lnTo>
                    <a:pt x="223" y="352"/>
                  </a:lnTo>
                  <a:lnTo>
                    <a:pt x="224" y="352"/>
                  </a:lnTo>
                  <a:lnTo>
                    <a:pt x="224" y="351"/>
                  </a:lnTo>
                  <a:lnTo>
                    <a:pt x="226" y="351"/>
                  </a:lnTo>
                  <a:lnTo>
                    <a:pt x="226" y="349"/>
                  </a:lnTo>
                  <a:lnTo>
                    <a:pt x="227" y="348"/>
                  </a:lnTo>
                  <a:lnTo>
                    <a:pt x="227" y="347"/>
                  </a:lnTo>
                  <a:lnTo>
                    <a:pt x="227" y="346"/>
                  </a:lnTo>
                  <a:lnTo>
                    <a:pt x="227" y="344"/>
                  </a:lnTo>
                  <a:lnTo>
                    <a:pt x="227" y="343"/>
                  </a:lnTo>
                  <a:lnTo>
                    <a:pt x="227" y="342"/>
                  </a:lnTo>
                  <a:lnTo>
                    <a:pt x="228" y="341"/>
                  </a:lnTo>
                  <a:lnTo>
                    <a:pt x="228" y="339"/>
                  </a:lnTo>
                  <a:lnTo>
                    <a:pt x="228" y="338"/>
                  </a:lnTo>
                  <a:lnTo>
                    <a:pt x="228" y="337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9" y="333"/>
                  </a:lnTo>
                  <a:lnTo>
                    <a:pt x="231" y="333"/>
                  </a:lnTo>
                  <a:lnTo>
                    <a:pt x="232" y="332"/>
                  </a:lnTo>
                  <a:lnTo>
                    <a:pt x="233" y="332"/>
                  </a:lnTo>
                  <a:lnTo>
                    <a:pt x="234" y="331"/>
                  </a:lnTo>
                  <a:lnTo>
                    <a:pt x="236" y="331"/>
                  </a:lnTo>
                  <a:lnTo>
                    <a:pt x="237" y="331"/>
                  </a:lnTo>
                  <a:lnTo>
                    <a:pt x="238" y="332"/>
                  </a:lnTo>
                  <a:lnTo>
                    <a:pt x="239" y="332"/>
                  </a:lnTo>
                  <a:lnTo>
                    <a:pt x="241" y="333"/>
                  </a:lnTo>
                  <a:lnTo>
                    <a:pt x="242" y="334"/>
                  </a:lnTo>
                  <a:lnTo>
                    <a:pt x="243" y="334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7" y="336"/>
                  </a:lnTo>
                  <a:lnTo>
                    <a:pt x="248" y="336"/>
                  </a:lnTo>
                  <a:lnTo>
                    <a:pt x="250" y="337"/>
                  </a:lnTo>
                  <a:lnTo>
                    <a:pt x="251" y="336"/>
                  </a:lnTo>
                  <a:lnTo>
                    <a:pt x="252" y="336"/>
                  </a:lnTo>
                  <a:lnTo>
                    <a:pt x="253" y="336"/>
                  </a:lnTo>
                  <a:lnTo>
                    <a:pt x="253" y="334"/>
                  </a:lnTo>
                  <a:lnTo>
                    <a:pt x="255" y="334"/>
                  </a:lnTo>
                  <a:lnTo>
                    <a:pt x="253" y="334"/>
                  </a:lnTo>
                  <a:lnTo>
                    <a:pt x="253" y="333"/>
                  </a:lnTo>
                  <a:lnTo>
                    <a:pt x="253" y="332"/>
                  </a:lnTo>
                  <a:lnTo>
                    <a:pt x="252" y="331"/>
                  </a:lnTo>
                  <a:lnTo>
                    <a:pt x="252" y="329"/>
                  </a:lnTo>
                  <a:lnTo>
                    <a:pt x="251" y="328"/>
                  </a:lnTo>
                  <a:lnTo>
                    <a:pt x="251" y="327"/>
                  </a:lnTo>
                  <a:lnTo>
                    <a:pt x="251" y="326"/>
                  </a:lnTo>
                  <a:lnTo>
                    <a:pt x="251" y="324"/>
                  </a:lnTo>
                  <a:lnTo>
                    <a:pt x="250" y="323"/>
                  </a:lnTo>
                  <a:lnTo>
                    <a:pt x="250" y="322"/>
                  </a:lnTo>
                  <a:lnTo>
                    <a:pt x="250" y="321"/>
                  </a:lnTo>
                  <a:lnTo>
                    <a:pt x="250" y="319"/>
                  </a:lnTo>
                  <a:lnTo>
                    <a:pt x="248" y="319"/>
                  </a:lnTo>
                  <a:lnTo>
                    <a:pt x="248" y="318"/>
                  </a:lnTo>
                  <a:lnTo>
                    <a:pt x="248" y="317"/>
                  </a:lnTo>
                  <a:lnTo>
                    <a:pt x="248" y="316"/>
                  </a:lnTo>
                  <a:lnTo>
                    <a:pt x="248" y="314"/>
                  </a:lnTo>
                  <a:lnTo>
                    <a:pt x="248" y="313"/>
                  </a:lnTo>
                  <a:lnTo>
                    <a:pt x="248" y="312"/>
                  </a:lnTo>
                  <a:lnTo>
                    <a:pt x="250" y="310"/>
                  </a:lnTo>
                  <a:lnTo>
                    <a:pt x="250" y="309"/>
                  </a:lnTo>
                  <a:lnTo>
                    <a:pt x="250" y="308"/>
                  </a:lnTo>
                  <a:lnTo>
                    <a:pt x="251" y="308"/>
                  </a:lnTo>
                  <a:lnTo>
                    <a:pt x="251" y="307"/>
                  </a:lnTo>
                  <a:lnTo>
                    <a:pt x="251" y="305"/>
                  </a:lnTo>
                  <a:lnTo>
                    <a:pt x="252" y="305"/>
                  </a:lnTo>
                  <a:lnTo>
                    <a:pt x="252" y="304"/>
                  </a:lnTo>
                  <a:lnTo>
                    <a:pt x="252" y="303"/>
                  </a:lnTo>
                  <a:lnTo>
                    <a:pt x="252" y="302"/>
                  </a:lnTo>
                  <a:lnTo>
                    <a:pt x="253" y="302"/>
                  </a:lnTo>
                  <a:lnTo>
                    <a:pt x="253" y="300"/>
                  </a:lnTo>
                  <a:lnTo>
                    <a:pt x="253" y="299"/>
                  </a:lnTo>
                  <a:lnTo>
                    <a:pt x="253" y="298"/>
                  </a:lnTo>
                  <a:lnTo>
                    <a:pt x="255" y="298"/>
                  </a:lnTo>
                  <a:lnTo>
                    <a:pt x="255" y="297"/>
                  </a:lnTo>
                  <a:lnTo>
                    <a:pt x="255" y="295"/>
                  </a:lnTo>
                  <a:lnTo>
                    <a:pt x="255" y="294"/>
                  </a:lnTo>
                  <a:lnTo>
                    <a:pt x="255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2" y="288"/>
                  </a:lnTo>
                  <a:lnTo>
                    <a:pt x="252" y="287"/>
                  </a:lnTo>
                  <a:lnTo>
                    <a:pt x="252" y="285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2"/>
                  </a:lnTo>
                  <a:lnTo>
                    <a:pt x="250" y="282"/>
                  </a:lnTo>
                  <a:lnTo>
                    <a:pt x="250" y="280"/>
                  </a:lnTo>
                  <a:lnTo>
                    <a:pt x="248" y="279"/>
                  </a:lnTo>
                  <a:lnTo>
                    <a:pt x="247" y="278"/>
                  </a:lnTo>
                  <a:lnTo>
                    <a:pt x="247" y="277"/>
                  </a:lnTo>
                  <a:lnTo>
                    <a:pt x="246" y="277"/>
                  </a:lnTo>
                  <a:lnTo>
                    <a:pt x="246" y="275"/>
                  </a:lnTo>
                  <a:lnTo>
                    <a:pt x="244" y="274"/>
                  </a:lnTo>
                  <a:lnTo>
                    <a:pt x="243" y="273"/>
                  </a:lnTo>
                  <a:lnTo>
                    <a:pt x="242" y="272"/>
                  </a:lnTo>
                  <a:lnTo>
                    <a:pt x="242" y="270"/>
                  </a:lnTo>
                  <a:lnTo>
                    <a:pt x="241" y="270"/>
                  </a:lnTo>
                  <a:lnTo>
                    <a:pt x="241" y="269"/>
                  </a:lnTo>
                  <a:lnTo>
                    <a:pt x="239" y="268"/>
                  </a:lnTo>
                  <a:lnTo>
                    <a:pt x="238" y="267"/>
                  </a:lnTo>
                  <a:lnTo>
                    <a:pt x="237" y="265"/>
                  </a:lnTo>
                  <a:lnTo>
                    <a:pt x="237" y="264"/>
                  </a:lnTo>
                  <a:lnTo>
                    <a:pt x="237" y="263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6" y="260"/>
                  </a:lnTo>
                  <a:lnTo>
                    <a:pt x="236" y="259"/>
                  </a:lnTo>
                  <a:lnTo>
                    <a:pt x="234" y="259"/>
                  </a:lnTo>
                  <a:lnTo>
                    <a:pt x="236" y="258"/>
                  </a:lnTo>
                  <a:lnTo>
                    <a:pt x="234" y="257"/>
                  </a:lnTo>
                  <a:lnTo>
                    <a:pt x="233" y="254"/>
                  </a:lnTo>
                  <a:lnTo>
                    <a:pt x="232" y="253"/>
                  </a:lnTo>
                  <a:lnTo>
                    <a:pt x="232" y="252"/>
                  </a:lnTo>
                  <a:lnTo>
                    <a:pt x="231" y="250"/>
                  </a:lnTo>
                  <a:lnTo>
                    <a:pt x="231" y="249"/>
                  </a:lnTo>
                  <a:lnTo>
                    <a:pt x="229" y="248"/>
                  </a:lnTo>
                  <a:lnTo>
                    <a:pt x="229" y="247"/>
                  </a:lnTo>
                  <a:lnTo>
                    <a:pt x="229" y="245"/>
                  </a:lnTo>
                  <a:lnTo>
                    <a:pt x="228" y="244"/>
                  </a:lnTo>
                  <a:lnTo>
                    <a:pt x="228" y="243"/>
                  </a:lnTo>
                  <a:lnTo>
                    <a:pt x="228" y="242"/>
                  </a:lnTo>
                  <a:lnTo>
                    <a:pt x="227" y="240"/>
                  </a:lnTo>
                  <a:lnTo>
                    <a:pt x="227" y="239"/>
                  </a:lnTo>
                  <a:lnTo>
                    <a:pt x="226" y="238"/>
                  </a:lnTo>
                  <a:lnTo>
                    <a:pt x="226" y="237"/>
                  </a:lnTo>
                  <a:lnTo>
                    <a:pt x="224" y="235"/>
                  </a:lnTo>
                  <a:lnTo>
                    <a:pt x="224" y="234"/>
                  </a:lnTo>
                  <a:lnTo>
                    <a:pt x="224" y="233"/>
                  </a:lnTo>
                  <a:lnTo>
                    <a:pt x="224" y="232"/>
                  </a:lnTo>
                  <a:lnTo>
                    <a:pt x="223" y="230"/>
                  </a:lnTo>
                  <a:lnTo>
                    <a:pt x="223" y="229"/>
                  </a:lnTo>
                  <a:lnTo>
                    <a:pt x="223" y="228"/>
                  </a:lnTo>
                  <a:lnTo>
                    <a:pt x="223" y="227"/>
                  </a:lnTo>
                  <a:lnTo>
                    <a:pt x="223" y="225"/>
                  </a:lnTo>
                  <a:lnTo>
                    <a:pt x="223" y="224"/>
                  </a:lnTo>
                  <a:lnTo>
                    <a:pt x="222" y="223"/>
                  </a:lnTo>
                  <a:lnTo>
                    <a:pt x="222" y="222"/>
                  </a:lnTo>
                  <a:lnTo>
                    <a:pt x="223" y="217"/>
                  </a:lnTo>
                  <a:lnTo>
                    <a:pt x="222" y="215"/>
                  </a:lnTo>
                  <a:lnTo>
                    <a:pt x="222" y="214"/>
                  </a:lnTo>
                  <a:lnTo>
                    <a:pt x="222" y="213"/>
                  </a:lnTo>
                  <a:lnTo>
                    <a:pt x="222" y="212"/>
                  </a:lnTo>
                  <a:lnTo>
                    <a:pt x="222" y="210"/>
                  </a:lnTo>
                  <a:lnTo>
                    <a:pt x="222" y="209"/>
                  </a:lnTo>
                  <a:lnTo>
                    <a:pt x="223" y="209"/>
                  </a:lnTo>
                  <a:lnTo>
                    <a:pt x="223" y="208"/>
                  </a:lnTo>
                  <a:lnTo>
                    <a:pt x="223" y="207"/>
                  </a:lnTo>
                  <a:lnTo>
                    <a:pt x="223" y="205"/>
                  </a:lnTo>
                  <a:lnTo>
                    <a:pt x="223" y="204"/>
                  </a:lnTo>
                  <a:lnTo>
                    <a:pt x="224" y="203"/>
                  </a:lnTo>
                  <a:lnTo>
                    <a:pt x="224" y="202"/>
                  </a:lnTo>
                  <a:lnTo>
                    <a:pt x="224" y="200"/>
                  </a:lnTo>
                  <a:lnTo>
                    <a:pt x="224" y="199"/>
                  </a:lnTo>
                  <a:lnTo>
                    <a:pt x="223" y="198"/>
                  </a:lnTo>
                  <a:lnTo>
                    <a:pt x="223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2" y="193"/>
                  </a:lnTo>
                  <a:lnTo>
                    <a:pt x="221" y="192"/>
                  </a:lnTo>
                  <a:lnTo>
                    <a:pt x="221" y="189"/>
                  </a:lnTo>
                  <a:lnTo>
                    <a:pt x="221" y="188"/>
                  </a:lnTo>
                  <a:lnTo>
                    <a:pt x="221" y="187"/>
                  </a:lnTo>
                  <a:lnTo>
                    <a:pt x="221" y="185"/>
                  </a:lnTo>
                  <a:lnTo>
                    <a:pt x="221" y="183"/>
                  </a:lnTo>
                  <a:lnTo>
                    <a:pt x="219" y="183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7" y="180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3" y="175"/>
                  </a:lnTo>
                  <a:lnTo>
                    <a:pt x="213" y="173"/>
                  </a:lnTo>
                  <a:lnTo>
                    <a:pt x="213" y="172"/>
                  </a:lnTo>
                  <a:lnTo>
                    <a:pt x="213" y="170"/>
                  </a:lnTo>
                  <a:lnTo>
                    <a:pt x="214" y="170"/>
                  </a:lnTo>
                  <a:lnTo>
                    <a:pt x="216" y="169"/>
                  </a:lnTo>
                  <a:lnTo>
                    <a:pt x="217" y="168"/>
                  </a:lnTo>
                  <a:lnTo>
                    <a:pt x="219" y="168"/>
                  </a:lnTo>
                  <a:lnTo>
                    <a:pt x="221" y="168"/>
                  </a:lnTo>
                  <a:lnTo>
                    <a:pt x="221" y="167"/>
                  </a:lnTo>
                  <a:lnTo>
                    <a:pt x="222" y="165"/>
                  </a:lnTo>
                  <a:lnTo>
                    <a:pt x="223" y="164"/>
                  </a:lnTo>
                  <a:lnTo>
                    <a:pt x="226" y="163"/>
                  </a:lnTo>
                  <a:lnTo>
                    <a:pt x="227" y="163"/>
                  </a:lnTo>
                  <a:lnTo>
                    <a:pt x="228" y="162"/>
                  </a:lnTo>
                  <a:lnTo>
                    <a:pt x="229" y="162"/>
                  </a:lnTo>
                  <a:lnTo>
                    <a:pt x="229" y="160"/>
                  </a:lnTo>
                  <a:lnTo>
                    <a:pt x="231" y="160"/>
                  </a:lnTo>
                  <a:lnTo>
                    <a:pt x="232" y="159"/>
                  </a:lnTo>
                  <a:lnTo>
                    <a:pt x="233" y="158"/>
                  </a:lnTo>
                  <a:lnTo>
                    <a:pt x="234" y="157"/>
                  </a:lnTo>
                  <a:lnTo>
                    <a:pt x="236" y="157"/>
                  </a:lnTo>
                  <a:lnTo>
                    <a:pt x="234" y="155"/>
                  </a:lnTo>
                  <a:lnTo>
                    <a:pt x="233" y="154"/>
                  </a:lnTo>
                  <a:lnTo>
                    <a:pt x="233" y="153"/>
                  </a:lnTo>
                  <a:lnTo>
                    <a:pt x="232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29" y="147"/>
                  </a:lnTo>
                  <a:lnTo>
                    <a:pt x="228" y="145"/>
                  </a:lnTo>
                  <a:lnTo>
                    <a:pt x="228" y="144"/>
                  </a:lnTo>
                  <a:lnTo>
                    <a:pt x="227" y="143"/>
                  </a:lnTo>
                  <a:lnTo>
                    <a:pt x="227" y="142"/>
                  </a:lnTo>
                  <a:lnTo>
                    <a:pt x="227" y="140"/>
                  </a:lnTo>
                  <a:lnTo>
                    <a:pt x="226" y="139"/>
                  </a:lnTo>
                  <a:lnTo>
                    <a:pt x="224" y="137"/>
                  </a:lnTo>
                  <a:lnTo>
                    <a:pt x="223" y="137"/>
                  </a:lnTo>
                  <a:lnTo>
                    <a:pt x="221" y="134"/>
                  </a:lnTo>
                  <a:lnTo>
                    <a:pt x="221" y="132"/>
                  </a:lnTo>
                  <a:lnTo>
                    <a:pt x="219" y="130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9" y="127"/>
                  </a:lnTo>
                  <a:lnTo>
                    <a:pt x="219" y="125"/>
                  </a:lnTo>
                  <a:lnTo>
                    <a:pt x="221" y="124"/>
                  </a:lnTo>
                  <a:lnTo>
                    <a:pt x="219" y="124"/>
                  </a:lnTo>
                  <a:lnTo>
                    <a:pt x="218" y="123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6" y="120"/>
                  </a:lnTo>
                  <a:lnTo>
                    <a:pt x="216" y="119"/>
                  </a:lnTo>
                  <a:lnTo>
                    <a:pt x="214" y="118"/>
                  </a:lnTo>
                  <a:lnTo>
                    <a:pt x="213" y="118"/>
                  </a:lnTo>
                  <a:lnTo>
                    <a:pt x="213" y="117"/>
                  </a:lnTo>
                  <a:lnTo>
                    <a:pt x="212" y="115"/>
                  </a:lnTo>
                  <a:lnTo>
                    <a:pt x="211" y="115"/>
                  </a:lnTo>
                  <a:lnTo>
                    <a:pt x="209" y="114"/>
                  </a:lnTo>
                  <a:lnTo>
                    <a:pt x="209" y="113"/>
                  </a:lnTo>
                  <a:lnTo>
                    <a:pt x="208" y="112"/>
                  </a:lnTo>
                  <a:lnTo>
                    <a:pt x="207" y="109"/>
                  </a:lnTo>
                  <a:lnTo>
                    <a:pt x="207" y="108"/>
                  </a:lnTo>
                  <a:lnTo>
                    <a:pt x="206" y="107"/>
                  </a:lnTo>
                  <a:lnTo>
                    <a:pt x="204" y="105"/>
                  </a:lnTo>
                  <a:lnTo>
                    <a:pt x="202" y="104"/>
                  </a:lnTo>
                  <a:lnTo>
                    <a:pt x="201" y="104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4" y="103"/>
                  </a:lnTo>
                  <a:lnTo>
                    <a:pt x="193" y="101"/>
                  </a:lnTo>
                  <a:lnTo>
                    <a:pt x="192" y="100"/>
                  </a:lnTo>
                  <a:lnTo>
                    <a:pt x="191" y="100"/>
                  </a:lnTo>
                  <a:lnTo>
                    <a:pt x="188" y="100"/>
                  </a:lnTo>
                  <a:lnTo>
                    <a:pt x="187" y="99"/>
                  </a:lnTo>
                  <a:lnTo>
                    <a:pt x="186" y="99"/>
                  </a:lnTo>
                  <a:lnTo>
                    <a:pt x="184" y="99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5"/>
                  </a:lnTo>
                  <a:lnTo>
                    <a:pt x="183" y="94"/>
                  </a:lnTo>
                  <a:lnTo>
                    <a:pt x="182" y="93"/>
                  </a:lnTo>
                  <a:lnTo>
                    <a:pt x="182" y="90"/>
                  </a:lnTo>
                  <a:lnTo>
                    <a:pt x="183" y="89"/>
                  </a:lnTo>
                  <a:lnTo>
                    <a:pt x="182" y="88"/>
                  </a:lnTo>
                  <a:lnTo>
                    <a:pt x="182" y="86"/>
                  </a:lnTo>
                  <a:lnTo>
                    <a:pt x="181" y="85"/>
                  </a:lnTo>
                  <a:lnTo>
                    <a:pt x="181" y="84"/>
                  </a:lnTo>
                  <a:lnTo>
                    <a:pt x="179" y="83"/>
                  </a:lnTo>
                  <a:lnTo>
                    <a:pt x="178" y="81"/>
                  </a:lnTo>
                  <a:lnTo>
                    <a:pt x="178" y="80"/>
                  </a:lnTo>
                  <a:lnTo>
                    <a:pt x="178" y="79"/>
                  </a:lnTo>
                  <a:lnTo>
                    <a:pt x="178" y="78"/>
                  </a:lnTo>
                  <a:lnTo>
                    <a:pt x="177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8" y="73"/>
                  </a:lnTo>
                  <a:lnTo>
                    <a:pt x="177" y="73"/>
                  </a:lnTo>
                  <a:lnTo>
                    <a:pt x="176" y="74"/>
                  </a:lnTo>
                  <a:lnTo>
                    <a:pt x="174" y="74"/>
                  </a:lnTo>
                  <a:lnTo>
                    <a:pt x="173" y="74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69" y="73"/>
                  </a:lnTo>
                  <a:lnTo>
                    <a:pt x="168" y="71"/>
                  </a:lnTo>
                  <a:lnTo>
                    <a:pt x="167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7" y="65"/>
                  </a:lnTo>
                  <a:lnTo>
                    <a:pt x="167" y="64"/>
                  </a:lnTo>
                  <a:lnTo>
                    <a:pt x="167" y="63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60"/>
                  </a:lnTo>
                  <a:lnTo>
                    <a:pt x="163" y="60"/>
                  </a:lnTo>
                  <a:lnTo>
                    <a:pt x="162" y="60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1" y="56"/>
                  </a:lnTo>
                  <a:lnTo>
                    <a:pt x="161" y="55"/>
                  </a:lnTo>
                  <a:lnTo>
                    <a:pt x="159" y="55"/>
                  </a:lnTo>
                  <a:lnTo>
                    <a:pt x="159" y="54"/>
                  </a:lnTo>
                  <a:lnTo>
                    <a:pt x="159" y="53"/>
                  </a:lnTo>
                  <a:lnTo>
                    <a:pt x="159" y="51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49"/>
                  </a:lnTo>
                  <a:lnTo>
                    <a:pt x="159" y="49"/>
                  </a:lnTo>
                  <a:lnTo>
                    <a:pt x="159" y="48"/>
                  </a:lnTo>
                  <a:lnTo>
                    <a:pt x="159" y="46"/>
                  </a:lnTo>
                  <a:lnTo>
                    <a:pt x="159" y="45"/>
                  </a:lnTo>
                  <a:lnTo>
                    <a:pt x="158" y="44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58" y="40"/>
                  </a:lnTo>
                  <a:lnTo>
                    <a:pt x="157" y="40"/>
                  </a:lnTo>
                  <a:lnTo>
                    <a:pt x="157" y="39"/>
                  </a:lnTo>
                  <a:lnTo>
                    <a:pt x="156" y="39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2" y="36"/>
                  </a:lnTo>
                  <a:lnTo>
                    <a:pt x="151" y="36"/>
                  </a:lnTo>
                  <a:lnTo>
                    <a:pt x="151" y="38"/>
                  </a:lnTo>
                  <a:lnTo>
                    <a:pt x="149" y="38"/>
                  </a:lnTo>
                  <a:lnTo>
                    <a:pt x="148" y="38"/>
                  </a:lnTo>
                  <a:lnTo>
                    <a:pt x="147" y="38"/>
                  </a:lnTo>
                  <a:lnTo>
                    <a:pt x="146" y="38"/>
                  </a:lnTo>
                  <a:lnTo>
                    <a:pt x="146" y="36"/>
                  </a:lnTo>
                  <a:lnTo>
                    <a:pt x="144" y="36"/>
                  </a:lnTo>
                  <a:lnTo>
                    <a:pt x="144" y="35"/>
                  </a:lnTo>
                  <a:lnTo>
                    <a:pt x="143" y="35"/>
                  </a:lnTo>
                  <a:lnTo>
                    <a:pt x="143" y="34"/>
                  </a:lnTo>
                  <a:lnTo>
                    <a:pt x="142" y="34"/>
                  </a:lnTo>
                  <a:lnTo>
                    <a:pt x="141" y="34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8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6" y="34"/>
                  </a:lnTo>
                  <a:lnTo>
                    <a:pt x="134" y="34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0"/>
                  </a:lnTo>
                  <a:lnTo>
                    <a:pt x="133" y="29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1" y="23"/>
                  </a:lnTo>
                  <a:lnTo>
                    <a:pt x="129" y="23"/>
                  </a:lnTo>
                  <a:lnTo>
                    <a:pt x="129" y="21"/>
                  </a:lnTo>
                  <a:lnTo>
                    <a:pt x="129" y="20"/>
                  </a:lnTo>
                  <a:lnTo>
                    <a:pt x="128" y="20"/>
                  </a:lnTo>
                  <a:lnTo>
                    <a:pt x="128" y="19"/>
                  </a:lnTo>
                  <a:lnTo>
                    <a:pt x="128" y="18"/>
                  </a:lnTo>
                  <a:lnTo>
                    <a:pt x="128" y="16"/>
                  </a:lnTo>
                  <a:lnTo>
                    <a:pt x="127" y="15"/>
                  </a:lnTo>
                  <a:lnTo>
                    <a:pt x="126" y="15"/>
                  </a:lnTo>
                  <a:lnTo>
                    <a:pt x="126" y="14"/>
                  </a:lnTo>
                  <a:lnTo>
                    <a:pt x="124" y="14"/>
                  </a:lnTo>
                  <a:lnTo>
                    <a:pt x="124" y="13"/>
                  </a:lnTo>
                  <a:lnTo>
                    <a:pt x="123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2" y="10"/>
                  </a:lnTo>
                  <a:lnTo>
                    <a:pt x="121" y="9"/>
                  </a:lnTo>
                  <a:lnTo>
                    <a:pt x="119" y="8"/>
                  </a:lnTo>
                  <a:lnTo>
                    <a:pt x="119" y="6"/>
                  </a:lnTo>
                  <a:lnTo>
                    <a:pt x="118" y="5"/>
                  </a:lnTo>
                  <a:lnTo>
                    <a:pt x="118" y="4"/>
                  </a:lnTo>
                  <a:lnTo>
                    <a:pt x="117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6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170" y="1138"/>
              <a:ext cx="545" cy="801"/>
            </a:xfrm>
            <a:custGeom>
              <a:avLst/>
              <a:gdLst/>
              <a:ahLst/>
              <a:cxnLst>
                <a:cxn ang="0">
                  <a:pos x="150" y="795"/>
                </a:cxn>
                <a:cxn ang="0">
                  <a:pos x="147" y="786"/>
                </a:cxn>
                <a:cxn ang="0">
                  <a:pos x="142" y="781"/>
                </a:cxn>
                <a:cxn ang="0">
                  <a:pos x="139" y="774"/>
                </a:cxn>
                <a:cxn ang="0">
                  <a:pos x="137" y="766"/>
                </a:cxn>
                <a:cxn ang="0">
                  <a:pos x="137" y="756"/>
                </a:cxn>
                <a:cxn ang="0">
                  <a:pos x="135" y="749"/>
                </a:cxn>
                <a:cxn ang="0">
                  <a:pos x="132" y="741"/>
                </a:cxn>
                <a:cxn ang="0">
                  <a:pos x="129" y="734"/>
                </a:cxn>
                <a:cxn ang="0">
                  <a:pos x="129" y="724"/>
                </a:cxn>
                <a:cxn ang="0">
                  <a:pos x="127" y="716"/>
                </a:cxn>
                <a:cxn ang="0">
                  <a:pos x="129" y="709"/>
                </a:cxn>
                <a:cxn ang="0">
                  <a:pos x="135" y="704"/>
                </a:cxn>
                <a:cxn ang="0">
                  <a:pos x="142" y="701"/>
                </a:cxn>
                <a:cxn ang="0">
                  <a:pos x="150" y="698"/>
                </a:cxn>
                <a:cxn ang="0">
                  <a:pos x="152" y="691"/>
                </a:cxn>
                <a:cxn ang="0">
                  <a:pos x="152" y="683"/>
                </a:cxn>
                <a:cxn ang="0">
                  <a:pos x="152" y="678"/>
                </a:cxn>
                <a:cxn ang="0">
                  <a:pos x="142" y="678"/>
                </a:cxn>
                <a:cxn ang="0">
                  <a:pos x="134" y="680"/>
                </a:cxn>
                <a:cxn ang="0">
                  <a:pos x="125" y="681"/>
                </a:cxn>
                <a:cxn ang="0">
                  <a:pos x="116" y="681"/>
                </a:cxn>
                <a:cxn ang="0">
                  <a:pos x="109" y="685"/>
                </a:cxn>
                <a:cxn ang="0">
                  <a:pos x="105" y="692"/>
                </a:cxn>
                <a:cxn ang="0">
                  <a:pos x="97" y="693"/>
                </a:cxn>
                <a:cxn ang="0">
                  <a:pos x="92" y="688"/>
                </a:cxn>
                <a:cxn ang="0">
                  <a:pos x="92" y="681"/>
                </a:cxn>
                <a:cxn ang="0">
                  <a:pos x="100" y="678"/>
                </a:cxn>
                <a:cxn ang="0">
                  <a:pos x="101" y="672"/>
                </a:cxn>
                <a:cxn ang="0">
                  <a:pos x="101" y="667"/>
                </a:cxn>
                <a:cxn ang="0">
                  <a:pos x="97" y="658"/>
                </a:cxn>
                <a:cxn ang="0">
                  <a:pos x="91" y="650"/>
                </a:cxn>
                <a:cxn ang="0">
                  <a:pos x="86" y="643"/>
                </a:cxn>
                <a:cxn ang="0">
                  <a:pos x="85" y="636"/>
                </a:cxn>
                <a:cxn ang="0">
                  <a:pos x="81" y="625"/>
                </a:cxn>
                <a:cxn ang="0">
                  <a:pos x="74" y="617"/>
                </a:cxn>
                <a:cxn ang="0">
                  <a:pos x="69" y="607"/>
                </a:cxn>
                <a:cxn ang="0">
                  <a:pos x="66" y="597"/>
                </a:cxn>
                <a:cxn ang="0">
                  <a:pos x="62" y="588"/>
                </a:cxn>
                <a:cxn ang="0">
                  <a:pos x="56" y="578"/>
                </a:cxn>
                <a:cxn ang="0">
                  <a:pos x="47" y="572"/>
                </a:cxn>
                <a:cxn ang="0">
                  <a:pos x="46" y="562"/>
                </a:cxn>
                <a:cxn ang="0">
                  <a:pos x="38" y="552"/>
                </a:cxn>
                <a:cxn ang="0">
                  <a:pos x="33" y="543"/>
                </a:cxn>
                <a:cxn ang="0">
                  <a:pos x="25" y="536"/>
                </a:cxn>
                <a:cxn ang="0">
                  <a:pos x="23" y="525"/>
                </a:cxn>
                <a:cxn ang="0">
                  <a:pos x="13" y="526"/>
                </a:cxn>
                <a:cxn ang="0">
                  <a:pos x="6" y="502"/>
                </a:cxn>
                <a:cxn ang="0">
                  <a:pos x="30" y="459"/>
                </a:cxn>
                <a:cxn ang="0">
                  <a:pos x="94" y="454"/>
                </a:cxn>
                <a:cxn ang="0">
                  <a:pos x="139" y="418"/>
                </a:cxn>
                <a:cxn ang="0">
                  <a:pos x="155" y="357"/>
                </a:cxn>
                <a:cxn ang="0">
                  <a:pos x="187" y="311"/>
                </a:cxn>
                <a:cxn ang="0">
                  <a:pos x="240" y="287"/>
                </a:cxn>
                <a:cxn ang="0">
                  <a:pos x="279" y="245"/>
                </a:cxn>
                <a:cxn ang="0">
                  <a:pos x="315" y="202"/>
                </a:cxn>
                <a:cxn ang="0">
                  <a:pos x="338" y="144"/>
                </a:cxn>
                <a:cxn ang="0">
                  <a:pos x="381" y="118"/>
                </a:cxn>
                <a:cxn ang="0">
                  <a:pos x="396" y="59"/>
                </a:cxn>
                <a:cxn ang="0">
                  <a:pos x="423" y="6"/>
                </a:cxn>
                <a:cxn ang="0">
                  <a:pos x="489" y="19"/>
                </a:cxn>
                <a:cxn ang="0">
                  <a:pos x="545" y="1"/>
                </a:cxn>
              </a:cxnLst>
              <a:rect l="0" t="0" r="r" b="b"/>
              <a:pathLst>
                <a:path w="545" h="801">
                  <a:moveTo>
                    <a:pt x="154" y="801"/>
                  </a:moveTo>
                  <a:lnTo>
                    <a:pt x="154" y="800"/>
                  </a:lnTo>
                  <a:lnTo>
                    <a:pt x="154" y="799"/>
                  </a:lnTo>
                  <a:lnTo>
                    <a:pt x="152" y="799"/>
                  </a:lnTo>
                  <a:lnTo>
                    <a:pt x="152" y="797"/>
                  </a:lnTo>
                  <a:lnTo>
                    <a:pt x="151" y="796"/>
                  </a:lnTo>
                  <a:lnTo>
                    <a:pt x="151" y="795"/>
                  </a:lnTo>
                  <a:lnTo>
                    <a:pt x="150" y="795"/>
                  </a:lnTo>
                  <a:lnTo>
                    <a:pt x="150" y="794"/>
                  </a:lnTo>
                  <a:lnTo>
                    <a:pt x="149" y="792"/>
                  </a:lnTo>
                  <a:lnTo>
                    <a:pt x="149" y="791"/>
                  </a:lnTo>
                  <a:lnTo>
                    <a:pt x="147" y="791"/>
                  </a:lnTo>
                  <a:lnTo>
                    <a:pt x="147" y="790"/>
                  </a:lnTo>
                  <a:lnTo>
                    <a:pt x="147" y="789"/>
                  </a:lnTo>
                  <a:lnTo>
                    <a:pt x="147" y="787"/>
                  </a:lnTo>
                  <a:lnTo>
                    <a:pt x="147" y="786"/>
                  </a:lnTo>
                  <a:lnTo>
                    <a:pt x="146" y="786"/>
                  </a:lnTo>
                  <a:lnTo>
                    <a:pt x="146" y="785"/>
                  </a:lnTo>
                  <a:lnTo>
                    <a:pt x="145" y="785"/>
                  </a:lnTo>
                  <a:lnTo>
                    <a:pt x="145" y="784"/>
                  </a:lnTo>
                  <a:lnTo>
                    <a:pt x="144" y="784"/>
                  </a:lnTo>
                  <a:lnTo>
                    <a:pt x="144" y="782"/>
                  </a:lnTo>
                  <a:lnTo>
                    <a:pt x="144" y="781"/>
                  </a:lnTo>
                  <a:lnTo>
                    <a:pt x="142" y="781"/>
                  </a:lnTo>
                  <a:lnTo>
                    <a:pt x="142" y="780"/>
                  </a:lnTo>
                  <a:lnTo>
                    <a:pt x="141" y="779"/>
                  </a:lnTo>
                  <a:lnTo>
                    <a:pt x="141" y="777"/>
                  </a:lnTo>
                  <a:lnTo>
                    <a:pt x="140" y="777"/>
                  </a:lnTo>
                  <a:lnTo>
                    <a:pt x="140" y="776"/>
                  </a:lnTo>
                  <a:lnTo>
                    <a:pt x="139" y="776"/>
                  </a:lnTo>
                  <a:lnTo>
                    <a:pt x="139" y="775"/>
                  </a:lnTo>
                  <a:lnTo>
                    <a:pt x="139" y="774"/>
                  </a:lnTo>
                  <a:lnTo>
                    <a:pt x="139" y="772"/>
                  </a:lnTo>
                  <a:lnTo>
                    <a:pt x="139" y="771"/>
                  </a:lnTo>
                  <a:lnTo>
                    <a:pt x="140" y="771"/>
                  </a:lnTo>
                  <a:lnTo>
                    <a:pt x="139" y="770"/>
                  </a:lnTo>
                  <a:lnTo>
                    <a:pt x="139" y="769"/>
                  </a:lnTo>
                  <a:lnTo>
                    <a:pt x="137" y="769"/>
                  </a:lnTo>
                  <a:lnTo>
                    <a:pt x="137" y="767"/>
                  </a:lnTo>
                  <a:lnTo>
                    <a:pt x="137" y="766"/>
                  </a:lnTo>
                  <a:lnTo>
                    <a:pt x="137" y="765"/>
                  </a:lnTo>
                  <a:lnTo>
                    <a:pt x="137" y="764"/>
                  </a:lnTo>
                  <a:lnTo>
                    <a:pt x="137" y="762"/>
                  </a:lnTo>
                  <a:lnTo>
                    <a:pt x="137" y="761"/>
                  </a:lnTo>
                  <a:lnTo>
                    <a:pt x="137" y="760"/>
                  </a:lnTo>
                  <a:lnTo>
                    <a:pt x="137" y="759"/>
                  </a:lnTo>
                  <a:lnTo>
                    <a:pt x="137" y="757"/>
                  </a:lnTo>
                  <a:lnTo>
                    <a:pt x="137" y="756"/>
                  </a:lnTo>
                  <a:lnTo>
                    <a:pt x="137" y="755"/>
                  </a:lnTo>
                  <a:lnTo>
                    <a:pt x="137" y="754"/>
                  </a:lnTo>
                  <a:lnTo>
                    <a:pt x="137" y="752"/>
                  </a:lnTo>
                  <a:lnTo>
                    <a:pt x="137" y="751"/>
                  </a:lnTo>
                  <a:lnTo>
                    <a:pt x="136" y="751"/>
                  </a:lnTo>
                  <a:lnTo>
                    <a:pt x="136" y="750"/>
                  </a:lnTo>
                  <a:lnTo>
                    <a:pt x="136" y="749"/>
                  </a:lnTo>
                  <a:lnTo>
                    <a:pt x="135" y="749"/>
                  </a:lnTo>
                  <a:lnTo>
                    <a:pt x="135" y="747"/>
                  </a:lnTo>
                  <a:lnTo>
                    <a:pt x="135" y="746"/>
                  </a:lnTo>
                  <a:lnTo>
                    <a:pt x="135" y="745"/>
                  </a:lnTo>
                  <a:lnTo>
                    <a:pt x="134" y="745"/>
                  </a:lnTo>
                  <a:lnTo>
                    <a:pt x="134" y="744"/>
                  </a:lnTo>
                  <a:lnTo>
                    <a:pt x="134" y="742"/>
                  </a:lnTo>
                  <a:lnTo>
                    <a:pt x="132" y="742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30" y="740"/>
                  </a:lnTo>
                  <a:lnTo>
                    <a:pt x="130" y="739"/>
                  </a:lnTo>
                  <a:lnTo>
                    <a:pt x="130" y="737"/>
                  </a:lnTo>
                  <a:lnTo>
                    <a:pt x="129" y="737"/>
                  </a:lnTo>
                  <a:lnTo>
                    <a:pt x="129" y="736"/>
                  </a:lnTo>
                  <a:lnTo>
                    <a:pt x="129" y="735"/>
                  </a:lnTo>
                  <a:lnTo>
                    <a:pt x="129" y="734"/>
                  </a:lnTo>
                  <a:lnTo>
                    <a:pt x="129" y="732"/>
                  </a:lnTo>
                  <a:lnTo>
                    <a:pt x="129" y="731"/>
                  </a:lnTo>
                  <a:lnTo>
                    <a:pt x="129" y="730"/>
                  </a:lnTo>
                  <a:lnTo>
                    <a:pt x="129" y="729"/>
                  </a:lnTo>
                  <a:lnTo>
                    <a:pt x="129" y="727"/>
                  </a:lnTo>
                  <a:lnTo>
                    <a:pt x="129" y="726"/>
                  </a:lnTo>
                  <a:lnTo>
                    <a:pt x="129" y="725"/>
                  </a:lnTo>
                  <a:lnTo>
                    <a:pt x="129" y="724"/>
                  </a:lnTo>
                  <a:lnTo>
                    <a:pt x="129" y="722"/>
                  </a:lnTo>
                  <a:lnTo>
                    <a:pt x="129" y="721"/>
                  </a:lnTo>
                  <a:lnTo>
                    <a:pt x="130" y="720"/>
                  </a:lnTo>
                  <a:lnTo>
                    <a:pt x="130" y="719"/>
                  </a:lnTo>
                  <a:lnTo>
                    <a:pt x="129" y="719"/>
                  </a:lnTo>
                  <a:lnTo>
                    <a:pt x="129" y="717"/>
                  </a:lnTo>
                  <a:lnTo>
                    <a:pt x="127" y="717"/>
                  </a:lnTo>
                  <a:lnTo>
                    <a:pt x="127" y="716"/>
                  </a:lnTo>
                  <a:lnTo>
                    <a:pt x="127" y="715"/>
                  </a:lnTo>
                  <a:lnTo>
                    <a:pt x="129" y="714"/>
                  </a:lnTo>
                  <a:lnTo>
                    <a:pt x="127" y="714"/>
                  </a:lnTo>
                  <a:lnTo>
                    <a:pt x="127" y="712"/>
                  </a:lnTo>
                  <a:lnTo>
                    <a:pt x="129" y="712"/>
                  </a:lnTo>
                  <a:lnTo>
                    <a:pt x="129" y="711"/>
                  </a:lnTo>
                  <a:lnTo>
                    <a:pt x="129" y="710"/>
                  </a:lnTo>
                  <a:lnTo>
                    <a:pt x="129" y="709"/>
                  </a:lnTo>
                  <a:lnTo>
                    <a:pt x="130" y="709"/>
                  </a:lnTo>
                  <a:lnTo>
                    <a:pt x="130" y="707"/>
                  </a:lnTo>
                  <a:lnTo>
                    <a:pt x="130" y="706"/>
                  </a:lnTo>
                  <a:lnTo>
                    <a:pt x="131" y="706"/>
                  </a:lnTo>
                  <a:lnTo>
                    <a:pt x="132" y="705"/>
                  </a:lnTo>
                  <a:lnTo>
                    <a:pt x="132" y="704"/>
                  </a:lnTo>
                  <a:lnTo>
                    <a:pt x="134" y="704"/>
                  </a:lnTo>
                  <a:lnTo>
                    <a:pt x="135" y="704"/>
                  </a:lnTo>
                  <a:lnTo>
                    <a:pt x="136" y="704"/>
                  </a:lnTo>
                  <a:lnTo>
                    <a:pt x="136" y="702"/>
                  </a:lnTo>
                  <a:lnTo>
                    <a:pt x="137" y="702"/>
                  </a:lnTo>
                  <a:lnTo>
                    <a:pt x="137" y="701"/>
                  </a:lnTo>
                  <a:lnTo>
                    <a:pt x="139" y="701"/>
                  </a:lnTo>
                  <a:lnTo>
                    <a:pt x="140" y="701"/>
                  </a:lnTo>
                  <a:lnTo>
                    <a:pt x="141" y="701"/>
                  </a:lnTo>
                  <a:lnTo>
                    <a:pt x="142" y="701"/>
                  </a:lnTo>
                  <a:lnTo>
                    <a:pt x="144" y="701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6" y="700"/>
                  </a:lnTo>
                  <a:lnTo>
                    <a:pt x="147" y="700"/>
                  </a:lnTo>
                  <a:lnTo>
                    <a:pt x="147" y="698"/>
                  </a:lnTo>
                  <a:lnTo>
                    <a:pt x="149" y="698"/>
                  </a:lnTo>
                  <a:lnTo>
                    <a:pt x="150" y="698"/>
                  </a:lnTo>
                  <a:lnTo>
                    <a:pt x="150" y="697"/>
                  </a:lnTo>
                  <a:lnTo>
                    <a:pt x="151" y="697"/>
                  </a:lnTo>
                  <a:lnTo>
                    <a:pt x="151" y="696"/>
                  </a:lnTo>
                  <a:lnTo>
                    <a:pt x="151" y="695"/>
                  </a:lnTo>
                  <a:lnTo>
                    <a:pt x="151" y="693"/>
                  </a:lnTo>
                  <a:lnTo>
                    <a:pt x="152" y="693"/>
                  </a:lnTo>
                  <a:lnTo>
                    <a:pt x="152" y="692"/>
                  </a:lnTo>
                  <a:lnTo>
                    <a:pt x="152" y="691"/>
                  </a:lnTo>
                  <a:lnTo>
                    <a:pt x="154" y="691"/>
                  </a:lnTo>
                  <a:lnTo>
                    <a:pt x="154" y="690"/>
                  </a:lnTo>
                  <a:lnTo>
                    <a:pt x="152" y="690"/>
                  </a:lnTo>
                  <a:lnTo>
                    <a:pt x="152" y="688"/>
                  </a:lnTo>
                  <a:lnTo>
                    <a:pt x="152" y="687"/>
                  </a:lnTo>
                  <a:lnTo>
                    <a:pt x="152" y="686"/>
                  </a:lnTo>
                  <a:lnTo>
                    <a:pt x="152" y="685"/>
                  </a:lnTo>
                  <a:lnTo>
                    <a:pt x="152" y="683"/>
                  </a:lnTo>
                  <a:lnTo>
                    <a:pt x="154" y="683"/>
                  </a:lnTo>
                  <a:lnTo>
                    <a:pt x="154" y="682"/>
                  </a:lnTo>
                  <a:lnTo>
                    <a:pt x="154" y="681"/>
                  </a:lnTo>
                  <a:lnTo>
                    <a:pt x="155" y="680"/>
                  </a:lnTo>
                  <a:lnTo>
                    <a:pt x="156" y="680"/>
                  </a:lnTo>
                  <a:lnTo>
                    <a:pt x="155" y="680"/>
                  </a:lnTo>
                  <a:lnTo>
                    <a:pt x="154" y="680"/>
                  </a:lnTo>
                  <a:lnTo>
                    <a:pt x="152" y="678"/>
                  </a:lnTo>
                  <a:lnTo>
                    <a:pt x="151" y="678"/>
                  </a:lnTo>
                  <a:lnTo>
                    <a:pt x="150" y="678"/>
                  </a:lnTo>
                  <a:lnTo>
                    <a:pt x="149" y="678"/>
                  </a:lnTo>
                  <a:lnTo>
                    <a:pt x="147" y="678"/>
                  </a:lnTo>
                  <a:lnTo>
                    <a:pt x="146" y="678"/>
                  </a:lnTo>
                  <a:lnTo>
                    <a:pt x="145" y="678"/>
                  </a:lnTo>
                  <a:lnTo>
                    <a:pt x="144" y="678"/>
                  </a:lnTo>
                  <a:lnTo>
                    <a:pt x="142" y="678"/>
                  </a:lnTo>
                  <a:lnTo>
                    <a:pt x="141" y="678"/>
                  </a:lnTo>
                  <a:lnTo>
                    <a:pt x="140" y="678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6" y="678"/>
                  </a:lnTo>
                  <a:lnTo>
                    <a:pt x="135" y="678"/>
                  </a:lnTo>
                  <a:lnTo>
                    <a:pt x="135" y="680"/>
                  </a:lnTo>
                  <a:lnTo>
                    <a:pt x="134" y="680"/>
                  </a:lnTo>
                  <a:lnTo>
                    <a:pt x="132" y="680"/>
                  </a:lnTo>
                  <a:lnTo>
                    <a:pt x="131" y="680"/>
                  </a:lnTo>
                  <a:lnTo>
                    <a:pt x="130" y="680"/>
                  </a:lnTo>
                  <a:lnTo>
                    <a:pt x="129" y="681"/>
                  </a:lnTo>
                  <a:lnTo>
                    <a:pt x="127" y="680"/>
                  </a:lnTo>
                  <a:lnTo>
                    <a:pt x="127" y="681"/>
                  </a:lnTo>
                  <a:lnTo>
                    <a:pt x="126" y="681"/>
                  </a:lnTo>
                  <a:lnTo>
                    <a:pt x="125" y="681"/>
                  </a:lnTo>
                  <a:lnTo>
                    <a:pt x="124" y="681"/>
                  </a:lnTo>
                  <a:lnTo>
                    <a:pt x="122" y="681"/>
                  </a:lnTo>
                  <a:lnTo>
                    <a:pt x="121" y="681"/>
                  </a:lnTo>
                  <a:lnTo>
                    <a:pt x="120" y="680"/>
                  </a:lnTo>
                  <a:lnTo>
                    <a:pt x="120" y="681"/>
                  </a:lnTo>
                  <a:lnTo>
                    <a:pt x="119" y="681"/>
                  </a:lnTo>
                  <a:lnTo>
                    <a:pt x="117" y="681"/>
                  </a:lnTo>
                  <a:lnTo>
                    <a:pt x="116" y="681"/>
                  </a:lnTo>
                  <a:lnTo>
                    <a:pt x="115" y="681"/>
                  </a:lnTo>
                  <a:lnTo>
                    <a:pt x="115" y="682"/>
                  </a:lnTo>
                  <a:lnTo>
                    <a:pt x="114" y="682"/>
                  </a:lnTo>
                  <a:lnTo>
                    <a:pt x="112" y="682"/>
                  </a:lnTo>
                  <a:lnTo>
                    <a:pt x="111" y="683"/>
                  </a:lnTo>
                  <a:lnTo>
                    <a:pt x="111" y="685"/>
                  </a:lnTo>
                  <a:lnTo>
                    <a:pt x="110" y="685"/>
                  </a:lnTo>
                  <a:lnTo>
                    <a:pt x="109" y="685"/>
                  </a:lnTo>
                  <a:lnTo>
                    <a:pt x="109" y="686"/>
                  </a:lnTo>
                  <a:lnTo>
                    <a:pt x="109" y="687"/>
                  </a:lnTo>
                  <a:lnTo>
                    <a:pt x="109" y="688"/>
                  </a:lnTo>
                  <a:lnTo>
                    <a:pt x="107" y="690"/>
                  </a:lnTo>
                  <a:lnTo>
                    <a:pt x="106" y="690"/>
                  </a:lnTo>
                  <a:lnTo>
                    <a:pt x="106" y="691"/>
                  </a:lnTo>
                  <a:lnTo>
                    <a:pt x="106" y="692"/>
                  </a:lnTo>
                  <a:lnTo>
                    <a:pt x="105" y="692"/>
                  </a:lnTo>
                  <a:lnTo>
                    <a:pt x="104" y="692"/>
                  </a:lnTo>
                  <a:lnTo>
                    <a:pt x="102" y="693"/>
                  </a:lnTo>
                  <a:lnTo>
                    <a:pt x="101" y="693"/>
                  </a:lnTo>
                  <a:lnTo>
                    <a:pt x="101" y="695"/>
                  </a:lnTo>
                  <a:lnTo>
                    <a:pt x="100" y="695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2"/>
                  </a:lnTo>
                  <a:lnTo>
                    <a:pt x="95" y="692"/>
                  </a:lnTo>
                  <a:lnTo>
                    <a:pt x="94" y="691"/>
                  </a:lnTo>
                  <a:lnTo>
                    <a:pt x="94" y="690"/>
                  </a:lnTo>
                  <a:lnTo>
                    <a:pt x="92" y="688"/>
                  </a:lnTo>
                  <a:lnTo>
                    <a:pt x="94" y="688"/>
                  </a:lnTo>
                  <a:lnTo>
                    <a:pt x="94" y="687"/>
                  </a:lnTo>
                  <a:lnTo>
                    <a:pt x="94" y="686"/>
                  </a:lnTo>
                  <a:lnTo>
                    <a:pt x="94" y="685"/>
                  </a:lnTo>
                  <a:lnTo>
                    <a:pt x="94" y="683"/>
                  </a:lnTo>
                  <a:lnTo>
                    <a:pt x="92" y="683"/>
                  </a:lnTo>
                  <a:lnTo>
                    <a:pt x="92" y="682"/>
                  </a:lnTo>
                  <a:lnTo>
                    <a:pt x="92" y="681"/>
                  </a:lnTo>
                  <a:lnTo>
                    <a:pt x="94" y="681"/>
                  </a:lnTo>
                  <a:lnTo>
                    <a:pt x="94" y="680"/>
                  </a:lnTo>
                  <a:lnTo>
                    <a:pt x="95" y="680"/>
                  </a:lnTo>
                  <a:lnTo>
                    <a:pt x="96" y="680"/>
                  </a:lnTo>
                  <a:lnTo>
                    <a:pt x="97" y="680"/>
                  </a:lnTo>
                  <a:lnTo>
                    <a:pt x="97" y="678"/>
                  </a:lnTo>
                  <a:lnTo>
                    <a:pt x="99" y="678"/>
                  </a:lnTo>
                  <a:lnTo>
                    <a:pt x="100" y="678"/>
                  </a:lnTo>
                  <a:lnTo>
                    <a:pt x="100" y="677"/>
                  </a:lnTo>
                  <a:lnTo>
                    <a:pt x="101" y="677"/>
                  </a:lnTo>
                  <a:lnTo>
                    <a:pt x="101" y="676"/>
                  </a:lnTo>
                  <a:lnTo>
                    <a:pt x="102" y="676"/>
                  </a:lnTo>
                  <a:lnTo>
                    <a:pt x="102" y="675"/>
                  </a:lnTo>
                  <a:lnTo>
                    <a:pt x="101" y="675"/>
                  </a:lnTo>
                  <a:lnTo>
                    <a:pt x="101" y="673"/>
                  </a:lnTo>
                  <a:lnTo>
                    <a:pt x="101" y="672"/>
                  </a:lnTo>
                  <a:lnTo>
                    <a:pt x="102" y="672"/>
                  </a:lnTo>
                  <a:lnTo>
                    <a:pt x="102" y="671"/>
                  </a:lnTo>
                  <a:lnTo>
                    <a:pt x="101" y="671"/>
                  </a:lnTo>
                  <a:lnTo>
                    <a:pt x="101" y="670"/>
                  </a:lnTo>
                  <a:lnTo>
                    <a:pt x="101" y="668"/>
                  </a:lnTo>
                  <a:lnTo>
                    <a:pt x="100" y="668"/>
                  </a:lnTo>
                  <a:lnTo>
                    <a:pt x="100" y="667"/>
                  </a:lnTo>
                  <a:lnTo>
                    <a:pt x="101" y="667"/>
                  </a:lnTo>
                  <a:lnTo>
                    <a:pt x="100" y="666"/>
                  </a:lnTo>
                  <a:lnTo>
                    <a:pt x="100" y="665"/>
                  </a:lnTo>
                  <a:lnTo>
                    <a:pt x="99" y="663"/>
                  </a:lnTo>
                  <a:lnTo>
                    <a:pt x="99" y="662"/>
                  </a:lnTo>
                  <a:lnTo>
                    <a:pt x="99" y="661"/>
                  </a:lnTo>
                  <a:lnTo>
                    <a:pt x="99" y="660"/>
                  </a:lnTo>
                  <a:lnTo>
                    <a:pt x="99" y="658"/>
                  </a:lnTo>
                  <a:lnTo>
                    <a:pt x="97" y="658"/>
                  </a:lnTo>
                  <a:lnTo>
                    <a:pt x="97" y="657"/>
                  </a:lnTo>
                  <a:lnTo>
                    <a:pt x="97" y="656"/>
                  </a:lnTo>
                  <a:lnTo>
                    <a:pt x="96" y="655"/>
                  </a:lnTo>
                  <a:lnTo>
                    <a:pt x="96" y="653"/>
                  </a:lnTo>
                  <a:lnTo>
                    <a:pt x="95" y="653"/>
                  </a:lnTo>
                  <a:lnTo>
                    <a:pt x="94" y="652"/>
                  </a:lnTo>
                  <a:lnTo>
                    <a:pt x="92" y="651"/>
                  </a:lnTo>
                  <a:lnTo>
                    <a:pt x="91" y="650"/>
                  </a:lnTo>
                  <a:lnTo>
                    <a:pt x="90" y="648"/>
                  </a:lnTo>
                  <a:lnTo>
                    <a:pt x="89" y="648"/>
                  </a:lnTo>
                  <a:lnTo>
                    <a:pt x="87" y="647"/>
                  </a:lnTo>
                  <a:lnTo>
                    <a:pt x="86" y="647"/>
                  </a:lnTo>
                  <a:lnTo>
                    <a:pt x="86" y="646"/>
                  </a:lnTo>
                  <a:lnTo>
                    <a:pt x="85" y="646"/>
                  </a:lnTo>
                  <a:lnTo>
                    <a:pt x="85" y="645"/>
                  </a:lnTo>
                  <a:lnTo>
                    <a:pt x="86" y="643"/>
                  </a:lnTo>
                  <a:lnTo>
                    <a:pt x="87" y="643"/>
                  </a:lnTo>
                  <a:lnTo>
                    <a:pt x="89" y="642"/>
                  </a:lnTo>
                  <a:lnTo>
                    <a:pt x="89" y="641"/>
                  </a:lnTo>
                  <a:lnTo>
                    <a:pt x="90" y="641"/>
                  </a:lnTo>
                  <a:lnTo>
                    <a:pt x="91" y="640"/>
                  </a:lnTo>
                  <a:lnTo>
                    <a:pt x="86" y="640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5"/>
                  </a:lnTo>
                  <a:lnTo>
                    <a:pt x="84" y="632"/>
                  </a:lnTo>
                  <a:lnTo>
                    <a:pt x="84" y="631"/>
                  </a:lnTo>
                  <a:lnTo>
                    <a:pt x="84" y="630"/>
                  </a:lnTo>
                  <a:lnTo>
                    <a:pt x="82" y="628"/>
                  </a:lnTo>
                  <a:lnTo>
                    <a:pt x="82" y="627"/>
                  </a:lnTo>
                  <a:lnTo>
                    <a:pt x="81" y="626"/>
                  </a:lnTo>
                  <a:lnTo>
                    <a:pt x="81" y="625"/>
                  </a:lnTo>
                  <a:lnTo>
                    <a:pt x="80" y="623"/>
                  </a:lnTo>
                  <a:lnTo>
                    <a:pt x="79" y="623"/>
                  </a:lnTo>
                  <a:lnTo>
                    <a:pt x="77" y="623"/>
                  </a:lnTo>
                  <a:lnTo>
                    <a:pt x="76" y="622"/>
                  </a:lnTo>
                  <a:lnTo>
                    <a:pt x="75" y="621"/>
                  </a:lnTo>
                  <a:lnTo>
                    <a:pt x="75" y="620"/>
                  </a:lnTo>
                  <a:lnTo>
                    <a:pt x="74" y="618"/>
                  </a:lnTo>
                  <a:lnTo>
                    <a:pt x="74" y="617"/>
                  </a:lnTo>
                  <a:lnTo>
                    <a:pt x="74" y="616"/>
                  </a:lnTo>
                  <a:lnTo>
                    <a:pt x="74" y="615"/>
                  </a:lnTo>
                  <a:lnTo>
                    <a:pt x="74" y="613"/>
                  </a:lnTo>
                  <a:lnTo>
                    <a:pt x="72" y="612"/>
                  </a:lnTo>
                  <a:lnTo>
                    <a:pt x="71" y="611"/>
                  </a:lnTo>
                  <a:lnTo>
                    <a:pt x="71" y="610"/>
                  </a:lnTo>
                  <a:lnTo>
                    <a:pt x="70" y="608"/>
                  </a:lnTo>
                  <a:lnTo>
                    <a:pt x="69" y="607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3"/>
                  </a:lnTo>
                  <a:lnTo>
                    <a:pt x="70" y="602"/>
                  </a:lnTo>
                  <a:lnTo>
                    <a:pt x="69" y="601"/>
                  </a:lnTo>
                  <a:lnTo>
                    <a:pt x="67" y="600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5" y="597"/>
                  </a:lnTo>
                  <a:lnTo>
                    <a:pt x="65" y="596"/>
                  </a:lnTo>
                  <a:lnTo>
                    <a:pt x="65" y="595"/>
                  </a:lnTo>
                  <a:lnTo>
                    <a:pt x="65" y="593"/>
                  </a:lnTo>
                  <a:lnTo>
                    <a:pt x="65" y="592"/>
                  </a:lnTo>
                  <a:lnTo>
                    <a:pt x="64" y="591"/>
                  </a:lnTo>
                  <a:lnTo>
                    <a:pt x="64" y="590"/>
                  </a:lnTo>
                  <a:lnTo>
                    <a:pt x="62" y="588"/>
                  </a:lnTo>
                  <a:lnTo>
                    <a:pt x="62" y="587"/>
                  </a:lnTo>
                  <a:lnTo>
                    <a:pt x="61" y="586"/>
                  </a:lnTo>
                  <a:lnTo>
                    <a:pt x="60" y="585"/>
                  </a:lnTo>
                  <a:lnTo>
                    <a:pt x="60" y="583"/>
                  </a:lnTo>
                  <a:lnTo>
                    <a:pt x="58" y="582"/>
                  </a:lnTo>
                  <a:lnTo>
                    <a:pt x="57" y="581"/>
                  </a:lnTo>
                  <a:lnTo>
                    <a:pt x="57" y="580"/>
                  </a:lnTo>
                  <a:lnTo>
                    <a:pt x="56" y="578"/>
                  </a:lnTo>
                  <a:lnTo>
                    <a:pt x="55" y="577"/>
                  </a:lnTo>
                  <a:lnTo>
                    <a:pt x="55" y="576"/>
                  </a:lnTo>
                  <a:lnTo>
                    <a:pt x="53" y="576"/>
                  </a:lnTo>
                  <a:lnTo>
                    <a:pt x="52" y="575"/>
                  </a:lnTo>
                  <a:lnTo>
                    <a:pt x="51" y="573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7" y="572"/>
                  </a:lnTo>
                  <a:lnTo>
                    <a:pt x="47" y="571"/>
                  </a:lnTo>
                  <a:lnTo>
                    <a:pt x="47" y="570"/>
                  </a:lnTo>
                  <a:lnTo>
                    <a:pt x="47" y="568"/>
                  </a:lnTo>
                  <a:lnTo>
                    <a:pt x="46" y="567"/>
                  </a:lnTo>
                  <a:lnTo>
                    <a:pt x="45" y="566"/>
                  </a:lnTo>
                  <a:lnTo>
                    <a:pt x="45" y="565"/>
                  </a:lnTo>
                  <a:lnTo>
                    <a:pt x="46" y="563"/>
                  </a:lnTo>
                  <a:lnTo>
                    <a:pt x="46" y="562"/>
                  </a:lnTo>
                  <a:lnTo>
                    <a:pt x="45" y="561"/>
                  </a:lnTo>
                  <a:lnTo>
                    <a:pt x="43" y="561"/>
                  </a:lnTo>
                  <a:lnTo>
                    <a:pt x="42" y="560"/>
                  </a:lnTo>
                  <a:lnTo>
                    <a:pt x="42" y="557"/>
                  </a:lnTo>
                  <a:lnTo>
                    <a:pt x="41" y="557"/>
                  </a:lnTo>
                  <a:lnTo>
                    <a:pt x="41" y="555"/>
                  </a:lnTo>
                  <a:lnTo>
                    <a:pt x="40" y="553"/>
                  </a:lnTo>
                  <a:lnTo>
                    <a:pt x="38" y="552"/>
                  </a:lnTo>
                  <a:lnTo>
                    <a:pt x="38" y="551"/>
                  </a:lnTo>
                  <a:lnTo>
                    <a:pt x="38" y="550"/>
                  </a:lnTo>
                  <a:lnTo>
                    <a:pt x="37" y="548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6" y="545"/>
                  </a:lnTo>
                  <a:lnTo>
                    <a:pt x="35" y="543"/>
                  </a:lnTo>
                  <a:lnTo>
                    <a:pt x="33" y="543"/>
                  </a:lnTo>
                  <a:lnTo>
                    <a:pt x="32" y="545"/>
                  </a:lnTo>
                  <a:lnTo>
                    <a:pt x="28" y="543"/>
                  </a:lnTo>
                  <a:lnTo>
                    <a:pt x="28" y="542"/>
                  </a:lnTo>
                  <a:lnTo>
                    <a:pt x="27" y="541"/>
                  </a:lnTo>
                  <a:lnTo>
                    <a:pt x="26" y="538"/>
                  </a:lnTo>
                  <a:lnTo>
                    <a:pt x="25" y="538"/>
                  </a:lnTo>
                  <a:lnTo>
                    <a:pt x="25" y="537"/>
                  </a:lnTo>
                  <a:lnTo>
                    <a:pt x="25" y="536"/>
                  </a:lnTo>
                  <a:lnTo>
                    <a:pt x="25" y="535"/>
                  </a:lnTo>
                  <a:lnTo>
                    <a:pt x="25" y="533"/>
                  </a:lnTo>
                  <a:lnTo>
                    <a:pt x="25" y="531"/>
                  </a:lnTo>
                  <a:lnTo>
                    <a:pt x="26" y="530"/>
                  </a:lnTo>
                  <a:lnTo>
                    <a:pt x="27" y="528"/>
                  </a:lnTo>
                  <a:lnTo>
                    <a:pt x="27" y="526"/>
                  </a:lnTo>
                  <a:lnTo>
                    <a:pt x="25" y="525"/>
                  </a:lnTo>
                  <a:lnTo>
                    <a:pt x="23" y="525"/>
                  </a:lnTo>
                  <a:lnTo>
                    <a:pt x="22" y="525"/>
                  </a:lnTo>
                  <a:lnTo>
                    <a:pt x="21" y="525"/>
                  </a:lnTo>
                  <a:lnTo>
                    <a:pt x="20" y="526"/>
                  </a:lnTo>
                  <a:lnTo>
                    <a:pt x="18" y="526"/>
                  </a:lnTo>
                  <a:lnTo>
                    <a:pt x="17" y="526"/>
                  </a:lnTo>
                  <a:lnTo>
                    <a:pt x="16" y="526"/>
                  </a:lnTo>
                  <a:lnTo>
                    <a:pt x="15" y="526"/>
                  </a:lnTo>
                  <a:lnTo>
                    <a:pt x="13" y="526"/>
                  </a:lnTo>
                  <a:lnTo>
                    <a:pt x="12" y="526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0" y="525"/>
                  </a:lnTo>
                  <a:lnTo>
                    <a:pt x="11" y="520"/>
                  </a:lnTo>
                  <a:lnTo>
                    <a:pt x="12" y="513"/>
                  </a:lnTo>
                  <a:lnTo>
                    <a:pt x="8" y="507"/>
                  </a:lnTo>
                  <a:lnTo>
                    <a:pt x="6" y="502"/>
                  </a:lnTo>
                  <a:lnTo>
                    <a:pt x="0" y="495"/>
                  </a:lnTo>
                  <a:lnTo>
                    <a:pt x="3" y="493"/>
                  </a:lnTo>
                  <a:lnTo>
                    <a:pt x="10" y="489"/>
                  </a:lnTo>
                  <a:lnTo>
                    <a:pt x="15" y="484"/>
                  </a:lnTo>
                  <a:lnTo>
                    <a:pt x="17" y="477"/>
                  </a:lnTo>
                  <a:lnTo>
                    <a:pt x="18" y="469"/>
                  </a:lnTo>
                  <a:lnTo>
                    <a:pt x="22" y="463"/>
                  </a:lnTo>
                  <a:lnTo>
                    <a:pt x="30" y="459"/>
                  </a:lnTo>
                  <a:lnTo>
                    <a:pt x="38" y="458"/>
                  </a:lnTo>
                  <a:lnTo>
                    <a:pt x="48" y="458"/>
                  </a:lnTo>
                  <a:lnTo>
                    <a:pt x="57" y="459"/>
                  </a:lnTo>
                  <a:lnTo>
                    <a:pt x="65" y="462"/>
                  </a:lnTo>
                  <a:lnTo>
                    <a:pt x="74" y="463"/>
                  </a:lnTo>
                  <a:lnTo>
                    <a:pt x="84" y="463"/>
                  </a:lnTo>
                  <a:lnTo>
                    <a:pt x="90" y="461"/>
                  </a:lnTo>
                  <a:lnTo>
                    <a:pt x="94" y="454"/>
                  </a:lnTo>
                  <a:lnTo>
                    <a:pt x="96" y="447"/>
                  </a:lnTo>
                  <a:lnTo>
                    <a:pt x="97" y="438"/>
                  </a:lnTo>
                  <a:lnTo>
                    <a:pt x="102" y="433"/>
                  </a:lnTo>
                  <a:lnTo>
                    <a:pt x="109" y="429"/>
                  </a:lnTo>
                  <a:lnTo>
                    <a:pt x="116" y="427"/>
                  </a:lnTo>
                  <a:lnTo>
                    <a:pt x="125" y="424"/>
                  </a:lnTo>
                  <a:lnTo>
                    <a:pt x="132" y="422"/>
                  </a:lnTo>
                  <a:lnTo>
                    <a:pt x="139" y="418"/>
                  </a:lnTo>
                  <a:lnTo>
                    <a:pt x="141" y="409"/>
                  </a:lnTo>
                  <a:lnTo>
                    <a:pt x="140" y="401"/>
                  </a:lnTo>
                  <a:lnTo>
                    <a:pt x="139" y="391"/>
                  </a:lnTo>
                  <a:lnTo>
                    <a:pt x="140" y="382"/>
                  </a:lnTo>
                  <a:lnTo>
                    <a:pt x="144" y="376"/>
                  </a:lnTo>
                  <a:lnTo>
                    <a:pt x="149" y="371"/>
                  </a:lnTo>
                  <a:lnTo>
                    <a:pt x="152" y="364"/>
                  </a:lnTo>
                  <a:lnTo>
                    <a:pt x="155" y="357"/>
                  </a:lnTo>
                  <a:lnTo>
                    <a:pt x="155" y="347"/>
                  </a:lnTo>
                  <a:lnTo>
                    <a:pt x="154" y="337"/>
                  </a:lnTo>
                  <a:lnTo>
                    <a:pt x="155" y="329"/>
                  </a:lnTo>
                  <a:lnTo>
                    <a:pt x="159" y="323"/>
                  </a:lnTo>
                  <a:lnTo>
                    <a:pt x="165" y="319"/>
                  </a:lnTo>
                  <a:lnTo>
                    <a:pt x="172" y="316"/>
                  </a:lnTo>
                  <a:lnTo>
                    <a:pt x="179" y="313"/>
                  </a:lnTo>
                  <a:lnTo>
                    <a:pt x="187" y="311"/>
                  </a:lnTo>
                  <a:lnTo>
                    <a:pt x="196" y="309"/>
                  </a:lnTo>
                  <a:lnTo>
                    <a:pt x="205" y="311"/>
                  </a:lnTo>
                  <a:lnTo>
                    <a:pt x="214" y="311"/>
                  </a:lnTo>
                  <a:lnTo>
                    <a:pt x="224" y="311"/>
                  </a:lnTo>
                  <a:lnTo>
                    <a:pt x="229" y="306"/>
                  </a:lnTo>
                  <a:lnTo>
                    <a:pt x="232" y="299"/>
                  </a:lnTo>
                  <a:lnTo>
                    <a:pt x="235" y="292"/>
                  </a:lnTo>
                  <a:lnTo>
                    <a:pt x="240" y="287"/>
                  </a:lnTo>
                  <a:lnTo>
                    <a:pt x="246" y="283"/>
                  </a:lnTo>
                  <a:lnTo>
                    <a:pt x="251" y="277"/>
                  </a:lnTo>
                  <a:lnTo>
                    <a:pt x="254" y="270"/>
                  </a:lnTo>
                  <a:lnTo>
                    <a:pt x="256" y="263"/>
                  </a:lnTo>
                  <a:lnTo>
                    <a:pt x="259" y="257"/>
                  </a:lnTo>
                  <a:lnTo>
                    <a:pt x="264" y="252"/>
                  </a:lnTo>
                  <a:lnTo>
                    <a:pt x="271" y="248"/>
                  </a:lnTo>
                  <a:lnTo>
                    <a:pt x="279" y="245"/>
                  </a:lnTo>
                  <a:lnTo>
                    <a:pt x="285" y="242"/>
                  </a:lnTo>
                  <a:lnTo>
                    <a:pt x="293" y="239"/>
                  </a:lnTo>
                  <a:lnTo>
                    <a:pt x="298" y="234"/>
                  </a:lnTo>
                  <a:lnTo>
                    <a:pt x="303" y="229"/>
                  </a:lnTo>
                  <a:lnTo>
                    <a:pt x="306" y="223"/>
                  </a:lnTo>
                  <a:lnTo>
                    <a:pt x="309" y="215"/>
                  </a:lnTo>
                  <a:lnTo>
                    <a:pt x="311" y="208"/>
                  </a:lnTo>
                  <a:lnTo>
                    <a:pt x="315" y="202"/>
                  </a:lnTo>
                  <a:lnTo>
                    <a:pt x="320" y="197"/>
                  </a:lnTo>
                  <a:lnTo>
                    <a:pt x="325" y="192"/>
                  </a:lnTo>
                  <a:lnTo>
                    <a:pt x="328" y="184"/>
                  </a:lnTo>
                  <a:lnTo>
                    <a:pt x="329" y="175"/>
                  </a:lnTo>
                  <a:lnTo>
                    <a:pt x="331" y="168"/>
                  </a:lnTo>
                  <a:lnTo>
                    <a:pt x="333" y="160"/>
                  </a:lnTo>
                  <a:lnTo>
                    <a:pt x="335" y="152"/>
                  </a:lnTo>
                  <a:lnTo>
                    <a:pt x="338" y="144"/>
                  </a:lnTo>
                  <a:lnTo>
                    <a:pt x="341" y="138"/>
                  </a:lnTo>
                  <a:lnTo>
                    <a:pt x="346" y="133"/>
                  </a:lnTo>
                  <a:lnTo>
                    <a:pt x="350" y="132"/>
                  </a:lnTo>
                  <a:lnTo>
                    <a:pt x="353" y="129"/>
                  </a:lnTo>
                  <a:lnTo>
                    <a:pt x="360" y="127"/>
                  </a:lnTo>
                  <a:lnTo>
                    <a:pt x="368" y="124"/>
                  </a:lnTo>
                  <a:lnTo>
                    <a:pt x="375" y="120"/>
                  </a:lnTo>
                  <a:lnTo>
                    <a:pt x="381" y="118"/>
                  </a:lnTo>
                  <a:lnTo>
                    <a:pt x="389" y="115"/>
                  </a:lnTo>
                  <a:lnTo>
                    <a:pt x="394" y="110"/>
                  </a:lnTo>
                  <a:lnTo>
                    <a:pt x="395" y="103"/>
                  </a:lnTo>
                  <a:lnTo>
                    <a:pt x="394" y="94"/>
                  </a:lnTo>
                  <a:lnTo>
                    <a:pt x="393" y="85"/>
                  </a:lnTo>
                  <a:lnTo>
                    <a:pt x="393" y="75"/>
                  </a:lnTo>
                  <a:lnTo>
                    <a:pt x="394" y="66"/>
                  </a:lnTo>
                  <a:lnTo>
                    <a:pt x="396" y="59"/>
                  </a:lnTo>
                  <a:lnTo>
                    <a:pt x="399" y="53"/>
                  </a:lnTo>
                  <a:lnTo>
                    <a:pt x="404" y="46"/>
                  </a:lnTo>
                  <a:lnTo>
                    <a:pt x="404" y="38"/>
                  </a:lnTo>
                  <a:lnTo>
                    <a:pt x="405" y="28"/>
                  </a:lnTo>
                  <a:lnTo>
                    <a:pt x="406" y="20"/>
                  </a:lnTo>
                  <a:lnTo>
                    <a:pt x="410" y="14"/>
                  </a:lnTo>
                  <a:lnTo>
                    <a:pt x="415" y="9"/>
                  </a:lnTo>
                  <a:lnTo>
                    <a:pt x="423" y="6"/>
                  </a:lnTo>
                  <a:lnTo>
                    <a:pt x="433" y="5"/>
                  </a:lnTo>
                  <a:lnTo>
                    <a:pt x="441" y="6"/>
                  </a:lnTo>
                  <a:lnTo>
                    <a:pt x="450" y="9"/>
                  </a:lnTo>
                  <a:lnTo>
                    <a:pt x="458" y="10"/>
                  </a:lnTo>
                  <a:lnTo>
                    <a:pt x="465" y="13"/>
                  </a:lnTo>
                  <a:lnTo>
                    <a:pt x="471" y="16"/>
                  </a:lnTo>
                  <a:lnTo>
                    <a:pt x="481" y="16"/>
                  </a:lnTo>
                  <a:lnTo>
                    <a:pt x="489" y="19"/>
                  </a:lnTo>
                  <a:lnTo>
                    <a:pt x="498" y="19"/>
                  </a:lnTo>
                  <a:lnTo>
                    <a:pt x="506" y="20"/>
                  </a:lnTo>
                  <a:lnTo>
                    <a:pt x="517" y="19"/>
                  </a:lnTo>
                  <a:lnTo>
                    <a:pt x="523" y="16"/>
                  </a:lnTo>
                  <a:lnTo>
                    <a:pt x="528" y="10"/>
                  </a:lnTo>
                  <a:lnTo>
                    <a:pt x="532" y="5"/>
                  </a:lnTo>
                  <a:lnTo>
                    <a:pt x="537" y="0"/>
                  </a:lnTo>
                  <a:lnTo>
                    <a:pt x="545" y="1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2252" y="1526"/>
              <a:ext cx="1211" cy="866"/>
            </a:xfrm>
            <a:custGeom>
              <a:avLst/>
              <a:gdLst/>
              <a:ahLst/>
              <a:cxnLst>
                <a:cxn ang="0">
                  <a:pos x="956" y="164"/>
                </a:cxn>
                <a:cxn ang="0">
                  <a:pos x="985" y="212"/>
                </a:cxn>
                <a:cxn ang="0">
                  <a:pos x="1004" y="259"/>
                </a:cxn>
                <a:cxn ang="0">
                  <a:pos x="1012" y="292"/>
                </a:cxn>
                <a:cxn ang="0">
                  <a:pos x="1034" y="293"/>
                </a:cxn>
                <a:cxn ang="0">
                  <a:pos x="1070" y="298"/>
                </a:cxn>
                <a:cxn ang="0">
                  <a:pos x="1045" y="324"/>
                </a:cxn>
                <a:cxn ang="0">
                  <a:pos x="1055" y="366"/>
                </a:cxn>
                <a:cxn ang="0">
                  <a:pos x="1068" y="407"/>
                </a:cxn>
                <a:cxn ang="0">
                  <a:pos x="1089" y="444"/>
                </a:cxn>
                <a:cxn ang="0">
                  <a:pos x="1115" y="464"/>
                </a:cxn>
                <a:cxn ang="0">
                  <a:pos x="1138" y="499"/>
                </a:cxn>
                <a:cxn ang="0">
                  <a:pos x="1175" y="540"/>
                </a:cxn>
                <a:cxn ang="0">
                  <a:pos x="1169" y="586"/>
                </a:cxn>
                <a:cxn ang="0">
                  <a:pos x="1179" y="643"/>
                </a:cxn>
                <a:cxn ang="0">
                  <a:pos x="1204" y="692"/>
                </a:cxn>
                <a:cxn ang="0">
                  <a:pos x="1204" y="732"/>
                </a:cxn>
                <a:cxn ang="0">
                  <a:pos x="1183" y="755"/>
                </a:cxn>
                <a:cxn ang="0">
                  <a:pos x="1142" y="767"/>
                </a:cxn>
                <a:cxn ang="0">
                  <a:pos x="1103" y="744"/>
                </a:cxn>
                <a:cxn ang="0">
                  <a:pos x="1069" y="708"/>
                </a:cxn>
                <a:cxn ang="0">
                  <a:pos x="1023" y="693"/>
                </a:cxn>
                <a:cxn ang="0">
                  <a:pos x="998" y="690"/>
                </a:cxn>
                <a:cxn ang="0">
                  <a:pos x="982" y="731"/>
                </a:cxn>
                <a:cxn ang="0">
                  <a:pos x="945" y="734"/>
                </a:cxn>
                <a:cxn ang="0">
                  <a:pos x="899" y="746"/>
                </a:cxn>
                <a:cxn ang="0">
                  <a:pos x="876" y="780"/>
                </a:cxn>
                <a:cxn ang="0">
                  <a:pos x="843" y="782"/>
                </a:cxn>
                <a:cxn ang="0">
                  <a:pos x="819" y="760"/>
                </a:cxn>
                <a:cxn ang="0">
                  <a:pos x="793" y="797"/>
                </a:cxn>
                <a:cxn ang="0">
                  <a:pos x="779" y="836"/>
                </a:cxn>
                <a:cxn ang="0">
                  <a:pos x="779" y="866"/>
                </a:cxn>
                <a:cxn ang="0">
                  <a:pos x="758" y="859"/>
                </a:cxn>
                <a:cxn ang="0">
                  <a:pos x="744" y="839"/>
                </a:cxn>
                <a:cxn ang="0">
                  <a:pos x="721" y="816"/>
                </a:cxn>
                <a:cxn ang="0">
                  <a:pos x="697" y="801"/>
                </a:cxn>
                <a:cxn ang="0">
                  <a:pos x="685" y="792"/>
                </a:cxn>
                <a:cxn ang="0">
                  <a:pos x="647" y="791"/>
                </a:cxn>
                <a:cxn ang="0">
                  <a:pos x="611" y="795"/>
                </a:cxn>
                <a:cxn ang="0">
                  <a:pos x="581" y="791"/>
                </a:cxn>
                <a:cxn ang="0">
                  <a:pos x="541" y="781"/>
                </a:cxn>
                <a:cxn ang="0">
                  <a:pos x="512" y="767"/>
                </a:cxn>
                <a:cxn ang="0">
                  <a:pos x="500" y="735"/>
                </a:cxn>
                <a:cxn ang="0">
                  <a:pos x="470" y="706"/>
                </a:cxn>
                <a:cxn ang="0">
                  <a:pos x="452" y="668"/>
                </a:cxn>
                <a:cxn ang="0">
                  <a:pos x="438" y="632"/>
                </a:cxn>
                <a:cxn ang="0">
                  <a:pos x="392" y="637"/>
                </a:cxn>
                <a:cxn ang="0">
                  <a:pos x="350" y="603"/>
                </a:cxn>
                <a:cxn ang="0">
                  <a:pos x="298" y="605"/>
                </a:cxn>
                <a:cxn ang="0">
                  <a:pos x="274" y="580"/>
                </a:cxn>
                <a:cxn ang="0">
                  <a:pos x="277" y="540"/>
                </a:cxn>
                <a:cxn ang="0">
                  <a:pos x="276" y="491"/>
                </a:cxn>
                <a:cxn ang="0">
                  <a:pos x="272" y="451"/>
                </a:cxn>
                <a:cxn ang="0">
                  <a:pos x="277" y="401"/>
                </a:cxn>
                <a:cxn ang="0">
                  <a:pos x="236" y="393"/>
                </a:cxn>
                <a:cxn ang="0">
                  <a:pos x="194" y="392"/>
                </a:cxn>
                <a:cxn ang="0">
                  <a:pos x="158" y="376"/>
                </a:cxn>
                <a:cxn ang="0">
                  <a:pos x="124" y="368"/>
                </a:cxn>
                <a:cxn ang="0">
                  <a:pos x="57" y="354"/>
                </a:cxn>
                <a:cxn ang="0">
                  <a:pos x="23" y="305"/>
                </a:cxn>
                <a:cxn ang="0">
                  <a:pos x="327" y="93"/>
                </a:cxn>
                <a:cxn ang="0">
                  <a:pos x="566" y="0"/>
                </a:cxn>
                <a:cxn ang="0">
                  <a:pos x="732" y="217"/>
                </a:cxn>
              </a:cxnLst>
              <a:rect l="0" t="0" r="r" b="b"/>
              <a:pathLst>
                <a:path w="1211" h="866">
                  <a:moveTo>
                    <a:pt x="918" y="107"/>
                  </a:moveTo>
                  <a:lnTo>
                    <a:pt x="924" y="114"/>
                  </a:lnTo>
                  <a:lnTo>
                    <a:pt x="926" y="119"/>
                  </a:lnTo>
                  <a:lnTo>
                    <a:pt x="930" y="125"/>
                  </a:lnTo>
                  <a:lnTo>
                    <a:pt x="929" y="132"/>
                  </a:lnTo>
                  <a:lnTo>
                    <a:pt x="928" y="137"/>
                  </a:lnTo>
                  <a:lnTo>
                    <a:pt x="929" y="137"/>
                  </a:lnTo>
                  <a:lnTo>
                    <a:pt x="929" y="138"/>
                  </a:lnTo>
                  <a:lnTo>
                    <a:pt x="930" y="138"/>
                  </a:lnTo>
                  <a:lnTo>
                    <a:pt x="931" y="138"/>
                  </a:lnTo>
                  <a:lnTo>
                    <a:pt x="933" y="138"/>
                  </a:lnTo>
                  <a:lnTo>
                    <a:pt x="934" y="138"/>
                  </a:lnTo>
                  <a:lnTo>
                    <a:pt x="935" y="138"/>
                  </a:lnTo>
                  <a:lnTo>
                    <a:pt x="936" y="138"/>
                  </a:lnTo>
                  <a:lnTo>
                    <a:pt x="938" y="138"/>
                  </a:lnTo>
                  <a:lnTo>
                    <a:pt x="939" y="137"/>
                  </a:lnTo>
                  <a:lnTo>
                    <a:pt x="940" y="137"/>
                  </a:lnTo>
                  <a:lnTo>
                    <a:pt x="941" y="137"/>
                  </a:lnTo>
                  <a:lnTo>
                    <a:pt x="943" y="137"/>
                  </a:lnTo>
                  <a:lnTo>
                    <a:pt x="945" y="138"/>
                  </a:lnTo>
                  <a:lnTo>
                    <a:pt x="945" y="140"/>
                  </a:lnTo>
                  <a:lnTo>
                    <a:pt x="944" y="142"/>
                  </a:lnTo>
                  <a:lnTo>
                    <a:pt x="943" y="143"/>
                  </a:lnTo>
                  <a:lnTo>
                    <a:pt x="943" y="145"/>
                  </a:lnTo>
                  <a:lnTo>
                    <a:pt x="943" y="147"/>
                  </a:lnTo>
                  <a:lnTo>
                    <a:pt x="943" y="148"/>
                  </a:lnTo>
                  <a:lnTo>
                    <a:pt x="943" y="149"/>
                  </a:lnTo>
                  <a:lnTo>
                    <a:pt x="943" y="150"/>
                  </a:lnTo>
                  <a:lnTo>
                    <a:pt x="944" y="150"/>
                  </a:lnTo>
                  <a:lnTo>
                    <a:pt x="945" y="153"/>
                  </a:lnTo>
                  <a:lnTo>
                    <a:pt x="946" y="154"/>
                  </a:lnTo>
                  <a:lnTo>
                    <a:pt x="946" y="155"/>
                  </a:lnTo>
                  <a:lnTo>
                    <a:pt x="950" y="157"/>
                  </a:lnTo>
                  <a:lnTo>
                    <a:pt x="951" y="155"/>
                  </a:lnTo>
                  <a:lnTo>
                    <a:pt x="953" y="155"/>
                  </a:lnTo>
                  <a:lnTo>
                    <a:pt x="954" y="157"/>
                  </a:lnTo>
                  <a:lnTo>
                    <a:pt x="954" y="158"/>
                  </a:lnTo>
                  <a:lnTo>
                    <a:pt x="955" y="159"/>
                  </a:lnTo>
                  <a:lnTo>
                    <a:pt x="955" y="160"/>
                  </a:lnTo>
                  <a:lnTo>
                    <a:pt x="956" y="162"/>
                  </a:lnTo>
                  <a:lnTo>
                    <a:pt x="956" y="163"/>
                  </a:lnTo>
                  <a:lnTo>
                    <a:pt x="956" y="164"/>
                  </a:lnTo>
                  <a:lnTo>
                    <a:pt x="958" y="165"/>
                  </a:lnTo>
                  <a:lnTo>
                    <a:pt x="959" y="167"/>
                  </a:lnTo>
                  <a:lnTo>
                    <a:pt x="959" y="169"/>
                  </a:lnTo>
                  <a:lnTo>
                    <a:pt x="960" y="169"/>
                  </a:lnTo>
                  <a:lnTo>
                    <a:pt x="960" y="172"/>
                  </a:lnTo>
                  <a:lnTo>
                    <a:pt x="961" y="173"/>
                  </a:lnTo>
                  <a:lnTo>
                    <a:pt x="963" y="173"/>
                  </a:lnTo>
                  <a:lnTo>
                    <a:pt x="964" y="174"/>
                  </a:lnTo>
                  <a:lnTo>
                    <a:pt x="964" y="175"/>
                  </a:lnTo>
                  <a:lnTo>
                    <a:pt x="963" y="177"/>
                  </a:lnTo>
                  <a:lnTo>
                    <a:pt x="963" y="178"/>
                  </a:lnTo>
                  <a:lnTo>
                    <a:pt x="964" y="179"/>
                  </a:lnTo>
                  <a:lnTo>
                    <a:pt x="965" y="180"/>
                  </a:lnTo>
                  <a:lnTo>
                    <a:pt x="965" y="182"/>
                  </a:lnTo>
                  <a:lnTo>
                    <a:pt x="965" y="183"/>
                  </a:lnTo>
                  <a:lnTo>
                    <a:pt x="965" y="184"/>
                  </a:lnTo>
                  <a:lnTo>
                    <a:pt x="966" y="185"/>
                  </a:lnTo>
                  <a:lnTo>
                    <a:pt x="968" y="185"/>
                  </a:lnTo>
                  <a:lnTo>
                    <a:pt x="969" y="185"/>
                  </a:lnTo>
                  <a:lnTo>
                    <a:pt x="970" y="187"/>
                  </a:lnTo>
                  <a:lnTo>
                    <a:pt x="971" y="188"/>
                  </a:lnTo>
                  <a:lnTo>
                    <a:pt x="973" y="188"/>
                  </a:lnTo>
                  <a:lnTo>
                    <a:pt x="973" y="189"/>
                  </a:lnTo>
                  <a:lnTo>
                    <a:pt x="974" y="190"/>
                  </a:lnTo>
                  <a:lnTo>
                    <a:pt x="975" y="192"/>
                  </a:lnTo>
                  <a:lnTo>
                    <a:pt x="975" y="193"/>
                  </a:lnTo>
                  <a:lnTo>
                    <a:pt x="976" y="194"/>
                  </a:lnTo>
                  <a:lnTo>
                    <a:pt x="978" y="195"/>
                  </a:lnTo>
                  <a:lnTo>
                    <a:pt x="978" y="197"/>
                  </a:lnTo>
                  <a:lnTo>
                    <a:pt x="979" y="198"/>
                  </a:lnTo>
                  <a:lnTo>
                    <a:pt x="980" y="199"/>
                  </a:lnTo>
                  <a:lnTo>
                    <a:pt x="980" y="200"/>
                  </a:lnTo>
                  <a:lnTo>
                    <a:pt x="982" y="202"/>
                  </a:lnTo>
                  <a:lnTo>
                    <a:pt x="982" y="203"/>
                  </a:lnTo>
                  <a:lnTo>
                    <a:pt x="983" y="204"/>
                  </a:lnTo>
                  <a:lnTo>
                    <a:pt x="983" y="205"/>
                  </a:lnTo>
                  <a:lnTo>
                    <a:pt x="983" y="207"/>
                  </a:lnTo>
                  <a:lnTo>
                    <a:pt x="983" y="208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10"/>
                  </a:lnTo>
                  <a:lnTo>
                    <a:pt x="985" y="212"/>
                  </a:lnTo>
                  <a:lnTo>
                    <a:pt x="987" y="213"/>
                  </a:lnTo>
                  <a:lnTo>
                    <a:pt x="988" y="214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7" y="218"/>
                  </a:lnTo>
                  <a:lnTo>
                    <a:pt x="987" y="219"/>
                  </a:lnTo>
                  <a:lnTo>
                    <a:pt x="988" y="220"/>
                  </a:lnTo>
                  <a:lnTo>
                    <a:pt x="989" y="222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2" y="225"/>
                  </a:lnTo>
                  <a:lnTo>
                    <a:pt x="992" y="227"/>
                  </a:lnTo>
                  <a:lnTo>
                    <a:pt x="992" y="228"/>
                  </a:lnTo>
                  <a:lnTo>
                    <a:pt x="992" y="229"/>
                  </a:lnTo>
                  <a:lnTo>
                    <a:pt x="992" y="230"/>
                  </a:lnTo>
                  <a:lnTo>
                    <a:pt x="993" y="232"/>
                  </a:lnTo>
                  <a:lnTo>
                    <a:pt x="993" y="233"/>
                  </a:lnTo>
                  <a:lnTo>
                    <a:pt x="994" y="234"/>
                  </a:lnTo>
                  <a:lnTo>
                    <a:pt x="995" y="235"/>
                  </a:lnTo>
                  <a:lnTo>
                    <a:pt x="997" y="235"/>
                  </a:lnTo>
                  <a:lnTo>
                    <a:pt x="998" y="235"/>
                  </a:lnTo>
                  <a:lnTo>
                    <a:pt x="999" y="237"/>
                  </a:lnTo>
                  <a:lnTo>
                    <a:pt x="999" y="238"/>
                  </a:lnTo>
                  <a:lnTo>
                    <a:pt x="1000" y="239"/>
                  </a:lnTo>
                  <a:lnTo>
                    <a:pt x="1000" y="240"/>
                  </a:lnTo>
                  <a:lnTo>
                    <a:pt x="1002" y="242"/>
                  </a:lnTo>
                  <a:lnTo>
                    <a:pt x="1002" y="243"/>
                  </a:lnTo>
                  <a:lnTo>
                    <a:pt x="1002" y="244"/>
                  </a:lnTo>
                  <a:lnTo>
                    <a:pt x="1003" y="247"/>
                  </a:lnTo>
                  <a:lnTo>
                    <a:pt x="1003" y="248"/>
                  </a:lnTo>
                  <a:lnTo>
                    <a:pt x="1003" y="249"/>
                  </a:lnTo>
                  <a:lnTo>
                    <a:pt x="1004" y="252"/>
                  </a:lnTo>
                  <a:lnTo>
                    <a:pt x="1009" y="252"/>
                  </a:lnTo>
                  <a:lnTo>
                    <a:pt x="1008" y="253"/>
                  </a:lnTo>
                  <a:lnTo>
                    <a:pt x="1007" y="253"/>
                  </a:lnTo>
                  <a:lnTo>
                    <a:pt x="1007" y="254"/>
                  </a:lnTo>
                  <a:lnTo>
                    <a:pt x="1005" y="255"/>
                  </a:lnTo>
                  <a:lnTo>
                    <a:pt x="1004" y="255"/>
                  </a:lnTo>
                  <a:lnTo>
                    <a:pt x="1003" y="257"/>
                  </a:lnTo>
                  <a:lnTo>
                    <a:pt x="1003" y="258"/>
                  </a:lnTo>
                  <a:lnTo>
                    <a:pt x="1004" y="258"/>
                  </a:lnTo>
                  <a:lnTo>
                    <a:pt x="1004" y="259"/>
                  </a:lnTo>
                  <a:lnTo>
                    <a:pt x="1005" y="259"/>
                  </a:lnTo>
                  <a:lnTo>
                    <a:pt x="1007" y="260"/>
                  </a:lnTo>
                  <a:lnTo>
                    <a:pt x="1008" y="260"/>
                  </a:lnTo>
                  <a:lnTo>
                    <a:pt x="1009" y="262"/>
                  </a:lnTo>
                  <a:lnTo>
                    <a:pt x="1010" y="263"/>
                  </a:lnTo>
                  <a:lnTo>
                    <a:pt x="1012" y="264"/>
                  </a:lnTo>
                  <a:lnTo>
                    <a:pt x="1013" y="265"/>
                  </a:lnTo>
                  <a:lnTo>
                    <a:pt x="1014" y="265"/>
                  </a:lnTo>
                  <a:lnTo>
                    <a:pt x="1014" y="267"/>
                  </a:lnTo>
                  <a:lnTo>
                    <a:pt x="1015" y="268"/>
                  </a:lnTo>
                  <a:lnTo>
                    <a:pt x="1015" y="269"/>
                  </a:lnTo>
                  <a:lnTo>
                    <a:pt x="1015" y="270"/>
                  </a:lnTo>
                  <a:lnTo>
                    <a:pt x="1017" y="270"/>
                  </a:lnTo>
                  <a:lnTo>
                    <a:pt x="1017" y="272"/>
                  </a:lnTo>
                  <a:lnTo>
                    <a:pt x="1017" y="273"/>
                  </a:lnTo>
                  <a:lnTo>
                    <a:pt x="1017" y="274"/>
                  </a:lnTo>
                  <a:lnTo>
                    <a:pt x="1017" y="275"/>
                  </a:lnTo>
                  <a:lnTo>
                    <a:pt x="1018" y="277"/>
                  </a:lnTo>
                  <a:lnTo>
                    <a:pt x="1018" y="278"/>
                  </a:lnTo>
                  <a:lnTo>
                    <a:pt x="1019" y="279"/>
                  </a:lnTo>
                  <a:lnTo>
                    <a:pt x="1018" y="279"/>
                  </a:lnTo>
                  <a:lnTo>
                    <a:pt x="1018" y="280"/>
                  </a:lnTo>
                  <a:lnTo>
                    <a:pt x="1019" y="280"/>
                  </a:lnTo>
                  <a:lnTo>
                    <a:pt x="1019" y="282"/>
                  </a:lnTo>
                  <a:lnTo>
                    <a:pt x="1019" y="283"/>
                  </a:lnTo>
                  <a:lnTo>
                    <a:pt x="1020" y="283"/>
                  </a:lnTo>
                  <a:lnTo>
                    <a:pt x="1020" y="284"/>
                  </a:lnTo>
                  <a:lnTo>
                    <a:pt x="1019" y="284"/>
                  </a:lnTo>
                  <a:lnTo>
                    <a:pt x="1019" y="285"/>
                  </a:lnTo>
                  <a:lnTo>
                    <a:pt x="1019" y="287"/>
                  </a:lnTo>
                  <a:lnTo>
                    <a:pt x="1020" y="287"/>
                  </a:lnTo>
                  <a:lnTo>
                    <a:pt x="1020" y="288"/>
                  </a:lnTo>
                  <a:lnTo>
                    <a:pt x="1019" y="288"/>
                  </a:lnTo>
                  <a:lnTo>
                    <a:pt x="1019" y="289"/>
                  </a:lnTo>
                  <a:lnTo>
                    <a:pt x="1018" y="289"/>
                  </a:lnTo>
                  <a:lnTo>
                    <a:pt x="1018" y="290"/>
                  </a:lnTo>
                  <a:lnTo>
                    <a:pt x="1017" y="290"/>
                  </a:lnTo>
                  <a:lnTo>
                    <a:pt x="1015" y="290"/>
                  </a:lnTo>
                  <a:lnTo>
                    <a:pt x="1015" y="292"/>
                  </a:lnTo>
                  <a:lnTo>
                    <a:pt x="1014" y="292"/>
                  </a:lnTo>
                  <a:lnTo>
                    <a:pt x="1013" y="292"/>
                  </a:lnTo>
                  <a:lnTo>
                    <a:pt x="1012" y="292"/>
                  </a:lnTo>
                  <a:lnTo>
                    <a:pt x="1012" y="293"/>
                  </a:lnTo>
                  <a:lnTo>
                    <a:pt x="1010" y="293"/>
                  </a:lnTo>
                  <a:lnTo>
                    <a:pt x="1010" y="294"/>
                  </a:lnTo>
                  <a:lnTo>
                    <a:pt x="1010" y="295"/>
                  </a:lnTo>
                  <a:lnTo>
                    <a:pt x="1012" y="295"/>
                  </a:lnTo>
                  <a:lnTo>
                    <a:pt x="1012" y="297"/>
                  </a:lnTo>
                  <a:lnTo>
                    <a:pt x="1012" y="298"/>
                  </a:lnTo>
                  <a:lnTo>
                    <a:pt x="1012" y="299"/>
                  </a:lnTo>
                  <a:lnTo>
                    <a:pt x="1012" y="300"/>
                  </a:lnTo>
                  <a:lnTo>
                    <a:pt x="1010" y="300"/>
                  </a:lnTo>
                  <a:lnTo>
                    <a:pt x="1012" y="302"/>
                  </a:lnTo>
                  <a:lnTo>
                    <a:pt x="1012" y="303"/>
                  </a:lnTo>
                  <a:lnTo>
                    <a:pt x="1013" y="304"/>
                  </a:lnTo>
                  <a:lnTo>
                    <a:pt x="1014" y="304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5" y="307"/>
                  </a:lnTo>
                  <a:lnTo>
                    <a:pt x="1017" y="307"/>
                  </a:lnTo>
                  <a:lnTo>
                    <a:pt x="1018" y="307"/>
                  </a:lnTo>
                  <a:lnTo>
                    <a:pt x="1019" y="307"/>
                  </a:lnTo>
                  <a:lnTo>
                    <a:pt x="1019" y="305"/>
                  </a:lnTo>
                  <a:lnTo>
                    <a:pt x="1020" y="305"/>
                  </a:lnTo>
                  <a:lnTo>
                    <a:pt x="1022" y="304"/>
                  </a:lnTo>
                  <a:lnTo>
                    <a:pt x="1023" y="304"/>
                  </a:lnTo>
                  <a:lnTo>
                    <a:pt x="1024" y="304"/>
                  </a:lnTo>
                  <a:lnTo>
                    <a:pt x="1024" y="303"/>
                  </a:lnTo>
                  <a:lnTo>
                    <a:pt x="1024" y="302"/>
                  </a:lnTo>
                  <a:lnTo>
                    <a:pt x="1025" y="302"/>
                  </a:lnTo>
                  <a:lnTo>
                    <a:pt x="1027" y="300"/>
                  </a:lnTo>
                  <a:lnTo>
                    <a:pt x="1027" y="299"/>
                  </a:lnTo>
                  <a:lnTo>
                    <a:pt x="1027" y="298"/>
                  </a:lnTo>
                  <a:lnTo>
                    <a:pt x="1027" y="297"/>
                  </a:lnTo>
                  <a:lnTo>
                    <a:pt x="1028" y="297"/>
                  </a:lnTo>
                  <a:lnTo>
                    <a:pt x="1029" y="297"/>
                  </a:lnTo>
                  <a:lnTo>
                    <a:pt x="1029" y="295"/>
                  </a:lnTo>
                  <a:lnTo>
                    <a:pt x="1030" y="294"/>
                  </a:lnTo>
                  <a:lnTo>
                    <a:pt x="1032" y="294"/>
                  </a:lnTo>
                  <a:lnTo>
                    <a:pt x="1033" y="294"/>
                  </a:lnTo>
                  <a:lnTo>
                    <a:pt x="1033" y="293"/>
                  </a:lnTo>
                  <a:lnTo>
                    <a:pt x="1034" y="293"/>
                  </a:lnTo>
                  <a:lnTo>
                    <a:pt x="1035" y="293"/>
                  </a:lnTo>
                  <a:lnTo>
                    <a:pt x="1037" y="293"/>
                  </a:lnTo>
                  <a:lnTo>
                    <a:pt x="1038" y="293"/>
                  </a:lnTo>
                  <a:lnTo>
                    <a:pt x="1038" y="292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2" y="293"/>
                  </a:lnTo>
                  <a:lnTo>
                    <a:pt x="1043" y="293"/>
                  </a:lnTo>
                  <a:lnTo>
                    <a:pt x="1044" y="293"/>
                  </a:lnTo>
                  <a:lnTo>
                    <a:pt x="1045" y="293"/>
                  </a:lnTo>
                  <a:lnTo>
                    <a:pt x="1045" y="292"/>
                  </a:lnTo>
                  <a:lnTo>
                    <a:pt x="1047" y="293"/>
                  </a:lnTo>
                  <a:lnTo>
                    <a:pt x="1048" y="292"/>
                  </a:lnTo>
                  <a:lnTo>
                    <a:pt x="1049" y="292"/>
                  </a:lnTo>
                  <a:lnTo>
                    <a:pt x="1050" y="292"/>
                  </a:lnTo>
                  <a:lnTo>
                    <a:pt x="1052" y="292"/>
                  </a:lnTo>
                  <a:lnTo>
                    <a:pt x="1053" y="292"/>
                  </a:lnTo>
                  <a:lnTo>
                    <a:pt x="1053" y="290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60" y="290"/>
                  </a:lnTo>
                  <a:lnTo>
                    <a:pt x="1062" y="290"/>
                  </a:lnTo>
                  <a:lnTo>
                    <a:pt x="1063" y="290"/>
                  </a:lnTo>
                  <a:lnTo>
                    <a:pt x="1064" y="290"/>
                  </a:lnTo>
                  <a:lnTo>
                    <a:pt x="1065" y="290"/>
                  </a:lnTo>
                  <a:lnTo>
                    <a:pt x="1067" y="290"/>
                  </a:lnTo>
                  <a:lnTo>
                    <a:pt x="1068" y="290"/>
                  </a:lnTo>
                  <a:lnTo>
                    <a:pt x="1069" y="290"/>
                  </a:lnTo>
                  <a:lnTo>
                    <a:pt x="1070" y="290"/>
                  </a:lnTo>
                  <a:lnTo>
                    <a:pt x="1072" y="292"/>
                  </a:lnTo>
                  <a:lnTo>
                    <a:pt x="1073" y="292"/>
                  </a:lnTo>
                  <a:lnTo>
                    <a:pt x="1074" y="292"/>
                  </a:lnTo>
                  <a:lnTo>
                    <a:pt x="1073" y="292"/>
                  </a:lnTo>
                  <a:lnTo>
                    <a:pt x="1072" y="293"/>
                  </a:lnTo>
                  <a:lnTo>
                    <a:pt x="1072" y="294"/>
                  </a:lnTo>
                  <a:lnTo>
                    <a:pt x="1072" y="295"/>
                  </a:lnTo>
                  <a:lnTo>
                    <a:pt x="1070" y="295"/>
                  </a:lnTo>
                  <a:lnTo>
                    <a:pt x="1070" y="297"/>
                  </a:lnTo>
                  <a:lnTo>
                    <a:pt x="1070" y="298"/>
                  </a:lnTo>
                  <a:lnTo>
                    <a:pt x="1070" y="299"/>
                  </a:lnTo>
                  <a:lnTo>
                    <a:pt x="1070" y="300"/>
                  </a:lnTo>
                  <a:lnTo>
                    <a:pt x="1070" y="302"/>
                  </a:lnTo>
                  <a:lnTo>
                    <a:pt x="1072" y="302"/>
                  </a:lnTo>
                  <a:lnTo>
                    <a:pt x="1072" y="303"/>
                  </a:lnTo>
                  <a:lnTo>
                    <a:pt x="1070" y="303"/>
                  </a:lnTo>
                  <a:lnTo>
                    <a:pt x="1070" y="304"/>
                  </a:lnTo>
                  <a:lnTo>
                    <a:pt x="1070" y="305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69" y="309"/>
                  </a:lnTo>
                  <a:lnTo>
                    <a:pt x="1068" y="309"/>
                  </a:lnTo>
                  <a:lnTo>
                    <a:pt x="1068" y="310"/>
                  </a:lnTo>
                  <a:lnTo>
                    <a:pt x="1067" y="310"/>
                  </a:lnTo>
                  <a:lnTo>
                    <a:pt x="1065" y="310"/>
                  </a:lnTo>
                  <a:lnTo>
                    <a:pt x="1065" y="312"/>
                  </a:lnTo>
                  <a:lnTo>
                    <a:pt x="1064" y="312"/>
                  </a:lnTo>
                  <a:lnTo>
                    <a:pt x="1063" y="312"/>
                  </a:lnTo>
                  <a:lnTo>
                    <a:pt x="1063" y="313"/>
                  </a:lnTo>
                  <a:lnTo>
                    <a:pt x="1062" y="313"/>
                  </a:lnTo>
                  <a:lnTo>
                    <a:pt x="1060" y="313"/>
                  </a:lnTo>
                  <a:lnTo>
                    <a:pt x="1059" y="313"/>
                  </a:lnTo>
                  <a:lnTo>
                    <a:pt x="1058" y="313"/>
                  </a:lnTo>
                  <a:lnTo>
                    <a:pt x="1057" y="313"/>
                  </a:lnTo>
                  <a:lnTo>
                    <a:pt x="1055" y="313"/>
                  </a:lnTo>
                  <a:lnTo>
                    <a:pt x="1055" y="314"/>
                  </a:lnTo>
                  <a:lnTo>
                    <a:pt x="1054" y="314"/>
                  </a:lnTo>
                  <a:lnTo>
                    <a:pt x="1054" y="316"/>
                  </a:lnTo>
                  <a:lnTo>
                    <a:pt x="1053" y="316"/>
                  </a:lnTo>
                  <a:lnTo>
                    <a:pt x="1052" y="316"/>
                  </a:lnTo>
                  <a:lnTo>
                    <a:pt x="1050" y="316"/>
                  </a:lnTo>
                  <a:lnTo>
                    <a:pt x="1050" y="317"/>
                  </a:lnTo>
                  <a:lnTo>
                    <a:pt x="1049" y="318"/>
                  </a:lnTo>
                  <a:lnTo>
                    <a:pt x="1048" y="318"/>
                  </a:lnTo>
                  <a:lnTo>
                    <a:pt x="1048" y="319"/>
                  </a:lnTo>
                  <a:lnTo>
                    <a:pt x="1048" y="321"/>
                  </a:lnTo>
                  <a:lnTo>
                    <a:pt x="1047" y="321"/>
                  </a:lnTo>
                  <a:lnTo>
                    <a:pt x="1047" y="322"/>
                  </a:lnTo>
                  <a:lnTo>
                    <a:pt x="1047" y="323"/>
                  </a:lnTo>
                  <a:lnTo>
                    <a:pt x="1047" y="324"/>
                  </a:lnTo>
                  <a:lnTo>
                    <a:pt x="1045" y="324"/>
                  </a:lnTo>
                  <a:lnTo>
                    <a:pt x="1045" y="326"/>
                  </a:lnTo>
                  <a:lnTo>
                    <a:pt x="1047" y="326"/>
                  </a:lnTo>
                  <a:lnTo>
                    <a:pt x="1045" y="327"/>
                  </a:lnTo>
                  <a:lnTo>
                    <a:pt x="1045" y="328"/>
                  </a:lnTo>
                  <a:lnTo>
                    <a:pt x="1045" y="329"/>
                  </a:lnTo>
                  <a:lnTo>
                    <a:pt x="1047" y="329"/>
                  </a:lnTo>
                  <a:lnTo>
                    <a:pt x="1047" y="331"/>
                  </a:lnTo>
                  <a:lnTo>
                    <a:pt x="1048" y="331"/>
                  </a:lnTo>
                  <a:lnTo>
                    <a:pt x="1048" y="332"/>
                  </a:lnTo>
                  <a:lnTo>
                    <a:pt x="1047" y="333"/>
                  </a:lnTo>
                  <a:lnTo>
                    <a:pt x="1047" y="334"/>
                  </a:lnTo>
                  <a:lnTo>
                    <a:pt x="1047" y="336"/>
                  </a:lnTo>
                  <a:lnTo>
                    <a:pt x="1047" y="337"/>
                  </a:lnTo>
                  <a:lnTo>
                    <a:pt x="1047" y="338"/>
                  </a:lnTo>
                  <a:lnTo>
                    <a:pt x="1047" y="339"/>
                  </a:lnTo>
                  <a:lnTo>
                    <a:pt x="1047" y="341"/>
                  </a:lnTo>
                  <a:lnTo>
                    <a:pt x="1047" y="342"/>
                  </a:lnTo>
                  <a:lnTo>
                    <a:pt x="1047" y="343"/>
                  </a:lnTo>
                  <a:lnTo>
                    <a:pt x="1047" y="344"/>
                  </a:lnTo>
                  <a:lnTo>
                    <a:pt x="1047" y="346"/>
                  </a:lnTo>
                  <a:lnTo>
                    <a:pt x="1047" y="347"/>
                  </a:lnTo>
                  <a:lnTo>
                    <a:pt x="1047" y="348"/>
                  </a:lnTo>
                  <a:lnTo>
                    <a:pt x="1047" y="349"/>
                  </a:lnTo>
                  <a:lnTo>
                    <a:pt x="1048" y="349"/>
                  </a:lnTo>
                  <a:lnTo>
                    <a:pt x="1048" y="351"/>
                  </a:lnTo>
                  <a:lnTo>
                    <a:pt x="1048" y="352"/>
                  </a:lnTo>
                  <a:lnTo>
                    <a:pt x="1049" y="353"/>
                  </a:lnTo>
                  <a:lnTo>
                    <a:pt x="1050" y="353"/>
                  </a:lnTo>
                  <a:lnTo>
                    <a:pt x="1050" y="354"/>
                  </a:lnTo>
                  <a:lnTo>
                    <a:pt x="1052" y="354"/>
                  </a:lnTo>
                  <a:lnTo>
                    <a:pt x="1052" y="356"/>
                  </a:lnTo>
                  <a:lnTo>
                    <a:pt x="1052" y="357"/>
                  </a:lnTo>
                  <a:lnTo>
                    <a:pt x="1053" y="357"/>
                  </a:lnTo>
                  <a:lnTo>
                    <a:pt x="1053" y="358"/>
                  </a:lnTo>
                  <a:lnTo>
                    <a:pt x="1053" y="359"/>
                  </a:lnTo>
                  <a:lnTo>
                    <a:pt x="1053" y="361"/>
                  </a:lnTo>
                  <a:lnTo>
                    <a:pt x="1054" y="361"/>
                  </a:lnTo>
                  <a:lnTo>
                    <a:pt x="1054" y="362"/>
                  </a:lnTo>
                  <a:lnTo>
                    <a:pt x="1054" y="363"/>
                  </a:lnTo>
                  <a:lnTo>
                    <a:pt x="1055" y="363"/>
                  </a:lnTo>
                  <a:lnTo>
                    <a:pt x="1055" y="364"/>
                  </a:lnTo>
                  <a:lnTo>
                    <a:pt x="1055" y="366"/>
                  </a:lnTo>
                  <a:lnTo>
                    <a:pt x="1055" y="367"/>
                  </a:lnTo>
                  <a:lnTo>
                    <a:pt x="1055" y="368"/>
                  </a:lnTo>
                  <a:lnTo>
                    <a:pt x="1055" y="369"/>
                  </a:lnTo>
                  <a:lnTo>
                    <a:pt x="1055" y="371"/>
                  </a:lnTo>
                  <a:lnTo>
                    <a:pt x="1055" y="372"/>
                  </a:lnTo>
                  <a:lnTo>
                    <a:pt x="1055" y="373"/>
                  </a:lnTo>
                  <a:lnTo>
                    <a:pt x="1055" y="374"/>
                  </a:lnTo>
                  <a:lnTo>
                    <a:pt x="1055" y="376"/>
                  </a:lnTo>
                  <a:lnTo>
                    <a:pt x="1055" y="377"/>
                  </a:lnTo>
                  <a:lnTo>
                    <a:pt x="1055" y="378"/>
                  </a:lnTo>
                  <a:lnTo>
                    <a:pt x="1055" y="379"/>
                  </a:lnTo>
                  <a:lnTo>
                    <a:pt x="1055" y="381"/>
                  </a:lnTo>
                  <a:lnTo>
                    <a:pt x="1057" y="381"/>
                  </a:lnTo>
                  <a:lnTo>
                    <a:pt x="1057" y="382"/>
                  </a:lnTo>
                  <a:lnTo>
                    <a:pt x="1058" y="383"/>
                  </a:lnTo>
                  <a:lnTo>
                    <a:pt x="1057" y="383"/>
                  </a:lnTo>
                  <a:lnTo>
                    <a:pt x="1057" y="384"/>
                  </a:lnTo>
                  <a:lnTo>
                    <a:pt x="1057" y="386"/>
                  </a:lnTo>
                  <a:lnTo>
                    <a:pt x="1057" y="387"/>
                  </a:lnTo>
                  <a:lnTo>
                    <a:pt x="1057" y="388"/>
                  </a:lnTo>
                  <a:lnTo>
                    <a:pt x="1058" y="388"/>
                  </a:lnTo>
                  <a:lnTo>
                    <a:pt x="1058" y="389"/>
                  </a:lnTo>
                  <a:lnTo>
                    <a:pt x="1059" y="389"/>
                  </a:lnTo>
                  <a:lnTo>
                    <a:pt x="1059" y="391"/>
                  </a:lnTo>
                  <a:lnTo>
                    <a:pt x="1060" y="392"/>
                  </a:lnTo>
                  <a:lnTo>
                    <a:pt x="1060" y="393"/>
                  </a:lnTo>
                  <a:lnTo>
                    <a:pt x="1062" y="393"/>
                  </a:lnTo>
                  <a:lnTo>
                    <a:pt x="1062" y="394"/>
                  </a:lnTo>
                  <a:lnTo>
                    <a:pt x="1062" y="396"/>
                  </a:lnTo>
                  <a:lnTo>
                    <a:pt x="1063" y="396"/>
                  </a:lnTo>
                  <a:lnTo>
                    <a:pt x="1063" y="397"/>
                  </a:lnTo>
                  <a:lnTo>
                    <a:pt x="1064" y="397"/>
                  </a:lnTo>
                  <a:lnTo>
                    <a:pt x="1064" y="398"/>
                  </a:lnTo>
                  <a:lnTo>
                    <a:pt x="1065" y="398"/>
                  </a:lnTo>
                  <a:lnTo>
                    <a:pt x="1065" y="399"/>
                  </a:lnTo>
                  <a:lnTo>
                    <a:pt x="1065" y="401"/>
                  </a:lnTo>
                  <a:lnTo>
                    <a:pt x="1065" y="402"/>
                  </a:lnTo>
                  <a:lnTo>
                    <a:pt x="1065" y="403"/>
                  </a:lnTo>
                  <a:lnTo>
                    <a:pt x="1067" y="403"/>
                  </a:lnTo>
                  <a:lnTo>
                    <a:pt x="1067" y="404"/>
                  </a:lnTo>
                  <a:lnTo>
                    <a:pt x="1068" y="406"/>
                  </a:lnTo>
                  <a:lnTo>
                    <a:pt x="1068" y="407"/>
                  </a:lnTo>
                  <a:lnTo>
                    <a:pt x="1069" y="407"/>
                  </a:lnTo>
                  <a:lnTo>
                    <a:pt x="1069" y="408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2" y="412"/>
                  </a:lnTo>
                  <a:lnTo>
                    <a:pt x="1072" y="413"/>
                  </a:lnTo>
                  <a:lnTo>
                    <a:pt x="1072" y="414"/>
                  </a:lnTo>
                  <a:lnTo>
                    <a:pt x="1073" y="414"/>
                  </a:lnTo>
                  <a:lnTo>
                    <a:pt x="1073" y="416"/>
                  </a:lnTo>
                  <a:lnTo>
                    <a:pt x="1073" y="417"/>
                  </a:lnTo>
                  <a:lnTo>
                    <a:pt x="1074" y="417"/>
                  </a:lnTo>
                  <a:lnTo>
                    <a:pt x="1074" y="418"/>
                  </a:lnTo>
                  <a:lnTo>
                    <a:pt x="1075" y="419"/>
                  </a:lnTo>
                  <a:lnTo>
                    <a:pt x="1075" y="421"/>
                  </a:lnTo>
                  <a:lnTo>
                    <a:pt x="1077" y="422"/>
                  </a:lnTo>
                  <a:lnTo>
                    <a:pt x="1078" y="423"/>
                  </a:lnTo>
                  <a:lnTo>
                    <a:pt x="1079" y="423"/>
                  </a:lnTo>
                  <a:lnTo>
                    <a:pt x="1079" y="424"/>
                  </a:lnTo>
                  <a:lnTo>
                    <a:pt x="1079" y="426"/>
                  </a:lnTo>
                  <a:lnTo>
                    <a:pt x="1080" y="426"/>
                  </a:lnTo>
                  <a:lnTo>
                    <a:pt x="1080" y="427"/>
                  </a:lnTo>
                  <a:lnTo>
                    <a:pt x="1082" y="427"/>
                  </a:lnTo>
                  <a:lnTo>
                    <a:pt x="1082" y="428"/>
                  </a:lnTo>
                  <a:lnTo>
                    <a:pt x="1083" y="428"/>
                  </a:lnTo>
                  <a:lnTo>
                    <a:pt x="1084" y="429"/>
                  </a:lnTo>
                  <a:lnTo>
                    <a:pt x="1084" y="431"/>
                  </a:lnTo>
                  <a:lnTo>
                    <a:pt x="1084" y="432"/>
                  </a:lnTo>
                  <a:lnTo>
                    <a:pt x="1084" y="433"/>
                  </a:lnTo>
                  <a:lnTo>
                    <a:pt x="1085" y="433"/>
                  </a:lnTo>
                  <a:lnTo>
                    <a:pt x="1085" y="434"/>
                  </a:lnTo>
                  <a:lnTo>
                    <a:pt x="1085" y="436"/>
                  </a:lnTo>
                  <a:lnTo>
                    <a:pt x="1087" y="436"/>
                  </a:lnTo>
                  <a:lnTo>
                    <a:pt x="1087" y="437"/>
                  </a:lnTo>
                  <a:lnTo>
                    <a:pt x="1087" y="438"/>
                  </a:lnTo>
                  <a:lnTo>
                    <a:pt x="1088" y="438"/>
                  </a:lnTo>
                  <a:lnTo>
                    <a:pt x="1088" y="439"/>
                  </a:lnTo>
                  <a:lnTo>
                    <a:pt x="1088" y="441"/>
                  </a:lnTo>
                  <a:lnTo>
                    <a:pt x="1088" y="442"/>
                  </a:lnTo>
                  <a:lnTo>
                    <a:pt x="1089" y="442"/>
                  </a:lnTo>
                  <a:lnTo>
                    <a:pt x="1089" y="443"/>
                  </a:lnTo>
                  <a:lnTo>
                    <a:pt x="1089" y="444"/>
                  </a:lnTo>
                  <a:lnTo>
                    <a:pt x="1089" y="446"/>
                  </a:lnTo>
                  <a:lnTo>
                    <a:pt x="1090" y="446"/>
                  </a:lnTo>
                  <a:lnTo>
                    <a:pt x="1090" y="447"/>
                  </a:lnTo>
                  <a:lnTo>
                    <a:pt x="1092" y="447"/>
                  </a:lnTo>
                  <a:lnTo>
                    <a:pt x="1093" y="447"/>
                  </a:lnTo>
                  <a:lnTo>
                    <a:pt x="1093" y="446"/>
                  </a:lnTo>
                  <a:lnTo>
                    <a:pt x="1094" y="446"/>
                  </a:lnTo>
                  <a:lnTo>
                    <a:pt x="1095" y="446"/>
                  </a:lnTo>
                  <a:lnTo>
                    <a:pt x="1097" y="446"/>
                  </a:lnTo>
                  <a:lnTo>
                    <a:pt x="1097" y="447"/>
                  </a:lnTo>
                  <a:lnTo>
                    <a:pt x="1098" y="447"/>
                  </a:lnTo>
                  <a:lnTo>
                    <a:pt x="1099" y="447"/>
                  </a:lnTo>
                  <a:lnTo>
                    <a:pt x="1099" y="448"/>
                  </a:lnTo>
                  <a:lnTo>
                    <a:pt x="1100" y="448"/>
                  </a:lnTo>
                  <a:lnTo>
                    <a:pt x="1100" y="449"/>
                  </a:lnTo>
                  <a:lnTo>
                    <a:pt x="1102" y="449"/>
                  </a:lnTo>
                  <a:lnTo>
                    <a:pt x="1102" y="451"/>
                  </a:lnTo>
                  <a:lnTo>
                    <a:pt x="1103" y="451"/>
                  </a:lnTo>
                  <a:lnTo>
                    <a:pt x="1104" y="451"/>
                  </a:lnTo>
                  <a:lnTo>
                    <a:pt x="1105" y="451"/>
                  </a:lnTo>
                  <a:lnTo>
                    <a:pt x="1107" y="451"/>
                  </a:lnTo>
                  <a:lnTo>
                    <a:pt x="1107" y="449"/>
                  </a:lnTo>
                  <a:lnTo>
                    <a:pt x="1108" y="449"/>
                  </a:lnTo>
                  <a:lnTo>
                    <a:pt x="1109" y="449"/>
                  </a:lnTo>
                  <a:lnTo>
                    <a:pt x="1110" y="449"/>
                  </a:lnTo>
                  <a:lnTo>
                    <a:pt x="1110" y="451"/>
                  </a:lnTo>
                  <a:lnTo>
                    <a:pt x="1112" y="451"/>
                  </a:lnTo>
                  <a:lnTo>
                    <a:pt x="1112" y="452"/>
                  </a:lnTo>
                  <a:lnTo>
                    <a:pt x="1113" y="452"/>
                  </a:lnTo>
                  <a:lnTo>
                    <a:pt x="1113" y="453"/>
                  </a:lnTo>
                  <a:lnTo>
                    <a:pt x="1114" y="453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4" y="457"/>
                  </a:lnTo>
                  <a:lnTo>
                    <a:pt x="1115" y="458"/>
                  </a:lnTo>
                  <a:lnTo>
                    <a:pt x="1115" y="459"/>
                  </a:lnTo>
                  <a:lnTo>
                    <a:pt x="1115" y="461"/>
                  </a:lnTo>
                  <a:lnTo>
                    <a:pt x="1115" y="462"/>
                  </a:lnTo>
                  <a:lnTo>
                    <a:pt x="1117" y="462"/>
                  </a:lnTo>
                  <a:lnTo>
                    <a:pt x="1117" y="463"/>
                  </a:lnTo>
                  <a:lnTo>
                    <a:pt x="1115" y="463"/>
                  </a:lnTo>
                  <a:lnTo>
                    <a:pt x="1115" y="464"/>
                  </a:lnTo>
                  <a:lnTo>
                    <a:pt x="1115" y="466"/>
                  </a:lnTo>
                  <a:lnTo>
                    <a:pt x="1115" y="467"/>
                  </a:lnTo>
                  <a:lnTo>
                    <a:pt x="1115" y="468"/>
                  </a:lnTo>
                  <a:lnTo>
                    <a:pt x="1117" y="468"/>
                  </a:lnTo>
                  <a:lnTo>
                    <a:pt x="1117" y="469"/>
                  </a:lnTo>
                  <a:lnTo>
                    <a:pt x="1118" y="471"/>
                  </a:lnTo>
                  <a:lnTo>
                    <a:pt x="1118" y="472"/>
                  </a:lnTo>
                  <a:lnTo>
                    <a:pt x="1118" y="473"/>
                  </a:lnTo>
                  <a:lnTo>
                    <a:pt x="1119" y="473"/>
                  </a:lnTo>
                  <a:lnTo>
                    <a:pt x="1120" y="473"/>
                  </a:lnTo>
                  <a:lnTo>
                    <a:pt x="1120" y="474"/>
                  </a:lnTo>
                  <a:lnTo>
                    <a:pt x="1122" y="474"/>
                  </a:lnTo>
                  <a:lnTo>
                    <a:pt x="1122" y="476"/>
                  </a:lnTo>
                  <a:lnTo>
                    <a:pt x="1123" y="476"/>
                  </a:lnTo>
                  <a:lnTo>
                    <a:pt x="1123" y="477"/>
                  </a:lnTo>
                  <a:lnTo>
                    <a:pt x="1123" y="478"/>
                  </a:lnTo>
                  <a:lnTo>
                    <a:pt x="1123" y="479"/>
                  </a:lnTo>
                  <a:lnTo>
                    <a:pt x="1123" y="481"/>
                  </a:lnTo>
                  <a:lnTo>
                    <a:pt x="1124" y="481"/>
                  </a:lnTo>
                  <a:lnTo>
                    <a:pt x="1124" y="482"/>
                  </a:lnTo>
                  <a:lnTo>
                    <a:pt x="1123" y="483"/>
                  </a:lnTo>
                  <a:lnTo>
                    <a:pt x="1123" y="484"/>
                  </a:lnTo>
                  <a:lnTo>
                    <a:pt x="1124" y="484"/>
                  </a:lnTo>
                  <a:lnTo>
                    <a:pt x="1125" y="486"/>
                  </a:lnTo>
                  <a:lnTo>
                    <a:pt x="1127" y="487"/>
                  </a:lnTo>
                  <a:lnTo>
                    <a:pt x="1128" y="487"/>
                  </a:lnTo>
                  <a:lnTo>
                    <a:pt x="1129" y="487"/>
                  </a:lnTo>
                  <a:lnTo>
                    <a:pt x="1130" y="487"/>
                  </a:lnTo>
                  <a:lnTo>
                    <a:pt x="1132" y="487"/>
                  </a:lnTo>
                  <a:lnTo>
                    <a:pt x="1133" y="486"/>
                  </a:lnTo>
                  <a:lnTo>
                    <a:pt x="1134" y="486"/>
                  </a:lnTo>
                  <a:lnTo>
                    <a:pt x="1133" y="487"/>
                  </a:lnTo>
                  <a:lnTo>
                    <a:pt x="1133" y="488"/>
                  </a:lnTo>
                  <a:lnTo>
                    <a:pt x="1133" y="489"/>
                  </a:lnTo>
                  <a:lnTo>
                    <a:pt x="1134" y="491"/>
                  </a:lnTo>
                  <a:lnTo>
                    <a:pt x="1134" y="492"/>
                  </a:lnTo>
                  <a:lnTo>
                    <a:pt x="1134" y="493"/>
                  </a:lnTo>
                  <a:lnTo>
                    <a:pt x="1134" y="494"/>
                  </a:lnTo>
                  <a:lnTo>
                    <a:pt x="1135" y="496"/>
                  </a:lnTo>
                  <a:lnTo>
                    <a:pt x="1137" y="497"/>
                  </a:lnTo>
                  <a:lnTo>
                    <a:pt x="1137" y="498"/>
                  </a:lnTo>
                  <a:lnTo>
                    <a:pt x="1138" y="499"/>
                  </a:lnTo>
                  <a:lnTo>
                    <a:pt x="1138" y="501"/>
                  </a:lnTo>
                  <a:lnTo>
                    <a:pt x="1139" y="502"/>
                  </a:lnTo>
                  <a:lnTo>
                    <a:pt x="1138" y="503"/>
                  </a:lnTo>
                  <a:lnTo>
                    <a:pt x="1138" y="506"/>
                  </a:lnTo>
                  <a:lnTo>
                    <a:pt x="1139" y="507"/>
                  </a:lnTo>
                  <a:lnTo>
                    <a:pt x="1139" y="508"/>
                  </a:lnTo>
                  <a:lnTo>
                    <a:pt x="1139" y="509"/>
                  </a:lnTo>
                  <a:lnTo>
                    <a:pt x="1139" y="511"/>
                  </a:lnTo>
                  <a:lnTo>
                    <a:pt x="1140" y="512"/>
                  </a:lnTo>
                  <a:lnTo>
                    <a:pt x="1142" y="512"/>
                  </a:lnTo>
                  <a:lnTo>
                    <a:pt x="1143" y="512"/>
                  </a:lnTo>
                  <a:lnTo>
                    <a:pt x="1144" y="513"/>
                  </a:lnTo>
                  <a:lnTo>
                    <a:pt x="1147" y="513"/>
                  </a:lnTo>
                  <a:lnTo>
                    <a:pt x="1148" y="513"/>
                  </a:lnTo>
                  <a:lnTo>
                    <a:pt x="1149" y="514"/>
                  </a:lnTo>
                  <a:lnTo>
                    <a:pt x="1150" y="516"/>
                  </a:lnTo>
                  <a:lnTo>
                    <a:pt x="1152" y="516"/>
                  </a:lnTo>
                  <a:lnTo>
                    <a:pt x="1153" y="516"/>
                  </a:lnTo>
                  <a:lnTo>
                    <a:pt x="1155" y="516"/>
                  </a:lnTo>
                  <a:lnTo>
                    <a:pt x="1157" y="517"/>
                  </a:lnTo>
                  <a:lnTo>
                    <a:pt x="1158" y="517"/>
                  </a:lnTo>
                  <a:lnTo>
                    <a:pt x="1160" y="518"/>
                  </a:lnTo>
                  <a:lnTo>
                    <a:pt x="1162" y="520"/>
                  </a:lnTo>
                  <a:lnTo>
                    <a:pt x="1163" y="521"/>
                  </a:lnTo>
                  <a:lnTo>
                    <a:pt x="1163" y="522"/>
                  </a:lnTo>
                  <a:lnTo>
                    <a:pt x="1164" y="525"/>
                  </a:lnTo>
                  <a:lnTo>
                    <a:pt x="1165" y="526"/>
                  </a:lnTo>
                  <a:lnTo>
                    <a:pt x="1165" y="527"/>
                  </a:lnTo>
                  <a:lnTo>
                    <a:pt x="1167" y="528"/>
                  </a:lnTo>
                  <a:lnTo>
                    <a:pt x="1168" y="528"/>
                  </a:lnTo>
                  <a:lnTo>
                    <a:pt x="1169" y="530"/>
                  </a:lnTo>
                  <a:lnTo>
                    <a:pt x="1169" y="531"/>
                  </a:lnTo>
                  <a:lnTo>
                    <a:pt x="1170" y="531"/>
                  </a:lnTo>
                  <a:lnTo>
                    <a:pt x="1172" y="532"/>
                  </a:lnTo>
                  <a:lnTo>
                    <a:pt x="1172" y="533"/>
                  </a:lnTo>
                  <a:lnTo>
                    <a:pt x="1173" y="535"/>
                  </a:lnTo>
                  <a:lnTo>
                    <a:pt x="1174" y="535"/>
                  </a:lnTo>
                  <a:lnTo>
                    <a:pt x="1174" y="536"/>
                  </a:lnTo>
                  <a:lnTo>
                    <a:pt x="1175" y="537"/>
                  </a:lnTo>
                  <a:lnTo>
                    <a:pt x="1177" y="537"/>
                  </a:lnTo>
                  <a:lnTo>
                    <a:pt x="1175" y="538"/>
                  </a:lnTo>
                  <a:lnTo>
                    <a:pt x="1175" y="540"/>
                  </a:lnTo>
                  <a:lnTo>
                    <a:pt x="1175" y="541"/>
                  </a:lnTo>
                  <a:lnTo>
                    <a:pt x="1175" y="542"/>
                  </a:lnTo>
                  <a:lnTo>
                    <a:pt x="1175" y="543"/>
                  </a:lnTo>
                  <a:lnTo>
                    <a:pt x="1177" y="545"/>
                  </a:lnTo>
                  <a:lnTo>
                    <a:pt x="1177" y="547"/>
                  </a:lnTo>
                  <a:lnTo>
                    <a:pt x="1179" y="550"/>
                  </a:lnTo>
                  <a:lnTo>
                    <a:pt x="1180" y="550"/>
                  </a:lnTo>
                  <a:lnTo>
                    <a:pt x="1182" y="552"/>
                  </a:lnTo>
                  <a:lnTo>
                    <a:pt x="1183" y="553"/>
                  </a:lnTo>
                  <a:lnTo>
                    <a:pt x="1183" y="555"/>
                  </a:lnTo>
                  <a:lnTo>
                    <a:pt x="1183" y="556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5" y="560"/>
                  </a:lnTo>
                  <a:lnTo>
                    <a:pt x="1187" y="561"/>
                  </a:lnTo>
                  <a:lnTo>
                    <a:pt x="1187" y="562"/>
                  </a:lnTo>
                  <a:lnTo>
                    <a:pt x="1187" y="563"/>
                  </a:lnTo>
                  <a:lnTo>
                    <a:pt x="1188" y="565"/>
                  </a:lnTo>
                  <a:lnTo>
                    <a:pt x="1189" y="566"/>
                  </a:lnTo>
                  <a:lnTo>
                    <a:pt x="1189" y="567"/>
                  </a:lnTo>
                  <a:lnTo>
                    <a:pt x="1190" y="568"/>
                  </a:lnTo>
                  <a:lnTo>
                    <a:pt x="1192" y="570"/>
                  </a:lnTo>
                  <a:lnTo>
                    <a:pt x="1190" y="570"/>
                  </a:lnTo>
                  <a:lnTo>
                    <a:pt x="1189" y="571"/>
                  </a:lnTo>
                  <a:lnTo>
                    <a:pt x="1188" y="572"/>
                  </a:lnTo>
                  <a:lnTo>
                    <a:pt x="1187" y="573"/>
                  </a:lnTo>
                  <a:lnTo>
                    <a:pt x="1185" y="573"/>
                  </a:lnTo>
                  <a:lnTo>
                    <a:pt x="1185" y="575"/>
                  </a:lnTo>
                  <a:lnTo>
                    <a:pt x="1184" y="575"/>
                  </a:lnTo>
                  <a:lnTo>
                    <a:pt x="1183" y="576"/>
                  </a:lnTo>
                  <a:lnTo>
                    <a:pt x="1182" y="576"/>
                  </a:lnTo>
                  <a:lnTo>
                    <a:pt x="1179" y="577"/>
                  </a:lnTo>
                  <a:lnTo>
                    <a:pt x="1178" y="578"/>
                  </a:lnTo>
                  <a:lnTo>
                    <a:pt x="1177" y="580"/>
                  </a:lnTo>
                  <a:lnTo>
                    <a:pt x="1177" y="581"/>
                  </a:lnTo>
                  <a:lnTo>
                    <a:pt x="1175" y="581"/>
                  </a:lnTo>
                  <a:lnTo>
                    <a:pt x="1173" y="581"/>
                  </a:lnTo>
                  <a:lnTo>
                    <a:pt x="1172" y="582"/>
                  </a:lnTo>
                  <a:lnTo>
                    <a:pt x="1170" y="583"/>
                  </a:lnTo>
                  <a:lnTo>
                    <a:pt x="1169" y="583"/>
                  </a:lnTo>
                  <a:lnTo>
                    <a:pt x="1169" y="585"/>
                  </a:lnTo>
                  <a:lnTo>
                    <a:pt x="1169" y="586"/>
                  </a:lnTo>
                  <a:lnTo>
                    <a:pt x="1169" y="588"/>
                  </a:lnTo>
                  <a:lnTo>
                    <a:pt x="1172" y="591"/>
                  </a:lnTo>
                  <a:lnTo>
                    <a:pt x="1172" y="592"/>
                  </a:lnTo>
                  <a:lnTo>
                    <a:pt x="1173" y="593"/>
                  </a:lnTo>
                  <a:lnTo>
                    <a:pt x="1174" y="593"/>
                  </a:lnTo>
                  <a:lnTo>
                    <a:pt x="1174" y="595"/>
                  </a:lnTo>
                  <a:lnTo>
                    <a:pt x="1175" y="596"/>
                  </a:lnTo>
                  <a:lnTo>
                    <a:pt x="1177" y="596"/>
                  </a:lnTo>
                  <a:lnTo>
                    <a:pt x="1177" y="598"/>
                  </a:lnTo>
                  <a:lnTo>
                    <a:pt x="1177" y="600"/>
                  </a:lnTo>
                  <a:lnTo>
                    <a:pt x="1177" y="601"/>
                  </a:lnTo>
                  <a:lnTo>
                    <a:pt x="1177" y="602"/>
                  </a:lnTo>
                  <a:lnTo>
                    <a:pt x="1177" y="605"/>
                  </a:lnTo>
                  <a:lnTo>
                    <a:pt x="1178" y="606"/>
                  </a:lnTo>
                  <a:lnTo>
                    <a:pt x="1178" y="607"/>
                  </a:lnTo>
                  <a:lnTo>
                    <a:pt x="1178" y="608"/>
                  </a:lnTo>
                  <a:lnTo>
                    <a:pt x="1179" y="610"/>
                  </a:lnTo>
                  <a:lnTo>
                    <a:pt x="1179" y="611"/>
                  </a:lnTo>
                  <a:lnTo>
                    <a:pt x="1180" y="612"/>
                  </a:lnTo>
                  <a:lnTo>
                    <a:pt x="1180" y="613"/>
                  </a:lnTo>
                  <a:lnTo>
                    <a:pt x="1180" y="615"/>
                  </a:lnTo>
                  <a:lnTo>
                    <a:pt x="1180" y="616"/>
                  </a:lnTo>
                  <a:lnTo>
                    <a:pt x="1179" y="617"/>
                  </a:lnTo>
                  <a:lnTo>
                    <a:pt x="1179" y="618"/>
                  </a:lnTo>
                  <a:lnTo>
                    <a:pt x="1179" y="620"/>
                  </a:lnTo>
                  <a:lnTo>
                    <a:pt x="1179" y="621"/>
                  </a:lnTo>
                  <a:lnTo>
                    <a:pt x="1179" y="622"/>
                  </a:lnTo>
                  <a:lnTo>
                    <a:pt x="1178" y="622"/>
                  </a:lnTo>
                  <a:lnTo>
                    <a:pt x="1178" y="623"/>
                  </a:lnTo>
                  <a:lnTo>
                    <a:pt x="1178" y="625"/>
                  </a:lnTo>
                  <a:lnTo>
                    <a:pt x="1178" y="626"/>
                  </a:lnTo>
                  <a:lnTo>
                    <a:pt x="1178" y="627"/>
                  </a:lnTo>
                  <a:lnTo>
                    <a:pt x="1178" y="628"/>
                  </a:lnTo>
                  <a:lnTo>
                    <a:pt x="1179" y="630"/>
                  </a:lnTo>
                  <a:lnTo>
                    <a:pt x="1178" y="635"/>
                  </a:lnTo>
                  <a:lnTo>
                    <a:pt x="1178" y="636"/>
                  </a:lnTo>
                  <a:lnTo>
                    <a:pt x="1179" y="637"/>
                  </a:lnTo>
                  <a:lnTo>
                    <a:pt x="1179" y="638"/>
                  </a:lnTo>
                  <a:lnTo>
                    <a:pt x="1179" y="640"/>
                  </a:lnTo>
                  <a:lnTo>
                    <a:pt x="1179" y="641"/>
                  </a:lnTo>
                  <a:lnTo>
                    <a:pt x="1179" y="642"/>
                  </a:lnTo>
                  <a:lnTo>
                    <a:pt x="1179" y="643"/>
                  </a:lnTo>
                  <a:lnTo>
                    <a:pt x="1180" y="645"/>
                  </a:lnTo>
                  <a:lnTo>
                    <a:pt x="1180" y="646"/>
                  </a:lnTo>
                  <a:lnTo>
                    <a:pt x="1180" y="647"/>
                  </a:lnTo>
                  <a:lnTo>
                    <a:pt x="1180" y="648"/>
                  </a:lnTo>
                  <a:lnTo>
                    <a:pt x="1182" y="650"/>
                  </a:lnTo>
                  <a:lnTo>
                    <a:pt x="1182" y="651"/>
                  </a:lnTo>
                  <a:lnTo>
                    <a:pt x="1183" y="652"/>
                  </a:lnTo>
                  <a:lnTo>
                    <a:pt x="1183" y="653"/>
                  </a:lnTo>
                  <a:lnTo>
                    <a:pt x="1184" y="655"/>
                  </a:lnTo>
                  <a:lnTo>
                    <a:pt x="1184" y="656"/>
                  </a:lnTo>
                  <a:lnTo>
                    <a:pt x="1184" y="657"/>
                  </a:lnTo>
                  <a:lnTo>
                    <a:pt x="1185" y="658"/>
                  </a:lnTo>
                  <a:lnTo>
                    <a:pt x="1185" y="660"/>
                  </a:lnTo>
                  <a:lnTo>
                    <a:pt x="1185" y="661"/>
                  </a:lnTo>
                  <a:lnTo>
                    <a:pt x="1187" y="662"/>
                  </a:lnTo>
                  <a:lnTo>
                    <a:pt x="1187" y="663"/>
                  </a:lnTo>
                  <a:lnTo>
                    <a:pt x="1188" y="665"/>
                  </a:lnTo>
                  <a:lnTo>
                    <a:pt x="1188" y="666"/>
                  </a:lnTo>
                  <a:lnTo>
                    <a:pt x="1189" y="667"/>
                  </a:lnTo>
                  <a:lnTo>
                    <a:pt x="1190" y="670"/>
                  </a:lnTo>
                  <a:lnTo>
                    <a:pt x="1192" y="671"/>
                  </a:lnTo>
                  <a:lnTo>
                    <a:pt x="1190" y="672"/>
                  </a:lnTo>
                  <a:lnTo>
                    <a:pt x="1192" y="672"/>
                  </a:lnTo>
                  <a:lnTo>
                    <a:pt x="1192" y="673"/>
                  </a:lnTo>
                  <a:lnTo>
                    <a:pt x="1192" y="675"/>
                  </a:lnTo>
                  <a:lnTo>
                    <a:pt x="1192" y="676"/>
                  </a:lnTo>
                  <a:lnTo>
                    <a:pt x="1193" y="676"/>
                  </a:lnTo>
                  <a:lnTo>
                    <a:pt x="1193" y="677"/>
                  </a:lnTo>
                  <a:lnTo>
                    <a:pt x="1193" y="678"/>
                  </a:lnTo>
                  <a:lnTo>
                    <a:pt x="1194" y="680"/>
                  </a:lnTo>
                  <a:lnTo>
                    <a:pt x="1195" y="681"/>
                  </a:lnTo>
                  <a:lnTo>
                    <a:pt x="1197" y="682"/>
                  </a:lnTo>
                  <a:lnTo>
                    <a:pt x="1197" y="683"/>
                  </a:lnTo>
                  <a:lnTo>
                    <a:pt x="1198" y="683"/>
                  </a:lnTo>
                  <a:lnTo>
                    <a:pt x="1198" y="685"/>
                  </a:lnTo>
                  <a:lnTo>
                    <a:pt x="1199" y="686"/>
                  </a:lnTo>
                  <a:lnTo>
                    <a:pt x="1200" y="687"/>
                  </a:lnTo>
                  <a:lnTo>
                    <a:pt x="1202" y="688"/>
                  </a:lnTo>
                  <a:lnTo>
                    <a:pt x="1202" y="690"/>
                  </a:lnTo>
                  <a:lnTo>
                    <a:pt x="1203" y="690"/>
                  </a:lnTo>
                  <a:lnTo>
                    <a:pt x="1203" y="691"/>
                  </a:lnTo>
                  <a:lnTo>
                    <a:pt x="1204" y="692"/>
                  </a:lnTo>
                  <a:lnTo>
                    <a:pt x="1206" y="693"/>
                  </a:lnTo>
                  <a:lnTo>
                    <a:pt x="1206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8" y="697"/>
                  </a:lnTo>
                  <a:lnTo>
                    <a:pt x="1208" y="698"/>
                  </a:lnTo>
                  <a:lnTo>
                    <a:pt x="1208" y="700"/>
                  </a:lnTo>
                  <a:lnTo>
                    <a:pt x="1208" y="701"/>
                  </a:lnTo>
                  <a:lnTo>
                    <a:pt x="1209" y="701"/>
                  </a:lnTo>
                  <a:lnTo>
                    <a:pt x="1209" y="702"/>
                  </a:lnTo>
                  <a:lnTo>
                    <a:pt x="1209" y="703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1" y="706"/>
                  </a:lnTo>
                  <a:lnTo>
                    <a:pt x="1211" y="707"/>
                  </a:lnTo>
                  <a:lnTo>
                    <a:pt x="1211" y="708"/>
                  </a:lnTo>
                  <a:lnTo>
                    <a:pt x="1211" y="710"/>
                  </a:lnTo>
                  <a:lnTo>
                    <a:pt x="1211" y="711"/>
                  </a:lnTo>
                  <a:lnTo>
                    <a:pt x="1209" y="711"/>
                  </a:lnTo>
                  <a:lnTo>
                    <a:pt x="1209" y="712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8" y="715"/>
                  </a:lnTo>
                  <a:lnTo>
                    <a:pt x="1208" y="716"/>
                  </a:lnTo>
                  <a:lnTo>
                    <a:pt x="1208" y="717"/>
                  </a:lnTo>
                  <a:lnTo>
                    <a:pt x="1208" y="718"/>
                  </a:lnTo>
                  <a:lnTo>
                    <a:pt x="1207" y="718"/>
                  </a:lnTo>
                  <a:lnTo>
                    <a:pt x="1207" y="720"/>
                  </a:lnTo>
                  <a:lnTo>
                    <a:pt x="1207" y="721"/>
                  </a:lnTo>
                  <a:lnTo>
                    <a:pt x="1206" y="721"/>
                  </a:lnTo>
                  <a:lnTo>
                    <a:pt x="1206" y="722"/>
                  </a:lnTo>
                  <a:lnTo>
                    <a:pt x="1206" y="723"/>
                  </a:lnTo>
                  <a:lnTo>
                    <a:pt x="1204" y="725"/>
                  </a:lnTo>
                  <a:lnTo>
                    <a:pt x="1204" y="726"/>
                  </a:lnTo>
                  <a:lnTo>
                    <a:pt x="1204" y="727"/>
                  </a:lnTo>
                  <a:lnTo>
                    <a:pt x="1204" y="729"/>
                  </a:lnTo>
                  <a:lnTo>
                    <a:pt x="1204" y="730"/>
                  </a:lnTo>
                  <a:lnTo>
                    <a:pt x="1204" y="731"/>
                  </a:lnTo>
                  <a:lnTo>
                    <a:pt x="1204" y="732"/>
                  </a:lnTo>
                  <a:lnTo>
                    <a:pt x="1206" y="732"/>
                  </a:lnTo>
                  <a:lnTo>
                    <a:pt x="1206" y="734"/>
                  </a:lnTo>
                  <a:lnTo>
                    <a:pt x="1206" y="735"/>
                  </a:lnTo>
                  <a:lnTo>
                    <a:pt x="1206" y="736"/>
                  </a:lnTo>
                  <a:lnTo>
                    <a:pt x="1207" y="737"/>
                  </a:lnTo>
                  <a:lnTo>
                    <a:pt x="1207" y="739"/>
                  </a:lnTo>
                  <a:lnTo>
                    <a:pt x="1207" y="740"/>
                  </a:lnTo>
                  <a:lnTo>
                    <a:pt x="1207" y="741"/>
                  </a:lnTo>
                  <a:lnTo>
                    <a:pt x="1208" y="742"/>
                  </a:lnTo>
                  <a:lnTo>
                    <a:pt x="1208" y="744"/>
                  </a:lnTo>
                  <a:lnTo>
                    <a:pt x="1209" y="745"/>
                  </a:lnTo>
                  <a:lnTo>
                    <a:pt x="1209" y="746"/>
                  </a:lnTo>
                  <a:lnTo>
                    <a:pt x="1209" y="747"/>
                  </a:lnTo>
                  <a:lnTo>
                    <a:pt x="1211" y="747"/>
                  </a:lnTo>
                  <a:lnTo>
                    <a:pt x="1209" y="747"/>
                  </a:lnTo>
                  <a:lnTo>
                    <a:pt x="1209" y="749"/>
                  </a:lnTo>
                  <a:lnTo>
                    <a:pt x="1208" y="749"/>
                  </a:lnTo>
                  <a:lnTo>
                    <a:pt x="1207" y="749"/>
                  </a:lnTo>
                  <a:lnTo>
                    <a:pt x="1206" y="750"/>
                  </a:lnTo>
                  <a:lnTo>
                    <a:pt x="1204" y="749"/>
                  </a:lnTo>
                  <a:lnTo>
                    <a:pt x="1203" y="749"/>
                  </a:lnTo>
                  <a:lnTo>
                    <a:pt x="1202" y="749"/>
                  </a:lnTo>
                  <a:lnTo>
                    <a:pt x="1200" y="749"/>
                  </a:lnTo>
                  <a:lnTo>
                    <a:pt x="1199" y="747"/>
                  </a:lnTo>
                  <a:lnTo>
                    <a:pt x="1198" y="747"/>
                  </a:lnTo>
                  <a:lnTo>
                    <a:pt x="1197" y="746"/>
                  </a:lnTo>
                  <a:lnTo>
                    <a:pt x="1195" y="745"/>
                  </a:lnTo>
                  <a:lnTo>
                    <a:pt x="1194" y="745"/>
                  </a:lnTo>
                  <a:lnTo>
                    <a:pt x="1193" y="744"/>
                  </a:lnTo>
                  <a:lnTo>
                    <a:pt x="1192" y="744"/>
                  </a:lnTo>
                  <a:lnTo>
                    <a:pt x="1190" y="744"/>
                  </a:lnTo>
                  <a:lnTo>
                    <a:pt x="1189" y="745"/>
                  </a:lnTo>
                  <a:lnTo>
                    <a:pt x="1188" y="745"/>
                  </a:lnTo>
                  <a:lnTo>
                    <a:pt x="1187" y="746"/>
                  </a:lnTo>
                  <a:lnTo>
                    <a:pt x="1185" y="746"/>
                  </a:lnTo>
                  <a:lnTo>
                    <a:pt x="1185" y="747"/>
                  </a:lnTo>
                  <a:lnTo>
                    <a:pt x="1185" y="749"/>
                  </a:lnTo>
                  <a:lnTo>
                    <a:pt x="1184" y="750"/>
                  </a:lnTo>
                  <a:lnTo>
                    <a:pt x="1184" y="751"/>
                  </a:lnTo>
                  <a:lnTo>
                    <a:pt x="1184" y="752"/>
                  </a:lnTo>
                  <a:lnTo>
                    <a:pt x="1184" y="754"/>
                  </a:lnTo>
                  <a:lnTo>
                    <a:pt x="1183" y="755"/>
                  </a:lnTo>
                  <a:lnTo>
                    <a:pt x="1183" y="756"/>
                  </a:lnTo>
                  <a:lnTo>
                    <a:pt x="1183" y="757"/>
                  </a:lnTo>
                  <a:lnTo>
                    <a:pt x="1183" y="759"/>
                  </a:lnTo>
                  <a:lnTo>
                    <a:pt x="1183" y="760"/>
                  </a:lnTo>
                  <a:lnTo>
                    <a:pt x="1183" y="761"/>
                  </a:lnTo>
                  <a:lnTo>
                    <a:pt x="1182" y="762"/>
                  </a:lnTo>
                  <a:lnTo>
                    <a:pt x="1182" y="764"/>
                  </a:lnTo>
                  <a:lnTo>
                    <a:pt x="1180" y="764"/>
                  </a:lnTo>
                  <a:lnTo>
                    <a:pt x="1180" y="765"/>
                  </a:lnTo>
                  <a:lnTo>
                    <a:pt x="1179" y="765"/>
                  </a:lnTo>
                  <a:lnTo>
                    <a:pt x="1178" y="766"/>
                  </a:lnTo>
                  <a:lnTo>
                    <a:pt x="1177" y="766"/>
                  </a:lnTo>
                  <a:lnTo>
                    <a:pt x="1177" y="767"/>
                  </a:lnTo>
                  <a:lnTo>
                    <a:pt x="1175" y="767"/>
                  </a:lnTo>
                  <a:lnTo>
                    <a:pt x="1174" y="767"/>
                  </a:lnTo>
                  <a:lnTo>
                    <a:pt x="1174" y="769"/>
                  </a:lnTo>
                  <a:lnTo>
                    <a:pt x="1173" y="769"/>
                  </a:lnTo>
                  <a:lnTo>
                    <a:pt x="1172" y="769"/>
                  </a:lnTo>
                  <a:lnTo>
                    <a:pt x="1170" y="770"/>
                  </a:lnTo>
                  <a:lnTo>
                    <a:pt x="1169" y="770"/>
                  </a:lnTo>
                  <a:lnTo>
                    <a:pt x="1168" y="770"/>
                  </a:lnTo>
                  <a:lnTo>
                    <a:pt x="1167" y="771"/>
                  </a:lnTo>
                  <a:lnTo>
                    <a:pt x="1164" y="771"/>
                  </a:lnTo>
                  <a:lnTo>
                    <a:pt x="1162" y="771"/>
                  </a:lnTo>
                  <a:lnTo>
                    <a:pt x="1160" y="771"/>
                  </a:lnTo>
                  <a:lnTo>
                    <a:pt x="1159" y="771"/>
                  </a:lnTo>
                  <a:lnTo>
                    <a:pt x="1158" y="771"/>
                  </a:lnTo>
                  <a:lnTo>
                    <a:pt x="1157" y="771"/>
                  </a:lnTo>
                  <a:lnTo>
                    <a:pt x="1157" y="770"/>
                  </a:lnTo>
                  <a:lnTo>
                    <a:pt x="1155" y="770"/>
                  </a:lnTo>
                  <a:lnTo>
                    <a:pt x="1154" y="770"/>
                  </a:lnTo>
                  <a:lnTo>
                    <a:pt x="1153" y="770"/>
                  </a:lnTo>
                  <a:lnTo>
                    <a:pt x="1152" y="770"/>
                  </a:lnTo>
                  <a:lnTo>
                    <a:pt x="1150" y="770"/>
                  </a:lnTo>
                  <a:lnTo>
                    <a:pt x="1149" y="769"/>
                  </a:lnTo>
                  <a:lnTo>
                    <a:pt x="1148" y="769"/>
                  </a:lnTo>
                  <a:lnTo>
                    <a:pt x="1147" y="769"/>
                  </a:lnTo>
                  <a:lnTo>
                    <a:pt x="1145" y="769"/>
                  </a:lnTo>
                  <a:lnTo>
                    <a:pt x="1144" y="769"/>
                  </a:lnTo>
                  <a:lnTo>
                    <a:pt x="1144" y="767"/>
                  </a:lnTo>
                  <a:lnTo>
                    <a:pt x="1143" y="767"/>
                  </a:lnTo>
                  <a:lnTo>
                    <a:pt x="1142" y="767"/>
                  </a:lnTo>
                  <a:lnTo>
                    <a:pt x="1140" y="767"/>
                  </a:lnTo>
                  <a:lnTo>
                    <a:pt x="1139" y="767"/>
                  </a:lnTo>
                  <a:lnTo>
                    <a:pt x="1139" y="766"/>
                  </a:lnTo>
                  <a:lnTo>
                    <a:pt x="1138" y="766"/>
                  </a:lnTo>
                  <a:lnTo>
                    <a:pt x="1137" y="766"/>
                  </a:lnTo>
                  <a:lnTo>
                    <a:pt x="1135" y="766"/>
                  </a:lnTo>
                  <a:lnTo>
                    <a:pt x="1134" y="766"/>
                  </a:lnTo>
                  <a:lnTo>
                    <a:pt x="1134" y="765"/>
                  </a:lnTo>
                  <a:lnTo>
                    <a:pt x="1133" y="765"/>
                  </a:lnTo>
                  <a:lnTo>
                    <a:pt x="1132" y="765"/>
                  </a:lnTo>
                  <a:lnTo>
                    <a:pt x="1130" y="765"/>
                  </a:lnTo>
                  <a:lnTo>
                    <a:pt x="1129" y="765"/>
                  </a:lnTo>
                  <a:lnTo>
                    <a:pt x="1128" y="765"/>
                  </a:lnTo>
                  <a:lnTo>
                    <a:pt x="1128" y="764"/>
                  </a:lnTo>
                  <a:lnTo>
                    <a:pt x="1127" y="764"/>
                  </a:lnTo>
                  <a:lnTo>
                    <a:pt x="1125" y="764"/>
                  </a:lnTo>
                  <a:lnTo>
                    <a:pt x="1125" y="762"/>
                  </a:lnTo>
                  <a:lnTo>
                    <a:pt x="1124" y="762"/>
                  </a:lnTo>
                  <a:lnTo>
                    <a:pt x="1123" y="761"/>
                  </a:lnTo>
                  <a:lnTo>
                    <a:pt x="1122" y="760"/>
                  </a:lnTo>
                  <a:lnTo>
                    <a:pt x="1122" y="759"/>
                  </a:lnTo>
                  <a:lnTo>
                    <a:pt x="1120" y="757"/>
                  </a:lnTo>
                  <a:lnTo>
                    <a:pt x="1120" y="756"/>
                  </a:lnTo>
                  <a:lnTo>
                    <a:pt x="1119" y="755"/>
                  </a:lnTo>
                  <a:lnTo>
                    <a:pt x="1118" y="755"/>
                  </a:lnTo>
                  <a:lnTo>
                    <a:pt x="1117" y="754"/>
                  </a:lnTo>
                  <a:lnTo>
                    <a:pt x="1115" y="754"/>
                  </a:lnTo>
                  <a:lnTo>
                    <a:pt x="1114" y="754"/>
                  </a:lnTo>
                  <a:lnTo>
                    <a:pt x="1113" y="752"/>
                  </a:lnTo>
                  <a:lnTo>
                    <a:pt x="1112" y="752"/>
                  </a:lnTo>
                  <a:lnTo>
                    <a:pt x="1110" y="751"/>
                  </a:lnTo>
                  <a:lnTo>
                    <a:pt x="1109" y="751"/>
                  </a:lnTo>
                  <a:lnTo>
                    <a:pt x="1108" y="750"/>
                  </a:lnTo>
                  <a:lnTo>
                    <a:pt x="1107" y="750"/>
                  </a:lnTo>
                  <a:lnTo>
                    <a:pt x="1107" y="749"/>
                  </a:lnTo>
                  <a:lnTo>
                    <a:pt x="1105" y="749"/>
                  </a:lnTo>
                  <a:lnTo>
                    <a:pt x="1104" y="749"/>
                  </a:lnTo>
                  <a:lnTo>
                    <a:pt x="1104" y="747"/>
                  </a:lnTo>
                  <a:lnTo>
                    <a:pt x="1104" y="746"/>
                  </a:lnTo>
                  <a:lnTo>
                    <a:pt x="1103" y="746"/>
                  </a:lnTo>
                  <a:lnTo>
                    <a:pt x="1103" y="745"/>
                  </a:lnTo>
                  <a:lnTo>
                    <a:pt x="1103" y="744"/>
                  </a:lnTo>
                  <a:lnTo>
                    <a:pt x="1102" y="744"/>
                  </a:lnTo>
                  <a:lnTo>
                    <a:pt x="1102" y="742"/>
                  </a:lnTo>
                  <a:lnTo>
                    <a:pt x="1102" y="741"/>
                  </a:lnTo>
                  <a:lnTo>
                    <a:pt x="1100" y="741"/>
                  </a:lnTo>
                  <a:lnTo>
                    <a:pt x="1100" y="740"/>
                  </a:lnTo>
                  <a:lnTo>
                    <a:pt x="1099" y="739"/>
                  </a:lnTo>
                  <a:lnTo>
                    <a:pt x="1098" y="737"/>
                  </a:lnTo>
                  <a:lnTo>
                    <a:pt x="1097" y="736"/>
                  </a:lnTo>
                  <a:lnTo>
                    <a:pt x="1095" y="735"/>
                  </a:lnTo>
                  <a:lnTo>
                    <a:pt x="1095" y="734"/>
                  </a:lnTo>
                  <a:lnTo>
                    <a:pt x="1094" y="734"/>
                  </a:lnTo>
                  <a:lnTo>
                    <a:pt x="1093" y="732"/>
                  </a:lnTo>
                  <a:lnTo>
                    <a:pt x="1092" y="732"/>
                  </a:lnTo>
                  <a:lnTo>
                    <a:pt x="1092" y="731"/>
                  </a:lnTo>
                  <a:lnTo>
                    <a:pt x="1090" y="731"/>
                  </a:lnTo>
                  <a:lnTo>
                    <a:pt x="1089" y="730"/>
                  </a:lnTo>
                  <a:lnTo>
                    <a:pt x="1088" y="730"/>
                  </a:lnTo>
                  <a:lnTo>
                    <a:pt x="1088" y="729"/>
                  </a:lnTo>
                  <a:lnTo>
                    <a:pt x="1087" y="727"/>
                  </a:lnTo>
                  <a:lnTo>
                    <a:pt x="1087" y="726"/>
                  </a:lnTo>
                  <a:lnTo>
                    <a:pt x="1087" y="725"/>
                  </a:lnTo>
                  <a:lnTo>
                    <a:pt x="1085" y="723"/>
                  </a:lnTo>
                  <a:lnTo>
                    <a:pt x="1084" y="722"/>
                  </a:lnTo>
                  <a:lnTo>
                    <a:pt x="1083" y="722"/>
                  </a:lnTo>
                  <a:lnTo>
                    <a:pt x="1083" y="721"/>
                  </a:lnTo>
                  <a:lnTo>
                    <a:pt x="1082" y="721"/>
                  </a:lnTo>
                  <a:lnTo>
                    <a:pt x="1082" y="720"/>
                  </a:lnTo>
                  <a:lnTo>
                    <a:pt x="1080" y="720"/>
                  </a:lnTo>
                  <a:lnTo>
                    <a:pt x="1079" y="718"/>
                  </a:lnTo>
                  <a:lnTo>
                    <a:pt x="1079" y="717"/>
                  </a:lnTo>
                  <a:lnTo>
                    <a:pt x="1078" y="717"/>
                  </a:lnTo>
                  <a:lnTo>
                    <a:pt x="1078" y="716"/>
                  </a:lnTo>
                  <a:lnTo>
                    <a:pt x="1077" y="716"/>
                  </a:lnTo>
                  <a:lnTo>
                    <a:pt x="1077" y="715"/>
                  </a:lnTo>
                  <a:lnTo>
                    <a:pt x="1075" y="715"/>
                  </a:lnTo>
                  <a:lnTo>
                    <a:pt x="1075" y="713"/>
                  </a:lnTo>
                  <a:lnTo>
                    <a:pt x="1075" y="712"/>
                  </a:lnTo>
                  <a:lnTo>
                    <a:pt x="1074" y="712"/>
                  </a:lnTo>
                  <a:lnTo>
                    <a:pt x="1073" y="711"/>
                  </a:lnTo>
                  <a:lnTo>
                    <a:pt x="1072" y="710"/>
                  </a:lnTo>
                  <a:lnTo>
                    <a:pt x="1070" y="710"/>
                  </a:lnTo>
                  <a:lnTo>
                    <a:pt x="1069" y="708"/>
                  </a:lnTo>
                  <a:lnTo>
                    <a:pt x="1068" y="708"/>
                  </a:lnTo>
                  <a:lnTo>
                    <a:pt x="1067" y="707"/>
                  </a:lnTo>
                  <a:lnTo>
                    <a:pt x="1065" y="707"/>
                  </a:lnTo>
                  <a:lnTo>
                    <a:pt x="1064" y="706"/>
                  </a:lnTo>
                  <a:lnTo>
                    <a:pt x="1063" y="706"/>
                  </a:lnTo>
                  <a:lnTo>
                    <a:pt x="1062" y="705"/>
                  </a:lnTo>
                  <a:lnTo>
                    <a:pt x="1062" y="703"/>
                  </a:lnTo>
                  <a:lnTo>
                    <a:pt x="1062" y="702"/>
                  </a:lnTo>
                  <a:lnTo>
                    <a:pt x="1060" y="701"/>
                  </a:lnTo>
                  <a:lnTo>
                    <a:pt x="1060" y="700"/>
                  </a:lnTo>
                  <a:lnTo>
                    <a:pt x="1059" y="698"/>
                  </a:lnTo>
                  <a:lnTo>
                    <a:pt x="1058" y="698"/>
                  </a:lnTo>
                  <a:lnTo>
                    <a:pt x="1058" y="697"/>
                  </a:lnTo>
                  <a:lnTo>
                    <a:pt x="1057" y="697"/>
                  </a:lnTo>
                  <a:lnTo>
                    <a:pt x="1055" y="697"/>
                  </a:lnTo>
                  <a:lnTo>
                    <a:pt x="1054" y="696"/>
                  </a:lnTo>
                  <a:lnTo>
                    <a:pt x="1053" y="696"/>
                  </a:lnTo>
                  <a:lnTo>
                    <a:pt x="1053" y="695"/>
                  </a:lnTo>
                  <a:lnTo>
                    <a:pt x="1052" y="693"/>
                  </a:lnTo>
                  <a:lnTo>
                    <a:pt x="1050" y="692"/>
                  </a:lnTo>
                  <a:lnTo>
                    <a:pt x="1049" y="691"/>
                  </a:lnTo>
                  <a:lnTo>
                    <a:pt x="1048" y="690"/>
                  </a:lnTo>
                  <a:lnTo>
                    <a:pt x="1047" y="690"/>
                  </a:lnTo>
                  <a:lnTo>
                    <a:pt x="1045" y="688"/>
                  </a:lnTo>
                  <a:lnTo>
                    <a:pt x="1044" y="688"/>
                  </a:lnTo>
                  <a:lnTo>
                    <a:pt x="1043" y="688"/>
                  </a:lnTo>
                  <a:lnTo>
                    <a:pt x="1042" y="688"/>
                  </a:lnTo>
                  <a:lnTo>
                    <a:pt x="1040" y="688"/>
                  </a:lnTo>
                  <a:lnTo>
                    <a:pt x="1039" y="690"/>
                  </a:lnTo>
                  <a:lnTo>
                    <a:pt x="1038" y="691"/>
                  </a:lnTo>
                  <a:lnTo>
                    <a:pt x="1037" y="691"/>
                  </a:lnTo>
                  <a:lnTo>
                    <a:pt x="1035" y="692"/>
                  </a:lnTo>
                  <a:lnTo>
                    <a:pt x="1034" y="691"/>
                  </a:lnTo>
                  <a:lnTo>
                    <a:pt x="1033" y="691"/>
                  </a:lnTo>
                  <a:lnTo>
                    <a:pt x="1032" y="691"/>
                  </a:lnTo>
                  <a:lnTo>
                    <a:pt x="1030" y="691"/>
                  </a:lnTo>
                  <a:lnTo>
                    <a:pt x="1029" y="691"/>
                  </a:lnTo>
                  <a:lnTo>
                    <a:pt x="1028" y="692"/>
                  </a:lnTo>
                  <a:lnTo>
                    <a:pt x="1027" y="692"/>
                  </a:lnTo>
                  <a:lnTo>
                    <a:pt x="1025" y="692"/>
                  </a:lnTo>
                  <a:lnTo>
                    <a:pt x="1024" y="693"/>
                  </a:lnTo>
                  <a:lnTo>
                    <a:pt x="1023" y="693"/>
                  </a:lnTo>
                  <a:lnTo>
                    <a:pt x="1022" y="692"/>
                  </a:lnTo>
                  <a:lnTo>
                    <a:pt x="1020" y="692"/>
                  </a:lnTo>
                  <a:lnTo>
                    <a:pt x="1020" y="691"/>
                  </a:lnTo>
                  <a:lnTo>
                    <a:pt x="1020" y="690"/>
                  </a:lnTo>
                  <a:lnTo>
                    <a:pt x="1019" y="690"/>
                  </a:lnTo>
                  <a:lnTo>
                    <a:pt x="1020" y="688"/>
                  </a:lnTo>
                  <a:lnTo>
                    <a:pt x="1020" y="687"/>
                  </a:lnTo>
                  <a:lnTo>
                    <a:pt x="1020" y="686"/>
                  </a:lnTo>
                  <a:lnTo>
                    <a:pt x="1019" y="686"/>
                  </a:lnTo>
                  <a:lnTo>
                    <a:pt x="1019" y="685"/>
                  </a:lnTo>
                  <a:lnTo>
                    <a:pt x="1019" y="683"/>
                  </a:lnTo>
                  <a:lnTo>
                    <a:pt x="1019" y="682"/>
                  </a:lnTo>
                  <a:lnTo>
                    <a:pt x="1018" y="682"/>
                  </a:lnTo>
                  <a:lnTo>
                    <a:pt x="1018" y="680"/>
                  </a:lnTo>
                  <a:lnTo>
                    <a:pt x="1017" y="678"/>
                  </a:lnTo>
                  <a:lnTo>
                    <a:pt x="1017" y="677"/>
                  </a:lnTo>
                  <a:lnTo>
                    <a:pt x="1017" y="676"/>
                  </a:lnTo>
                  <a:lnTo>
                    <a:pt x="1015" y="675"/>
                  </a:lnTo>
                  <a:lnTo>
                    <a:pt x="1014" y="673"/>
                  </a:lnTo>
                  <a:lnTo>
                    <a:pt x="1013" y="673"/>
                  </a:lnTo>
                  <a:lnTo>
                    <a:pt x="1012" y="673"/>
                  </a:lnTo>
                  <a:lnTo>
                    <a:pt x="1010" y="673"/>
                  </a:lnTo>
                  <a:lnTo>
                    <a:pt x="1009" y="673"/>
                  </a:lnTo>
                  <a:lnTo>
                    <a:pt x="1008" y="673"/>
                  </a:lnTo>
                  <a:lnTo>
                    <a:pt x="1007" y="673"/>
                  </a:lnTo>
                  <a:lnTo>
                    <a:pt x="1005" y="673"/>
                  </a:lnTo>
                  <a:lnTo>
                    <a:pt x="1005" y="672"/>
                  </a:lnTo>
                  <a:lnTo>
                    <a:pt x="1004" y="673"/>
                  </a:lnTo>
                  <a:lnTo>
                    <a:pt x="1002" y="673"/>
                  </a:lnTo>
                  <a:lnTo>
                    <a:pt x="1002" y="675"/>
                  </a:lnTo>
                  <a:lnTo>
                    <a:pt x="1002" y="676"/>
                  </a:lnTo>
                  <a:lnTo>
                    <a:pt x="1002" y="677"/>
                  </a:lnTo>
                  <a:lnTo>
                    <a:pt x="1002" y="678"/>
                  </a:lnTo>
                  <a:lnTo>
                    <a:pt x="1002" y="680"/>
                  </a:lnTo>
                  <a:lnTo>
                    <a:pt x="1000" y="681"/>
                  </a:lnTo>
                  <a:lnTo>
                    <a:pt x="1000" y="682"/>
                  </a:lnTo>
                  <a:lnTo>
                    <a:pt x="1000" y="683"/>
                  </a:lnTo>
                  <a:lnTo>
                    <a:pt x="999" y="685"/>
                  </a:lnTo>
                  <a:lnTo>
                    <a:pt x="999" y="686"/>
                  </a:lnTo>
                  <a:lnTo>
                    <a:pt x="998" y="687"/>
                  </a:lnTo>
                  <a:lnTo>
                    <a:pt x="998" y="688"/>
                  </a:lnTo>
                  <a:lnTo>
                    <a:pt x="998" y="690"/>
                  </a:lnTo>
                  <a:lnTo>
                    <a:pt x="998" y="691"/>
                  </a:lnTo>
                  <a:lnTo>
                    <a:pt x="998" y="692"/>
                  </a:lnTo>
                  <a:lnTo>
                    <a:pt x="998" y="693"/>
                  </a:lnTo>
                  <a:lnTo>
                    <a:pt x="998" y="695"/>
                  </a:lnTo>
                  <a:lnTo>
                    <a:pt x="998" y="696"/>
                  </a:lnTo>
                  <a:lnTo>
                    <a:pt x="998" y="697"/>
                  </a:lnTo>
                  <a:lnTo>
                    <a:pt x="998" y="698"/>
                  </a:lnTo>
                  <a:lnTo>
                    <a:pt x="998" y="700"/>
                  </a:lnTo>
                  <a:lnTo>
                    <a:pt x="998" y="701"/>
                  </a:lnTo>
                  <a:lnTo>
                    <a:pt x="998" y="702"/>
                  </a:lnTo>
                  <a:lnTo>
                    <a:pt x="998" y="703"/>
                  </a:lnTo>
                  <a:lnTo>
                    <a:pt x="997" y="705"/>
                  </a:lnTo>
                  <a:lnTo>
                    <a:pt x="997" y="706"/>
                  </a:lnTo>
                  <a:lnTo>
                    <a:pt x="995" y="707"/>
                  </a:lnTo>
                  <a:lnTo>
                    <a:pt x="995" y="708"/>
                  </a:lnTo>
                  <a:lnTo>
                    <a:pt x="995" y="710"/>
                  </a:lnTo>
                  <a:lnTo>
                    <a:pt x="994" y="710"/>
                  </a:lnTo>
                  <a:lnTo>
                    <a:pt x="994" y="712"/>
                  </a:lnTo>
                  <a:lnTo>
                    <a:pt x="994" y="713"/>
                  </a:lnTo>
                  <a:lnTo>
                    <a:pt x="994" y="715"/>
                  </a:lnTo>
                  <a:lnTo>
                    <a:pt x="994" y="716"/>
                  </a:lnTo>
                  <a:lnTo>
                    <a:pt x="994" y="717"/>
                  </a:lnTo>
                  <a:lnTo>
                    <a:pt x="993" y="717"/>
                  </a:lnTo>
                  <a:lnTo>
                    <a:pt x="993" y="718"/>
                  </a:lnTo>
                  <a:lnTo>
                    <a:pt x="992" y="718"/>
                  </a:lnTo>
                  <a:lnTo>
                    <a:pt x="992" y="720"/>
                  </a:lnTo>
                  <a:lnTo>
                    <a:pt x="990" y="720"/>
                  </a:lnTo>
                  <a:lnTo>
                    <a:pt x="989" y="720"/>
                  </a:lnTo>
                  <a:lnTo>
                    <a:pt x="988" y="720"/>
                  </a:lnTo>
                  <a:lnTo>
                    <a:pt x="988" y="721"/>
                  </a:lnTo>
                  <a:lnTo>
                    <a:pt x="987" y="721"/>
                  </a:lnTo>
                  <a:lnTo>
                    <a:pt x="987" y="722"/>
                  </a:lnTo>
                  <a:lnTo>
                    <a:pt x="987" y="723"/>
                  </a:lnTo>
                  <a:lnTo>
                    <a:pt x="985" y="723"/>
                  </a:lnTo>
                  <a:lnTo>
                    <a:pt x="985" y="725"/>
                  </a:lnTo>
                  <a:lnTo>
                    <a:pt x="984" y="725"/>
                  </a:lnTo>
                  <a:lnTo>
                    <a:pt x="984" y="726"/>
                  </a:lnTo>
                  <a:lnTo>
                    <a:pt x="983" y="726"/>
                  </a:lnTo>
                  <a:lnTo>
                    <a:pt x="983" y="727"/>
                  </a:lnTo>
                  <a:lnTo>
                    <a:pt x="983" y="729"/>
                  </a:lnTo>
                  <a:lnTo>
                    <a:pt x="982" y="730"/>
                  </a:lnTo>
                  <a:lnTo>
                    <a:pt x="982" y="731"/>
                  </a:lnTo>
                  <a:lnTo>
                    <a:pt x="980" y="731"/>
                  </a:lnTo>
                  <a:lnTo>
                    <a:pt x="980" y="732"/>
                  </a:lnTo>
                  <a:lnTo>
                    <a:pt x="979" y="732"/>
                  </a:lnTo>
                  <a:lnTo>
                    <a:pt x="978" y="732"/>
                  </a:lnTo>
                  <a:lnTo>
                    <a:pt x="976" y="732"/>
                  </a:lnTo>
                  <a:lnTo>
                    <a:pt x="975" y="732"/>
                  </a:lnTo>
                  <a:lnTo>
                    <a:pt x="975" y="734"/>
                  </a:lnTo>
                  <a:lnTo>
                    <a:pt x="974" y="734"/>
                  </a:lnTo>
                  <a:lnTo>
                    <a:pt x="973" y="734"/>
                  </a:lnTo>
                  <a:lnTo>
                    <a:pt x="971" y="732"/>
                  </a:lnTo>
                  <a:lnTo>
                    <a:pt x="970" y="732"/>
                  </a:lnTo>
                  <a:lnTo>
                    <a:pt x="969" y="731"/>
                  </a:lnTo>
                  <a:lnTo>
                    <a:pt x="968" y="730"/>
                  </a:lnTo>
                  <a:lnTo>
                    <a:pt x="966" y="729"/>
                  </a:lnTo>
                  <a:lnTo>
                    <a:pt x="965" y="727"/>
                  </a:lnTo>
                  <a:lnTo>
                    <a:pt x="964" y="726"/>
                  </a:lnTo>
                  <a:lnTo>
                    <a:pt x="963" y="726"/>
                  </a:lnTo>
                  <a:lnTo>
                    <a:pt x="961" y="725"/>
                  </a:lnTo>
                  <a:lnTo>
                    <a:pt x="960" y="725"/>
                  </a:lnTo>
                  <a:lnTo>
                    <a:pt x="959" y="723"/>
                  </a:lnTo>
                  <a:lnTo>
                    <a:pt x="958" y="723"/>
                  </a:lnTo>
                  <a:lnTo>
                    <a:pt x="956" y="723"/>
                  </a:lnTo>
                  <a:lnTo>
                    <a:pt x="956" y="722"/>
                  </a:lnTo>
                  <a:lnTo>
                    <a:pt x="955" y="722"/>
                  </a:lnTo>
                  <a:lnTo>
                    <a:pt x="954" y="722"/>
                  </a:lnTo>
                  <a:lnTo>
                    <a:pt x="954" y="721"/>
                  </a:lnTo>
                  <a:lnTo>
                    <a:pt x="953" y="721"/>
                  </a:lnTo>
                  <a:lnTo>
                    <a:pt x="953" y="722"/>
                  </a:lnTo>
                  <a:lnTo>
                    <a:pt x="951" y="722"/>
                  </a:lnTo>
                  <a:lnTo>
                    <a:pt x="951" y="723"/>
                  </a:lnTo>
                  <a:lnTo>
                    <a:pt x="951" y="725"/>
                  </a:lnTo>
                  <a:lnTo>
                    <a:pt x="950" y="725"/>
                  </a:lnTo>
                  <a:lnTo>
                    <a:pt x="950" y="726"/>
                  </a:lnTo>
                  <a:lnTo>
                    <a:pt x="950" y="727"/>
                  </a:lnTo>
                  <a:lnTo>
                    <a:pt x="950" y="729"/>
                  </a:lnTo>
                  <a:lnTo>
                    <a:pt x="949" y="729"/>
                  </a:lnTo>
                  <a:lnTo>
                    <a:pt x="949" y="730"/>
                  </a:lnTo>
                  <a:lnTo>
                    <a:pt x="949" y="731"/>
                  </a:lnTo>
                  <a:lnTo>
                    <a:pt x="948" y="731"/>
                  </a:lnTo>
                  <a:lnTo>
                    <a:pt x="946" y="731"/>
                  </a:lnTo>
                  <a:lnTo>
                    <a:pt x="945" y="732"/>
                  </a:lnTo>
                  <a:lnTo>
                    <a:pt x="945" y="734"/>
                  </a:lnTo>
                  <a:lnTo>
                    <a:pt x="944" y="734"/>
                  </a:lnTo>
                  <a:lnTo>
                    <a:pt x="943" y="734"/>
                  </a:lnTo>
                  <a:lnTo>
                    <a:pt x="941" y="734"/>
                  </a:lnTo>
                  <a:lnTo>
                    <a:pt x="940" y="734"/>
                  </a:lnTo>
                  <a:lnTo>
                    <a:pt x="940" y="735"/>
                  </a:lnTo>
                  <a:lnTo>
                    <a:pt x="939" y="735"/>
                  </a:lnTo>
                  <a:lnTo>
                    <a:pt x="938" y="735"/>
                  </a:lnTo>
                  <a:lnTo>
                    <a:pt x="938" y="736"/>
                  </a:lnTo>
                  <a:lnTo>
                    <a:pt x="936" y="736"/>
                  </a:lnTo>
                  <a:lnTo>
                    <a:pt x="935" y="736"/>
                  </a:lnTo>
                  <a:lnTo>
                    <a:pt x="935" y="737"/>
                  </a:lnTo>
                  <a:lnTo>
                    <a:pt x="934" y="737"/>
                  </a:lnTo>
                  <a:lnTo>
                    <a:pt x="933" y="739"/>
                  </a:lnTo>
                  <a:lnTo>
                    <a:pt x="931" y="739"/>
                  </a:lnTo>
                  <a:lnTo>
                    <a:pt x="930" y="739"/>
                  </a:lnTo>
                  <a:lnTo>
                    <a:pt x="930" y="740"/>
                  </a:lnTo>
                  <a:lnTo>
                    <a:pt x="929" y="740"/>
                  </a:lnTo>
                  <a:lnTo>
                    <a:pt x="928" y="740"/>
                  </a:lnTo>
                  <a:lnTo>
                    <a:pt x="926" y="741"/>
                  </a:lnTo>
                  <a:lnTo>
                    <a:pt x="925" y="741"/>
                  </a:lnTo>
                  <a:lnTo>
                    <a:pt x="924" y="741"/>
                  </a:lnTo>
                  <a:lnTo>
                    <a:pt x="923" y="741"/>
                  </a:lnTo>
                  <a:lnTo>
                    <a:pt x="921" y="741"/>
                  </a:lnTo>
                  <a:lnTo>
                    <a:pt x="920" y="741"/>
                  </a:lnTo>
                  <a:lnTo>
                    <a:pt x="919" y="741"/>
                  </a:lnTo>
                  <a:lnTo>
                    <a:pt x="918" y="741"/>
                  </a:lnTo>
                  <a:lnTo>
                    <a:pt x="916" y="741"/>
                  </a:lnTo>
                  <a:lnTo>
                    <a:pt x="915" y="741"/>
                  </a:lnTo>
                  <a:lnTo>
                    <a:pt x="915" y="742"/>
                  </a:lnTo>
                  <a:lnTo>
                    <a:pt x="914" y="742"/>
                  </a:lnTo>
                  <a:lnTo>
                    <a:pt x="913" y="742"/>
                  </a:lnTo>
                  <a:lnTo>
                    <a:pt x="911" y="742"/>
                  </a:lnTo>
                  <a:lnTo>
                    <a:pt x="910" y="742"/>
                  </a:lnTo>
                  <a:lnTo>
                    <a:pt x="909" y="742"/>
                  </a:lnTo>
                  <a:lnTo>
                    <a:pt x="908" y="742"/>
                  </a:lnTo>
                  <a:lnTo>
                    <a:pt x="906" y="742"/>
                  </a:lnTo>
                  <a:lnTo>
                    <a:pt x="906" y="744"/>
                  </a:lnTo>
                  <a:lnTo>
                    <a:pt x="905" y="744"/>
                  </a:lnTo>
                  <a:lnTo>
                    <a:pt x="904" y="744"/>
                  </a:lnTo>
                  <a:lnTo>
                    <a:pt x="903" y="745"/>
                  </a:lnTo>
                  <a:lnTo>
                    <a:pt x="900" y="745"/>
                  </a:lnTo>
                  <a:lnTo>
                    <a:pt x="899" y="746"/>
                  </a:lnTo>
                  <a:lnTo>
                    <a:pt x="899" y="747"/>
                  </a:lnTo>
                  <a:lnTo>
                    <a:pt x="898" y="747"/>
                  </a:lnTo>
                  <a:lnTo>
                    <a:pt x="896" y="747"/>
                  </a:lnTo>
                  <a:lnTo>
                    <a:pt x="896" y="749"/>
                  </a:lnTo>
                  <a:lnTo>
                    <a:pt x="895" y="749"/>
                  </a:lnTo>
                  <a:lnTo>
                    <a:pt x="894" y="749"/>
                  </a:lnTo>
                  <a:lnTo>
                    <a:pt x="894" y="750"/>
                  </a:lnTo>
                  <a:lnTo>
                    <a:pt x="894" y="751"/>
                  </a:lnTo>
                  <a:lnTo>
                    <a:pt x="893" y="752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91" y="755"/>
                  </a:lnTo>
                  <a:lnTo>
                    <a:pt x="891" y="756"/>
                  </a:lnTo>
                  <a:lnTo>
                    <a:pt x="891" y="757"/>
                  </a:lnTo>
                  <a:lnTo>
                    <a:pt x="890" y="757"/>
                  </a:lnTo>
                  <a:lnTo>
                    <a:pt x="890" y="759"/>
                  </a:lnTo>
                  <a:lnTo>
                    <a:pt x="889" y="760"/>
                  </a:lnTo>
                  <a:lnTo>
                    <a:pt x="889" y="761"/>
                  </a:lnTo>
                  <a:lnTo>
                    <a:pt x="889" y="762"/>
                  </a:lnTo>
                  <a:lnTo>
                    <a:pt x="889" y="764"/>
                  </a:lnTo>
                  <a:lnTo>
                    <a:pt x="889" y="765"/>
                  </a:lnTo>
                  <a:lnTo>
                    <a:pt x="889" y="766"/>
                  </a:lnTo>
                  <a:lnTo>
                    <a:pt x="890" y="766"/>
                  </a:lnTo>
                  <a:lnTo>
                    <a:pt x="890" y="767"/>
                  </a:lnTo>
                  <a:lnTo>
                    <a:pt x="889" y="769"/>
                  </a:lnTo>
                  <a:lnTo>
                    <a:pt x="888" y="769"/>
                  </a:lnTo>
                  <a:lnTo>
                    <a:pt x="886" y="769"/>
                  </a:lnTo>
                  <a:lnTo>
                    <a:pt x="885" y="769"/>
                  </a:lnTo>
                  <a:lnTo>
                    <a:pt x="885" y="767"/>
                  </a:lnTo>
                  <a:lnTo>
                    <a:pt x="884" y="767"/>
                  </a:lnTo>
                  <a:lnTo>
                    <a:pt x="883" y="769"/>
                  </a:lnTo>
                  <a:lnTo>
                    <a:pt x="881" y="770"/>
                  </a:lnTo>
                  <a:lnTo>
                    <a:pt x="880" y="770"/>
                  </a:lnTo>
                  <a:lnTo>
                    <a:pt x="880" y="771"/>
                  </a:lnTo>
                  <a:lnTo>
                    <a:pt x="879" y="771"/>
                  </a:lnTo>
                  <a:lnTo>
                    <a:pt x="879" y="772"/>
                  </a:lnTo>
                  <a:lnTo>
                    <a:pt x="879" y="774"/>
                  </a:lnTo>
                  <a:lnTo>
                    <a:pt x="879" y="776"/>
                  </a:lnTo>
                  <a:lnTo>
                    <a:pt x="878" y="777"/>
                  </a:lnTo>
                  <a:lnTo>
                    <a:pt x="878" y="779"/>
                  </a:lnTo>
                  <a:lnTo>
                    <a:pt x="876" y="779"/>
                  </a:lnTo>
                  <a:lnTo>
                    <a:pt x="876" y="780"/>
                  </a:lnTo>
                  <a:lnTo>
                    <a:pt x="875" y="780"/>
                  </a:lnTo>
                  <a:lnTo>
                    <a:pt x="874" y="781"/>
                  </a:lnTo>
                  <a:lnTo>
                    <a:pt x="873" y="781"/>
                  </a:lnTo>
                  <a:lnTo>
                    <a:pt x="873" y="782"/>
                  </a:lnTo>
                  <a:lnTo>
                    <a:pt x="871" y="782"/>
                  </a:lnTo>
                  <a:lnTo>
                    <a:pt x="870" y="782"/>
                  </a:lnTo>
                  <a:lnTo>
                    <a:pt x="870" y="784"/>
                  </a:lnTo>
                  <a:lnTo>
                    <a:pt x="869" y="784"/>
                  </a:lnTo>
                  <a:lnTo>
                    <a:pt x="868" y="785"/>
                  </a:lnTo>
                  <a:lnTo>
                    <a:pt x="866" y="786"/>
                  </a:lnTo>
                  <a:lnTo>
                    <a:pt x="865" y="789"/>
                  </a:lnTo>
                  <a:lnTo>
                    <a:pt x="865" y="790"/>
                  </a:lnTo>
                  <a:lnTo>
                    <a:pt x="864" y="790"/>
                  </a:lnTo>
                  <a:lnTo>
                    <a:pt x="863" y="790"/>
                  </a:lnTo>
                  <a:lnTo>
                    <a:pt x="861" y="790"/>
                  </a:lnTo>
                  <a:lnTo>
                    <a:pt x="860" y="791"/>
                  </a:lnTo>
                  <a:lnTo>
                    <a:pt x="859" y="791"/>
                  </a:lnTo>
                  <a:lnTo>
                    <a:pt x="858" y="791"/>
                  </a:lnTo>
                  <a:lnTo>
                    <a:pt x="856" y="792"/>
                  </a:lnTo>
                  <a:lnTo>
                    <a:pt x="855" y="794"/>
                  </a:lnTo>
                  <a:lnTo>
                    <a:pt x="854" y="795"/>
                  </a:lnTo>
                  <a:lnTo>
                    <a:pt x="853" y="795"/>
                  </a:lnTo>
                  <a:lnTo>
                    <a:pt x="851" y="796"/>
                  </a:lnTo>
                  <a:lnTo>
                    <a:pt x="851" y="797"/>
                  </a:lnTo>
                  <a:lnTo>
                    <a:pt x="850" y="797"/>
                  </a:lnTo>
                  <a:lnTo>
                    <a:pt x="850" y="799"/>
                  </a:lnTo>
                  <a:lnTo>
                    <a:pt x="849" y="799"/>
                  </a:lnTo>
                  <a:lnTo>
                    <a:pt x="849" y="797"/>
                  </a:lnTo>
                  <a:lnTo>
                    <a:pt x="849" y="796"/>
                  </a:lnTo>
                  <a:lnTo>
                    <a:pt x="848" y="796"/>
                  </a:lnTo>
                  <a:lnTo>
                    <a:pt x="848" y="795"/>
                  </a:lnTo>
                  <a:lnTo>
                    <a:pt x="848" y="794"/>
                  </a:lnTo>
                  <a:lnTo>
                    <a:pt x="848" y="792"/>
                  </a:lnTo>
                  <a:lnTo>
                    <a:pt x="848" y="791"/>
                  </a:lnTo>
                  <a:lnTo>
                    <a:pt x="848" y="790"/>
                  </a:lnTo>
                  <a:lnTo>
                    <a:pt x="848" y="789"/>
                  </a:lnTo>
                  <a:lnTo>
                    <a:pt x="846" y="787"/>
                  </a:lnTo>
                  <a:lnTo>
                    <a:pt x="846" y="786"/>
                  </a:lnTo>
                  <a:lnTo>
                    <a:pt x="845" y="785"/>
                  </a:lnTo>
                  <a:lnTo>
                    <a:pt x="844" y="784"/>
                  </a:lnTo>
                  <a:lnTo>
                    <a:pt x="843" y="784"/>
                  </a:lnTo>
                  <a:lnTo>
                    <a:pt x="843" y="782"/>
                  </a:lnTo>
                  <a:lnTo>
                    <a:pt x="841" y="781"/>
                  </a:lnTo>
                  <a:lnTo>
                    <a:pt x="840" y="781"/>
                  </a:lnTo>
                  <a:lnTo>
                    <a:pt x="840" y="780"/>
                  </a:lnTo>
                  <a:lnTo>
                    <a:pt x="839" y="780"/>
                  </a:lnTo>
                  <a:lnTo>
                    <a:pt x="838" y="780"/>
                  </a:lnTo>
                  <a:lnTo>
                    <a:pt x="838" y="779"/>
                  </a:lnTo>
                  <a:lnTo>
                    <a:pt x="838" y="777"/>
                  </a:lnTo>
                  <a:lnTo>
                    <a:pt x="838" y="776"/>
                  </a:lnTo>
                  <a:lnTo>
                    <a:pt x="836" y="776"/>
                  </a:lnTo>
                  <a:lnTo>
                    <a:pt x="836" y="775"/>
                  </a:lnTo>
                  <a:lnTo>
                    <a:pt x="838" y="775"/>
                  </a:lnTo>
                  <a:lnTo>
                    <a:pt x="838" y="774"/>
                  </a:lnTo>
                  <a:lnTo>
                    <a:pt x="836" y="774"/>
                  </a:lnTo>
                  <a:lnTo>
                    <a:pt x="836" y="772"/>
                  </a:lnTo>
                  <a:lnTo>
                    <a:pt x="838" y="772"/>
                  </a:lnTo>
                  <a:lnTo>
                    <a:pt x="836" y="772"/>
                  </a:lnTo>
                  <a:lnTo>
                    <a:pt x="836" y="771"/>
                  </a:lnTo>
                  <a:lnTo>
                    <a:pt x="836" y="770"/>
                  </a:lnTo>
                  <a:lnTo>
                    <a:pt x="836" y="769"/>
                  </a:lnTo>
                  <a:lnTo>
                    <a:pt x="836" y="767"/>
                  </a:lnTo>
                  <a:lnTo>
                    <a:pt x="835" y="767"/>
                  </a:lnTo>
                  <a:lnTo>
                    <a:pt x="835" y="766"/>
                  </a:lnTo>
                  <a:lnTo>
                    <a:pt x="835" y="765"/>
                  </a:lnTo>
                  <a:lnTo>
                    <a:pt x="834" y="765"/>
                  </a:lnTo>
                  <a:lnTo>
                    <a:pt x="834" y="764"/>
                  </a:lnTo>
                  <a:lnTo>
                    <a:pt x="834" y="762"/>
                  </a:lnTo>
                  <a:lnTo>
                    <a:pt x="833" y="761"/>
                  </a:lnTo>
                  <a:lnTo>
                    <a:pt x="833" y="760"/>
                  </a:lnTo>
                  <a:lnTo>
                    <a:pt x="831" y="760"/>
                  </a:lnTo>
                  <a:lnTo>
                    <a:pt x="831" y="759"/>
                  </a:lnTo>
                  <a:lnTo>
                    <a:pt x="830" y="759"/>
                  </a:lnTo>
                  <a:lnTo>
                    <a:pt x="830" y="757"/>
                  </a:lnTo>
                  <a:lnTo>
                    <a:pt x="830" y="756"/>
                  </a:lnTo>
                  <a:lnTo>
                    <a:pt x="829" y="756"/>
                  </a:lnTo>
                  <a:lnTo>
                    <a:pt x="829" y="757"/>
                  </a:lnTo>
                  <a:lnTo>
                    <a:pt x="828" y="757"/>
                  </a:lnTo>
                  <a:lnTo>
                    <a:pt x="826" y="759"/>
                  </a:lnTo>
                  <a:lnTo>
                    <a:pt x="825" y="759"/>
                  </a:lnTo>
                  <a:lnTo>
                    <a:pt x="824" y="759"/>
                  </a:lnTo>
                  <a:lnTo>
                    <a:pt x="821" y="759"/>
                  </a:lnTo>
                  <a:lnTo>
                    <a:pt x="820" y="760"/>
                  </a:lnTo>
                  <a:lnTo>
                    <a:pt x="819" y="760"/>
                  </a:lnTo>
                  <a:lnTo>
                    <a:pt x="818" y="759"/>
                  </a:lnTo>
                  <a:lnTo>
                    <a:pt x="818" y="760"/>
                  </a:lnTo>
                  <a:lnTo>
                    <a:pt x="815" y="760"/>
                  </a:lnTo>
                  <a:lnTo>
                    <a:pt x="813" y="761"/>
                  </a:lnTo>
                  <a:lnTo>
                    <a:pt x="811" y="761"/>
                  </a:lnTo>
                  <a:lnTo>
                    <a:pt x="810" y="762"/>
                  </a:lnTo>
                  <a:lnTo>
                    <a:pt x="809" y="762"/>
                  </a:lnTo>
                  <a:lnTo>
                    <a:pt x="806" y="764"/>
                  </a:lnTo>
                  <a:lnTo>
                    <a:pt x="805" y="764"/>
                  </a:lnTo>
                  <a:lnTo>
                    <a:pt x="804" y="765"/>
                  </a:lnTo>
                  <a:lnTo>
                    <a:pt x="803" y="765"/>
                  </a:lnTo>
                  <a:lnTo>
                    <a:pt x="801" y="766"/>
                  </a:lnTo>
                  <a:lnTo>
                    <a:pt x="801" y="769"/>
                  </a:lnTo>
                  <a:lnTo>
                    <a:pt x="800" y="770"/>
                  </a:lnTo>
                  <a:lnTo>
                    <a:pt x="799" y="771"/>
                  </a:lnTo>
                  <a:lnTo>
                    <a:pt x="798" y="771"/>
                  </a:lnTo>
                  <a:lnTo>
                    <a:pt x="798" y="772"/>
                  </a:lnTo>
                  <a:lnTo>
                    <a:pt x="796" y="772"/>
                  </a:lnTo>
                  <a:lnTo>
                    <a:pt x="795" y="772"/>
                  </a:lnTo>
                  <a:lnTo>
                    <a:pt x="794" y="772"/>
                  </a:lnTo>
                  <a:lnTo>
                    <a:pt x="794" y="774"/>
                  </a:lnTo>
                  <a:lnTo>
                    <a:pt x="795" y="774"/>
                  </a:lnTo>
                  <a:lnTo>
                    <a:pt x="794" y="775"/>
                  </a:lnTo>
                  <a:lnTo>
                    <a:pt x="795" y="776"/>
                  </a:lnTo>
                  <a:lnTo>
                    <a:pt x="795" y="777"/>
                  </a:lnTo>
                  <a:lnTo>
                    <a:pt x="795" y="779"/>
                  </a:lnTo>
                  <a:lnTo>
                    <a:pt x="795" y="780"/>
                  </a:lnTo>
                  <a:lnTo>
                    <a:pt x="795" y="781"/>
                  </a:lnTo>
                  <a:lnTo>
                    <a:pt x="795" y="782"/>
                  </a:lnTo>
                  <a:lnTo>
                    <a:pt x="796" y="784"/>
                  </a:lnTo>
                  <a:lnTo>
                    <a:pt x="796" y="785"/>
                  </a:lnTo>
                  <a:lnTo>
                    <a:pt x="796" y="786"/>
                  </a:lnTo>
                  <a:lnTo>
                    <a:pt x="795" y="787"/>
                  </a:lnTo>
                  <a:lnTo>
                    <a:pt x="795" y="789"/>
                  </a:lnTo>
                  <a:lnTo>
                    <a:pt x="795" y="790"/>
                  </a:lnTo>
                  <a:lnTo>
                    <a:pt x="794" y="790"/>
                  </a:lnTo>
                  <a:lnTo>
                    <a:pt x="794" y="791"/>
                  </a:lnTo>
                  <a:lnTo>
                    <a:pt x="794" y="792"/>
                  </a:lnTo>
                  <a:lnTo>
                    <a:pt x="793" y="794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3" y="797"/>
                  </a:lnTo>
                  <a:lnTo>
                    <a:pt x="793" y="799"/>
                  </a:lnTo>
                  <a:lnTo>
                    <a:pt x="791" y="799"/>
                  </a:lnTo>
                  <a:lnTo>
                    <a:pt x="791" y="800"/>
                  </a:lnTo>
                  <a:lnTo>
                    <a:pt x="791" y="801"/>
                  </a:lnTo>
                  <a:lnTo>
                    <a:pt x="791" y="802"/>
                  </a:lnTo>
                  <a:lnTo>
                    <a:pt x="790" y="802"/>
                  </a:lnTo>
                  <a:lnTo>
                    <a:pt x="789" y="802"/>
                  </a:lnTo>
                  <a:lnTo>
                    <a:pt x="788" y="802"/>
                  </a:lnTo>
                  <a:lnTo>
                    <a:pt x="786" y="802"/>
                  </a:lnTo>
                  <a:lnTo>
                    <a:pt x="785" y="804"/>
                  </a:lnTo>
                  <a:lnTo>
                    <a:pt x="784" y="804"/>
                  </a:lnTo>
                  <a:lnTo>
                    <a:pt x="783" y="805"/>
                  </a:lnTo>
                  <a:lnTo>
                    <a:pt x="781" y="805"/>
                  </a:lnTo>
                  <a:lnTo>
                    <a:pt x="780" y="806"/>
                  </a:lnTo>
                  <a:lnTo>
                    <a:pt x="779" y="807"/>
                  </a:lnTo>
                  <a:lnTo>
                    <a:pt x="778" y="809"/>
                  </a:lnTo>
                  <a:lnTo>
                    <a:pt x="776" y="809"/>
                  </a:lnTo>
                  <a:lnTo>
                    <a:pt x="776" y="810"/>
                  </a:lnTo>
                  <a:lnTo>
                    <a:pt x="776" y="811"/>
                  </a:lnTo>
                  <a:lnTo>
                    <a:pt x="776" y="812"/>
                  </a:lnTo>
                  <a:lnTo>
                    <a:pt x="776" y="814"/>
                  </a:lnTo>
                  <a:lnTo>
                    <a:pt x="776" y="815"/>
                  </a:lnTo>
                  <a:lnTo>
                    <a:pt x="775" y="815"/>
                  </a:lnTo>
                  <a:lnTo>
                    <a:pt x="775" y="816"/>
                  </a:lnTo>
                  <a:lnTo>
                    <a:pt x="775" y="817"/>
                  </a:lnTo>
                  <a:lnTo>
                    <a:pt x="774" y="817"/>
                  </a:lnTo>
                  <a:lnTo>
                    <a:pt x="774" y="819"/>
                  </a:lnTo>
                  <a:lnTo>
                    <a:pt x="774" y="820"/>
                  </a:lnTo>
                  <a:lnTo>
                    <a:pt x="774" y="821"/>
                  </a:lnTo>
                  <a:lnTo>
                    <a:pt x="774" y="822"/>
                  </a:lnTo>
                  <a:lnTo>
                    <a:pt x="774" y="824"/>
                  </a:lnTo>
                  <a:lnTo>
                    <a:pt x="775" y="825"/>
                  </a:lnTo>
                  <a:lnTo>
                    <a:pt x="775" y="826"/>
                  </a:lnTo>
                  <a:lnTo>
                    <a:pt x="775" y="827"/>
                  </a:lnTo>
                  <a:lnTo>
                    <a:pt x="775" y="829"/>
                  </a:lnTo>
                  <a:lnTo>
                    <a:pt x="776" y="830"/>
                  </a:lnTo>
                  <a:lnTo>
                    <a:pt x="776" y="831"/>
                  </a:lnTo>
                  <a:lnTo>
                    <a:pt x="776" y="832"/>
                  </a:lnTo>
                  <a:lnTo>
                    <a:pt x="778" y="832"/>
                  </a:lnTo>
                  <a:lnTo>
                    <a:pt x="778" y="834"/>
                  </a:lnTo>
                  <a:lnTo>
                    <a:pt x="778" y="835"/>
                  </a:lnTo>
                  <a:lnTo>
                    <a:pt x="779" y="836"/>
                  </a:lnTo>
                  <a:lnTo>
                    <a:pt x="779" y="837"/>
                  </a:lnTo>
                  <a:lnTo>
                    <a:pt x="780" y="839"/>
                  </a:lnTo>
                  <a:lnTo>
                    <a:pt x="780" y="840"/>
                  </a:lnTo>
                  <a:lnTo>
                    <a:pt x="781" y="840"/>
                  </a:lnTo>
                  <a:lnTo>
                    <a:pt x="781" y="841"/>
                  </a:lnTo>
                  <a:lnTo>
                    <a:pt x="781" y="842"/>
                  </a:lnTo>
                  <a:lnTo>
                    <a:pt x="783" y="842"/>
                  </a:lnTo>
                  <a:lnTo>
                    <a:pt x="783" y="844"/>
                  </a:lnTo>
                  <a:lnTo>
                    <a:pt x="784" y="844"/>
                  </a:lnTo>
                  <a:lnTo>
                    <a:pt x="784" y="845"/>
                  </a:lnTo>
                  <a:lnTo>
                    <a:pt x="785" y="845"/>
                  </a:lnTo>
                  <a:lnTo>
                    <a:pt x="785" y="846"/>
                  </a:lnTo>
                  <a:lnTo>
                    <a:pt x="786" y="846"/>
                  </a:lnTo>
                  <a:lnTo>
                    <a:pt x="788" y="849"/>
                  </a:lnTo>
                  <a:lnTo>
                    <a:pt x="789" y="850"/>
                  </a:lnTo>
                  <a:lnTo>
                    <a:pt x="789" y="851"/>
                  </a:lnTo>
                  <a:lnTo>
                    <a:pt x="790" y="852"/>
                  </a:lnTo>
                  <a:lnTo>
                    <a:pt x="791" y="854"/>
                  </a:lnTo>
                  <a:lnTo>
                    <a:pt x="791" y="855"/>
                  </a:lnTo>
                  <a:lnTo>
                    <a:pt x="793" y="856"/>
                  </a:lnTo>
                  <a:lnTo>
                    <a:pt x="794" y="857"/>
                  </a:lnTo>
                  <a:lnTo>
                    <a:pt x="794" y="859"/>
                  </a:lnTo>
                  <a:lnTo>
                    <a:pt x="795" y="859"/>
                  </a:lnTo>
                  <a:lnTo>
                    <a:pt x="795" y="860"/>
                  </a:lnTo>
                  <a:lnTo>
                    <a:pt x="796" y="861"/>
                  </a:lnTo>
                  <a:lnTo>
                    <a:pt x="795" y="861"/>
                  </a:lnTo>
                  <a:lnTo>
                    <a:pt x="794" y="861"/>
                  </a:lnTo>
                  <a:lnTo>
                    <a:pt x="794" y="862"/>
                  </a:lnTo>
                  <a:lnTo>
                    <a:pt x="793" y="862"/>
                  </a:lnTo>
                  <a:lnTo>
                    <a:pt x="791" y="864"/>
                  </a:lnTo>
                  <a:lnTo>
                    <a:pt x="790" y="864"/>
                  </a:lnTo>
                  <a:lnTo>
                    <a:pt x="790" y="865"/>
                  </a:lnTo>
                  <a:lnTo>
                    <a:pt x="789" y="865"/>
                  </a:lnTo>
                  <a:lnTo>
                    <a:pt x="788" y="865"/>
                  </a:lnTo>
                  <a:lnTo>
                    <a:pt x="786" y="866"/>
                  </a:lnTo>
                  <a:lnTo>
                    <a:pt x="785" y="866"/>
                  </a:lnTo>
                  <a:lnTo>
                    <a:pt x="784" y="866"/>
                  </a:lnTo>
                  <a:lnTo>
                    <a:pt x="783" y="866"/>
                  </a:lnTo>
                  <a:lnTo>
                    <a:pt x="780" y="866"/>
                  </a:lnTo>
                  <a:lnTo>
                    <a:pt x="780" y="865"/>
                  </a:lnTo>
                  <a:lnTo>
                    <a:pt x="779" y="865"/>
                  </a:lnTo>
                  <a:lnTo>
                    <a:pt x="779" y="866"/>
                  </a:lnTo>
                  <a:lnTo>
                    <a:pt x="778" y="866"/>
                  </a:lnTo>
                  <a:lnTo>
                    <a:pt x="778" y="865"/>
                  </a:lnTo>
                  <a:lnTo>
                    <a:pt x="778" y="864"/>
                  </a:lnTo>
                  <a:lnTo>
                    <a:pt x="778" y="862"/>
                  </a:lnTo>
                  <a:lnTo>
                    <a:pt x="776" y="862"/>
                  </a:lnTo>
                  <a:lnTo>
                    <a:pt x="775" y="862"/>
                  </a:lnTo>
                  <a:lnTo>
                    <a:pt x="775" y="861"/>
                  </a:lnTo>
                  <a:lnTo>
                    <a:pt x="775" y="860"/>
                  </a:lnTo>
                  <a:lnTo>
                    <a:pt x="774" y="860"/>
                  </a:lnTo>
                  <a:lnTo>
                    <a:pt x="773" y="860"/>
                  </a:lnTo>
                  <a:lnTo>
                    <a:pt x="771" y="860"/>
                  </a:lnTo>
                  <a:lnTo>
                    <a:pt x="770" y="860"/>
                  </a:lnTo>
                  <a:lnTo>
                    <a:pt x="770" y="861"/>
                  </a:lnTo>
                  <a:lnTo>
                    <a:pt x="771" y="861"/>
                  </a:lnTo>
                  <a:lnTo>
                    <a:pt x="771" y="862"/>
                  </a:lnTo>
                  <a:lnTo>
                    <a:pt x="771" y="864"/>
                  </a:lnTo>
                  <a:lnTo>
                    <a:pt x="770" y="864"/>
                  </a:lnTo>
                  <a:lnTo>
                    <a:pt x="769" y="862"/>
                  </a:lnTo>
                  <a:lnTo>
                    <a:pt x="768" y="862"/>
                  </a:lnTo>
                  <a:lnTo>
                    <a:pt x="768" y="861"/>
                  </a:lnTo>
                  <a:lnTo>
                    <a:pt x="766" y="861"/>
                  </a:lnTo>
                  <a:lnTo>
                    <a:pt x="765" y="861"/>
                  </a:lnTo>
                  <a:lnTo>
                    <a:pt x="764" y="861"/>
                  </a:lnTo>
                  <a:lnTo>
                    <a:pt x="763" y="861"/>
                  </a:lnTo>
                  <a:lnTo>
                    <a:pt x="763" y="862"/>
                  </a:lnTo>
                  <a:lnTo>
                    <a:pt x="761" y="862"/>
                  </a:lnTo>
                  <a:lnTo>
                    <a:pt x="760" y="862"/>
                  </a:lnTo>
                  <a:lnTo>
                    <a:pt x="759" y="862"/>
                  </a:lnTo>
                  <a:lnTo>
                    <a:pt x="758" y="862"/>
                  </a:lnTo>
                  <a:lnTo>
                    <a:pt x="759" y="864"/>
                  </a:lnTo>
                  <a:lnTo>
                    <a:pt x="759" y="865"/>
                  </a:lnTo>
                  <a:lnTo>
                    <a:pt x="759" y="866"/>
                  </a:lnTo>
                  <a:lnTo>
                    <a:pt x="758" y="866"/>
                  </a:lnTo>
                  <a:lnTo>
                    <a:pt x="758" y="865"/>
                  </a:lnTo>
                  <a:lnTo>
                    <a:pt x="756" y="865"/>
                  </a:lnTo>
                  <a:lnTo>
                    <a:pt x="756" y="864"/>
                  </a:lnTo>
                  <a:lnTo>
                    <a:pt x="755" y="862"/>
                  </a:lnTo>
                  <a:lnTo>
                    <a:pt x="755" y="861"/>
                  </a:lnTo>
                  <a:lnTo>
                    <a:pt x="756" y="861"/>
                  </a:lnTo>
                  <a:lnTo>
                    <a:pt x="756" y="860"/>
                  </a:lnTo>
                  <a:lnTo>
                    <a:pt x="758" y="860"/>
                  </a:lnTo>
                  <a:lnTo>
                    <a:pt x="758" y="859"/>
                  </a:lnTo>
                  <a:lnTo>
                    <a:pt x="756" y="859"/>
                  </a:lnTo>
                  <a:lnTo>
                    <a:pt x="755" y="859"/>
                  </a:lnTo>
                  <a:lnTo>
                    <a:pt x="755" y="860"/>
                  </a:lnTo>
                  <a:lnTo>
                    <a:pt x="754" y="860"/>
                  </a:lnTo>
                  <a:lnTo>
                    <a:pt x="752" y="859"/>
                  </a:lnTo>
                  <a:lnTo>
                    <a:pt x="751" y="859"/>
                  </a:lnTo>
                  <a:lnTo>
                    <a:pt x="750" y="859"/>
                  </a:lnTo>
                  <a:lnTo>
                    <a:pt x="750" y="857"/>
                  </a:lnTo>
                  <a:lnTo>
                    <a:pt x="751" y="857"/>
                  </a:lnTo>
                  <a:lnTo>
                    <a:pt x="751" y="856"/>
                  </a:lnTo>
                  <a:lnTo>
                    <a:pt x="752" y="856"/>
                  </a:lnTo>
                  <a:lnTo>
                    <a:pt x="752" y="855"/>
                  </a:lnTo>
                  <a:lnTo>
                    <a:pt x="752" y="854"/>
                  </a:lnTo>
                  <a:lnTo>
                    <a:pt x="751" y="852"/>
                  </a:lnTo>
                  <a:lnTo>
                    <a:pt x="750" y="854"/>
                  </a:lnTo>
                  <a:lnTo>
                    <a:pt x="749" y="854"/>
                  </a:lnTo>
                  <a:lnTo>
                    <a:pt x="749" y="852"/>
                  </a:lnTo>
                  <a:lnTo>
                    <a:pt x="747" y="852"/>
                  </a:lnTo>
                  <a:lnTo>
                    <a:pt x="747" y="851"/>
                  </a:lnTo>
                  <a:lnTo>
                    <a:pt x="747" y="850"/>
                  </a:lnTo>
                  <a:lnTo>
                    <a:pt x="746" y="850"/>
                  </a:lnTo>
                  <a:lnTo>
                    <a:pt x="745" y="850"/>
                  </a:lnTo>
                  <a:lnTo>
                    <a:pt x="745" y="851"/>
                  </a:lnTo>
                  <a:lnTo>
                    <a:pt x="744" y="850"/>
                  </a:lnTo>
                  <a:lnTo>
                    <a:pt x="744" y="849"/>
                  </a:lnTo>
                  <a:lnTo>
                    <a:pt x="742" y="847"/>
                  </a:lnTo>
                  <a:lnTo>
                    <a:pt x="742" y="846"/>
                  </a:lnTo>
                  <a:lnTo>
                    <a:pt x="744" y="846"/>
                  </a:lnTo>
                  <a:lnTo>
                    <a:pt x="744" y="845"/>
                  </a:lnTo>
                  <a:lnTo>
                    <a:pt x="745" y="845"/>
                  </a:lnTo>
                  <a:lnTo>
                    <a:pt x="746" y="845"/>
                  </a:lnTo>
                  <a:lnTo>
                    <a:pt x="747" y="845"/>
                  </a:lnTo>
                  <a:lnTo>
                    <a:pt x="747" y="844"/>
                  </a:lnTo>
                  <a:lnTo>
                    <a:pt x="747" y="842"/>
                  </a:lnTo>
                  <a:lnTo>
                    <a:pt x="746" y="844"/>
                  </a:lnTo>
                  <a:lnTo>
                    <a:pt x="745" y="844"/>
                  </a:lnTo>
                  <a:lnTo>
                    <a:pt x="744" y="844"/>
                  </a:lnTo>
                  <a:lnTo>
                    <a:pt x="744" y="842"/>
                  </a:lnTo>
                  <a:lnTo>
                    <a:pt x="744" y="841"/>
                  </a:lnTo>
                  <a:lnTo>
                    <a:pt x="745" y="841"/>
                  </a:lnTo>
                  <a:lnTo>
                    <a:pt x="745" y="840"/>
                  </a:lnTo>
                  <a:lnTo>
                    <a:pt x="744" y="839"/>
                  </a:lnTo>
                  <a:lnTo>
                    <a:pt x="742" y="839"/>
                  </a:lnTo>
                  <a:lnTo>
                    <a:pt x="741" y="839"/>
                  </a:lnTo>
                  <a:lnTo>
                    <a:pt x="740" y="839"/>
                  </a:lnTo>
                  <a:lnTo>
                    <a:pt x="739" y="839"/>
                  </a:lnTo>
                  <a:lnTo>
                    <a:pt x="737" y="837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5" y="836"/>
                  </a:lnTo>
                  <a:lnTo>
                    <a:pt x="735" y="835"/>
                  </a:lnTo>
                  <a:lnTo>
                    <a:pt x="734" y="835"/>
                  </a:lnTo>
                  <a:lnTo>
                    <a:pt x="732" y="835"/>
                  </a:lnTo>
                  <a:lnTo>
                    <a:pt x="731" y="835"/>
                  </a:lnTo>
                  <a:lnTo>
                    <a:pt x="730" y="835"/>
                  </a:lnTo>
                  <a:lnTo>
                    <a:pt x="729" y="834"/>
                  </a:lnTo>
                  <a:lnTo>
                    <a:pt x="727" y="834"/>
                  </a:lnTo>
                  <a:lnTo>
                    <a:pt x="726" y="834"/>
                  </a:lnTo>
                  <a:lnTo>
                    <a:pt x="726" y="832"/>
                  </a:lnTo>
                  <a:lnTo>
                    <a:pt x="726" y="831"/>
                  </a:lnTo>
                  <a:lnTo>
                    <a:pt x="726" y="830"/>
                  </a:lnTo>
                  <a:lnTo>
                    <a:pt x="727" y="830"/>
                  </a:lnTo>
                  <a:lnTo>
                    <a:pt x="727" y="829"/>
                  </a:lnTo>
                  <a:lnTo>
                    <a:pt x="726" y="829"/>
                  </a:lnTo>
                  <a:lnTo>
                    <a:pt x="725" y="829"/>
                  </a:lnTo>
                  <a:lnTo>
                    <a:pt x="724" y="827"/>
                  </a:lnTo>
                  <a:lnTo>
                    <a:pt x="722" y="827"/>
                  </a:lnTo>
                  <a:lnTo>
                    <a:pt x="722" y="826"/>
                  </a:lnTo>
                  <a:lnTo>
                    <a:pt x="721" y="826"/>
                  </a:lnTo>
                  <a:lnTo>
                    <a:pt x="722" y="825"/>
                  </a:lnTo>
                  <a:lnTo>
                    <a:pt x="725" y="825"/>
                  </a:lnTo>
                  <a:lnTo>
                    <a:pt x="726" y="824"/>
                  </a:lnTo>
                  <a:lnTo>
                    <a:pt x="726" y="822"/>
                  </a:lnTo>
                  <a:lnTo>
                    <a:pt x="725" y="822"/>
                  </a:lnTo>
                  <a:lnTo>
                    <a:pt x="724" y="824"/>
                  </a:lnTo>
                  <a:lnTo>
                    <a:pt x="722" y="824"/>
                  </a:lnTo>
                  <a:lnTo>
                    <a:pt x="721" y="825"/>
                  </a:lnTo>
                  <a:lnTo>
                    <a:pt x="721" y="824"/>
                  </a:lnTo>
                  <a:lnTo>
                    <a:pt x="721" y="822"/>
                  </a:lnTo>
                  <a:lnTo>
                    <a:pt x="722" y="821"/>
                  </a:lnTo>
                  <a:lnTo>
                    <a:pt x="722" y="820"/>
                  </a:lnTo>
                  <a:lnTo>
                    <a:pt x="722" y="819"/>
                  </a:lnTo>
                  <a:lnTo>
                    <a:pt x="722" y="817"/>
                  </a:lnTo>
                  <a:lnTo>
                    <a:pt x="721" y="816"/>
                  </a:lnTo>
                  <a:lnTo>
                    <a:pt x="720" y="816"/>
                  </a:lnTo>
                  <a:lnTo>
                    <a:pt x="719" y="816"/>
                  </a:lnTo>
                  <a:lnTo>
                    <a:pt x="717" y="816"/>
                  </a:lnTo>
                  <a:lnTo>
                    <a:pt x="716" y="815"/>
                  </a:lnTo>
                  <a:lnTo>
                    <a:pt x="715" y="815"/>
                  </a:lnTo>
                  <a:lnTo>
                    <a:pt x="714" y="815"/>
                  </a:lnTo>
                  <a:lnTo>
                    <a:pt x="714" y="816"/>
                  </a:lnTo>
                  <a:lnTo>
                    <a:pt x="714" y="817"/>
                  </a:lnTo>
                  <a:lnTo>
                    <a:pt x="712" y="817"/>
                  </a:lnTo>
                  <a:lnTo>
                    <a:pt x="711" y="817"/>
                  </a:lnTo>
                  <a:lnTo>
                    <a:pt x="711" y="816"/>
                  </a:lnTo>
                  <a:lnTo>
                    <a:pt x="711" y="815"/>
                  </a:lnTo>
                  <a:lnTo>
                    <a:pt x="711" y="814"/>
                  </a:lnTo>
                  <a:lnTo>
                    <a:pt x="710" y="812"/>
                  </a:lnTo>
                  <a:lnTo>
                    <a:pt x="709" y="812"/>
                  </a:lnTo>
                  <a:lnTo>
                    <a:pt x="707" y="814"/>
                  </a:lnTo>
                  <a:lnTo>
                    <a:pt x="706" y="814"/>
                  </a:lnTo>
                  <a:lnTo>
                    <a:pt x="706" y="812"/>
                  </a:lnTo>
                  <a:lnTo>
                    <a:pt x="706" y="811"/>
                  </a:lnTo>
                  <a:lnTo>
                    <a:pt x="707" y="810"/>
                  </a:lnTo>
                  <a:lnTo>
                    <a:pt x="707" y="809"/>
                  </a:lnTo>
                  <a:lnTo>
                    <a:pt x="706" y="807"/>
                  </a:lnTo>
                  <a:lnTo>
                    <a:pt x="706" y="806"/>
                  </a:lnTo>
                  <a:lnTo>
                    <a:pt x="706" y="805"/>
                  </a:lnTo>
                  <a:lnTo>
                    <a:pt x="705" y="805"/>
                  </a:lnTo>
                  <a:lnTo>
                    <a:pt x="704" y="805"/>
                  </a:lnTo>
                  <a:lnTo>
                    <a:pt x="704" y="806"/>
                  </a:lnTo>
                  <a:lnTo>
                    <a:pt x="704" y="807"/>
                  </a:lnTo>
                  <a:lnTo>
                    <a:pt x="702" y="807"/>
                  </a:lnTo>
                  <a:lnTo>
                    <a:pt x="701" y="807"/>
                  </a:lnTo>
                  <a:lnTo>
                    <a:pt x="701" y="806"/>
                  </a:lnTo>
                  <a:lnTo>
                    <a:pt x="700" y="806"/>
                  </a:lnTo>
                  <a:lnTo>
                    <a:pt x="700" y="805"/>
                  </a:lnTo>
                  <a:lnTo>
                    <a:pt x="699" y="805"/>
                  </a:lnTo>
                  <a:lnTo>
                    <a:pt x="699" y="804"/>
                  </a:lnTo>
                  <a:lnTo>
                    <a:pt x="699" y="802"/>
                  </a:lnTo>
                  <a:lnTo>
                    <a:pt x="699" y="801"/>
                  </a:lnTo>
                  <a:lnTo>
                    <a:pt x="700" y="801"/>
                  </a:lnTo>
                  <a:lnTo>
                    <a:pt x="699" y="801"/>
                  </a:lnTo>
                  <a:lnTo>
                    <a:pt x="699" y="800"/>
                  </a:lnTo>
                  <a:lnTo>
                    <a:pt x="697" y="800"/>
                  </a:lnTo>
                  <a:lnTo>
                    <a:pt x="697" y="801"/>
                  </a:lnTo>
                  <a:lnTo>
                    <a:pt x="697" y="802"/>
                  </a:lnTo>
                  <a:lnTo>
                    <a:pt x="696" y="802"/>
                  </a:lnTo>
                  <a:lnTo>
                    <a:pt x="696" y="804"/>
                  </a:lnTo>
                  <a:lnTo>
                    <a:pt x="695" y="804"/>
                  </a:lnTo>
                  <a:lnTo>
                    <a:pt x="694" y="804"/>
                  </a:lnTo>
                  <a:lnTo>
                    <a:pt x="694" y="805"/>
                  </a:lnTo>
                  <a:lnTo>
                    <a:pt x="694" y="804"/>
                  </a:lnTo>
                  <a:lnTo>
                    <a:pt x="692" y="805"/>
                  </a:lnTo>
                  <a:lnTo>
                    <a:pt x="692" y="804"/>
                  </a:lnTo>
                  <a:lnTo>
                    <a:pt x="692" y="805"/>
                  </a:lnTo>
                  <a:lnTo>
                    <a:pt x="691" y="805"/>
                  </a:lnTo>
                  <a:lnTo>
                    <a:pt x="690" y="805"/>
                  </a:lnTo>
                  <a:lnTo>
                    <a:pt x="689" y="805"/>
                  </a:lnTo>
                  <a:lnTo>
                    <a:pt x="689" y="806"/>
                  </a:lnTo>
                  <a:lnTo>
                    <a:pt x="689" y="805"/>
                  </a:lnTo>
                  <a:lnTo>
                    <a:pt x="687" y="805"/>
                  </a:lnTo>
                  <a:lnTo>
                    <a:pt x="686" y="805"/>
                  </a:lnTo>
                  <a:lnTo>
                    <a:pt x="686" y="804"/>
                  </a:lnTo>
                  <a:lnTo>
                    <a:pt x="687" y="804"/>
                  </a:lnTo>
                  <a:lnTo>
                    <a:pt x="687" y="805"/>
                  </a:lnTo>
                  <a:lnTo>
                    <a:pt x="687" y="804"/>
                  </a:lnTo>
                  <a:lnTo>
                    <a:pt x="689" y="804"/>
                  </a:lnTo>
                  <a:lnTo>
                    <a:pt x="689" y="802"/>
                  </a:lnTo>
                  <a:lnTo>
                    <a:pt x="689" y="801"/>
                  </a:lnTo>
                  <a:lnTo>
                    <a:pt x="687" y="801"/>
                  </a:lnTo>
                  <a:lnTo>
                    <a:pt x="686" y="801"/>
                  </a:lnTo>
                  <a:lnTo>
                    <a:pt x="686" y="802"/>
                  </a:lnTo>
                  <a:lnTo>
                    <a:pt x="685" y="802"/>
                  </a:lnTo>
                  <a:lnTo>
                    <a:pt x="684" y="802"/>
                  </a:lnTo>
                  <a:lnTo>
                    <a:pt x="682" y="802"/>
                  </a:lnTo>
                  <a:lnTo>
                    <a:pt x="682" y="801"/>
                  </a:lnTo>
                  <a:lnTo>
                    <a:pt x="684" y="800"/>
                  </a:lnTo>
                  <a:lnTo>
                    <a:pt x="685" y="800"/>
                  </a:lnTo>
                  <a:lnTo>
                    <a:pt x="686" y="799"/>
                  </a:lnTo>
                  <a:lnTo>
                    <a:pt x="686" y="797"/>
                  </a:lnTo>
                  <a:lnTo>
                    <a:pt x="685" y="797"/>
                  </a:lnTo>
                  <a:lnTo>
                    <a:pt x="684" y="797"/>
                  </a:lnTo>
                  <a:lnTo>
                    <a:pt x="684" y="796"/>
                  </a:lnTo>
                  <a:lnTo>
                    <a:pt x="684" y="795"/>
                  </a:lnTo>
                  <a:lnTo>
                    <a:pt x="684" y="794"/>
                  </a:lnTo>
                  <a:lnTo>
                    <a:pt x="685" y="794"/>
                  </a:lnTo>
                  <a:lnTo>
                    <a:pt x="685" y="792"/>
                  </a:lnTo>
                  <a:lnTo>
                    <a:pt x="684" y="792"/>
                  </a:lnTo>
                  <a:lnTo>
                    <a:pt x="682" y="792"/>
                  </a:lnTo>
                  <a:lnTo>
                    <a:pt x="681" y="792"/>
                  </a:lnTo>
                  <a:lnTo>
                    <a:pt x="680" y="792"/>
                  </a:lnTo>
                  <a:lnTo>
                    <a:pt x="680" y="791"/>
                  </a:lnTo>
                  <a:lnTo>
                    <a:pt x="677" y="790"/>
                  </a:lnTo>
                  <a:lnTo>
                    <a:pt x="676" y="789"/>
                  </a:lnTo>
                  <a:lnTo>
                    <a:pt x="675" y="787"/>
                  </a:lnTo>
                  <a:lnTo>
                    <a:pt x="674" y="787"/>
                  </a:lnTo>
                  <a:lnTo>
                    <a:pt x="672" y="786"/>
                  </a:lnTo>
                  <a:lnTo>
                    <a:pt x="672" y="787"/>
                  </a:lnTo>
                  <a:lnTo>
                    <a:pt x="672" y="789"/>
                  </a:lnTo>
                  <a:lnTo>
                    <a:pt x="672" y="790"/>
                  </a:lnTo>
                  <a:lnTo>
                    <a:pt x="671" y="790"/>
                  </a:lnTo>
                  <a:lnTo>
                    <a:pt x="671" y="791"/>
                  </a:lnTo>
                  <a:lnTo>
                    <a:pt x="670" y="791"/>
                  </a:lnTo>
                  <a:lnTo>
                    <a:pt x="669" y="791"/>
                  </a:lnTo>
                  <a:lnTo>
                    <a:pt x="667" y="791"/>
                  </a:lnTo>
                  <a:lnTo>
                    <a:pt x="667" y="792"/>
                  </a:lnTo>
                  <a:lnTo>
                    <a:pt x="666" y="792"/>
                  </a:lnTo>
                  <a:lnTo>
                    <a:pt x="665" y="792"/>
                  </a:lnTo>
                  <a:lnTo>
                    <a:pt x="665" y="794"/>
                  </a:lnTo>
                  <a:lnTo>
                    <a:pt x="664" y="794"/>
                  </a:lnTo>
                  <a:lnTo>
                    <a:pt x="664" y="795"/>
                  </a:lnTo>
                  <a:lnTo>
                    <a:pt x="662" y="795"/>
                  </a:lnTo>
                  <a:lnTo>
                    <a:pt x="661" y="795"/>
                  </a:lnTo>
                  <a:lnTo>
                    <a:pt x="660" y="795"/>
                  </a:lnTo>
                  <a:lnTo>
                    <a:pt x="659" y="795"/>
                  </a:lnTo>
                  <a:lnTo>
                    <a:pt x="659" y="794"/>
                  </a:lnTo>
                  <a:lnTo>
                    <a:pt x="657" y="794"/>
                  </a:lnTo>
                  <a:lnTo>
                    <a:pt x="656" y="794"/>
                  </a:lnTo>
                  <a:lnTo>
                    <a:pt x="656" y="795"/>
                  </a:lnTo>
                  <a:lnTo>
                    <a:pt x="655" y="795"/>
                  </a:lnTo>
                  <a:lnTo>
                    <a:pt x="654" y="795"/>
                  </a:lnTo>
                  <a:lnTo>
                    <a:pt x="652" y="795"/>
                  </a:lnTo>
                  <a:lnTo>
                    <a:pt x="651" y="795"/>
                  </a:lnTo>
                  <a:lnTo>
                    <a:pt x="650" y="795"/>
                  </a:lnTo>
                  <a:lnTo>
                    <a:pt x="650" y="794"/>
                  </a:lnTo>
                  <a:lnTo>
                    <a:pt x="649" y="794"/>
                  </a:lnTo>
                  <a:lnTo>
                    <a:pt x="649" y="792"/>
                  </a:lnTo>
                  <a:lnTo>
                    <a:pt x="647" y="792"/>
                  </a:lnTo>
                  <a:lnTo>
                    <a:pt x="647" y="791"/>
                  </a:lnTo>
                  <a:lnTo>
                    <a:pt x="646" y="791"/>
                  </a:lnTo>
                  <a:lnTo>
                    <a:pt x="646" y="790"/>
                  </a:lnTo>
                  <a:lnTo>
                    <a:pt x="645" y="790"/>
                  </a:lnTo>
                  <a:lnTo>
                    <a:pt x="645" y="789"/>
                  </a:lnTo>
                  <a:lnTo>
                    <a:pt x="644" y="789"/>
                  </a:lnTo>
                  <a:lnTo>
                    <a:pt x="642" y="789"/>
                  </a:lnTo>
                  <a:lnTo>
                    <a:pt x="642" y="787"/>
                  </a:lnTo>
                  <a:lnTo>
                    <a:pt x="641" y="787"/>
                  </a:lnTo>
                  <a:lnTo>
                    <a:pt x="640" y="787"/>
                  </a:lnTo>
                  <a:lnTo>
                    <a:pt x="639" y="787"/>
                  </a:lnTo>
                  <a:lnTo>
                    <a:pt x="637" y="787"/>
                  </a:lnTo>
                  <a:lnTo>
                    <a:pt x="637" y="786"/>
                  </a:lnTo>
                  <a:lnTo>
                    <a:pt x="636" y="786"/>
                  </a:lnTo>
                  <a:lnTo>
                    <a:pt x="636" y="785"/>
                  </a:lnTo>
                  <a:lnTo>
                    <a:pt x="636" y="784"/>
                  </a:lnTo>
                  <a:lnTo>
                    <a:pt x="635" y="784"/>
                  </a:lnTo>
                  <a:lnTo>
                    <a:pt x="634" y="784"/>
                  </a:lnTo>
                  <a:lnTo>
                    <a:pt x="632" y="784"/>
                  </a:lnTo>
                  <a:lnTo>
                    <a:pt x="632" y="782"/>
                  </a:lnTo>
                  <a:lnTo>
                    <a:pt x="631" y="782"/>
                  </a:lnTo>
                  <a:lnTo>
                    <a:pt x="630" y="782"/>
                  </a:lnTo>
                  <a:lnTo>
                    <a:pt x="630" y="784"/>
                  </a:lnTo>
                  <a:lnTo>
                    <a:pt x="629" y="784"/>
                  </a:lnTo>
                  <a:lnTo>
                    <a:pt x="627" y="785"/>
                  </a:lnTo>
                  <a:lnTo>
                    <a:pt x="627" y="786"/>
                  </a:lnTo>
                  <a:lnTo>
                    <a:pt x="626" y="787"/>
                  </a:lnTo>
                  <a:lnTo>
                    <a:pt x="625" y="787"/>
                  </a:lnTo>
                  <a:lnTo>
                    <a:pt x="624" y="789"/>
                  </a:lnTo>
                  <a:lnTo>
                    <a:pt x="622" y="789"/>
                  </a:lnTo>
                  <a:lnTo>
                    <a:pt x="621" y="789"/>
                  </a:lnTo>
                  <a:lnTo>
                    <a:pt x="621" y="790"/>
                  </a:lnTo>
                  <a:lnTo>
                    <a:pt x="620" y="790"/>
                  </a:lnTo>
                  <a:lnTo>
                    <a:pt x="620" y="791"/>
                  </a:lnTo>
                  <a:lnTo>
                    <a:pt x="620" y="792"/>
                  </a:lnTo>
                  <a:lnTo>
                    <a:pt x="620" y="794"/>
                  </a:lnTo>
                  <a:lnTo>
                    <a:pt x="619" y="794"/>
                  </a:lnTo>
                  <a:lnTo>
                    <a:pt x="617" y="795"/>
                  </a:lnTo>
                  <a:lnTo>
                    <a:pt x="616" y="795"/>
                  </a:lnTo>
                  <a:lnTo>
                    <a:pt x="615" y="795"/>
                  </a:lnTo>
                  <a:lnTo>
                    <a:pt x="614" y="795"/>
                  </a:lnTo>
                  <a:lnTo>
                    <a:pt x="612" y="795"/>
                  </a:lnTo>
                  <a:lnTo>
                    <a:pt x="611" y="795"/>
                  </a:lnTo>
                  <a:lnTo>
                    <a:pt x="610" y="796"/>
                  </a:lnTo>
                  <a:lnTo>
                    <a:pt x="609" y="797"/>
                  </a:lnTo>
                  <a:lnTo>
                    <a:pt x="609" y="799"/>
                  </a:lnTo>
                  <a:lnTo>
                    <a:pt x="607" y="800"/>
                  </a:lnTo>
                  <a:lnTo>
                    <a:pt x="607" y="801"/>
                  </a:lnTo>
                  <a:lnTo>
                    <a:pt x="607" y="802"/>
                  </a:lnTo>
                  <a:lnTo>
                    <a:pt x="606" y="804"/>
                  </a:lnTo>
                  <a:lnTo>
                    <a:pt x="605" y="804"/>
                  </a:lnTo>
                  <a:lnTo>
                    <a:pt x="604" y="805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0" y="806"/>
                  </a:lnTo>
                  <a:lnTo>
                    <a:pt x="599" y="806"/>
                  </a:lnTo>
                  <a:lnTo>
                    <a:pt x="597" y="807"/>
                  </a:lnTo>
                  <a:lnTo>
                    <a:pt x="596" y="807"/>
                  </a:lnTo>
                  <a:lnTo>
                    <a:pt x="596" y="809"/>
                  </a:lnTo>
                  <a:lnTo>
                    <a:pt x="595" y="809"/>
                  </a:lnTo>
                  <a:lnTo>
                    <a:pt x="594" y="810"/>
                  </a:lnTo>
                  <a:lnTo>
                    <a:pt x="592" y="810"/>
                  </a:lnTo>
                  <a:lnTo>
                    <a:pt x="591" y="810"/>
                  </a:lnTo>
                  <a:lnTo>
                    <a:pt x="590" y="810"/>
                  </a:lnTo>
                  <a:lnTo>
                    <a:pt x="589" y="810"/>
                  </a:lnTo>
                  <a:lnTo>
                    <a:pt x="589" y="809"/>
                  </a:lnTo>
                  <a:lnTo>
                    <a:pt x="587" y="809"/>
                  </a:lnTo>
                  <a:lnTo>
                    <a:pt x="586" y="807"/>
                  </a:lnTo>
                  <a:lnTo>
                    <a:pt x="585" y="807"/>
                  </a:lnTo>
                  <a:lnTo>
                    <a:pt x="585" y="806"/>
                  </a:lnTo>
                  <a:lnTo>
                    <a:pt x="585" y="805"/>
                  </a:lnTo>
                  <a:lnTo>
                    <a:pt x="585" y="804"/>
                  </a:lnTo>
                  <a:lnTo>
                    <a:pt x="585" y="802"/>
                  </a:lnTo>
                  <a:lnTo>
                    <a:pt x="585" y="801"/>
                  </a:lnTo>
                  <a:lnTo>
                    <a:pt x="586" y="801"/>
                  </a:lnTo>
                  <a:lnTo>
                    <a:pt x="586" y="800"/>
                  </a:lnTo>
                  <a:lnTo>
                    <a:pt x="586" y="799"/>
                  </a:lnTo>
                  <a:lnTo>
                    <a:pt x="585" y="797"/>
                  </a:lnTo>
                  <a:lnTo>
                    <a:pt x="584" y="796"/>
                  </a:lnTo>
                  <a:lnTo>
                    <a:pt x="582" y="796"/>
                  </a:lnTo>
                  <a:lnTo>
                    <a:pt x="582" y="795"/>
                  </a:lnTo>
                  <a:lnTo>
                    <a:pt x="581" y="795"/>
                  </a:lnTo>
                  <a:lnTo>
                    <a:pt x="581" y="794"/>
                  </a:lnTo>
                  <a:lnTo>
                    <a:pt x="581" y="791"/>
                  </a:lnTo>
                  <a:lnTo>
                    <a:pt x="580" y="791"/>
                  </a:lnTo>
                  <a:lnTo>
                    <a:pt x="579" y="791"/>
                  </a:lnTo>
                  <a:lnTo>
                    <a:pt x="579" y="790"/>
                  </a:lnTo>
                  <a:lnTo>
                    <a:pt x="577" y="789"/>
                  </a:lnTo>
                  <a:lnTo>
                    <a:pt x="576" y="789"/>
                  </a:lnTo>
                  <a:lnTo>
                    <a:pt x="576" y="787"/>
                  </a:lnTo>
                  <a:lnTo>
                    <a:pt x="575" y="787"/>
                  </a:lnTo>
                  <a:lnTo>
                    <a:pt x="575" y="786"/>
                  </a:lnTo>
                  <a:lnTo>
                    <a:pt x="574" y="785"/>
                  </a:lnTo>
                  <a:lnTo>
                    <a:pt x="572" y="785"/>
                  </a:lnTo>
                  <a:lnTo>
                    <a:pt x="571" y="785"/>
                  </a:lnTo>
                  <a:lnTo>
                    <a:pt x="570" y="785"/>
                  </a:lnTo>
                  <a:lnTo>
                    <a:pt x="569" y="785"/>
                  </a:lnTo>
                  <a:lnTo>
                    <a:pt x="569" y="786"/>
                  </a:lnTo>
                  <a:lnTo>
                    <a:pt x="567" y="786"/>
                  </a:lnTo>
                  <a:lnTo>
                    <a:pt x="567" y="785"/>
                  </a:lnTo>
                  <a:lnTo>
                    <a:pt x="566" y="785"/>
                  </a:lnTo>
                  <a:lnTo>
                    <a:pt x="565" y="784"/>
                  </a:lnTo>
                  <a:lnTo>
                    <a:pt x="564" y="784"/>
                  </a:lnTo>
                  <a:lnTo>
                    <a:pt x="562" y="784"/>
                  </a:lnTo>
                  <a:lnTo>
                    <a:pt x="561" y="785"/>
                  </a:lnTo>
                  <a:lnTo>
                    <a:pt x="560" y="785"/>
                  </a:lnTo>
                  <a:lnTo>
                    <a:pt x="559" y="785"/>
                  </a:lnTo>
                  <a:lnTo>
                    <a:pt x="557" y="784"/>
                  </a:lnTo>
                  <a:lnTo>
                    <a:pt x="556" y="784"/>
                  </a:lnTo>
                  <a:lnTo>
                    <a:pt x="555" y="784"/>
                  </a:lnTo>
                  <a:lnTo>
                    <a:pt x="554" y="784"/>
                  </a:lnTo>
                  <a:lnTo>
                    <a:pt x="552" y="784"/>
                  </a:lnTo>
                  <a:lnTo>
                    <a:pt x="551" y="784"/>
                  </a:lnTo>
                  <a:lnTo>
                    <a:pt x="551" y="785"/>
                  </a:lnTo>
                  <a:lnTo>
                    <a:pt x="550" y="786"/>
                  </a:lnTo>
                  <a:lnTo>
                    <a:pt x="549" y="786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6" y="785"/>
                  </a:lnTo>
                  <a:lnTo>
                    <a:pt x="546" y="784"/>
                  </a:lnTo>
                  <a:lnTo>
                    <a:pt x="546" y="782"/>
                  </a:lnTo>
                  <a:lnTo>
                    <a:pt x="545" y="782"/>
                  </a:lnTo>
                  <a:lnTo>
                    <a:pt x="545" y="781"/>
                  </a:lnTo>
                  <a:lnTo>
                    <a:pt x="544" y="781"/>
                  </a:lnTo>
                  <a:lnTo>
                    <a:pt x="542" y="781"/>
                  </a:lnTo>
                  <a:lnTo>
                    <a:pt x="541" y="781"/>
                  </a:lnTo>
                  <a:lnTo>
                    <a:pt x="540" y="780"/>
                  </a:lnTo>
                  <a:lnTo>
                    <a:pt x="539" y="779"/>
                  </a:lnTo>
                  <a:lnTo>
                    <a:pt x="537" y="779"/>
                  </a:lnTo>
                  <a:lnTo>
                    <a:pt x="536" y="779"/>
                  </a:lnTo>
                  <a:lnTo>
                    <a:pt x="535" y="779"/>
                  </a:lnTo>
                  <a:lnTo>
                    <a:pt x="534" y="779"/>
                  </a:lnTo>
                  <a:lnTo>
                    <a:pt x="534" y="777"/>
                  </a:lnTo>
                  <a:lnTo>
                    <a:pt x="532" y="779"/>
                  </a:lnTo>
                  <a:lnTo>
                    <a:pt x="531" y="779"/>
                  </a:lnTo>
                  <a:lnTo>
                    <a:pt x="531" y="780"/>
                  </a:lnTo>
                  <a:lnTo>
                    <a:pt x="531" y="781"/>
                  </a:lnTo>
                  <a:lnTo>
                    <a:pt x="531" y="782"/>
                  </a:lnTo>
                  <a:lnTo>
                    <a:pt x="530" y="781"/>
                  </a:lnTo>
                  <a:lnTo>
                    <a:pt x="528" y="780"/>
                  </a:lnTo>
                  <a:lnTo>
                    <a:pt x="527" y="780"/>
                  </a:lnTo>
                  <a:lnTo>
                    <a:pt x="526" y="781"/>
                  </a:lnTo>
                  <a:lnTo>
                    <a:pt x="525" y="780"/>
                  </a:lnTo>
                  <a:lnTo>
                    <a:pt x="523" y="781"/>
                  </a:lnTo>
                  <a:lnTo>
                    <a:pt x="523" y="780"/>
                  </a:lnTo>
                  <a:lnTo>
                    <a:pt x="522" y="780"/>
                  </a:lnTo>
                  <a:lnTo>
                    <a:pt x="522" y="779"/>
                  </a:lnTo>
                  <a:lnTo>
                    <a:pt x="521" y="779"/>
                  </a:lnTo>
                  <a:lnTo>
                    <a:pt x="520" y="779"/>
                  </a:lnTo>
                  <a:lnTo>
                    <a:pt x="518" y="780"/>
                  </a:lnTo>
                  <a:lnTo>
                    <a:pt x="517" y="780"/>
                  </a:lnTo>
                  <a:lnTo>
                    <a:pt x="517" y="779"/>
                  </a:lnTo>
                  <a:lnTo>
                    <a:pt x="516" y="779"/>
                  </a:lnTo>
                  <a:lnTo>
                    <a:pt x="516" y="777"/>
                  </a:lnTo>
                  <a:lnTo>
                    <a:pt x="515" y="776"/>
                  </a:lnTo>
                  <a:lnTo>
                    <a:pt x="513" y="776"/>
                  </a:lnTo>
                  <a:lnTo>
                    <a:pt x="513" y="775"/>
                  </a:lnTo>
                  <a:lnTo>
                    <a:pt x="513" y="774"/>
                  </a:lnTo>
                  <a:lnTo>
                    <a:pt x="512" y="774"/>
                  </a:lnTo>
                  <a:lnTo>
                    <a:pt x="512" y="772"/>
                  </a:lnTo>
                  <a:lnTo>
                    <a:pt x="511" y="772"/>
                  </a:lnTo>
                  <a:lnTo>
                    <a:pt x="511" y="771"/>
                  </a:lnTo>
                  <a:lnTo>
                    <a:pt x="510" y="771"/>
                  </a:lnTo>
                  <a:lnTo>
                    <a:pt x="510" y="770"/>
                  </a:lnTo>
                  <a:lnTo>
                    <a:pt x="511" y="770"/>
                  </a:lnTo>
                  <a:lnTo>
                    <a:pt x="512" y="770"/>
                  </a:lnTo>
                  <a:lnTo>
                    <a:pt x="512" y="769"/>
                  </a:lnTo>
                  <a:lnTo>
                    <a:pt x="512" y="767"/>
                  </a:lnTo>
                  <a:lnTo>
                    <a:pt x="513" y="767"/>
                  </a:lnTo>
                  <a:lnTo>
                    <a:pt x="513" y="766"/>
                  </a:lnTo>
                  <a:lnTo>
                    <a:pt x="513" y="765"/>
                  </a:lnTo>
                  <a:lnTo>
                    <a:pt x="515" y="765"/>
                  </a:lnTo>
                  <a:lnTo>
                    <a:pt x="515" y="764"/>
                  </a:lnTo>
                  <a:lnTo>
                    <a:pt x="516" y="764"/>
                  </a:lnTo>
                  <a:lnTo>
                    <a:pt x="516" y="762"/>
                  </a:lnTo>
                  <a:lnTo>
                    <a:pt x="517" y="762"/>
                  </a:lnTo>
                  <a:lnTo>
                    <a:pt x="517" y="761"/>
                  </a:lnTo>
                  <a:lnTo>
                    <a:pt x="518" y="761"/>
                  </a:lnTo>
                  <a:lnTo>
                    <a:pt x="518" y="760"/>
                  </a:lnTo>
                  <a:lnTo>
                    <a:pt x="518" y="759"/>
                  </a:lnTo>
                  <a:lnTo>
                    <a:pt x="518" y="757"/>
                  </a:lnTo>
                  <a:lnTo>
                    <a:pt x="517" y="757"/>
                  </a:lnTo>
                  <a:lnTo>
                    <a:pt x="517" y="756"/>
                  </a:lnTo>
                  <a:lnTo>
                    <a:pt x="516" y="756"/>
                  </a:lnTo>
                  <a:lnTo>
                    <a:pt x="515" y="756"/>
                  </a:lnTo>
                  <a:lnTo>
                    <a:pt x="515" y="755"/>
                  </a:lnTo>
                  <a:lnTo>
                    <a:pt x="513" y="755"/>
                  </a:lnTo>
                  <a:lnTo>
                    <a:pt x="513" y="754"/>
                  </a:lnTo>
                  <a:lnTo>
                    <a:pt x="513" y="752"/>
                  </a:lnTo>
                  <a:lnTo>
                    <a:pt x="513" y="751"/>
                  </a:lnTo>
                  <a:lnTo>
                    <a:pt x="513" y="750"/>
                  </a:lnTo>
                  <a:lnTo>
                    <a:pt x="513" y="749"/>
                  </a:lnTo>
                  <a:lnTo>
                    <a:pt x="513" y="747"/>
                  </a:lnTo>
                  <a:lnTo>
                    <a:pt x="513" y="746"/>
                  </a:lnTo>
                  <a:lnTo>
                    <a:pt x="512" y="746"/>
                  </a:lnTo>
                  <a:lnTo>
                    <a:pt x="511" y="746"/>
                  </a:lnTo>
                  <a:lnTo>
                    <a:pt x="510" y="745"/>
                  </a:lnTo>
                  <a:lnTo>
                    <a:pt x="508" y="744"/>
                  </a:lnTo>
                  <a:lnTo>
                    <a:pt x="508" y="742"/>
                  </a:lnTo>
                  <a:lnTo>
                    <a:pt x="507" y="741"/>
                  </a:lnTo>
                  <a:lnTo>
                    <a:pt x="506" y="740"/>
                  </a:lnTo>
                  <a:lnTo>
                    <a:pt x="505" y="740"/>
                  </a:lnTo>
                  <a:lnTo>
                    <a:pt x="503" y="740"/>
                  </a:lnTo>
                  <a:lnTo>
                    <a:pt x="502" y="740"/>
                  </a:lnTo>
                  <a:lnTo>
                    <a:pt x="501" y="740"/>
                  </a:lnTo>
                  <a:lnTo>
                    <a:pt x="500" y="740"/>
                  </a:lnTo>
                  <a:lnTo>
                    <a:pt x="501" y="739"/>
                  </a:lnTo>
                  <a:lnTo>
                    <a:pt x="501" y="737"/>
                  </a:lnTo>
                  <a:lnTo>
                    <a:pt x="500" y="736"/>
                  </a:lnTo>
                  <a:lnTo>
                    <a:pt x="500" y="735"/>
                  </a:lnTo>
                  <a:lnTo>
                    <a:pt x="500" y="734"/>
                  </a:lnTo>
                  <a:lnTo>
                    <a:pt x="500" y="732"/>
                  </a:lnTo>
                  <a:lnTo>
                    <a:pt x="498" y="732"/>
                  </a:lnTo>
                  <a:lnTo>
                    <a:pt x="498" y="731"/>
                  </a:lnTo>
                  <a:lnTo>
                    <a:pt x="497" y="732"/>
                  </a:lnTo>
                  <a:lnTo>
                    <a:pt x="496" y="732"/>
                  </a:lnTo>
                  <a:lnTo>
                    <a:pt x="496" y="734"/>
                  </a:lnTo>
                  <a:lnTo>
                    <a:pt x="495" y="734"/>
                  </a:lnTo>
                  <a:lnTo>
                    <a:pt x="495" y="732"/>
                  </a:lnTo>
                  <a:lnTo>
                    <a:pt x="493" y="732"/>
                  </a:lnTo>
                  <a:lnTo>
                    <a:pt x="493" y="731"/>
                  </a:lnTo>
                  <a:lnTo>
                    <a:pt x="492" y="730"/>
                  </a:lnTo>
                  <a:lnTo>
                    <a:pt x="492" y="729"/>
                  </a:lnTo>
                  <a:lnTo>
                    <a:pt x="491" y="727"/>
                  </a:lnTo>
                  <a:lnTo>
                    <a:pt x="490" y="726"/>
                  </a:lnTo>
                  <a:lnTo>
                    <a:pt x="488" y="725"/>
                  </a:lnTo>
                  <a:lnTo>
                    <a:pt x="488" y="723"/>
                  </a:lnTo>
                  <a:lnTo>
                    <a:pt x="487" y="722"/>
                  </a:lnTo>
                  <a:lnTo>
                    <a:pt x="486" y="721"/>
                  </a:lnTo>
                  <a:lnTo>
                    <a:pt x="485" y="720"/>
                  </a:lnTo>
                  <a:lnTo>
                    <a:pt x="483" y="720"/>
                  </a:lnTo>
                  <a:lnTo>
                    <a:pt x="483" y="718"/>
                  </a:lnTo>
                  <a:lnTo>
                    <a:pt x="482" y="718"/>
                  </a:lnTo>
                  <a:lnTo>
                    <a:pt x="481" y="717"/>
                  </a:lnTo>
                  <a:lnTo>
                    <a:pt x="480" y="717"/>
                  </a:lnTo>
                  <a:lnTo>
                    <a:pt x="478" y="716"/>
                  </a:lnTo>
                  <a:lnTo>
                    <a:pt x="478" y="717"/>
                  </a:lnTo>
                  <a:lnTo>
                    <a:pt x="477" y="717"/>
                  </a:lnTo>
                  <a:lnTo>
                    <a:pt x="476" y="717"/>
                  </a:lnTo>
                  <a:lnTo>
                    <a:pt x="475" y="718"/>
                  </a:lnTo>
                  <a:lnTo>
                    <a:pt x="473" y="718"/>
                  </a:lnTo>
                  <a:lnTo>
                    <a:pt x="473" y="717"/>
                  </a:lnTo>
                  <a:lnTo>
                    <a:pt x="472" y="717"/>
                  </a:lnTo>
                  <a:lnTo>
                    <a:pt x="472" y="716"/>
                  </a:lnTo>
                  <a:lnTo>
                    <a:pt x="471" y="715"/>
                  </a:lnTo>
                  <a:lnTo>
                    <a:pt x="471" y="713"/>
                  </a:lnTo>
                  <a:lnTo>
                    <a:pt x="470" y="712"/>
                  </a:lnTo>
                  <a:lnTo>
                    <a:pt x="470" y="711"/>
                  </a:lnTo>
                  <a:lnTo>
                    <a:pt x="470" y="710"/>
                  </a:lnTo>
                  <a:lnTo>
                    <a:pt x="470" y="708"/>
                  </a:lnTo>
                  <a:lnTo>
                    <a:pt x="470" y="707"/>
                  </a:lnTo>
                  <a:lnTo>
                    <a:pt x="470" y="706"/>
                  </a:lnTo>
                  <a:lnTo>
                    <a:pt x="470" y="703"/>
                  </a:lnTo>
                  <a:lnTo>
                    <a:pt x="470" y="702"/>
                  </a:lnTo>
                  <a:lnTo>
                    <a:pt x="470" y="701"/>
                  </a:lnTo>
                  <a:lnTo>
                    <a:pt x="471" y="701"/>
                  </a:lnTo>
                  <a:lnTo>
                    <a:pt x="471" y="700"/>
                  </a:lnTo>
                  <a:lnTo>
                    <a:pt x="472" y="700"/>
                  </a:lnTo>
                  <a:lnTo>
                    <a:pt x="471" y="698"/>
                  </a:lnTo>
                  <a:lnTo>
                    <a:pt x="470" y="698"/>
                  </a:lnTo>
                  <a:lnTo>
                    <a:pt x="470" y="697"/>
                  </a:lnTo>
                  <a:lnTo>
                    <a:pt x="468" y="696"/>
                  </a:lnTo>
                  <a:lnTo>
                    <a:pt x="470" y="696"/>
                  </a:lnTo>
                  <a:lnTo>
                    <a:pt x="470" y="695"/>
                  </a:lnTo>
                  <a:lnTo>
                    <a:pt x="470" y="693"/>
                  </a:lnTo>
                  <a:lnTo>
                    <a:pt x="470" y="692"/>
                  </a:lnTo>
                  <a:lnTo>
                    <a:pt x="470" y="691"/>
                  </a:lnTo>
                  <a:lnTo>
                    <a:pt x="470" y="690"/>
                  </a:lnTo>
                  <a:lnTo>
                    <a:pt x="470" y="688"/>
                  </a:lnTo>
                  <a:lnTo>
                    <a:pt x="468" y="688"/>
                  </a:lnTo>
                  <a:lnTo>
                    <a:pt x="468" y="687"/>
                  </a:lnTo>
                  <a:lnTo>
                    <a:pt x="468" y="686"/>
                  </a:lnTo>
                  <a:lnTo>
                    <a:pt x="467" y="686"/>
                  </a:lnTo>
                  <a:lnTo>
                    <a:pt x="466" y="686"/>
                  </a:lnTo>
                  <a:lnTo>
                    <a:pt x="466" y="685"/>
                  </a:lnTo>
                  <a:lnTo>
                    <a:pt x="466" y="683"/>
                  </a:lnTo>
                  <a:lnTo>
                    <a:pt x="466" y="682"/>
                  </a:lnTo>
                  <a:lnTo>
                    <a:pt x="465" y="681"/>
                  </a:lnTo>
                  <a:lnTo>
                    <a:pt x="463" y="680"/>
                  </a:lnTo>
                  <a:lnTo>
                    <a:pt x="463" y="678"/>
                  </a:lnTo>
                  <a:lnTo>
                    <a:pt x="462" y="677"/>
                  </a:lnTo>
                  <a:lnTo>
                    <a:pt x="462" y="676"/>
                  </a:lnTo>
                  <a:lnTo>
                    <a:pt x="461" y="675"/>
                  </a:lnTo>
                  <a:lnTo>
                    <a:pt x="461" y="673"/>
                  </a:lnTo>
                  <a:lnTo>
                    <a:pt x="461" y="672"/>
                  </a:lnTo>
                  <a:lnTo>
                    <a:pt x="460" y="671"/>
                  </a:lnTo>
                  <a:lnTo>
                    <a:pt x="460" y="670"/>
                  </a:lnTo>
                  <a:lnTo>
                    <a:pt x="458" y="670"/>
                  </a:lnTo>
                  <a:lnTo>
                    <a:pt x="457" y="670"/>
                  </a:lnTo>
                  <a:lnTo>
                    <a:pt x="456" y="671"/>
                  </a:lnTo>
                  <a:lnTo>
                    <a:pt x="455" y="671"/>
                  </a:lnTo>
                  <a:lnTo>
                    <a:pt x="453" y="671"/>
                  </a:lnTo>
                  <a:lnTo>
                    <a:pt x="452" y="670"/>
                  </a:lnTo>
                  <a:lnTo>
                    <a:pt x="452" y="668"/>
                  </a:lnTo>
                  <a:lnTo>
                    <a:pt x="452" y="667"/>
                  </a:lnTo>
                  <a:lnTo>
                    <a:pt x="451" y="667"/>
                  </a:lnTo>
                  <a:lnTo>
                    <a:pt x="451" y="666"/>
                  </a:lnTo>
                  <a:lnTo>
                    <a:pt x="450" y="666"/>
                  </a:lnTo>
                  <a:lnTo>
                    <a:pt x="450" y="665"/>
                  </a:lnTo>
                  <a:lnTo>
                    <a:pt x="448" y="665"/>
                  </a:lnTo>
                  <a:lnTo>
                    <a:pt x="448" y="666"/>
                  </a:lnTo>
                  <a:lnTo>
                    <a:pt x="447" y="666"/>
                  </a:lnTo>
                  <a:lnTo>
                    <a:pt x="446" y="666"/>
                  </a:lnTo>
                  <a:lnTo>
                    <a:pt x="446" y="667"/>
                  </a:lnTo>
                  <a:lnTo>
                    <a:pt x="445" y="666"/>
                  </a:lnTo>
                  <a:lnTo>
                    <a:pt x="443" y="666"/>
                  </a:lnTo>
                  <a:lnTo>
                    <a:pt x="442" y="666"/>
                  </a:lnTo>
                  <a:lnTo>
                    <a:pt x="441" y="665"/>
                  </a:lnTo>
                  <a:lnTo>
                    <a:pt x="440" y="663"/>
                  </a:lnTo>
                  <a:lnTo>
                    <a:pt x="438" y="663"/>
                  </a:lnTo>
                  <a:lnTo>
                    <a:pt x="438" y="662"/>
                  </a:lnTo>
                  <a:lnTo>
                    <a:pt x="438" y="661"/>
                  </a:lnTo>
                  <a:lnTo>
                    <a:pt x="438" y="660"/>
                  </a:lnTo>
                  <a:lnTo>
                    <a:pt x="437" y="658"/>
                  </a:lnTo>
                  <a:lnTo>
                    <a:pt x="437" y="657"/>
                  </a:lnTo>
                  <a:lnTo>
                    <a:pt x="436" y="656"/>
                  </a:lnTo>
                  <a:lnTo>
                    <a:pt x="436" y="655"/>
                  </a:lnTo>
                  <a:lnTo>
                    <a:pt x="435" y="655"/>
                  </a:lnTo>
                  <a:lnTo>
                    <a:pt x="435" y="653"/>
                  </a:lnTo>
                  <a:lnTo>
                    <a:pt x="435" y="652"/>
                  </a:lnTo>
                  <a:lnTo>
                    <a:pt x="433" y="652"/>
                  </a:lnTo>
                  <a:lnTo>
                    <a:pt x="433" y="651"/>
                  </a:lnTo>
                  <a:lnTo>
                    <a:pt x="433" y="650"/>
                  </a:lnTo>
                  <a:lnTo>
                    <a:pt x="435" y="647"/>
                  </a:lnTo>
                  <a:lnTo>
                    <a:pt x="435" y="646"/>
                  </a:lnTo>
                  <a:lnTo>
                    <a:pt x="435" y="645"/>
                  </a:lnTo>
                  <a:lnTo>
                    <a:pt x="436" y="643"/>
                  </a:lnTo>
                  <a:lnTo>
                    <a:pt x="436" y="642"/>
                  </a:lnTo>
                  <a:lnTo>
                    <a:pt x="437" y="641"/>
                  </a:lnTo>
                  <a:lnTo>
                    <a:pt x="437" y="640"/>
                  </a:lnTo>
                  <a:lnTo>
                    <a:pt x="438" y="638"/>
                  </a:lnTo>
                  <a:lnTo>
                    <a:pt x="437" y="637"/>
                  </a:lnTo>
                  <a:lnTo>
                    <a:pt x="436" y="635"/>
                  </a:lnTo>
                  <a:lnTo>
                    <a:pt x="436" y="633"/>
                  </a:lnTo>
                  <a:lnTo>
                    <a:pt x="437" y="633"/>
                  </a:lnTo>
                  <a:lnTo>
                    <a:pt x="438" y="632"/>
                  </a:lnTo>
                  <a:lnTo>
                    <a:pt x="440" y="632"/>
                  </a:lnTo>
                  <a:lnTo>
                    <a:pt x="441" y="631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7" y="630"/>
                  </a:lnTo>
                  <a:lnTo>
                    <a:pt x="436" y="630"/>
                  </a:lnTo>
                  <a:lnTo>
                    <a:pt x="435" y="631"/>
                  </a:lnTo>
                  <a:lnTo>
                    <a:pt x="433" y="632"/>
                  </a:lnTo>
                  <a:lnTo>
                    <a:pt x="432" y="633"/>
                  </a:lnTo>
                  <a:lnTo>
                    <a:pt x="431" y="632"/>
                  </a:lnTo>
                  <a:lnTo>
                    <a:pt x="430" y="631"/>
                  </a:lnTo>
                  <a:lnTo>
                    <a:pt x="430" y="630"/>
                  </a:lnTo>
                  <a:lnTo>
                    <a:pt x="427" y="628"/>
                  </a:lnTo>
                  <a:lnTo>
                    <a:pt x="427" y="630"/>
                  </a:lnTo>
                  <a:lnTo>
                    <a:pt x="427" y="631"/>
                  </a:lnTo>
                  <a:lnTo>
                    <a:pt x="426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3" y="632"/>
                  </a:lnTo>
                  <a:lnTo>
                    <a:pt x="422" y="631"/>
                  </a:lnTo>
                  <a:lnTo>
                    <a:pt x="420" y="631"/>
                  </a:lnTo>
                  <a:lnTo>
                    <a:pt x="418" y="630"/>
                  </a:lnTo>
                  <a:lnTo>
                    <a:pt x="417" y="628"/>
                  </a:lnTo>
                  <a:lnTo>
                    <a:pt x="416" y="627"/>
                  </a:lnTo>
                  <a:lnTo>
                    <a:pt x="413" y="627"/>
                  </a:lnTo>
                  <a:lnTo>
                    <a:pt x="411" y="628"/>
                  </a:lnTo>
                  <a:lnTo>
                    <a:pt x="410" y="627"/>
                  </a:lnTo>
                  <a:lnTo>
                    <a:pt x="408" y="628"/>
                  </a:lnTo>
                  <a:lnTo>
                    <a:pt x="407" y="630"/>
                  </a:lnTo>
                  <a:lnTo>
                    <a:pt x="406" y="630"/>
                  </a:lnTo>
                  <a:lnTo>
                    <a:pt x="405" y="631"/>
                  </a:lnTo>
                  <a:lnTo>
                    <a:pt x="403" y="632"/>
                  </a:lnTo>
                  <a:lnTo>
                    <a:pt x="402" y="632"/>
                  </a:lnTo>
                  <a:lnTo>
                    <a:pt x="402" y="633"/>
                  </a:lnTo>
                  <a:lnTo>
                    <a:pt x="402" y="635"/>
                  </a:lnTo>
                  <a:lnTo>
                    <a:pt x="401" y="636"/>
                  </a:lnTo>
                  <a:lnTo>
                    <a:pt x="400" y="637"/>
                  </a:lnTo>
                  <a:lnTo>
                    <a:pt x="397" y="638"/>
                  </a:lnTo>
                  <a:lnTo>
                    <a:pt x="396" y="638"/>
                  </a:lnTo>
                  <a:lnTo>
                    <a:pt x="395" y="638"/>
                  </a:lnTo>
                  <a:lnTo>
                    <a:pt x="392" y="638"/>
                  </a:lnTo>
                  <a:lnTo>
                    <a:pt x="392" y="637"/>
                  </a:lnTo>
                  <a:lnTo>
                    <a:pt x="391" y="636"/>
                  </a:lnTo>
                  <a:lnTo>
                    <a:pt x="390" y="636"/>
                  </a:lnTo>
                  <a:lnTo>
                    <a:pt x="388" y="635"/>
                  </a:lnTo>
                  <a:lnTo>
                    <a:pt x="387" y="635"/>
                  </a:lnTo>
                  <a:lnTo>
                    <a:pt x="385" y="635"/>
                  </a:lnTo>
                  <a:lnTo>
                    <a:pt x="383" y="635"/>
                  </a:lnTo>
                  <a:lnTo>
                    <a:pt x="382" y="635"/>
                  </a:lnTo>
                  <a:lnTo>
                    <a:pt x="381" y="633"/>
                  </a:lnTo>
                  <a:lnTo>
                    <a:pt x="380" y="633"/>
                  </a:lnTo>
                  <a:lnTo>
                    <a:pt x="380" y="632"/>
                  </a:lnTo>
                  <a:lnTo>
                    <a:pt x="378" y="631"/>
                  </a:lnTo>
                  <a:lnTo>
                    <a:pt x="378" y="630"/>
                  </a:lnTo>
                  <a:lnTo>
                    <a:pt x="378" y="628"/>
                  </a:lnTo>
                  <a:lnTo>
                    <a:pt x="376" y="628"/>
                  </a:lnTo>
                  <a:lnTo>
                    <a:pt x="375" y="627"/>
                  </a:lnTo>
                  <a:lnTo>
                    <a:pt x="373" y="627"/>
                  </a:lnTo>
                  <a:lnTo>
                    <a:pt x="373" y="626"/>
                  </a:lnTo>
                  <a:lnTo>
                    <a:pt x="372" y="626"/>
                  </a:lnTo>
                  <a:lnTo>
                    <a:pt x="372" y="625"/>
                  </a:lnTo>
                  <a:lnTo>
                    <a:pt x="371" y="623"/>
                  </a:lnTo>
                  <a:lnTo>
                    <a:pt x="370" y="622"/>
                  </a:lnTo>
                  <a:lnTo>
                    <a:pt x="370" y="621"/>
                  </a:lnTo>
                  <a:lnTo>
                    <a:pt x="370" y="620"/>
                  </a:lnTo>
                  <a:lnTo>
                    <a:pt x="370" y="617"/>
                  </a:lnTo>
                  <a:lnTo>
                    <a:pt x="370" y="616"/>
                  </a:lnTo>
                  <a:lnTo>
                    <a:pt x="370" y="615"/>
                  </a:lnTo>
                  <a:lnTo>
                    <a:pt x="370" y="613"/>
                  </a:lnTo>
                  <a:lnTo>
                    <a:pt x="370" y="612"/>
                  </a:lnTo>
                  <a:lnTo>
                    <a:pt x="368" y="611"/>
                  </a:lnTo>
                  <a:lnTo>
                    <a:pt x="366" y="611"/>
                  </a:lnTo>
                  <a:lnTo>
                    <a:pt x="363" y="611"/>
                  </a:lnTo>
                  <a:lnTo>
                    <a:pt x="362" y="610"/>
                  </a:lnTo>
                  <a:lnTo>
                    <a:pt x="361" y="608"/>
                  </a:lnTo>
                  <a:lnTo>
                    <a:pt x="361" y="607"/>
                  </a:lnTo>
                  <a:lnTo>
                    <a:pt x="361" y="606"/>
                  </a:lnTo>
                  <a:lnTo>
                    <a:pt x="357" y="606"/>
                  </a:lnTo>
                  <a:lnTo>
                    <a:pt x="356" y="606"/>
                  </a:lnTo>
                  <a:lnTo>
                    <a:pt x="355" y="605"/>
                  </a:lnTo>
                  <a:lnTo>
                    <a:pt x="353" y="605"/>
                  </a:lnTo>
                  <a:lnTo>
                    <a:pt x="353" y="603"/>
                  </a:lnTo>
                  <a:lnTo>
                    <a:pt x="352" y="603"/>
                  </a:lnTo>
                  <a:lnTo>
                    <a:pt x="350" y="603"/>
                  </a:lnTo>
                  <a:lnTo>
                    <a:pt x="348" y="603"/>
                  </a:lnTo>
                  <a:lnTo>
                    <a:pt x="348" y="605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5" y="606"/>
                  </a:lnTo>
                  <a:lnTo>
                    <a:pt x="345" y="605"/>
                  </a:lnTo>
                  <a:lnTo>
                    <a:pt x="343" y="605"/>
                  </a:lnTo>
                  <a:lnTo>
                    <a:pt x="342" y="605"/>
                  </a:lnTo>
                  <a:lnTo>
                    <a:pt x="340" y="605"/>
                  </a:lnTo>
                  <a:lnTo>
                    <a:pt x="337" y="605"/>
                  </a:lnTo>
                  <a:lnTo>
                    <a:pt x="336" y="605"/>
                  </a:lnTo>
                  <a:lnTo>
                    <a:pt x="335" y="605"/>
                  </a:lnTo>
                  <a:lnTo>
                    <a:pt x="333" y="605"/>
                  </a:lnTo>
                  <a:lnTo>
                    <a:pt x="332" y="605"/>
                  </a:lnTo>
                  <a:lnTo>
                    <a:pt x="331" y="605"/>
                  </a:lnTo>
                  <a:lnTo>
                    <a:pt x="330" y="605"/>
                  </a:lnTo>
                  <a:lnTo>
                    <a:pt x="330" y="603"/>
                  </a:lnTo>
                  <a:lnTo>
                    <a:pt x="328" y="605"/>
                  </a:lnTo>
                  <a:lnTo>
                    <a:pt x="327" y="605"/>
                  </a:lnTo>
                  <a:lnTo>
                    <a:pt x="326" y="605"/>
                  </a:lnTo>
                  <a:lnTo>
                    <a:pt x="325" y="605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0" y="602"/>
                  </a:lnTo>
                  <a:lnTo>
                    <a:pt x="317" y="603"/>
                  </a:lnTo>
                  <a:lnTo>
                    <a:pt x="316" y="605"/>
                  </a:lnTo>
                  <a:lnTo>
                    <a:pt x="315" y="605"/>
                  </a:lnTo>
                  <a:lnTo>
                    <a:pt x="312" y="605"/>
                  </a:lnTo>
                  <a:lnTo>
                    <a:pt x="311" y="606"/>
                  </a:lnTo>
                  <a:lnTo>
                    <a:pt x="307" y="606"/>
                  </a:lnTo>
                  <a:lnTo>
                    <a:pt x="307" y="607"/>
                  </a:ln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3170" y="1633"/>
              <a:ext cx="293" cy="664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33" y="48"/>
                </a:cxn>
                <a:cxn ang="0">
                  <a:pos x="46" y="68"/>
                </a:cxn>
                <a:cxn ang="0">
                  <a:pos x="57" y="86"/>
                </a:cxn>
                <a:cxn ang="0">
                  <a:pos x="69" y="106"/>
                </a:cxn>
                <a:cxn ang="0">
                  <a:pos x="76" y="127"/>
                </a:cxn>
                <a:cxn ang="0">
                  <a:pos x="89" y="146"/>
                </a:cxn>
                <a:cxn ang="0">
                  <a:pos x="97" y="161"/>
                </a:cxn>
                <a:cxn ang="0">
                  <a:pos x="102" y="177"/>
                </a:cxn>
                <a:cxn ang="0">
                  <a:pos x="92" y="186"/>
                </a:cxn>
                <a:cxn ang="0">
                  <a:pos x="97" y="200"/>
                </a:cxn>
                <a:cxn ang="0">
                  <a:pos x="111" y="190"/>
                </a:cxn>
                <a:cxn ang="0">
                  <a:pos x="127" y="185"/>
                </a:cxn>
                <a:cxn ang="0">
                  <a:pos x="147" y="183"/>
                </a:cxn>
                <a:cxn ang="0">
                  <a:pos x="152" y="195"/>
                </a:cxn>
                <a:cxn ang="0">
                  <a:pos x="145" y="206"/>
                </a:cxn>
                <a:cxn ang="0">
                  <a:pos x="130" y="214"/>
                </a:cxn>
                <a:cxn ang="0">
                  <a:pos x="129" y="229"/>
                </a:cxn>
                <a:cxn ang="0">
                  <a:pos x="132" y="247"/>
                </a:cxn>
                <a:cxn ang="0">
                  <a:pos x="137" y="264"/>
                </a:cxn>
                <a:cxn ang="0">
                  <a:pos x="140" y="281"/>
                </a:cxn>
                <a:cxn ang="0">
                  <a:pos x="147" y="296"/>
                </a:cxn>
                <a:cxn ang="0">
                  <a:pos x="156" y="311"/>
                </a:cxn>
                <a:cxn ang="0">
                  <a:pos x="167" y="326"/>
                </a:cxn>
                <a:cxn ang="0">
                  <a:pos x="175" y="340"/>
                </a:cxn>
                <a:cxn ang="0">
                  <a:pos x="189" y="342"/>
                </a:cxn>
                <a:cxn ang="0">
                  <a:pos x="199" y="355"/>
                </a:cxn>
                <a:cxn ang="0">
                  <a:pos x="205" y="369"/>
                </a:cxn>
                <a:cxn ang="0">
                  <a:pos x="216" y="379"/>
                </a:cxn>
                <a:cxn ang="0">
                  <a:pos x="221" y="401"/>
                </a:cxn>
                <a:cxn ang="0">
                  <a:pos x="244" y="413"/>
                </a:cxn>
                <a:cxn ang="0">
                  <a:pos x="259" y="430"/>
                </a:cxn>
                <a:cxn ang="0">
                  <a:pos x="269" y="454"/>
                </a:cxn>
                <a:cxn ang="0">
                  <a:pos x="261" y="470"/>
                </a:cxn>
                <a:cxn ang="0">
                  <a:pos x="257" y="489"/>
                </a:cxn>
                <a:cxn ang="0">
                  <a:pos x="261" y="511"/>
                </a:cxn>
                <a:cxn ang="0">
                  <a:pos x="261" y="535"/>
                </a:cxn>
                <a:cxn ang="0">
                  <a:pos x="269" y="556"/>
                </a:cxn>
                <a:cxn ang="0">
                  <a:pos x="279" y="576"/>
                </a:cxn>
                <a:cxn ang="0">
                  <a:pos x="290" y="590"/>
                </a:cxn>
                <a:cxn ang="0">
                  <a:pos x="291" y="608"/>
                </a:cxn>
                <a:cxn ang="0">
                  <a:pos x="286" y="625"/>
                </a:cxn>
                <a:cxn ang="0">
                  <a:pos x="290" y="642"/>
                </a:cxn>
                <a:cxn ang="0">
                  <a:pos x="269" y="639"/>
                </a:cxn>
                <a:cxn ang="0">
                  <a:pos x="262" y="658"/>
                </a:cxn>
                <a:cxn ang="0">
                  <a:pos x="241" y="664"/>
                </a:cxn>
                <a:cxn ang="0">
                  <a:pos x="222" y="660"/>
                </a:cxn>
                <a:cxn ang="0">
                  <a:pos x="206" y="655"/>
                </a:cxn>
                <a:cxn ang="0">
                  <a:pos x="189" y="642"/>
                </a:cxn>
                <a:cxn ang="0">
                  <a:pos x="177" y="627"/>
                </a:cxn>
                <a:cxn ang="0">
                  <a:pos x="164" y="613"/>
                </a:cxn>
                <a:cxn ang="0">
                  <a:pos x="149" y="600"/>
                </a:cxn>
                <a:cxn ang="0">
                  <a:pos x="134" y="586"/>
                </a:cxn>
                <a:cxn ang="0">
                  <a:pos x="112" y="584"/>
                </a:cxn>
                <a:cxn ang="0">
                  <a:pos x="101" y="576"/>
                </a:cxn>
                <a:cxn ang="0">
                  <a:pos x="86" y="566"/>
                </a:cxn>
                <a:cxn ang="0">
                  <a:pos x="80" y="586"/>
                </a:cxn>
                <a:cxn ang="0">
                  <a:pos x="76" y="608"/>
                </a:cxn>
                <a:cxn ang="0">
                  <a:pos x="66" y="619"/>
                </a:cxn>
                <a:cxn ang="0">
                  <a:pos x="51" y="624"/>
                </a:cxn>
              </a:cxnLst>
              <a:rect l="0" t="0" r="r" b="b"/>
              <a:pathLst>
                <a:path w="293" h="664">
                  <a:moveTo>
                    <a:pt x="0" y="0"/>
                  </a:moveTo>
                  <a:lnTo>
                    <a:pt x="6" y="7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1" y="25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6" y="35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1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6" y="43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8" y="48"/>
                  </a:lnTo>
                  <a:lnTo>
                    <a:pt x="32" y="50"/>
                  </a:lnTo>
                  <a:lnTo>
                    <a:pt x="33" y="48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2"/>
                  </a:lnTo>
                  <a:lnTo>
                    <a:pt x="37" y="53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1" y="62"/>
                  </a:lnTo>
                  <a:lnTo>
                    <a:pt x="42" y="62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5" y="66"/>
                  </a:lnTo>
                  <a:lnTo>
                    <a:pt x="46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6" y="72"/>
                  </a:lnTo>
                  <a:lnTo>
                    <a:pt x="47" y="73"/>
                  </a:lnTo>
                  <a:lnTo>
                    <a:pt x="47" y="75"/>
                  </a:lnTo>
                  <a:lnTo>
                    <a:pt x="47" y="76"/>
                  </a:lnTo>
                  <a:lnTo>
                    <a:pt x="47" y="77"/>
                  </a:lnTo>
                  <a:lnTo>
                    <a:pt x="48" y="78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5" y="82"/>
                  </a:lnTo>
                  <a:lnTo>
                    <a:pt x="56" y="83"/>
                  </a:lnTo>
                  <a:lnTo>
                    <a:pt x="57" y="85"/>
                  </a:lnTo>
                  <a:lnTo>
                    <a:pt x="57" y="86"/>
                  </a:lnTo>
                  <a:lnTo>
                    <a:pt x="58" y="87"/>
                  </a:lnTo>
                  <a:lnTo>
                    <a:pt x="60" y="88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2" y="92"/>
                  </a:lnTo>
                  <a:lnTo>
                    <a:pt x="62" y="93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7"/>
                  </a:lnTo>
                  <a:lnTo>
                    <a:pt x="65" y="98"/>
                  </a:lnTo>
                  <a:lnTo>
                    <a:pt x="65" y="100"/>
                  </a:lnTo>
                  <a:lnTo>
                    <a:pt x="65" y="101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6"/>
                  </a:lnTo>
                  <a:lnTo>
                    <a:pt x="70" y="107"/>
                  </a:lnTo>
                  <a:lnTo>
                    <a:pt x="70" y="108"/>
                  </a:lnTo>
                  <a:lnTo>
                    <a:pt x="69" y="110"/>
                  </a:lnTo>
                  <a:lnTo>
                    <a:pt x="69" y="111"/>
                  </a:lnTo>
                  <a:lnTo>
                    <a:pt x="69" y="112"/>
                  </a:lnTo>
                  <a:lnTo>
                    <a:pt x="70" y="113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2" y="117"/>
                  </a:lnTo>
                  <a:lnTo>
                    <a:pt x="74" y="118"/>
                  </a:lnTo>
                  <a:lnTo>
                    <a:pt x="74" y="120"/>
                  </a:lnTo>
                  <a:lnTo>
                    <a:pt x="74" y="121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5" y="125"/>
                  </a:lnTo>
                  <a:lnTo>
                    <a:pt x="75" y="126"/>
                  </a:lnTo>
                  <a:lnTo>
                    <a:pt x="76" y="127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0" y="128"/>
                  </a:lnTo>
                  <a:lnTo>
                    <a:pt x="81" y="130"/>
                  </a:lnTo>
                  <a:lnTo>
                    <a:pt x="81" y="131"/>
                  </a:lnTo>
                  <a:lnTo>
                    <a:pt x="82" y="132"/>
                  </a:lnTo>
                  <a:lnTo>
                    <a:pt x="82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40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6" y="145"/>
                  </a:lnTo>
                  <a:lnTo>
                    <a:pt x="91" y="145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89" y="147"/>
                  </a:lnTo>
                  <a:lnTo>
                    <a:pt x="87" y="148"/>
                  </a:lnTo>
                  <a:lnTo>
                    <a:pt x="86" y="148"/>
                  </a:lnTo>
                  <a:lnTo>
                    <a:pt x="85" y="150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52"/>
                  </a:lnTo>
                  <a:lnTo>
                    <a:pt x="87" y="152"/>
                  </a:lnTo>
                  <a:lnTo>
                    <a:pt x="89" y="153"/>
                  </a:lnTo>
                  <a:lnTo>
                    <a:pt x="90" y="153"/>
                  </a:lnTo>
                  <a:lnTo>
                    <a:pt x="91" y="155"/>
                  </a:lnTo>
                  <a:lnTo>
                    <a:pt x="92" y="156"/>
                  </a:lnTo>
                  <a:lnTo>
                    <a:pt x="94" y="157"/>
                  </a:lnTo>
                  <a:lnTo>
                    <a:pt x="95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7" y="161"/>
                  </a:lnTo>
                  <a:lnTo>
                    <a:pt x="97" y="162"/>
                  </a:lnTo>
                  <a:lnTo>
                    <a:pt x="97" y="163"/>
                  </a:lnTo>
                  <a:lnTo>
                    <a:pt x="99" y="163"/>
                  </a:lnTo>
                  <a:lnTo>
                    <a:pt x="99" y="165"/>
                  </a:lnTo>
                  <a:lnTo>
                    <a:pt x="99" y="166"/>
                  </a:lnTo>
                  <a:lnTo>
                    <a:pt x="99" y="167"/>
                  </a:lnTo>
                  <a:lnTo>
                    <a:pt x="99" y="168"/>
                  </a:lnTo>
                  <a:lnTo>
                    <a:pt x="100" y="170"/>
                  </a:lnTo>
                  <a:lnTo>
                    <a:pt x="100" y="171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1" y="175"/>
                  </a:lnTo>
                  <a:lnTo>
                    <a:pt x="101" y="176"/>
                  </a:lnTo>
                  <a:lnTo>
                    <a:pt x="102" y="176"/>
                  </a:lnTo>
                  <a:lnTo>
                    <a:pt x="102" y="177"/>
                  </a:lnTo>
                  <a:lnTo>
                    <a:pt x="101" y="177"/>
                  </a:lnTo>
                  <a:lnTo>
                    <a:pt x="101" y="178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1" y="181"/>
                  </a:lnTo>
                  <a:lnTo>
                    <a:pt x="101" y="182"/>
                  </a:lnTo>
                  <a:lnTo>
                    <a:pt x="100" y="182"/>
                  </a:lnTo>
                  <a:lnTo>
                    <a:pt x="100" y="183"/>
                  </a:lnTo>
                  <a:lnTo>
                    <a:pt x="99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2" y="186"/>
                  </a:lnTo>
                  <a:lnTo>
                    <a:pt x="92" y="187"/>
                  </a:lnTo>
                  <a:lnTo>
                    <a:pt x="92" y="188"/>
                  </a:lnTo>
                  <a:lnTo>
                    <a:pt x="94" y="188"/>
                  </a:lnTo>
                  <a:lnTo>
                    <a:pt x="94" y="190"/>
                  </a:lnTo>
                  <a:lnTo>
                    <a:pt x="94" y="191"/>
                  </a:lnTo>
                  <a:lnTo>
                    <a:pt x="94" y="192"/>
                  </a:lnTo>
                  <a:lnTo>
                    <a:pt x="94" y="193"/>
                  </a:lnTo>
                  <a:lnTo>
                    <a:pt x="92" y="193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7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7" y="200"/>
                  </a:lnTo>
                  <a:lnTo>
                    <a:pt x="99" y="200"/>
                  </a:lnTo>
                  <a:lnTo>
                    <a:pt x="100" y="200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2" y="198"/>
                  </a:lnTo>
                  <a:lnTo>
                    <a:pt x="104" y="197"/>
                  </a:lnTo>
                  <a:lnTo>
                    <a:pt x="105" y="197"/>
                  </a:lnTo>
                  <a:lnTo>
                    <a:pt x="106" y="197"/>
                  </a:lnTo>
                  <a:lnTo>
                    <a:pt x="106" y="196"/>
                  </a:lnTo>
                  <a:lnTo>
                    <a:pt x="106" y="195"/>
                  </a:lnTo>
                  <a:lnTo>
                    <a:pt x="107" y="195"/>
                  </a:lnTo>
                  <a:lnTo>
                    <a:pt x="109" y="193"/>
                  </a:lnTo>
                  <a:lnTo>
                    <a:pt x="109" y="192"/>
                  </a:lnTo>
                  <a:lnTo>
                    <a:pt x="109" y="191"/>
                  </a:lnTo>
                  <a:lnTo>
                    <a:pt x="109" y="190"/>
                  </a:lnTo>
                  <a:lnTo>
                    <a:pt x="110" y="190"/>
                  </a:lnTo>
                  <a:lnTo>
                    <a:pt x="111" y="190"/>
                  </a:lnTo>
                  <a:lnTo>
                    <a:pt x="111" y="188"/>
                  </a:lnTo>
                  <a:lnTo>
                    <a:pt x="112" y="187"/>
                  </a:lnTo>
                  <a:lnTo>
                    <a:pt x="114" y="187"/>
                  </a:lnTo>
                  <a:lnTo>
                    <a:pt x="115" y="187"/>
                  </a:lnTo>
                  <a:lnTo>
                    <a:pt x="115" y="186"/>
                  </a:lnTo>
                  <a:lnTo>
                    <a:pt x="116" y="186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21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5" y="186"/>
                  </a:lnTo>
                  <a:lnTo>
                    <a:pt x="126" y="186"/>
                  </a:lnTo>
                  <a:lnTo>
                    <a:pt x="127" y="186"/>
                  </a:lnTo>
                  <a:lnTo>
                    <a:pt x="127" y="185"/>
                  </a:lnTo>
                  <a:lnTo>
                    <a:pt x="129" y="186"/>
                  </a:lnTo>
                  <a:lnTo>
                    <a:pt x="130" y="185"/>
                  </a:lnTo>
                  <a:lnTo>
                    <a:pt x="131" y="185"/>
                  </a:lnTo>
                  <a:lnTo>
                    <a:pt x="132" y="185"/>
                  </a:lnTo>
                  <a:lnTo>
                    <a:pt x="134" y="185"/>
                  </a:lnTo>
                  <a:lnTo>
                    <a:pt x="135" y="185"/>
                  </a:lnTo>
                  <a:lnTo>
                    <a:pt x="135" y="183"/>
                  </a:lnTo>
                  <a:lnTo>
                    <a:pt x="136" y="183"/>
                  </a:lnTo>
                  <a:lnTo>
                    <a:pt x="137" y="183"/>
                  </a:lnTo>
                  <a:lnTo>
                    <a:pt x="139" y="183"/>
                  </a:lnTo>
                  <a:lnTo>
                    <a:pt x="140" y="183"/>
                  </a:lnTo>
                  <a:lnTo>
                    <a:pt x="141" y="183"/>
                  </a:lnTo>
                  <a:lnTo>
                    <a:pt x="142" y="183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9" y="183"/>
                  </a:lnTo>
                  <a:lnTo>
                    <a:pt x="150" y="183"/>
                  </a:lnTo>
                  <a:lnTo>
                    <a:pt x="151" y="183"/>
                  </a:lnTo>
                  <a:lnTo>
                    <a:pt x="152" y="183"/>
                  </a:lnTo>
                  <a:lnTo>
                    <a:pt x="154" y="185"/>
                  </a:lnTo>
                  <a:lnTo>
                    <a:pt x="155" y="185"/>
                  </a:lnTo>
                  <a:lnTo>
                    <a:pt x="156" y="185"/>
                  </a:lnTo>
                  <a:lnTo>
                    <a:pt x="155" y="185"/>
                  </a:lnTo>
                  <a:lnTo>
                    <a:pt x="154" y="186"/>
                  </a:lnTo>
                  <a:lnTo>
                    <a:pt x="154" y="187"/>
                  </a:lnTo>
                  <a:lnTo>
                    <a:pt x="154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1"/>
                  </a:lnTo>
                  <a:lnTo>
                    <a:pt x="152" y="192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4" y="195"/>
                  </a:lnTo>
                  <a:lnTo>
                    <a:pt x="154" y="196"/>
                  </a:lnTo>
                  <a:lnTo>
                    <a:pt x="152" y="196"/>
                  </a:lnTo>
                  <a:lnTo>
                    <a:pt x="152" y="197"/>
                  </a:lnTo>
                  <a:lnTo>
                    <a:pt x="152" y="198"/>
                  </a:lnTo>
                  <a:lnTo>
                    <a:pt x="151" y="198"/>
                  </a:lnTo>
                  <a:lnTo>
                    <a:pt x="151" y="200"/>
                  </a:lnTo>
                  <a:lnTo>
                    <a:pt x="151" y="201"/>
                  </a:lnTo>
                  <a:lnTo>
                    <a:pt x="151" y="202"/>
                  </a:lnTo>
                  <a:lnTo>
                    <a:pt x="150" y="202"/>
                  </a:lnTo>
                  <a:lnTo>
                    <a:pt x="150" y="203"/>
                  </a:lnTo>
                  <a:lnTo>
                    <a:pt x="149" y="203"/>
                  </a:lnTo>
                  <a:lnTo>
                    <a:pt x="147" y="203"/>
                  </a:lnTo>
                  <a:lnTo>
                    <a:pt x="147" y="205"/>
                  </a:lnTo>
                  <a:lnTo>
                    <a:pt x="146" y="205"/>
                  </a:lnTo>
                  <a:lnTo>
                    <a:pt x="145" y="205"/>
                  </a:lnTo>
                  <a:lnTo>
                    <a:pt x="145" y="206"/>
                  </a:lnTo>
                  <a:lnTo>
                    <a:pt x="144" y="206"/>
                  </a:lnTo>
                  <a:lnTo>
                    <a:pt x="142" y="206"/>
                  </a:lnTo>
                  <a:lnTo>
                    <a:pt x="141" y="206"/>
                  </a:lnTo>
                  <a:lnTo>
                    <a:pt x="140" y="206"/>
                  </a:lnTo>
                  <a:lnTo>
                    <a:pt x="139" y="206"/>
                  </a:lnTo>
                  <a:lnTo>
                    <a:pt x="137" y="206"/>
                  </a:lnTo>
                  <a:lnTo>
                    <a:pt x="137" y="207"/>
                  </a:lnTo>
                  <a:lnTo>
                    <a:pt x="136" y="207"/>
                  </a:lnTo>
                  <a:lnTo>
                    <a:pt x="136" y="209"/>
                  </a:lnTo>
                  <a:lnTo>
                    <a:pt x="135" y="209"/>
                  </a:lnTo>
                  <a:lnTo>
                    <a:pt x="134" y="209"/>
                  </a:lnTo>
                  <a:lnTo>
                    <a:pt x="132" y="209"/>
                  </a:lnTo>
                  <a:lnTo>
                    <a:pt x="132" y="210"/>
                  </a:lnTo>
                  <a:lnTo>
                    <a:pt x="131" y="211"/>
                  </a:lnTo>
                  <a:lnTo>
                    <a:pt x="130" y="211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29" y="214"/>
                  </a:lnTo>
                  <a:lnTo>
                    <a:pt x="129" y="215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7" y="217"/>
                  </a:lnTo>
                  <a:lnTo>
                    <a:pt x="127" y="219"/>
                  </a:lnTo>
                  <a:lnTo>
                    <a:pt x="129" y="219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7" y="222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0" y="225"/>
                  </a:lnTo>
                  <a:lnTo>
                    <a:pt x="129" y="226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29" y="230"/>
                  </a:lnTo>
                  <a:lnTo>
                    <a:pt x="129" y="231"/>
                  </a:lnTo>
                  <a:lnTo>
                    <a:pt x="129" y="232"/>
                  </a:lnTo>
                  <a:lnTo>
                    <a:pt x="129" y="234"/>
                  </a:lnTo>
                  <a:lnTo>
                    <a:pt x="129" y="235"/>
                  </a:lnTo>
                  <a:lnTo>
                    <a:pt x="129" y="236"/>
                  </a:lnTo>
                  <a:lnTo>
                    <a:pt x="129" y="237"/>
                  </a:lnTo>
                  <a:lnTo>
                    <a:pt x="129" y="239"/>
                  </a:lnTo>
                  <a:lnTo>
                    <a:pt x="129" y="240"/>
                  </a:lnTo>
                  <a:lnTo>
                    <a:pt x="129" y="241"/>
                  </a:lnTo>
                  <a:lnTo>
                    <a:pt x="129" y="242"/>
                  </a:lnTo>
                  <a:lnTo>
                    <a:pt x="130" y="242"/>
                  </a:lnTo>
                  <a:lnTo>
                    <a:pt x="130" y="244"/>
                  </a:lnTo>
                  <a:lnTo>
                    <a:pt x="130" y="245"/>
                  </a:lnTo>
                  <a:lnTo>
                    <a:pt x="131" y="246"/>
                  </a:lnTo>
                  <a:lnTo>
                    <a:pt x="132" y="246"/>
                  </a:lnTo>
                  <a:lnTo>
                    <a:pt x="132" y="247"/>
                  </a:lnTo>
                  <a:lnTo>
                    <a:pt x="134" y="247"/>
                  </a:lnTo>
                  <a:lnTo>
                    <a:pt x="134" y="249"/>
                  </a:lnTo>
                  <a:lnTo>
                    <a:pt x="134" y="250"/>
                  </a:lnTo>
                  <a:lnTo>
                    <a:pt x="135" y="250"/>
                  </a:lnTo>
                  <a:lnTo>
                    <a:pt x="135" y="251"/>
                  </a:lnTo>
                  <a:lnTo>
                    <a:pt x="135" y="252"/>
                  </a:lnTo>
                  <a:lnTo>
                    <a:pt x="135" y="254"/>
                  </a:lnTo>
                  <a:lnTo>
                    <a:pt x="136" y="254"/>
                  </a:lnTo>
                  <a:lnTo>
                    <a:pt x="136" y="255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37" y="257"/>
                  </a:lnTo>
                  <a:lnTo>
                    <a:pt x="137" y="259"/>
                  </a:lnTo>
                  <a:lnTo>
                    <a:pt x="137" y="260"/>
                  </a:lnTo>
                  <a:lnTo>
                    <a:pt x="137" y="261"/>
                  </a:lnTo>
                  <a:lnTo>
                    <a:pt x="137" y="262"/>
                  </a:lnTo>
                  <a:lnTo>
                    <a:pt x="137" y="264"/>
                  </a:lnTo>
                  <a:lnTo>
                    <a:pt x="137" y="265"/>
                  </a:lnTo>
                  <a:lnTo>
                    <a:pt x="137" y="266"/>
                  </a:lnTo>
                  <a:lnTo>
                    <a:pt x="137" y="267"/>
                  </a:lnTo>
                  <a:lnTo>
                    <a:pt x="137" y="269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7" y="272"/>
                  </a:lnTo>
                  <a:lnTo>
                    <a:pt x="137" y="274"/>
                  </a:lnTo>
                  <a:lnTo>
                    <a:pt x="139" y="274"/>
                  </a:lnTo>
                  <a:lnTo>
                    <a:pt x="139" y="275"/>
                  </a:lnTo>
                  <a:lnTo>
                    <a:pt x="140" y="276"/>
                  </a:lnTo>
                  <a:lnTo>
                    <a:pt x="139" y="276"/>
                  </a:lnTo>
                  <a:lnTo>
                    <a:pt x="139" y="277"/>
                  </a:lnTo>
                  <a:lnTo>
                    <a:pt x="139" y="279"/>
                  </a:lnTo>
                  <a:lnTo>
                    <a:pt x="139" y="280"/>
                  </a:lnTo>
                  <a:lnTo>
                    <a:pt x="139" y="281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1" y="282"/>
                  </a:lnTo>
                  <a:lnTo>
                    <a:pt x="141" y="284"/>
                  </a:lnTo>
                  <a:lnTo>
                    <a:pt x="142" y="285"/>
                  </a:lnTo>
                  <a:lnTo>
                    <a:pt x="142" y="286"/>
                  </a:lnTo>
                  <a:lnTo>
                    <a:pt x="144" y="286"/>
                  </a:lnTo>
                  <a:lnTo>
                    <a:pt x="144" y="287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6" y="291"/>
                  </a:lnTo>
                  <a:lnTo>
                    <a:pt x="147" y="291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5"/>
                  </a:lnTo>
                  <a:lnTo>
                    <a:pt x="147" y="296"/>
                  </a:lnTo>
                  <a:lnTo>
                    <a:pt x="149" y="296"/>
                  </a:lnTo>
                  <a:lnTo>
                    <a:pt x="149" y="297"/>
                  </a:lnTo>
                  <a:lnTo>
                    <a:pt x="150" y="299"/>
                  </a:lnTo>
                  <a:lnTo>
                    <a:pt x="150" y="300"/>
                  </a:lnTo>
                  <a:lnTo>
                    <a:pt x="151" y="300"/>
                  </a:lnTo>
                  <a:lnTo>
                    <a:pt x="151" y="301"/>
                  </a:lnTo>
                  <a:lnTo>
                    <a:pt x="152" y="302"/>
                  </a:lnTo>
                  <a:lnTo>
                    <a:pt x="152" y="304"/>
                  </a:lnTo>
                  <a:lnTo>
                    <a:pt x="154" y="304"/>
                  </a:lnTo>
                  <a:lnTo>
                    <a:pt x="154" y="305"/>
                  </a:lnTo>
                  <a:lnTo>
                    <a:pt x="154" y="306"/>
                  </a:lnTo>
                  <a:lnTo>
                    <a:pt x="154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6" y="310"/>
                  </a:lnTo>
                  <a:lnTo>
                    <a:pt x="156" y="311"/>
                  </a:lnTo>
                  <a:lnTo>
                    <a:pt x="157" y="312"/>
                  </a:lnTo>
                  <a:lnTo>
                    <a:pt x="157" y="314"/>
                  </a:lnTo>
                  <a:lnTo>
                    <a:pt x="159" y="315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1" y="317"/>
                  </a:lnTo>
                  <a:lnTo>
                    <a:pt x="161" y="319"/>
                  </a:lnTo>
                  <a:lnTo>
                    <a:pt x="162" y="319"/>
                  </a:lnTo>
                  <a:lnTo>
                    <a:pt x="162" y="320"/>
                  </a:lnTo>
                  <a:lnTo>
                    <a:pt x="164" y="320"/>
                  </a:lnTo>
                  <a:lnTo>
                    <a:pt x="164" y="321"/>
                  </a:lnTo>
                  <a:lnTo>
                    <a:pt x="165" y="321"/>
                  </a:lnTo>
                  <a:lnTo>
                    <a:pt x="166" y="322"/>
                  </a:lnTo>
                  <a:lnTo>
                    <a:pt x="166" y="324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67" y="326"/>
                  </a:lnTo>
                  <a:lnTo>
                    <a:pt x="167" y="327"/>
                  </a:lnTo>
                  <a:lnTo>
                    <a:pt x="167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1"/>
                  </a:lnTo>
                  <a:lnTo>
                    <a:pt x="170" y="331"/>
                  </a:lnTo>
                  <a:lnTo>
                    <a:pt x="170" y="332"/>
                  </a:lnTo>
                  <a:lnTo>
                    <a:pt x="170" y="334"/>
                  </a:lnTo>
                  <a:lnTo>
                    <a:pt x="170" y="335"/>
                  </a:lnTo>
                  <a:lnTo>
                    <a:pt x="171" y="335"/>
                  </a:lnTo>
                  <a:lnTo>
                    <a:pt x="171" y="336"/>
                  </a:lnTo>
                  <a:lnTo>
                    <a:pt x="171" y="337"/>
                  </a:lnTo>
                  <a:lnTo>
                    <a:pt x="171" y="339"/>
                  </a:lnTo>
                  <a:lnTo>
                    <a:pt x="172" y="339"/>
                  </a:lnTo>
                  <a:lnTo>
                    <a:pt x="172" y="340"/>
                  </a:lnTo>
                  <a:lnTo>
                    <a:pt x="174" y="340"/>
                  </a:lnTo>
                  <a:lnTo>
                    <a:pt x="175" y="340"/>
                  </a:lnTo>
                  <a:lnTo>
                    <a:pt x="175" y="339"/>
                  </a:lnTo>
                  <a:lnTo>
                    <a:pt x="176" y="339"/>
                  </a:lnTo>
                  <a:lnTo>
                    <a:pt x="177" y="339"/>
                  </a:lnTo>
                  <a:lnTo>
                    <a:pt x="179" y="339"/>
                  </a:lnTo>
                  <a:lnTo>
                    <a:pt x="179" y="340"/>
                  </a:lnTo>
                  <a:lnTo>
                    <a:pt x="180" y="340"/>
                  </a:lnTo>
                  <a:lnTo>
                    <a:pt x="181" y="340"/>
                  </a:lnTo>
                  <a:lnTo>
                    <a:pt x="181" y="341"/>
                  </a:lnTo>
                  <a:lnTo>
                    <a:pt x="182" y="341"/>
                  </a:lnTo>
                  <a:lnTo>
                    <a:pt x="182" y="342"/>
                  </a:lnTo>
                  <a:lnTo>
                    <a:pt x="184" y="342"/>
                  </a:lnTo>
                  <a:lnTo>
                    <a:pt x="184" y="344"/>
                  </a:lnTo>
                  <a:lnTo>
                    <a:pt x="185" y="344"/>
                  </a:lnTo>
                  <a:lnTo>
                    <a:pt x="186" y="344"/>
                  </a:lnTo>
                  <a:lnTo>
                    <a:pt x="187" y="344"/>
                  </a:lnTo>
                  <a:lnTo>
                    <a:pt x="189" y="344"/>
                  </a:lnTo>
                  <a:lnTo>
                    <a:pt x="189" y="342"/>
                  </a:lnTo>
                  <a:lnTo>
                    <a:pt x="190" y="342"/>
                  </a:lnTo>
                  <a:lnTo>
                    <a:pt x="191" y="342"/>
                  </a:lnTo>
                  <a:lnTo>
                    <a:pt x="192" y="342"/>
                  </a:lnTo>
                  <a:lnTo>
                    <a:pt x="192" y="344"/>
                  </a:lnTo>
                  <a:lnTo>
                    <a:pt x="194" y="344"/>
                  </a:lnTo>
                  <a:lnTo>
                    <a:pt x="194" y="345"/>
                  </a:lnTo>
                  <a:lnTo>
                    <a:pt x="195" y="345"/>
                  </a:lnTo>
                  <a:lnTo>
                    <a:pt x="195" y="346"/>
                  </a:lnTo>
                  <a:lnTo>
                    <a:pt x="196" y="346"/>
                  </a:lnTo>
                  <a:lnTo>
                    <a:pt x="196" y="347"/>
                  </a:lnTo>
                  <a:lnTo>
                    <a:pt x="196" y="349"/>
                  </a:lnTo>
                  <a:lnTo>
                    <a:pt x="196" y="350"/>
                  </a:lnTo>
                  <a:lnTo>
                    <a:pt x="197" y="351"/>
                  </a:lnTo>
                  <a:lnTo>
                    <a:pt x="197" y="352"/>
                  </a:lnTo>
                  <a:lnTo>
                    <a:pt x="197" y="354"/>
                  </a:lnTo>
                  <a:lnTo>
                    <a:pt x="197" y="355"/>
                  </a:lnTo>
                  <a:lnTo>
                    <a:pt x="199" y="355"/>
                  </a:lnTo>
                  <a:lnTo>
                    <a:pt x="199" y="356"/>
                  </a:lnTo>
                  <a:lnTo>
                    <a:pt x="197" y="356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7" y="360"/>
                  </a:lnTo>
                  <a:lnTo>
                    <a:pt x="197" y="361"/>
                  </a:lnTo>
                  <a:lnTo>
                    <a:pt x="199" y="361"/>
                  </a:lnTo>
                  <a:lnTo>
                    <a:pt x="199" y="362"/>
                  </a:lnTo>
                  <a:lnTo>
                    <a:pt x="200" y="364"/>
                  </a:lnTo>
                  <a:lnTo>
                    <a:pt x="200" y="365"/>
                  </a:lnTo>
                  <a:lnTo>
                    <a:pt x="200" y="366"/>
                  </a:lnTo>
                  <a:lnTo>
                    <a:pt x="201" y="366"/>
                  </a:lnTo>
                  <a:lnTo>
                    <a:pt x="202" y="366"/>
                  </a:lnTo>
                  <a:lnTo>
                    <a:pt x="202" y="367"/>
                  </a:lnTo>
                  <a:lnTo>
                    <a:pt x="204" y="367"/>
                  </a:lnTo>
                  <a:lnTo>
                    <a:pt x="204" y="369"/>
                  </a:lnTo>
                  <a:lnTo>
                    <a:pt x="205" y="369"/>
                  </a:lnTo>
                  <a:lnTo>
                    <a:pt x="205" y="370"/>
                  </a:lnTo>
                  <a:lnTo>
                    <a:pt x="205" y="371"/>
                  </a:lnTo>
                  <a:lnTo>
                    <a:pt x="205" y="372"/>
                  </a:lnTo>
                  <a:lnTo>
                    <a:pt x="205" y="374"/>
                  </a:lnTo>
                  <a:lnTo>
                    <a:pt x="206" y="374"/>
                  </a:lnTo>
                  <a:lnTo>
                    <a:pt x="206" y="375"/>
                  </a:lnTo>
                  <a:lnTo>
                    <a:pt x="205" y="376"/>
                  </a:lnTo>
                  <a:lnTo>
                    <a:pt x="205" y="377"/>
                  </a:lnTo>
                  <a:lnTo>
                    <a:pt x="206" y="377"/>
                  </a:lnTo>
                  <a:lnTo>
                    <a:pt x="207" y="379"/>
                  </a:lnTo>
                  <a:lnTo>
                    <a:pt x="209" y="380"/>
                  </a:lnTo>
                  <a:lnTo>
                    <a:pt x="210" y="380"/>
                  </a:lnTo>
                  <a:lnTo>
                    <a:pt x="211" y="380"/>
                  </a:lnTo>
                  <a:lnTo>
                    <a:pt x="212" y="380"/>
                  </a:lnTo>
                  <a:lnTo>
                    <a:pt x="214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5" y="380"/>
                  </a:lnTo>
                  <a:lnTo>
                    <a:pt x="215" y="381"/>
                  </a:lnTo>
                  <a:lnTo>
                    <a:pt x="215" y="382"/>
                  </a:lnTo>
                  <a:lnTo>
                    <a:pt x="216" y="384"/>
                  </a:lnTo>
                  <a:lnTo>
                    <a:pt x="216" y="385"/>
                  </a:lnTo>
                  <a:lnTo>
                    <a:pt x="216" y="386"/>
                  </a:lnTo>
                  <a:lnTo>
                    <a:pt x="216" y="387"/>
                  </a:lnTo>
                  <a:lnTo>
                    <a:pt x="217" y="389"/>
                  </a:lnTo>
                  <a:lnTo>
                    <a:pt x="219" y="390"/>
                  </a:lnTo>
                  <a:lnTo>
                    <a:pt x="219" y="391"/>
                  </a:lnTo>
                  <a:lnTo>
                    <a:pt x="220" y="392"/>
                  </a:lnTo>
                  <a:lnTo>
                    <a:pt x="220" y="394"/>
                  </a:lnTo>
                  <a:lnTo>
                    <a:pt x="221" y="395"/>
                  </a:lnTo>
                  <a:lnTo>
                    <a:pt x="220" y="396"/>
                  </a:lnTo>
                  <a:lnTo>
                    <a:pt x="220" y="399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1" y="402"/>
                  </a:lnTo>
                  <a:lnTo>
                    <a:pt x="221" y="404"/>
                  </a:lnTo>
                  <a:lnTo>
                    <a:pt x="222" y="405"/>
                  </a:lnTo>
                  <a:lnTo>
                    <a:pt x="224" y="405"/>
                  </a:lnTo>
                  <a:lnTo>
                    <a:pt x="225" y="405"/>
                  </a:lnTo>
                  <a:lnTo>
                    <a:pt x="226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7"/>
                  </a:lnTo>
                  <a:lnTo>
                    <a:pt x="232" y="409"/>
                  </a:lnTo>
                  <a:lnTo>
                    <a:pt x="234" y="409"/>
                  </a:lnTo>
                  <a:lnTo>
                    <a:pt x="235" y="409"/>
                  </a:lnTo>
                  <a:lnTo>
                    <a:pt x="237" y="409"/>
                  </a:lnTo>
                  <a:lnTo>
                    <a:pt x="239" y="410"/>
                  </a:lnTo>
                  <a:lnTo>
                    <a:pt x="240" y="410"/>
                  </a:lnTo>
                  <a:lnTo>
                    <a:pt x="242" y="411"/>
                  </a:lnTo>
                  <a:lnTo>
                    <a:pt x="244" y="413"/>
                  </a:lnTo>
                  <a:lnTo>
                    <a:pt x="245" y="414"/>
                  </a:lnTo>
                  <a:lnTo>
                    <a:pt x="245" y="415"/>
                  </a:lnTo>
                  <a:lnTo>
                    <a:pt x="246" y="418"/>
                  </a:lnTo>
                  <a:lnTo>
                    <a:pt x="247" y="419"/>
                  </a:lnTo>
                  <a:lnTo>
                    <a:pt x="247" y="420"/>
                  </a:lnTo>
                  <a:lnTo>
                    <a:pt x="249" y="421"/>
                  </a:lnTo>
                  <a:lnTo>
                    <a:pt x="250" y="421"/>
                  </a:lnTo>
                  <a:lnTo>
                    <a:pt x="251" y="423"/>
                  </a:lnTo>
                  <a:lnTo>
                    <a:pt x="251" y="424"/>
                  </a:lnTo>
                  <a:lnTo>
                    <a:pt x="252" y="424"/>
                  </a:lnTo>
                  <a:lnTo>
                    <a:pt x="254" y="425"/>
                  </a:lnTo>
                  <a:lnTo>
                    <a:pt x="254" y="426"/>
                  </a:lnTo>
                  <a:lnTo>
                    <a:pt x="255" y="428"/>
                  </a:lnTo>
                  <a:lnTo>
                    <a:pt x="256" y="428"/>
                  </a:lnTo>
                  <a:lnTo>
                    <a:pt x="256" y="429"/>
                  </a:lnTo>
                  <a:lnTo>
                    <a:pt x="257" y="430"/>
                  </a:lnTo>
                  <a:lnTo>
                    <a:pt x="259" y="430"/>
                  </a:lnTo>
                  <a:lnTo>
                    <a:pt x="257" y="431"/>
                  </a:lnTo>
                  <a:lnTo>
                    <a:pt x="257" y="433"/>
                  </a:lnTo>
                  <a:lnTo>
                    <a:pt x="257" y="434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9" y="438"/>
                  </a:lnTo>
                  <a:lnTo>
                    <a:pt x="259" y="440"/>
                  </a:lnTo>
                  <a:lnTo>
                    <a:pt x="261" y="443"/>
                  </a:lnTo>
                  <a:lnTo>
                    <a:pt x="262" y="443"/>
                  </a:lnTo>
                  <a:lnTo>
                    <a:pt x="264" y="445"/>
                  </a:lnTo>
                  <a:lnTo>
                    <a:pt x="265" y="446"/>
                  </a:lnTo>
                  <a:lnTo>
                    <a:pt x="265" y="448"/>
                  </a:lnTo>
                  <a:lnTo>
                    <a:pt x="265" y="449"/>
                  </a:lnTo>
                  <a:lnTo>
                    <a:pt x="266" y="450"/>
                  </a:lnTo>
                  <a:lnTo>
                    <a:pt x="266" y="451"/>
                  </a:lnTo>
                  <a:lnTo>
                    <a:pt x="267" y="453"/>
                  </a:lnTo>
                  <a:lnTo>
                    <a:pt x="269" y="454"/>
                  </a:lnTo>
                  <a:lnTo>
                    <a:pt x="269" y="455"/>
                  </a:lnTo>
                  <a:lnTo>
                    <a:pt x="269" y="456"/>
                  </a:lnTo>
                  <a:lnTo>
                    <a:pt x="270" y="458"/>
                  </a:lnTo>
                  <a:lnTo>
                    <a:pt x="271" y="459"/>
                  </a:lnTo>
                  <a:lnTo>
                    <a:pt x="271" y="460"/>
                  </a:lnTo>
                  <a:lnTo>
                    <a:pt x="272" y="461"/>
                  </a:lnTo>
                  <a:lnTo>
                    <a:pt x="274" y="463"/>
                  </a:lnTo>
                  <a:lnTo>
                    <a:pt x="272" y="463"/>
                  </a:lnTo>
                  <a:lnTo>
                    <a:pt x="271" y="464"/>
                  </a:lnTo>
                  <a:lnTo>
                    <a:pt x="270" y="465"/>
                  </a:lnTo>
                  <a:lnTo>
                    <a:pt x="269" y="466"/>
                  </a:lnTo>
                  <a:lnTo>
                    <a:pt x="267" y="466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5" y="469"/>
                  </a:lnTo>
                  <a:lnTo>
                    <a:pt x="264" y="469"/>
                  </a:lnTo>
                  <a:lnTo>
                    <a:pt x="261" y="470"/>
                  </a:lnTo>
                  <a:lnTo>
                    <a:pt x="260" y="471"/>
                  </a:lnTo>
                  <a:lnTo>
                    <a:pt x="259" y="473"/>
                  </a:lnTo>
                  <a:lnTo>
                    <a:pt x="259" y="474"/>
                  </a:lnTo>
                  <a:lnTo>
                    <a:pt x="257" y="474"/>
                  </a:lnTo>
                  <a:lnTo>
                    <a:pt x="255" y="474"/>
                  </a:lnTo>
                  <a:lnTo>
                    <a:pt x="254" y="475"/>
                  </a:lnTo>
                  <a:lnTo>
                    <a:pt x="252" y="476"/>
                  </a:lnTo>
                  <a:lnTo>
                    <a:pt x="251" y="476"/>
                  </a:lnTo>
                  <a:lnTo>
                    <a:pt x="251" y="478"/>
                  </a:lnTo>
                  <a:lnTo>
                    <a:pt x="251" y="479"/>
                  </a:lnTo>
                  <a:lnTo>
                    <a:pt x="251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5" y="486"/>
                  </a:lnTo>
                  <a:lnTo>
                    <a:pt x="256" y="486"/>
                  </a:lnTo>
                  <a:lnTo>
                    <a:pt x="256" y="488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91"/>
                  </a:lnTo>
                  <a:lnTo>
                    <a:pt x="259" y="493"/>
                  </a:lnTo>
                  <a:lnTo>
                    <a:pt x="259" y="494"/>
                  </a:lnTo>
                  <a:lnTo>
                    <a:pt x="259" y="495"/>
                  </a:lnTo>
                  <a:lnTo>
                    <a:pt x="259" y="498"/>
                  </a:lnTo>
                  <a:lnTo>
                    <a:pt x="260" y="499"/>
                  </a:lnTo>
                  <a:lnTo>
                    <a:pt x="260" y="500"/>
                  </a:lnTo>
                  <a:lnTo>
                    <a:pt x="260" y="501"/>
                  </a:lnTo>
                  <a:lnTo>
                    <a:pt x="261" y="503"/>
                  </a:lnTo>
                  <a:lnTo>
                    <a:pt x="261" y="504"/>
                  </a:lnTo>
                  <a:lnTo>
                    <a:pt x="262" y="505"/>
                  </a:lnTo>
                  <a:lnTo>
                    <a:pt x="262" y="506"/>
                  </a:lnTo>
                  <a:lnTo>
                    <a:pt x="262" y="508"/>
                  </a:lnTo>
                  <a:lnTo>
                    <a:pt x="262" y="509"/>
                  </a:lnTo>
                  <a:lnTo>
                    <a:pt x="261" y="510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4"/>
                  </a:lnTo>
                  <a:lnTo>
                    <a:pt x="261" y="515"/>
                  </a:lnTo>
                  <a:lnTo>
                    <a:pt x="260" y="515"/>
                  </a:lnTo>
                  <a:lnTo>
                    <a:pt x="260" y="516"/>
                  </a:lnTo>
                  <a:lnTo>
                    <a:pt x="260" y="518"/>
                  </a:lnTo>
                  <a:lnTo>
                    <a:pt x="260" y="519"/>
                  </a:lnTo>
                  <a:lnTo>
                    <a:pt x="260" y="520"/>
                  </a:lnTo>
                  <a:lnTo>
                    <a:pt x="260" y="521"/>
                  </a:lnTo>
                  <a:lnTo>
                    <a:pt x="261" y="523"/>
                  </a:lnTo>
                  <a:lnTo>
                    <a:pt x="260" y="528"/>
                  </a:lnTo>
                  <a:lnTo>
                    <a:pt x="260" y="529"/>
                  </a:lnTo>
                  <a:lnTo>
                    <a:pt x="261" y="530"/>
                  </a:lnTo>
                  <a:lnTo>
                    <a:pt x="261" y="531"/>
                  </a:lnTo>
                  <a:lnTo>
                    <a:pt x="261" y="533"/>
                  </a:lnTo>
                  <a:lnTo>
                    <a:pt x="261" y="534"/>
                  </a:lnTo>
                  <a:lnTo>
                    <a:pt x="261" y="535"/>
                  </a:lnTo>
                  <a:lnTo>
                    <a:pt x="261" y="536"/>
                  </a:lnTo>
                  <a:lnTo>
                    <a:pt x="262" y="538"/>
                  </a:lnTo>
                  <a:lnTo>
                    <a:pt x="262" y="539"/>
                  </a:lnTo>
                  <a:lnTo>
                    <a:pt x="262" y="540"/>
                  </a:lnTo>
                  <a:lnTo>
                    <a:pt x="262" y="541"/>
                  </a:lnTo>
                  <a:lnTo>
                    <a:pt x="264" y="543"/>
                  </a:lnTo>
                  <a:lnTo>
                    <a:pt x="264" y="544"/>
                  </a:lnTo>
                  <a:lnTo>
                    <a:pt x="265" y="545"/>
                  </a:lnTo>
                  <a:lnTo>
                    <a:pt x="265" y="546"/>
                  </a:lnTo>
                  <a:lnTo>
                    <a:pt x="266" y="548"/>
                  </a:lnTo>
                  <a:lnTo>
                    <a:pt x="266" y="549"/>
                  </a:lnTo>
                  <a:lnTo>
                    <a:pt x="266" y="550"/>
                  </a:lnTo>
                  <a:lnTo>
                    <a:pt x="267" y="551"/>
                  </a:lnTo>
                  <a:lnTo>
                    <a:pt x="267" y="553"/>
                  </a:lnTo>
                  <a:lnTo>
                    <a:pt x="267" y="554"/>
                  </a:lnTo>
                  <a:lnTo>
                    <a:pt x="269" y="555"/>
                  </a:lnTo>
                  <a:lnTo>
                    <a:pt x="269" y="556"/>
                  </a:lnTo>
                  <a:lnTo>
                    <a:pt x="270" y="558"/>
                  </a:lnTo>
                  <a:lnTo>
                    <a:pt x="270" y="559"/>
                  </a:lnTo>
                  <a:lnTo>
                    <a:pt x="271" y="560"/>
                  </a:lnTo>
                  <a:lnTo>
                    <a:pt x="272" y="563"/>
                  </a:lnTo>
                  <a:lnTo>
                    <a:pt x="274" y="564"/>
                  </a:lnTo>
                  <a:lnTo>
                    <a:pt x="272" y="565"/>
                  </a:lnTo>
                  <a:lnTo>
                    <a:pt x="274" y="565"/>
                  </a:lnTo>
                  <a:lnTo>
                    <a:pt x="274" y="566"/>
                  </a:lnTo>
                  <a:lnTo>
                    <a:pt x="274" y="568"/>
                  </a:lnTo>
                  <a:lnTo>
                    <a:pt x="274" y="569"/>
                  </a:lnTo>
                  <a:lnTo>
                    <a:pt x="275" y="569"/>
                  </a:lnTo>
                  <a:lnTo>
                    <a:pt x="275" y="570"/>
                  </a:lnTo>
                  <a:lnTo>
                    <a:pt x="275" y="571"/>
                  </a:lnTo>
                  <a:lnTo>
                    <a:pt x="276" y="573"/>
                  </a:lnTo>
                  <a:lnTo>
                    <a:pt x="277" y="574"/>
                  </a:lnTo>
                  <a:lnTo>
                    <a:pt x="279" y="575"/>
                  </a:lnTo>
                  <a:lnTo>
                    <a:pt x="279" y="576"/>
                  </a:lnTo>
                  <a:lnTo>
                    <a:pt x="280" y="576"/>
                  </a:lnTo>
                  <a:lnTo>
                    <a:pt x="280" y="578"/>
                  </a:lnTo>
                  <a:lnTo>
                    <a:pt x="281" y="579"/>
                  </a:lnTo>
                  <a:lnTo>
                    <a:pt x="282" y="580"/>
                  </a:lnTo>
                  <a:lnTo>
                    <a:pt x="284" y="581"/>
                  </a:lnTo>
                  <a:lnTo>
                    <a:pt x="284" y="583"/>
                  </a:lnTo>
                  <a:lnTo>
                    <a:pt x="285" y="583"/>
                  </a:lnTo>
                  <a:lnTo>
                    <a:pt x="285" y="584"/>
                  </a:lnTo>
                  <a:lnTo>
                    <a:pt x="286" y="585"/>
                  </a:lnTo>
                  <a:lnTo>
                    <a:pt x="288" y="586"/>
                  </a:lnTo>
                  <a:lnTo>
                    <a:pt x="288" y="588"/>
                  </a:lnTo>
                  <a:lnTo>
                    <a:pt x="289" y="588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90" y="590"/>
                  </a:lnTo>
                  <a:lnTo>
                    <a:pt x="290" y="591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91" y="594"/>
                  </a:lnTo>
                  <a:lnTo>
                    <a:pt x="291" y="595"/>
                  </a:lnTo>
                  <a:lnTo>
                    <a:pt x="291" y="596"/>
                  </a:lnTo>
                  <a:lnTo>
                    <a:pt x="291" y="598"/>
                  </a:lnTo>
                  <a:lnTo>
                    <a:pt x="293" y="598"/>
                  </a:lnTo>
                  <a:lnTo>
                    <a:pt x="293" y="599"/>
                  </a:lnTo>
                  <a:lnTo>
                    <a:pt x="293" y="600"/>
                  </a:lnTo>
                  <a:lnTo>
                    <a:pt x="293" y="601"/>
                  </a:lnTo>
                  <a:lnTo>
                    <a:pt x="293" y="603"/>
                  </a:lnTo>
                  <a:lnTo>
                    <a:pt x="293" y="604"/>
                  </a:lnTo>
                  <a:lnTo>
                    <a:pt x="291" y="604"/>
                  </a:lnTo>
                  <a:lnTo>
                    <a:pt x="291" y="605"/>
                  </a:lnTo>
                  <a:lnTo>
                    <a:pt x="291" y="606"/>
                  </a:lnTo>
                  <a:lnTo>
                    <a:pt x="291" y="608"/>
                  </a:lnTo>
                  <a:lnTo>
                    <a:pt x="290" y="608"/>
                  </a:lnTo>
                  <a:lnTo>
                    <a:pt x="290" y="609"/>
                  </a:lnTo>
                  <a:lnTo>
                    <a:pt x="290" y="610"/>
                  </a:lnTo>
                  <a:lnTo>
                    <a:pt x="290" y="611"/>
                  </a:lnTo>
                  <a:lnTo>
                    <a:pt x="289" y="611"/>
                  </a:lnTo>
                  <a:lnTo>
                    <a:pt x="289" y="613"/>
                  </a:lnTo>
                  <a:lnTo>
                    <a:pt x="289" y="614"/>
                  </a:lnTo>
                  <a:lnTo>
                    <a:pt x="288" y="614"/>
                  </a:lnTo>
                  <a:lnTo>
                    <a:pt x="288" y="615"/>
                  </a:lnTo>
                  <a:lnTo>
                    <a:pt x="288" y="616"/>
                  </a:lnTo>
                  <a:lnTo>
                    <a:pt x="286" y="618"/>
                  </a:lnTo>
                  <a:lnTo>
                    <a:pt x="286" y="619"/>
                  </a:lnTo>
                  <a:lnTo>
                    <a:pt x="286" y="620"/>
                  </a:lnTo>
                  <a:lnTo>
                    <a:pt x="286" y="622"/>
                  </a:lnTo>
                  <a:lnTo>
                    <a:pt x="286" y="623"/>
                  </a:lnTo>
                  <a:lnTo>
                    <a:pt x="286" y="624"/>
                  </a:lnTo>
                  <a:lnTo>
                    <a:pt x="286" y="625"/>
                  </a:lnTo>
                  <a:lnTo>
                    <a:pt x="288" y="625"/>
                  </a:lnTo>
                  <a:lnTo>
                    <a:pt x="288" y="627"/>
                  </a:lnTo>
                  <a:lnTo>
                    <a:pt x="288" y="628"/>
                  </a:lnTo>
                  <a:lnTo>
                    <a:pt x="288" y="629"/>
                  </a:lnTo>
                  <a:lnTo>
                    <a:pt x="289" y="630"/>
                  </a:lnTo>
                  <a:lnTo>
                    <a:pt x="289" y="632"/>
                  </a:lnTo>
                  <a:lnTo>
                    <a:pt x="289" y="633"/>
                  </a:lnTo>
                  <a:lnTo>
                    <a:pt x="289" y="634"/>
                  </a:lnTo>
                  <a:lnTo>
                    <a:pt x="290" y="635"/>
                  </a:lnTo>
                  <a:lnTo>
                    <a:pt x="290" y="637"/>
                  </a:lnTo>
                  <a:lnTo>
                    <a:pt x="291" y="638"/>
                  </a:lnTo>
                  <a:lnTo>
                    <a:pt x="291" y="639"/>
                  </a:lnTo>
                  <a:lnTo>
                    <a:pt x="291" y="640"/>
                  </a:lnTo>
                  <a:lnTo>
                    <a:pt x="293" y="640"/>
                  </a:lnTo>
                  <a:lnTo>
                    <a:pt x="291" y="640"/>
                  </a:lnTo>
                  <a:lnTo>
                    <a:pt x="291" y="642"/>
                  </a:lnTo>
                  <a:lnTo>
                    <a:pt x="290" y="642"/>
                  </a:lnTo>
                  <a:lnTo>
                    <a:pt x="289" y="642"/>
                  </a:lnTo>
                  <a:lnTo>
                    <a:pt x="288" y="643"/>
                  </a:lnTo>
                  <a:lnTo>
                    <a:pt x="286" y="642"/>
                  </a:lnTo>
                  <a:lnTo>
                    <a:pt x="285" y="642"/>
                  </a:lnTo>
                  <a:lnTo>
                    <a:pt x="284" y="642"/>
                  </a:lnTo>
                  <a:lnTo>
                    <a:pt x="282" y="642"/>
                  </a:lnTo>
                  <a:lnTo>
                    <a:pt x="281" y="640"/>
                  </a:lnTo>
                  <a:lnTo>
                    <a:pt x="280" y="640"/>
                  </a:lnTo>
                  <a:lnTo>
                    <a:pt x="279" y="639"/>
                  </a:lnTo>
                  <a:lnTo>
                    <a:pt x="277" y="638"/>
                  </a:lnTo>
                  <a:lnTo>
                    <a:pt x="276" y="638"/>
                  </a:lnTo>
                  <a:lnTo>
                    <a:pt x="275" y="637"/>
                  </a:lnTo>
                  <a:lnTo>
                    <a:pt x="274" y="637"/>
                  </a:lnTo>
                  <a:lnTo>
                    <a:pt x="272" y="637"/>
                  </a:lnTo>
                  <a:lnTo>
                    <a:pt x="271" y="638"/>
                  </a:lnTo>
                  <a:lnTo>
                    <a:pt x="270" y="638"/>
                  </a:lnTo>
                  <a:lnTo>
                    <a:pt x="269" y="639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2"/>
                  </a:lnTo>
                  <a:lnTo>
                    <a:pt x="266" y="643"/>
                  </a:lnTo>
                  <a:lnTo>
                    <a:pt x="266" y="644"/>
                  </a:lnTo>
                  <a:lnTo>
                    <a:pt x="266" y="645"/>
                  </a:lnTo>
                  <a:lnTo>
                    <a:pt x="266" y="647"/>
                  </a:lnTo>
                  <a:lnTo>
                    <a:pt x="265" y="648"/>
                  </a:lnTo>
                  <a:lnTo>
                    <a:pt x="265" y="649"/>
                  </a:lnTo>
                  <a:lnTo>
                    <a:pt x="265" y="650"/>
                  </a:lnTo>
                  <a:lnTo>
                    <a:pt x="265" y="652"/>
                  </a:lnTo>
                  <a:lnTo>
                    <a:pt x="265" y="653"/>
                  </a:lnTo>
                  <a:lnTo>
                    <a:pt x="265" y="654"/>
                  </a:lnTo>
                  <a:lnTo>
                    <a:pt x="264" y="655"/>
                  </a:lnTo>
                  <a:lnTo>
                    <a:pt x="264" y="657"/>
                  </a:lnTo>
                  <a:lnTo>
                    <a:pt x="262" y="657"/>
                  </a:lnTo>
                  <a:lnTo>
                    <a:pt x="262" y="658"/>
                  </a:lnTo>
                  <a:lnTo>
                    <a:pt x="261" y="658"/>
                  </a:lnTo>
                  <a:lnTo>
                    <a:pt x="260" y="659"/>
                  </a:lnTo>
                  <a:lnTo>
                    <a:pt x="259" y="659"/>
                  </a:lnTo>
                  <a:lnTo>
                    <a:pt x="259" y="660"/>
                  </a:lnTo>
                  <a:lnTo>
                    <a:pt x="257" y="660"/>
                  </a:lnTo>
                  <a:lnTo>
                    <a:pt x="256" y="660"/>
                  </a:lnTo>
                  <a:lnTo>
                    <a:pt x="256" y="662"/>
                  </a:lnTo>
                  <a:lnTo>
                    <a:pt x="255" y="662"/>
                  </a:lnTo>
                  <a:lnTo>
                    <a:pt x="254" y="662"/>
                  </a:lnTo>
                  <a:lnTo>
                    <a:pt x="252" y="663"/>
                  </a:lnTo>
                  <a:lnTo>
                    <a:pt x="251" y="663"/>
                  </a:lnTo>
                  <a:lnTo>
                    <a:pt x="250" y="663"/>
                  </a:lnTo>
                  <a:lnTo>
                    <a:pt x="249" y="664"/>
                  </a:lnTo>
                  <a:lnTo>
                    <a:pt x="246" y="664"/>
                  </a:lnTo>
                  <a:lnTo>
                    <a:pt x="244" y="664"/>
                  </a:lnTo>
                  <a:lnTo>
                    <a:pt x="242" y="664"/>
                  </a:lnTo>
                  <a:lnTo>
                    <a:pt x="241" y="664"/>
                  </a:lnTo>
                  <a:lnTo>
                    <a:pt x="240" y="664"/>
                  </a:lnTo>
                  <a:lnTo>
                    <a:pt x="239" y="664"/>
                  </a:lnTo>
                  <a:lnTo>
                    <a:pt x="239" y="663"/>
                  </a:lnTo>
                  <a:lnTo>
                    <a:pt x="237" y="663"/>
                  </a:lnTo>
                  <a:lnTo>
                    <a:pt x="236" y="663"/>
                  </a:lnTo>
                  <a:lnTo>
                    <a:pt x="235" y="663"/>
                  </a:lnTo>
                  <a:lnTo>
                    <a:pt x="234" y="663"/>
                  </a:lnTo>
                  <a:lnTo>
                    <a:pt x="232" y="663"/>
                  </a:lnTo>
                  <a:lnTo>
                    <a:pt x="231" y="662"/>
                  </a:lnTo>
                  <a:lnTo>
                    <a:pt x="230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2"/>
                  </a:lnTo>
                  <a:lnTo>
                    <a:pt x="226" y="660"/>
                  </a:lnTo>
                  <a:lnTo>
                    <a:pt x="225" y="660"/>
                  </a:lnTo>
                  <a:lnTo>
                    <a:pt x="224" y="660"/>
                  </a:lnTo>
                  <a:lnTo>
                    <a:pt x="222" y="660"/>
                  </a:lnTo>
                  <a:lnTo>
                    <a:pt x="221" y="660"/>
                  </a:lnTo>
                  <a:lnTo>
                    <a:pt x="221" y="659"/>
                  </a:lnTo>
                  <a:lnTo>
                    <a:pt x="220" y="659"/>
                  </a:lnTo>
                  <a:lnTo>
                    <a:pt x="219" y="659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5" y="658"/>
                  </a:lnTo>
                  <a:lnTo>
                    <a:pt x="214" y="658"/>
                  </a:lnTo>
                  <a:lnTo>
                    <a:pt x="212" y="658"/>
                  </a:lnTo>
                  <a:lnTo>
                    <a:pt x="211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7" y="657"/>
                  </a:lnTo>
                  <a:lnTo>
                    <a:pt x="207" y="655"/>
                  </a:lnTo>
                  <a:lnTo>
                    <a:pt x="206" y="655"/>
                  </a:lnTo>
                  <a:lnTo>
                    <a:pt x="205" y="654"/>
                  </a:lnTo>
                  <a:lnTo>
                    <a:pt x="204" y="653"/>
                  </a:lnTo>
                  <a:lnTo>
                    <a:pt x="204" y="652"/>
                  </a:lnTo>
                  <a:lnTo>
                    <a:pt x="202" y="650"/>
                  </a:lnTo>
                  <a:lnTo>
                    <a:pt x="202" y="649"/>
                  </a:lnTo>
                  <a:lnTo>
                    <a:pt x="201" y="648"/>
                  </a:lnTo>
                  <a:lnTo>
                    <a:pt x="200" y="648"/>
                  </a:lnTo>
                  <a:lnTo>
                    <a:pt x="199" y="647"/>
                  </a:lnTo>
                  <a:lnTo>
                    <a:pt x="197" y="647"/>
                  </a:lnTo>
                  <a:lnTo>
                    <a:pt x="196" y="647"/>
                  </a:lnTo>
                  <a:lnTo>
                    <a:pt x="195" y="645"/>
                  </a:lnTo>
                  <a:lnTo>
                    <a:pt x="194" y="645"/>
                  </a:lnTo>
                  <a:lnTo>
                    <a:pt x="192" y="644"/>
                  </a:lnTo>
                  <a:lnTo>
                    <a:pt x="191" y="644"/>
                  </a:lnTo>
                  <a:lnTo>
                    <a:pt x="190" y="643"/>
                  </a:lnTo>
                  <a:lnTo>
                    <a:pt x="189" y="643"/>
                  </a:lnTo>
                  <a:lnTo>
                    <a:pt x="189" y="642"/>
                  </a:lnTo>
                  <a:lnTo>
                    <a:pt x="187" y="642"/>
                  </a:lnTo>
                  <a:lnTo>
                    <a:pt x="186" y="642"/>
                  </a:lnTo>
                  <a:lnTo>
                    <a:pt x="186" y="640"/>
                  </a:lnTo>
                  <a:lnTo>
                    <a:pt x="186" y="639"/>
                  </a:lnTo>
                  <a:lnTo>
                    <a:pt x="185" y="639"/>
                  </a:lnTo>
                  <a:lnTo>
                    <a:pt x="185" y="638"/>
                  </a:lnTo>
                  <a:lnTo>
                    <a:pt x="185" y="637"/>
                  </a:lnTo>
                  <a:lnTo>
                    <a:pt x="184" y="637"/>
                  </a:lnTo>
                  <a:lnTo>
                    <a:pt x="184" y="635"/>
                  </a:lnTo>
                  <a:lnTo>
                    <a:pt x="184" y="634"/>
                  </a:lnTo>
                  <a:lnTo>
                    <a:pt x="182" y="634"/>
                  </a:lnTo>
                  <a:lnTo>
                    <a:pt x="182" y="633"/>
                  </a:lnTo>
                  <a:lnTo>
                    <a:pt x="181" y="632"/>
                  </a:lnTo>
                  <a:lnTo>
                    <a:pt x="180" y="630"/>
                  </a:lnTo>
                  <a:lnTo>
                    <a:pt x="179" y="629"/>
                  </a:lnTo>
                  <a:lnTo>
                    <a:pt x="177" y="628"/>
                  </a:lnTo>
                  <a:lnTo>
                    <a:pt x="177" y="627"/>
                  </a:lnTo>
                  <a:lnTo>
                    <a:pt x="176" y="627"/>
                  </a:lnTo>
                  <a:lnTo>
                    <a:pt x="175" y="625"/>
                  </a:lnTo>
                  <a:lnTo>
                    <a:pt x="174" y="625"/>
                  </a:lnTo>
                  <a:lnTo>
                    <a:pt x="174" y="624"/>
                  </a:lnTo>
                  <a:lnTo>
                    <a:pt x="172" y="624"/>
                  </a:lnTo>
                  <a:lnTo>
                    <a:pt x="171" y="623"/>
                  </a:lnTo>
                  <a:lnTo>
                    <a:pt x="170" y="623"/>
                  </a:lnTo>
                  <a:lnTo>
                    <a:pt x="170" y="622"/>
                  </a:lnTo>
                  <a:lnTo>
                    <a:pt x="169" y="620"/>
                  </a:lnTo>
                  <a:lnTo>
                    <a:pt x="169" y="619"/>
                  </a:lnTo>
                  <a:lnTo>
                    <a:pt x="169" y="618"/>
                  </a:lnTo>
                  <a:lnTo>
                    <a:pt x="167" y="616"/>
                  </a:lnTo>
                  <a:lnTo>
                    <a:pt x="166" y="615"/>
                  </a:lnTo>
                  <a:lnTo>
                    <a:pt x="165" y="615"/>
                  </a:lnTo>
                  <a:lnTo>
                    <a:pt x="165" y="614"/>
                  </a:lnTo>
                  <a:lnTo>
                    <a:pt x="164" y="614"/>
                  </a:lnTo>
                  <a:lnTo>
                    <a:pt x="164" y="613"/>
                  </a:lnTo>
                  <a:lnTo>
                    <a:pt x="162" y="613"/>
                  </a:lnTo>
                  <a:lnTo>
                    <a:pt x="161" y="611"/>
                  </a:lnTo>
                  <a:lnTo>
                    <a:pt x="161" y="610"/>
                  </a:lnTo>
                  <a:lnTo>
                    <a:pt x="160" y="610"/>
                  </a:lnTo>
                  <a:lnTo>
                    <a:pt x="160" y="609"/>
                  </a:lnTo>
                  <a:lnTo>
                    <a:pt x="159" y="609"/>
                  </a:lnTo>
                  <a:lnTo>
                    <a:pt x="159" y="608"/>
                  </a:lnTo>
                  <a:lnTo>
                    <a:pt x="157" y="608"/>
                  </a:lnTo>
                  <a:lnTo>
                    <a:pt x="157" y="606"/>
                  </a:lnTo>
                  <a:lnTo>
                    <a:pt x="157" y="605"/>
                  </a:lnTo>
                  <a:lnTo>
                    <a:pt x="156" y="605"/>
                  </a:lnTo>
                  <a:lnTo>
                    <a:pt x="155" y="604"/>
                  </a:lnTo>
                  <a:lnTo>
                    <a:pt x="154" y="603"/>
                  </a:lnTo>
                  <a:lnTo>
                    <a:pt x="152" y="603"/>
                  </a:lnTo>
                  <a:lnTo>
                    <a:pt x="151" y="601"/>
                  </a:lnTo>
                  <a:lnTo>
                    <a:pt x="150" y="601"/>
                  </a:lnTo>
                  <a:lnTo>
                    <a:pt x="149" y="600"/>
                  </a:lnTo>
                  <a:lnTo>
                    <a:pt x="147" y="600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4" y="595"/>
                  </a:lnTo>
                  <a:lnTo>
                    <a:pt x="142" y="594"/>
                  </a:lnTo>
                  <a:lnTo>
                    <a:pt x="142" y="593"/>
                  </a:lnTo>
                  <a:lnTo>
                    <a:pt x="141" y="591"/>
                  </a:lnTo>
                  <a:lnTo>
                    <a:pt x="140" y="591"/>
                  </a:lnTo>
                  <a:lnTo>
                    <a:pt x="140" y="590"/>
                  </a:lnTo>
                  <a:lnTo>
                    <a:pt x="139" y="590"/>
                  </a:lnTo>
                  <a:lnTo>
                    <a:pt x="137" y="590"/>
                  </a:lnTo>
                  <a:lnTo>
                    <a:pt x="136" y="589"/>
                  </a:lnTo>
                  <a:lnTo>
                    <a:pt x="135" y="589"/>
                  </a:lnTo>
                  <a:lnTo>
                    <a:pt x="135" y="588"/>
                  </a:lnTo>
                  <a:lnTo>
                    <a:pt x="134" y="586"/>
                  </a:lnTo>
                  <a:lnTo>
                    <a:pt x="132" y="585"/>
                  </a:lnTo>
                  <a:lnTo>
                    <a:pt x="131" y="584"/>
                  </a:lnTo>
                  <a:lnTo>
                    <a:pt x="130" y="583"/>
                  </a:lnTo>
                  <a:lnTo>
                    <a:pt x="129" y="583"/>
                  </a:lnTo>
                  <a:lnTo>
                    <a:pt x="127" y="581"/>
                  </a:lnTo>
                  <a:lnTo>
                    <a:pt x="126" y="581"/>
                  </a:lnTo>
                  <a:lnTo>
                    <a:pt x="125" y="581"/>
                  </a:lnTo>
                  <a:lnTo>
                    <a:pt x="124" y="581"/>
                  </a:lnTo>
                  <a:lnTo>
                    <a:pt x="122" y="581"/>
                  </a:lnTo>
                  <a:lnTo>
                    <a:pt x="121" y="583"/>
                  </a:lnTo>
                  <a:lnTo>
                    <a:pt x="120" y="584"/>
                  </a:lnTo>
                  <a:lnTo>
                    <a:pt x="119" y="584"/>
                  </a:lnTo>
                  <a:lnTo>
                    <a:pt x="117" y="585"/>
                  </a:lnTo>
                  <a:lnTo>
                    <a:pt x="116" y="584"/>
                  </a:lnTo>
                  <a:lnTo>
                    <a:pt x="115" y="584"/>
                  </a:lnTo>
                  <a:lnTo>
                    <a:pt x="114" y="584"/>
                  </a:lnTo>
                  <a:lnTo>
                    <a:pt x="112" y="584"/>
                  </a:lnTo>
                  <a:lnTo>
                    <a:pt x="111" y="584"/>
                  </a:lnTo>
                  <a:lnTo>
                    <a:pt x="110" y="585"/>
                  </a:lnTo>
                  <a:lnTo>
                    <a:pt x="109" y="585"/>
                  </a:lnTo>
                  <a:lnTo>
                    <a:pt x="107" y="585"/>
                  </a:lnTo>
                  <a:lnTo>
                    <a:pt x="106" y="586"/>
                  </a:lnTo>
                  <a:lnTo>
                    <a:pt x="105" y="586"/>
                  </a:lnTo>
                  <a:lnTo>
                    <a:pt x="104" y="585"/>
                  </a:lnTo>
                  <a:lnTo>
                    <a:pt x="102" y="585"/>
                  </a:lnTo>
                  <a:lnTo>
                    <a:pt x="102" y="584"/>
                  </a:lnTo>
                  <a:lnTo>
                    <a:pt x="102" y="583"/>
                  </a:lnTo>
                  <a:lnTo>
                    <a:pt x="101" y="583"/>
                  </a:lnTo>
                  <a:lnTo>
                    <a:pt x="102" y="581"/>
                  </a:lnTo>
                  <a:lnTo>
                    <a:pt x="102" y="580"/>
                  </a:lnTo>
                  <a:lnTo>
                    <a:pt x="102" y="579"/>
                  </a:lnTo>
                  <a:lnTo>
                    <a:pt x="101" y="579"/>
                  </a:lnTo>
                  <a:lnTo>
                    <a:pt x="101" y="578"/>
                  </a:lnTo>
                  <a:lnTo>
                    <a:pt x="101" y="576"/>
                  </a:lnTo>
                  <a:lnTo>
                    <a:pt x="101" y="575"/>
                  </a:lnTo>
                  <a:lnTo>
                    <a:pt x="100" y="575"/>
                  </a:lnTo>
                  <a:lnTo>
                    <a:pt x="100" y="573"/>
                  </a:lnTo>
                  <a:lnTo>
                    <a:pt x="99" y="571"/>
                  </a:lnTo>
                  <a:lnTo>
                    <a:pt x="99" y="570"/>
                  </a:lnTo>
                  <a:lnTo>
                    <a:pt x="99" y="569"/>
                  </a:lnTo>
                  <a:lnTo>
                    <a:pt x="97" y="568"/>
                  </a:lnTo>
                  <a:lnTo>
                    <a:pt x="96" y="566"/>
                  </a:lnTo>
                  <a:lnTo>
                    <a:pt x="95" y="566"/>
                  </a:lnTo>
                  <a:lnTo>
                    <a:pt x="94" y="566"/>
                  </a:lnTo>
                  <a:lnTo>
                    <a:pt x="92" y="566"/>
                  </a:lnTo>
                  <a:lnTo>
                    <a:pt x="91" y="566"/>
                  </a:lnTo>
                  <a:lnTo>
                    <a:pt x="90" y="566"/>
                  </a:lnTo>
                  <a:lnTo>
                    <a:pt x="89" y="566"/>
                  </a:lnTo>
                  <a:lnTo>
                    <a:pt x="87" y="566"/>
                  </a:lnTo>
                  <a:lnTo>
                    <a:pt x="87" y="565"/>
                  </a:lnTo>
                  <a:lnTo>
                    <a:pt x="86" y="566"/>
                  </a:lnTo>
                  <a:lnTo>
                    <a:pt x="84" y="566"/>
                  </a:lnTo>
                  <a:lnTo>
                    <a:pt x="84" y="568"/>
                  </a:lnTo>
                  <a:lnTo>
                    <a:pt x="84" y="569"/>
                  </a:lnTo>
                  <a:lnTo>
                    <a:pt x="84" y="570"/>
                  </a:lnTo>
                  <a:lnTo>
                    <a:pt x="84" y="571"/>
                  </a:lnTo>
                  <a:lnTo>
                    <a:pt x="84" y="573"/>
                  </a:lnTo>
                  <a:lnTo>
                    <a:pt x="82" y="574"/>
                  </a:lnTo>
                  <a:lnTo>
                    <a:pt x="82" y="575"/>
                  </a:lnTo>
                  <a:lnTo>
                    <a:pt x="82" y="576"/>
                  </a:lnTo>
                  <a:lnTo>
                    <a:pt x="81" y="578"/>
                  </a:lnTo>
                  <a:lnTo>
                    <a:pt x="81" y="579"/>
                  </a:lnTo>
                  <a:lnTo>
                    <a:pt x="80" y="580"/>
                  </a:lnTo>
                  <a:lnTo>
                    <a:pt x="80" y="581"/>
                  </a:lnTo>
                  <a:lnTo>
                    <a:pt x="80" y="583"/>
                  </a:lnTo>
                  <a:lnTo>
                    <a:pt x="80" y="584"/>
                  </a:lnTo>
                  <a:lnTo>
                    <a:pt x="80" y="585"/>
                  </a:lnTo>
                  <a:lnTo>
                    <a:pt x="80" y="586"/>
                  </a:lnTo>
                  <a:lnTo>
                    <a:pt x="80" y="588"/>
                  </a:lnTo>
                  <a:lnTo>
                    <a:pt x="80" y="589"/>
                  </a:lnTo>
                  <a:lnTo>
                    <a:pt x="80" y="590"/>
                  </a:lnTo>
                  <a:lnTo>
                    <a:pt x="80" y="591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80" y="596"/>
                  </a:lnTo>
                  <a:lnTo>
                    <a:pt x="79" y="598"/>
                  </a:lnTo>
                  <a:lnTo>
                    <a:pt x="79" y="599"/>
                  </a:lnTo>
                  <a:lnTo>
                    <a:pt x="77" y="600"/>
                  </a:lnTo>
                  <a:lnTo>
                    <a:pt x="77" y="601"/>
                  </a:lnTo>
                  <a:lnTo>
                    <a:pt x="77" y="603"/>
                  </a:lnTo>
                  <a:lnTo>
                    <a:pt x="76" y="603"/>
                  </a:lnTo>
                  <a:lnTo>
                    <a:pt x="76" y="605"/>
                  </a:lnTo>
                  <a:lnTo>
                    <a:pt x="76" y="606"/>
                  </a:lnTo>
                  <a:lnTo>
                    <a:pt x="76" y="608"/>
                  </a:lnTo>
                  <a:lnTo>
                    <a:pt x="76" y="609"/>
                  </a:lnTo>
                  <a:lnTo>
                    <a:pt x="76" y="610"/>
                  </a:lnTo>
                  <a:lnTo>
                    <a:pt x="75" y="610"/>
                  </a:lnTo>
                  <a:lnTo>
                    <a:pt x="75" y="611"/>
                  </a:lnTo>
                  <a:lnTo>
                    <a:pt x="74" y="611"/>
                  </a:lnTo>
                  <a:lnTo>
                    <a:pt x="74" y="613"/>
                  </a:lnTo>
                  <a:lnTo>
                    <a:pt x="72" y="613"/>
                  </a:lnTo>
                  <a:lnTo>
                    <a:pt x="71" y="613"/>
                  </a:lnTo>
                  <a:lnTo>
                    <a:pt x="70" y="613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5"/>
                  </a:lnTo>
                  <a:lnTo>
                    <a:pt x="69" y="616"/>
                  </a:lnTo>
                  <a:lnTo>
                    <a:pt x="67" y="616"/>
                  </a:lnTo>
                  <a:lnTo>
                    <a:pt x="67" y="618"/>
                  </a:lnTo>
                  <a:lnTo>
                    <a:pt x="66" y="618"/>
                  </a:lnTo>
                  <a:lnTo>
                    <a:pt x="66" y="619"/>
                  </a:lnTo>
                  <a:lnTo>
                    <a:pt x="65" y="619"/>
                  </a:lnTo>
                  <a:lnTo>
                    <a:pt x="65" y="620"/>
                  </a:lnTo>
                  <a:lnTo>
                    <a:pt x="65" y="622"/>
                  </a:lnTo>
                  <a:lnTo>
                    <a:pt x="64" y="623"/>
                  </a:lnTo>
                  <a:lnTo>
                    <a:pt x="64" y="624"/>
                  </a:lnTo>
                  <a:lnTo>
                    <a:pt x="62" y="624"/>
                  </a:lnTo>
                  <a:lnTo>
                    <a:pt x="62" y="625"/>
                  </a:lnTo>
                  <a:lnTo>
                    <a:pt x="61" y="625"/>
                  </a:lnTo>
                  <a:lnTo>
                    <a:pt x="60" y="625"/>
                  </a:lnTo>
                  <a:lnTo>
                    <a:pt x="58" y="625"/>
                  </a:lnTo>
                  <a:lnTo>
                    <a:pt x="57" y="625"/>
                  </a:lnTo>
                  <a:lnTo>
                    <a:pt x="57" y="627"/>
                  </a:lnTo>
                  <a:lnTo>
                    <a:pt x="56" y="627"/>
                  </a:lnTo>
                  <a:lnTo>
                    <a:pt x="55" y="627"/>
                  </a:lnTo>
                  <a:lnTo>
                    <a:pt x="53" y="625"/>
                  </a:lnTo>
                  <a:lnTo>
                    <a:pt x="52" y="625"/>
                  </a:lnTo>
                  <a:lnTo>
                    <a:pt x="51" y="624"/>
                  </a:lnTo>
                  <a:lnTo>
                    <a:pt x="50" y="623"/>
                  </a:lnTo>
                  <a:lnTo>
                    <a:pt x="48" y="622"/>
                  </a:lnTo>
                  <a:lnTo>
                    <a:pt x="47" y="620"/>
                  </a:lnTo>
                  <a:lnTo>
                    <a:pt x="46" y="619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2559" y="2128"/>
              <a:ext cx="657" cy="264"/>
            </a:xfrm>
            <a:custGeom>
              <a:avLst/>
              <a:gdLst/>
              <a:ahLst/>
              <a:cxnLst>
                <a:cxn ang="0">
                  <a:pos x="643" y="123"/>
                </a:cxn>
                <a:cxn ang="0">
                  <a:pos x="631" y="133"/>
                </a:cxn>
                <a:cxn ang="0">
                  <a:pos x="613" y="139"/>
                </a:cxn>
                <a:cxn ang="0">
                  <a:pos x="593" y="143"/>
                </a:cxn>
                <a:cxn ang="0">
                  <a:pos x="583" y="157"/>
                </a:cxn>
                <a:cxn ang="0">
                  <a:pos x="573" y="168"/>
                </a:cxn>
                <a:cxn ang="0">
                  <a:pos x="562" y="182"/>
                </a:cxn>
                <a:cxn ang="0">
                  <a:pos x="543" y="195"/>
                </a:cxn>
                <a:cxn ang="0">
                  <a:pos x="536" y="180"/>
                </a:cxn>
                <a:cxn ang="0">
                  <a:pos x="529" y="169"/>
                </a:cxn>
                <a:cxn ang="0">
                  <a:pos x="522" y="154"/>
                </a:cxn>
                <a:cxn ang="0">
                  <a:pos x="498" y="162"/>
                </a:cxn>
                <a:cxn ang="0">
                  <a:pos x="488" y="177"/>
                </a:cxn>
                <a:cxn ang="0">
                  <a:pos x="486" y="197"/>
                </a:cxn>
                <a:cxn ang="0">
                  <a:pos x="469" y="208"/>
                </a:cxn>
                <a:cxn ang="0">
                  <a:pos x="468" y="227"/>
                </a:cxn>
                <a:cxn ang="0">
                  <a:pos x="477" y="243"/>
                </a:cxn>
                <a:cxn ang="0">
                  <a:pos x="487" y="259"/>
                </a:cxn>
                <a:cxn ang="0">
                  <a:pos x="471" y="263"/>
                </a:cxn>
                <a:cxn ang="0">
                  <a:pos x="461" y="260"/>
                </a:cxn>
                <a:cxn ang="0">
                  <a:pos x="449" y="262"/>
                </a:cxn>
                <a:cxn ang="0">
                  <a:pos x="445" y="254"/>
                </a:cxn>
                <a:cxn ang="0">
                  <a:pos x="437" y="244"/>
                </a:cxn>
                <a:cxn ang="0">
                  <a:pos x="433" y="237"/>
                </a:cxn>
                <a:cxn ang="0">
                  <a:pos x="420" y="228"/>
                </a:cxn>
                <a:cxn ang="0">
                  <a:pos x="414" y="220"/>
                </a:cxn>
                <a:cxn ang="0">
                  <a:pos x="404" y="213"/>
                </a:cxn>
                <a:cxn ang="0">
                  <a:pos x="395" y="205"/>
                </a:cxn>
                <a:cxn ang="0">
                  <a:pos x="388" y="202"/>
                </a:cxn>
                <a:cxn ang="0">
                  <a:pos x="380" y="202"/>
                </a:cxn>
                <a:cxn ang="0">
                  <a:pos x="377" y="194"/>
                </a:cxn>
                <a:cxn ang="0">
                  <a:pos x="365" y="188"/>
                </a:cxn>
                <a:cxn ang="0">
                  <a:pos x="350" y="192"/>
                </a:cxn>
                <a:cxn ang="0">
                  <a:pos x="337" y="187"/>
                </a:cxn>
                <a:cxn ang="0">
                  <a:pos x="323" y="182"/>
                </a:cxn>
                <a:cxn ang="0">
                  <a:pos x="308" y="193"/>
                </a:cxn>
                <a:cxn ang="0">
                  <a:pos x="292" y="204"/>
                </a:cxn>
                <a:cxn ang="0">
                  <a:pos x="278" y="200"/>
                </a:cxn>
                <a:cxn ang="0">
                  <a:pos x="269" y="185"/>
                </a:cxn>
                <a:cxn ang="0">
                  <a:pos x="252" y="183"/>
                </a:cxn>
                <a:cxn ang="0">
                  <a:pos x="237" y="179"/>
                </a:cxn>
                <a:cxn ang="0">
                  <a:pos x="220" y="178"/>
                </a:cxn>
                <a:cxn ang="0">
                  <a:pos x="206" y="172"/>
                </a:cxn>
                <a:cxn ang="0">
                  <a:pos x="209" y="160"/>
                </a:cxn>
                <a:cxn ang="0">
                  <a:pos x="206" y="147"/>
                </a:cxn>
                <a:cxn ang="0">
                  <a:pos x="193" y="134"/>
                </a:cxn>
                <a:cxn ang="0">
                  <a:pos x="181" y="123"/>
                </a:cxn>
                <a:cxn ang="0">
                  <a:pos x="165" y="115"/>
                </a:cxn>
                <a:cxn ang="0">
                  <a:pos x="163" y="96"/>
                </a:cxn>
                <a:cxn ang="0">
                  <a:pos x="159" y="80"/>
                </a:cxn>
                <a:cxn ang="0">
                  <a:pos x="145" y="66"/>
                </a:cxn>
                <a:cxn ang="0">
                  <a:pos x="131" y="60"/>
                </a:cxn>
                <a:cxn ang="0">
                  <a:pos x="129" y="40"/>
                </a:cxn>
                <a:cxn ang="0">
                  <a:pos x="125" y="31"/>
                </a:cxn>
                <a:cxn ang="0">
                  <a:pos x="104" y="26"/>
                </a:cxn>
                <a:cxn ang="0">
                  <a:pos x="84" y="34"/>
                </a:cxn>
                <a:cxn ang="0">
                  <a:pos x="65" y="24"/>
                </a:cxn>
                <a:cxn ang="0">
                  <a:pos x="54" y="4"/>
                </a:cxn>
                <a:cxn ang="0">
                  <a:pos x="30" y="3"/>
                </a:cxn>
                <a:cxn ang="0">
                  <a:pos x="8" y="3"/>
                </a:cxn>
              </a:cxnLst>
              <a:rect l="0" t="0" r="r" b="b"/>
              <a:pathLst>
                <a:path w="657" h="264">
                  <a:moveTo>
                    <a:pt x="657" y="124"/>
                  </a:moveTo>
                  <a:lnTo>
                    <a:pt x="656" y="124"/>
                  </a:lnTo>
                  <a:lnTo>
                    <a:pt x="654" y="123"/>
                  </a:lnTo>
                  <a:lnTo>
                    <a:pt x="653" y="123"/>
                  </a:lnTo>
                  <a:lnTo>
                    <a:pt x="652" y="121"/>
                  </a:lnTo>
                  <a:lnTo>
                    <a:pt x="651" y="121"/>
                  </a:lnTo>
                  <a:lnTo>
                    <a:pt x="649" y="121"/>
                  </a:lnTo>
                  <a:lnTo>
                    <a:pt x="649" y="120"/>
                  </a:lnTo>
                  <a:lnTo>
                    <a:pt x="648" y="120"/>
                  </a:lnTo>
                  <a:lnTo>
                    <a:pt x="647" y="120"/>
                  </a:lnTo>
                  <a:lnTo>
                    <a:pt x="647" y="119"/>
                  </a:lnTo>
                  <a:lnTo>
                    <a:pt x="646" y="119"/>
                  </a:lnTo>
                  <a:lnTo>
                    <a:pt x="646" y="120"/>
                  </a:lnTo>
                  <a:lnTo>
                    <a:pt x="644" y="120"/>
                  </a:lnTo>
                  <a:lnTo>
                    <a:pt x="644" y="121"/>
                  </a:lnTo>
                  <a:lnTo>
                    <a:pt x="644" y="123"/>
                  </a:lnTo>
                  <a:lnTo>
                    <a:pt x="643" y="123"/>
                  </a:lnTo>
                  <a:lnTo>
                    <a:pt x="643" y="124"/>
                  </a:lnTo>
                  <a:lnTo>
                    <a:pt x="643" y="125"/>
                  </a:lnTo>
                  <a:lnTo>
                    <a:pt x="643" y="127"/>
                  </a:lnTo>
                  <a:lnTo>
                    <a:pt x="642" y="127"/>
                  </a:lnTo>
                  <a:lnTo>
                    <a:pt x="642" y="128"/>
                  </a:lnTo>
                  <a:lnTo>
                    <a:pt x="642" y="129"/>
                  </a:lnTo>
                  <a:lnTo>
                    <a:pt x="641" y="129"/>
                  </a:lnTo>
                  <a:lnTo>
                    <a:pt x="639" y="129"/>
                  </a:lnTo>
                  <a:lnTo>
                    <a:pt x="638" y="130"/>
                  </a:lnTo>
                  <a:lnTo>
                    <a:pt x="638" y="132"/>
                  </a:lnTo>
                  <a:lnTo>
                    <a:pt x="637" y="132"/>
                  </a:lnTo>
                  <a:lnTo>
                    <a:pt x="636" y="132"/>
                  </a:lnTo>
                  <a:lnTo>
                    <a:pt x="634" y="132"/>
                  </a:lnTo>
                  <a:lnTo>
                    <a:pt x="633" y="132"/>
                  </a:lnTo>
                  <a:lnTo>
                    <a:pt x="633" y="133"/>
                  </a:lnTo>
                  <a:lnTo>
                    <a:pt x="632" y="133"/>
                  </a:lnTo>
                  <a:lnTo>
                    <a:pt x="631" y="133"/>
                  </a:lnTo>
                  <a:lnTo>
                    <a:pt x="631" y="134"/>
                  </a:lnTo>
                  <a:lnTo>
                    <a:pt x="629" y="134"/>
                  </a:lnTo>
                  <a:lnTo>
                    <a:pt x="628" y="134"/>
                  </a:lnTo>
                  <a:lnTo>
                    <a:pt x="628" y="135"/>
                  </a:lnTo>
                  <a:lnTo>
                    <a:pt x="627" y="135"/>
                  </a:lnTo>
                  <a:lnTo>
                    <a:pt x="626" y="137"/>
                  </a:lnTo>
                  <a:lnTo>
                    <a:pt x="624" y="137"/>
                  </a:lnTo>
                  <a:lnTo>
                    <a:pt x="623" y="137"/>
                  </a:lnTo>
                  <a:lnTo>
                    <a:pt x="623" y="138"/>
                  </a:lnTo>
                  <a:lnTo>
                    <a:pt x="622" y="138"/>
                  </a:lnTo>
                  <a:lnTo>
                    <a:pt x="621" y="138"/>
                  </a:lnTo>
                  <a:lnTo>
                    <a:pt x="619" y="139"/>
                  </a:lnTo>
                  <a:lnTo>
                    <a:pt x="618" y="139"/>
                  </a:lnTo>
                  <a:lnTo>
                    <a:pt x="617" y="139"/>
                  </a:lnTo>
                  <a:lnTo>
                    <a:pt x="616" y="139"/>
                  </a:lnTo>
                  <a:lnTo>
                    <a:pt x="614" y="139"/>
                  </a:lnTo>
                  <a:lnTo>
                    <a:pt x="613" y="139"/>
                  </a:lnTo>
                  <a:lnTo>
                    <a:pt x="612" y="139"/>
                  </a:lnTo>
                  <a:lnTo>
                    <a:pt x="611" y="139"/>
                  </a:lnTo>
                  <a:lnTo>
                    <a:pt x="609" y="139"/>
                  </a:lnTo>
                  <a:lnTo>
                    <a:pt x="608" y="139"/>
                  </a:lnTo>
                  <a:lnTo>
                    <a:pt x="608" y="140"/>
                  </a:lnTo>
                  <a:lnTo>
                    <a:pt x="607" y="140"/>
                  </a:lnTo>
                  <a:lnTo>
                    <a:pt x="606" y="140"/>
                  </a:lnTo>
                  <a:lnTo>
                    <a:pt x="604" y="140"/>
                  </a:lnTo>
                  <a:lnTo>
                    <a:pt x="603" y="140"/>
                  </a:lnTo>
                  <a:lnTo>
                    <a:pt x="602" y="140"/>
                  </a:lnTo>
                  <a:lnTo>
                    <a:pt x="601" y="140"/>
                  </a:lnTo>
                  <a:lnTo>
                    <a:pt x="599" y="140"/>
                  </a:lnTo>
                  <a:lnTo>
                    <a:pt x="599" y="142"/>
                  </a:lnTo>
                  <a:lnTo>
                    <a:pt x="598" y="142"/>
                  </a:lnTo>
                  <a:lnTo>
                    <a:pt x="597" y="142"/>
                  </a:lnTo>
                  <a:lnTo>
                    <a:pt x="596" y="143"/>
                  </a:lnTo>
                  <a:lnTo>
                    <a:pt x="593" y="143"/>
                  </a:lnTo>
                  <a:lnTo>
                    <a:pt x="592" y="144"/>
                  </a:lnTo>
                  <a:lnTo>
                    <a:pt x="592" y="145"/>
                  </a:lnTo>
                  <a:lnTo>
                    <a:pt x="591" y="145"/>
                  </a:lnTo>
                  <a:lnTo>
                    <a:pt x="589" y="145"/>
                  </a:lnTo>
                  <a:lnTo>
                    <a:pt x="589" y="147"/>
                  </a:lnTo>
                  <a:lnTo>
                    <a:pt x="588" y="147"/>
                  </a:lnTo>
                  <a:lnTo>
                    <a:pt x="587" y="147"/>
                  </a:lnTo>
                  <a:lnTo>
                    <a:pt x="587" y="148"/>
                  </a:lnTo>
                  <a:lnTo>
                    <a:pt x="587" y="149"/>
                  </a:lnTo>
                  <a:lnTo>
                    <a:pt x="586" y="150"/>
                  </a:lnTo>
                  <a:lnTo>
                    <a:pt x="586" y="152"/>
                  </a:lnTo>
                  <a:lnTo>
                    <a:pt x="584" y="152"/>
                  </a:lnTo>
                  <a:lnTo>
                    <a:pt x="584" y="153"/>
                  </a:lnTo>
                  <a:lnTo>
                    <a:pt x="584" y="154"/>
                  </a:lnTo>
                  <a:lnTo>
                    <a:pt x="584" y="155"/>
                  </a:lnTo>
                  <a:lnTo>
                    <a:pt x="583" y="155"/>
                  </a:lnTo>
                  <a:lnTo>
                    <a:pt x="583" y="157"/>
                  </a:lnTo>
                  <a:lnTo>
                    <a:pt x="582" y="158"/>
                  </a:lnTo>
                  <a:lnTo>
                    <a:pt x="582" y="159"/>
                  </a:lnTo>
                  <a:lnTo>
                    <a:pt x="582" y="160"/>
                  </a:lnTo>
                  <a:lnTo>
                    <a:pt x="582" y="162"/>
                  </a:lnTo>
                  <a:lnTo>
                    <a:pt x="582" y="163"/>
                  </a:lnTo>
                  <a:lnTo>
                    <a:pt x="582" y="164"/>
                  </a:lnTo>
                  <a:lnTo>
                    <a:pt x="583" y="164"/>
                  </a:lnTo>
                  <a:lnTo>
                    <a:pt x="583" y="165"/>
                  </a:lnTo>
                  <a:lnTo>
                    <a:pt x="582" y="167"/>
                  </a:lnTo>
                  <a:lnTo>
                    <a:pt x="581" y="167"/>
                  </a:lnTo>
                  <a:lnTo>
                    <a:pt x="579" y="167"/>
                  </a:lnTo>
                  <a:lnTo>
                    <a:pt x="578" y="167"/>
                  </a:lnTo>
                  <a:lnTo>
                    <a:pt x="578" y="165"/>
                  </a:lnTo>
                  <a:lnTo>
                    <a:pt x="577" y="165"/>
                  </a:lnTo>
                  <a:lnTo>
                    <a:pt x="576" y="167"/>
                  </a:lnTo>
                  <a:lnTo>
                    <a:pt x="574" y="168"/>
                  </a:lnTo>
                  <a:lnTo>
                    <a:pt x="573" y="168"/>
                  </a:lnTo>
                  <a:lnTo>
                    <a:pt x="573" y="169"/>
                  </a:lnTo>
                  <a:lnTo>
                    <a:pt x="572" y="169"/>
                  </a:lnTo>
                  <a:lnTo>
                    <a:pt x="572" y="170"/>
                  </a:lnTo>
                  <a:lnTo>
                    <a:pt x="572" y="172"/>
                  </a:lnTo>
                  <a:lnTo>
                    <a:pt x="572" y="174"/>
                  </a:lnTo>
                  <a:lnTo>
                    <a:pt x="571" y="175"/>
                  </a:lnTo>
                  <a:lnTo>
                    <a:pt x="571" y="177"/>
                  </a:lnTo>
                  <a:lnTo>
                    <a:pt x="569" y="177"/>
                  </a:lnTo>
                  <a:lnTo>
                    <a:pt x="569" y="178"/>
                  </a:lnTo>
                  <a:lnTo>
                    <a:pt x="568" y="178"/>
                  </a:lnTo>
                  <a:lnTo>
                    <a:pt x="567" y="179"/>
                  </a:lnTo>
                  <a:lnTo>
                    <a:pt x="566" y="179"/>
                  </a:lnTo>
                  <a:lnTo>
                    <a:pt x="566" y="180"/>
                  </a:lnTo>
                  <a:lnTo>
                    <a:pt x="564" y="180"/>
                  </a:lnTo>
                  <a:lnTo>
                    <a:pt x="563" y="180"/>
                  </a:lnTo>
                  <a:lnTo>
                    <a:pt x="563" y="182"/>
                  </a:lnTo>
                  <a:lnTo>
                    <a:pt x="562" y="182"/>
                  </a:lnTo>
                  <a:lnTo>
                    <a:pt x="561" y="183"/>
                  </a:lnTo>
                  <a:lnTo>
                    <a:pt x="559" y="184"/>
                  </a:lnTo>
                  <a:lnTo>
                    <a:pt x="558" y="187"/>
                  </a:lnTo>
                  <a:lnTo>
                    <a:pt x="558" y="188"/>
                  </a:lnTo>
                  <a:lnTo>
                    <a:pt x="557" y="188"/>
                  </a:lnTo>
                  <a:lnTo>
                    <a:pt x="556" y="188"/>
                  </a:lnTo>
                  <a:lnTo>
                    <a:pt x="554" y="188"/>
                  </a:lnTo>
                  <a:lnTo>
                    <a:pt x="553" y="189"/>
                  </a:lnTo>
                  <a:lnTo>
                    <a:pt x="552" y="189"/>
                  </a:lnTo>
                  <a:lnTo>
                    <a:pt x="551" y="189"/>
                  </a:lnTo>
                  <a:lnTo>
                    <a:pt x="549" y="190"/>
                  </a:lnTo>
                  <a:lnTo>
                    <a:pt x="548" y="192"/>
                  </a:lnTo>
                  <a:lnTo>
                    <a:pt x="547" y="193"/>
                  </a:lnTo>
                  <a:lnTo>
                    <a:pt x="546" y="193"/>
                  </a:lnTo>
                  <a:lnTo>
                    <a:pt x="544" y="194"/>
                  </a:lnTo>
                  <a:lnTo>
                    <a:pt x="544" y="195"/>
                  </a:lnTo>
                  <a:lnTo>
                    <a:pt x="543" y="195"/>
                  </a:lnTo>
                  <a:lnTo>
                    <a:pt x="543" y="197"/>
                  </a:lnTo>
                  <a:lnTo>
                    <a:pt x="542" y="197"/>
                  </a:lnTo>
                  <a:lnTo>
                    <a:pt x="542" y="195"/>
                  </a:lnTo>
                  <a:lnTo>
                    <a:pt x="542" y="194"/>
                  </a:lnTo>
                  <a:lnTo>
                    <a:pt x="541" y="194"/>
                  </a:lnTo>
                  <a:lnTo>
                    <a:pt x="541" y="193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1" y="189"/>
                  </a:lnTo>
                  <a:lnTo>
                    <a:pt x="541" y="188"/>
                  </a:lnTo>
                  <a:lnTo>
                    <a:pt x="541" y="187"/>
                  </a:lnTo>
                  <a:lnTo>
                    <a:pt x="539" y="185"/>
                  </a:lnTo>
                  <a:lnTo>
                    <a:pt x="539" y="184"/>
                  </a:lnTo>
                  <a:lnTo>
                    <a:pt x="538" y="183"/>
                  </a:lnTo>
                  <a:lnTo>
                    <a:pt x="537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4" y="179"/>
                  </a:lnTo>
                  <a:lnTo>
                    <a:pt x="533" y="179"/>
                  </a:lnTo>
                  <a:lnTo>
                    <a:pt x="533" y="178"/>
                  </a:lnTo>
                  <a:lnTo>
                    <a:pt x="532" y="178"/>
                  </a:lnTo>
                  <a:lnTo>
                    <a:pt x="531" y="178"/>
                  </a:lnTo>
                  <a:lnTo>
                    <a:pt x="531" y="177"/>
                  </a:lnTo>
                  <a:lnTo>
                    <a:pt x="531" y="175"/>
                  </a:lnTo>
                  <a:lnTo>
                    <a:pt x="531" y="174"/>
                  </a:lnTo>
                  <a:lnTo>
                    <a:pt x="529" y="174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1" y="172"/>
                  </a:lnTo>
                  <a:lnTo>
                    <a:pt x="529" y="172"/>
                  </a:lnTo>
                  <a:lnTo>
                    <a:pt x="529" y="170"/>
                  </a:lnTo>
                  <a:lnTo>
                    <a:pt x="531" y="170"/>
                  </a:lnTo>
                  <a:lnTo>
                    <a:pt x="529" y="170"/>
                  </a:lnTo>
                  <a:lnTo>
                    <a:pt x="529" y="169"/>
                  </a:lnTo>
                  <a:lnTo>
                    <a:pt x="529" y="168"/>
                  </a:lnTo>
                  <a:lnTo>
                    <a:pt x="529" y="167"/>
                  </a:lnTo>
                  <a:lnTo>
                    <a:pt x="529" y="165"/>
                  </a:lnTo>
                  <a:lnTo>
                    <a:pt x="528" y="165"/>
                  </a:lnTo>
                  <a:lnTo>
                    <a:pt x="528" y="164"/>
                  </a:lnTo>
                  <a:lnTo>
                    <a:pt x="528" y="163"/>
                  </a:lnTo>
                  <a:lnTo>
                    <a:pt x="527" y="163"/>
                  </a:lnTo>
                  <a:lnTo>
                    <a:pt x="527" y="162"/>
                  </a:lnTo>
                  <a:lnTo>
                    <a:pt x="527" y="160"/>
                  </a:lnTo>
                  <a:lnTo>
                    <a:pt x="526" y="159"/>
                  </a:lnTo>
                  <a:lnTo>
                    <a:pt x="526" y="158"/>
                  </a:lnTo>
                  <a:lnTo>
                    <a:pt x="524" y="158"/>
                  </a:lnTo>
                  <a:lnTo>
                    <a:pt x="524" y="157"/>
                  </a:lnTo>
                  <a:lnTo>
                    <a:pt x="523" y="157"/>
                  </a:lnTo>
                  <a:lnTo>
                    <a:pt x="523" y="155"/>
                  </a:lnTo>
                  <a:lnTo>
                    <a:pt x="523" y="154"/>
                  </a:lnTo>
                  <a:lnTo>
                    <a:pt x="522" y="154"/>
                  </a:lnTo>
                  <a:lnTo>
                    <a:pt x="522" y="155"/>
                  </a:lnTo>
                  <a:lnTo>
                    <a:pt x="521" y="155"/>
                  </a:lnTo>
                  <a:lnTo>
                    <a:pt x="519" y="157"/>
                  </a:lnTo>
                  <a:lnTo>
                    <a:pt x="518" y="157"/>
                  </a:lnTo>
                  <a:lnTo>
                    <a:pt x="517" y="157"/>
                  </a:lnTo>
                  <a:lnTo>
                    <a:pt x="514" y="157"/>
                  </a:lnTo>
                  <a:lnTo>
                    <a:pt x="513" y="158"/>
                  </a:lnTo>
                  <a:lnTo>
                    <a:pt x="512" y="158"/>
                  </a:lnTo>
                  <a:lnTo>
                    <a:pt x="511" y="157"/>
                  </a:lnTo>
                  <a:lnTo>
                    <a:pt x="511" y="158"/>
                  </a:lnTo>
                  <a:lnTo>
                    <a:pt x="508" y="158"/>
                  </a:lnTo>
                  <a:lnTo>
                    <a:pt x="506" y="159"/>
                  </a:lnTo>
                  <a:lnTo>
                    <a:pt x="504" y="159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499" y="162"/>
                  </a:lnTo>
                  <a:lnTo>
                    <a:pt x="498" y="162"/>
                  </a:lnTo>
                  <a:lnTo>
                    <a:pt x="497" y="163"/>
                  </a:lnTo>
                  <a:lnTo>
                    <a:pt x="496" y="163"/>
                  </a:lnTo>
                  <a:lnTo>
                    <a:pt x="494" y="164"/>
                  </a:lnTo>
                  <a:lnTo>
                    <a:pt x="494" y="167"/>
                  </a:lnTo>
                  <a:lnTo>
                    <a:pt x="493" y="168"/>
                  </a:lnTo>
                  <a:lnTo>
                    <a:pt x="492" y="169"/>
                  </a:lnTo>
                  <a:lnTo>
                    <a:pt x="491" y="169"/>
                  </a:lnTo>
                  <a:lnTo>
                    <a:pt x="491" y="170"/>
                  </a:lnTo>
                  <a:lnTo>
                    <a:pt x="489" y="170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7" y="173"/>
                  </a:lnTo>
                  <a:lnTo>
                    <a:pt x="488" y="174"/>
                  </a:lnTo>
                  <a:lnTo>
                    <a:pt x="488" y="175"/>
                  </a:lnTo>
                  <a:lnTo>
                    <a:pt x="488" y="177"/>
                  </a:lnTo>
                  <a:lnTo>
                    <a:pt x="488" y="178"/>
                  </a:lnTo>
                  <a:lnTo>
                    <a:pt x="488" y="179"/>
                  </a:lnTo>
                  <a:lnTo>
                    <a:pt x="488" y="180"/>
                  </a:lnTo>
                  <a:lnTo>
                    <a:pt x="489" y="182"/>
                  </a:lnTo>
                  <a:lnTo>
                    <a:pt x="489" y="183"/>
                  </a:lnTo>
                  <a:lnTo>
                    <a:pt x="489" y="184"/>
                  </a:lnTo>
                  <a:lnTo>
                    <a:pt x="488" y="185"/>
                  </a:lnTo>
                  <a:lnTo>
                    <a:pt x="488" y="187"/>
                  </a:lnTo>
                  <a:lnTo>
                    <a:pt x="488" y="188"/>
                  </a:lnTo>
                  <a:lnTo>
                    <a:pt x="487" y="188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6" y="192"/>
                  </a:lnTo>
                  <a:lnTo>
                    <a:pt x="486" y="193"/>
                  </a:lnTo>
                  <a:lnTo>
                    <a:pt x="486" y="194"/>
                  </a:lnTo>
                  <a:lnTo>
                    <a:pt x="486" y="195"/>
                  </a:lnTo>
                  <a:lnTo>
                    <a:pt x="486" y="197"/>
                  </a:lnTo>
                  <a:lnTo>
                    <a:pt x="484" y="197"/>
                  </a:lnTo>
                  <a:lnTo>
                    <a:pt x="484" y="198"/>
                  </a:lnTo>
                  <a:lnTo>
                    <a:pt x="484" y="199"/>
                  </a:lnTo>
                  <a:lnTo>
                    <a:pt x="484" y="200"/>
                  </a:lnTo>
                  <a:lnTo>
                    <a:pt x="483" y="200"/>
                  </a:lnTo>
                  <a:lnTo>
                    <a:pt x="482" y="200"/>
                  </a:lnTo>
                  <a:lnTo>
                    <a:pt x="481" y="200"/>
                  </a:lnTo>
                  <a:lnTo>
                    <a:pt x="479" y="200"/>
                  </a:lnTo>
                  <a:lnTo>
                    <a:pt x="478" y="202"/>
                  </a:lnTo>
                  <a:lnTo>
                    <a:pt x="477" y="202"/>
                  </a:lnTo>
                  <a:lnTo>
                    <a:pt x="476" y="203"/>
                  </a:lnTo>
                  <a:lnTo>
                    <a:pt x="474" y="203"/>
                  </a:lnTo>
                  <a:lnTo>
                    <a:pt x="473" y="204"/>
                  </a:lnTo>
                  <a:lnTo>
                    <a:pt x="472" y="205"/>
                  </a:lnTo>
                  <a:lnTo>
                    <a:pt x="471" y="207"/>
                  </a:lnTo>
                  <a:lnTo>
                    <a:pt x="469" y="207"/>
                  </a:lnTo>
                  <a:lnTo>
                    <a:pt x="469" y="208"/>
                  </a:lnTo>
                  <a:lnTo>
                    <a:pt x="469" y="209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9" y="213"/>
                  </a:lnTo>
                  <a:lnTo>
                    <a:pt x="468" y="213"/>
                  </a:lnTo>
                  <a:lnTo>
                    <a:pt x="468" y="214"/>
                  </a:lnTo>
                  <a:lnTo>
                    <a:pt x="468" y="215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7" y="218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8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8" y="227"/>
                  </a:lnTo>
                  <a:lnTo>
                    <a:pt x="469" y="228"/>
                  </a:lnTo>
                  <a:lnTo>
                    <a:pt x="469" y="229"/>
                  </a:lnTo>
                  <a:lnTo>
                    <a:pt x="469" y="230"/>
                  </a:lnTo>
                  <a:lnTo>
                    <a:pt x="471" y="230"/>
                  </a:lnTo>
                  <a:lnTo>
                    <a:pt x="471" y="232"/>
                  </a:lnTo>
                  <a:lnTo>
                    <a:pt x="471" y="233"/>
                  </a:lnTo>
                  <a:lnTo>
                    <a:pt x="472" y="234"/>
                  </a:lnTo>
                  <a:lnTo>
                    <a:pt x="472" y="235"/>
                  </a:lnTo>
                  <a:lnTo>
                    <a:pt x="473" y="237"/>
                  </a:lnTo>
                  <a:lnTo>
                    <a:pt x="473" y="238"/>
                  </a:lnTo>
                  <a:lnTo>
                    <a:pt x="474" y="238"/>
                  </a:lnTo>
                  <a:lnTo>
                    <a:pt x="474" y="239"/>
                  </a:lnTo>
                  <a:lnTo>
                    <a:pt x="474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7" y="242"/>
                  </a:lnTo>
                  <a:lnTo>
                    <a:pt x="477" y="243"/>
                  </a:lnTo>
                  <a:lnTo>
                    <a:pt x="478" y="243"/>
                  </a:lnTo>
                  <a:lnTo>
                    <a:pt x="478" y="244"/>
                  </a:lnTo>
                  <a:lnTo>
                    <a:pt x="479" y="244"/>
                  </a:lnTo>
                  <a:lnTo>
                    <a:pt x="481" y="247"/>
                  </a:lnTo>
                  <a:lnTo>
                    <a:pt x="482" y="248"/>
                  </a:lnTo>
                  <a:lnTo>
                    <a:pt x="482" y="249"/>
                  </a:lnTo>
                  <a:lnTo>
                    <a:pt x="483" y="250"/>
                  </a:lnTo>
                  <a:lnTo>
                    <a:pt x="484" y="252"/>
                  </a:lnTo>
                  <a:lnTo>
                    <a:pt x="484" y="253"/>
                  </a:lnTo>
                  <a:lnTo>
                    <a:pt x="486" y="254"/>
                  </a:lnTo>
                  <a:lnTo>
                    <a:pt x="487" y="255"/>
                  </a:lnTo>
                  <a:lnTo>
                    <a:pt x="487" y="257"/>
                  </a:lnTo>
                  <a:lnTo>
                    <a:pt x="488" y="257"/>
                  </a:lnTo>
                  <a:lnTo>
                    <a:pt x="488" y="258"/>
                  </a:lnTo>
                  <a:lnTo>
                    <a:pt x="489" y="259"/>
                  </a:lnTo>
                  <a:lnTo>
                    <a:pt x="488" y="259"/>
                  </a:lnTo>
                  <a:lnTo>
                    <a:pt x="487" y="259"/>
                  </a:lnTo>
                  <a:lnTo>
                    <a:pt x="487" y="260"/>
                  </a:lnTo>
                  <a:lnTo>
                    <a:pt x="486" y="260"/>
                  </a:lnTo>
                  <a:lnTo>
                    <a:pt x="484" y="262"/>
                  </a:lnTo>
                  <a:lnTo>
                    <a:pt x="483" y="262"/>
                  </a:lnTo>
                  <a:lnTo>
                    <a:pt x="483" y="263"/>
                  </a:lnTo>
                  <a:lnTo>
                    <a:pt x="482" y="263"/>
                  </a:lnTo>
                  <a:lnTo>
                    <a:pt x="481" y="263"/>
                  </a:lnTo>
                  <a:lnTo>
                    <a:pt x="479" y="264"/>
                  </a:lnTo>
                  <a:lnTo>
                    <a:pt x="478" y="264"/>
                  </a:lnTo>
                  <a:lnTo>
                    <a:pt x="477" y="264"/>
                  </a:lnTo>
                  <a:lnTo>
                    <a:pt x="476" y="264"/>
                  </a:lnTo>
                  <a:lnTo>
                    <a:pt x="473" y="264"/>
                  </a:lnTo>
                  <a:lnTo>
                    <a:pt x="473" y="263"/>
                  </a:lnTo>
                  <a:lnTo>
                    <a:pt x="472" y="263"/>
                  </a:lnTo>
                  <a:lnTo>
                    <a:pt x="472" y="264"/>
                  </a:lnTo>
                  <a:lnTo>
                    <a:pt x="471" y="264"/>
                  </a:lnTo>
                  <a:lnTo>
                    <a:pt x="471" y="263"/>
                  </a:lnTo>
                  <a:lnTo>
                    <a:pt x="471" y="262"/>
                  </a:lnTo>
                  <a:lnTo>
                    <a:pt x="471" y="260"/>
                  </a:lnTo>
                  <a:lnTo>
                    <a:pt x="469" y="260"/>
                  </a:lnTo>
                  <a:lnTo>
                    <a:pt x="468" y="260"/>
                  </a:lnTo>
                  <a:lnTo>
                    <a:pt x="468" y="259"/>
                  </a:lnTo>
                  <a:lnTo>
                    <a:pt x="468" y="258"/>
                  </a:lnTo>
                  <a:lnTo>
                    <a:pt x="467" y="258"/>
                  </a:lnTo>
                  <a:lnTo>
                    <a:pt x="466" y="258"/>
                  </a:lnTo>
                  <a:lnTo>
                    <a:pt x="464" y="258"/>
                  </a:lnTo>
                  <a:lnTo>
                    <a:pt x="463" y="258"/>
                  </a:lnTo>
                  <a:lnTo>
                    <a:pt x="463" y="259"/>
                  </a:lnTo>
                  <a:lnTo>
                    <a:pt x="464" y="259"/>
                  </a:lnTo>
                  <a:lnTo>
                    <a:pt x="464" y="260"/>
                  </a:lnTo>
                  <a:lnTo>
                    <a:pt x="464" y="262"/>
                  </a:lnTo>
                  <a:lnTo>
                    <a:pt x="463" y="262"/>
                  </a:lnTo>
                  <a:lnTo>
                    <a:pt x="462" y="260"/>
                  </a:lnTo>
                  <a:lnTo>
                    <a:pt x="461" y="260"/>
                  </a:lnTo>
                  <a:lnTo>
                    <a:pt x="461" y="259"/>
                  </a:lnTo>
                  <a:lnTo>
                    <a:pt x="459" y="259"/>
                  </a:lnTo>
                  <a:lnTo>
                    <a:pt x="458" y="259"/>
                  </a:lnTo>
                  <a:lnTo>
                    <a:pt x="457" y="259"/>
                  </a:lnTo>
                  <a:lnTo>
                    <a:pt x="456" y="259"/>
                  </a:lnTo>
                  <a:lnTo>
                    <a:pt x="456" y="260"/>
                  </a:lnTo>
                  <a:lnTo>
                    <a:pt x="454" y="260"/>
                  </a:lnTo>
                  <a:lnTo>
                    <a:pt x="453" y="260"/>
                  </a:lnTo>
                  <a:lnTo>
                    <a:pt x="452" y="260"/>
                  </a:lnTo>
                  <a:lnTo>
                    <a:pt x="451" y="260"/>
                  </a:lnTo>
                  <a:lnTo>
                    <a:pt x="452" y="262"/>
                  </a:lnTo>
                  <a:lnTo>
                    <a:pt x="452" y="263"/>
                  </a:lnTo>
                  <a:lnTo>
                    <a:pt x="452" y="264"/>
                  </a:lnTo>
                  <a:lnTo>
                    <a:pt x="451" y="264"/>
                  </a:lnTo>
                  <a:lnTo>
                    <a:pt x="451" y="263"/>
                  </a:lnTo>
                  <a:lnTo>
                    <a:pt x="449" y="263"/>
                  </a:lnTo>
                  <a:lnTo>
                    <a:pt x="449" y="262"/>
                  </a:lnTo>
                  <a:lnTo>
                    <a:pt x="448" y="260"/>
                  </a:lnTo>
                  <a:lnTo>
                    <a:pt x="448" y="259"/>
                  </a:lnTo>
                  <a:lnTo>
                    <a:pt x="449" y="259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1" y="257"/>
                  </a:lnTo>
                  <a:lnTo>
                    <a:pt x="449" y="257"/>
                  </a:lnTo>
                  <a:lnTo>
                    <a:pt x="448" y="257"/>
                  </a:lnTo>
                  <a:lnTo>
                    <a:pt x="448" y="258"/>
                  </a:lnTo>
                  <a:lnTo>
                    <a:pt x="447" y="258"/>
                  </a:lnTo>
                  <a:lnTo>
                    <a:pt x="445" y="257"/>
                  </a:lnTo>
                  <a:lnTo>
                    <a:pt x="444" y="257"/>
                  </a:lnTo>
                  <a:lnTo>
                    <a:pt x="443" y="257"/>
                  </a:lnTo>
                  <a:lnTo>
                    <a:pt x="443" y="255"/>
                  </a:lnTo>
                  <a:lnTo>
                    <a:pt x="444" y="255"/>
                  </a:lnTo>
                  <a:lnTo>
                    <a:pt x="444" y="254"/>
                  </a:lnTo>
                  <a:lnTo>
                    <a:pt x="445" y="254"/>
                  </a:lnTo>
                  <a:lnTo>
                    <a:pt x="445" y="253"/>
                  </a:lnTo>
                  <a:lnTo>
                    <a:pt x="445" y="252"/>
                  </a:lnTo>
                  <a:lnTo>
                    <a:pt x="444" y="250"/>
                  </a:lnTo>
                  <a:lnTo>
                    <a:pt x="443" y="252"/>
                  </a:lnTo>
                  <a:lnTo>
                    <a:pt x="442" y="252"/>
                  </a:lnTo>
                  <a:lnTo>
                    <a:pt x="442" y="250"/>
                  </a:lnTo>
                  <a:lnTo>
                    <a:pt x="440" y="250"/>
                  </a:lnTo>
                  <a:lnTo>
                    <a:pt x="440" y="249"/>
                  </a:lnTo>
                  <a:lnTo>
                    <a:pt x="440" y="248"/>
                  </a:lnTo>
                  <a:lnTo>
                    <a:pt x="439" y="248"/>
                  </a:lnTo>
                  <a:lnTo>
                    <a:pt x="438" y="248"/>
                  </a:lnTo>
                  <a:lnTo>
                    <a:pt x="438" y="249"/>
                  </a:lnTo>
                  <a:lnTo>
                    <a:pt x="437" y="248"/>
                  </a:lnTo>
                  <a:lnTo>
                    <a:pt x="437" y="247"/>
                  </a:lnTo>
                  <a:lnTo>
                    <a:pt x="435" y="245"/>
                  </a:lnTo>
                  <a:lnTo>
                    <a:pt x="435" y="244"/>
                  </a:lnTo>
                  <a:lnTo>
                    <a:pt x="437" y="244"/>
                  </a:lnTo>
                  <a:lnTo>
                    <a:pt x="437" y="243"/>
                  </a:lnTo>
                  <a:lnTo>
                    <a:pt x="438" y="243"/>
                  </a:lnTo>
                  <a:lnTo>
                    <a:pt x="439" y="243"/>
                  </a:lnTo>
                  <a:lnTo>
                    <a:pt x="440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39" y="242"/>
                  </a:lnTo>
                  <a:lnTo>
                    <a:pt x="438" y="242"/>
                  </a:lnTo>
                  <a:lnTo>
                    <a:pt x="437" y="242"/>
                  </a:lnTo>
                  <a:lnTo>
                    <a:pt x="437" y="240"/>
                  </a:lnTo>
                  <a:lnTo>
                    <a:pt x="437" y="239"/>
                  </a:lnTo>
                  <a:lnTo>
                    <a:pt x="438" y="239"/>
                  </a:lnTo>
                  <a:lnTo>
                    <a:pt x="438" y="238"/>
                  </a:lnTo>
                  <a:lnTo>
                    <a:pt x="437" y="237"/>
                  </a:lnTo>
                  <a:lnTo>
                    <a:pt x="435" y="237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2" y="237"/>
                  </a:lnTo>
                  <a:lnTo>
                    <a:pt x="430" y="235"/>
                  </a:lnTo>
                  <a:lnTo>
                    <a:pt x="429" y="235"/>
                  </a:lnTo>
                  <a:lnTo>
                    <a:pt x="428" y="235"/>
                  </a:lnTo>
                  <a:lnTo>
                    <a:pt x="428" y="234"/>
                  </a:lnTo>
                  <a:lnTo>
                    <a:pt x="428" y="233"/>
                  </a:lnTo>
                  <a:lnTo>
                    <a:pt x="427" y="233"/>
                  </a:lnTo>
                  <a:lnTo>
                    <a:pt x="425" y="233"/>
                  </a:lnTo>
                  <a:lnTo>
                    <a:pt x="424" y="233"/>
                  </a:lnTo>
                  <a:lnTo>
                    <a:pt x="423" y="233"/>
                  </a:lnTo>
                  <a:lnTo>
                    <a:pt x="422" y="232"/>
                  </a:lnTo>
                  <a:lnTo>
                    <a:pt x="420" y="232"/>
                  </a:lnTo>
                  <a:lnTo>
                    <a:pt x="419" y="232"/>
                  </a:lnTo>
                  <a:lnTo>
                    <a:pt x="419" y="230"/>
                  </a:lnTo>
                  <a:lnTo>
                    <a:pt x="419" y="229"/>
                  </a:lnTo>
                  <a:lnTo>
                    <a:pt x="419" y="228"/>
                  </a:lnTo>
                  <a:lnTo>
                    <a:pt x="420" y="228"/>
                  </a:lnTo>
                  <a:lnTo>
                    <a:pt x="420" y="227"/>
                  </a:lnTo>
                  <a:lnTo>
                    <a:pt x="419" y="227"/>
                  </a:lnTo>
                  <a:lnTo>
                    <a:pt x="418" y="227"/>
                  </a:lnTo>
                  <a:lnTo>
                    <a:pt x="417" y="225"/>
                  </a:lnTo>
                  <a:lnTo>
                    <a:pt x="415" y="225"/>
                  </a:lnTo>
                  <a:lnTo>
                    <a:pt x="415" y="224"/>
                  </a:lnTo>
                  <a:lnTo>
                    <a:pt x="414" y="224"/>
                  </a:lnTo>
                  <a:lnTo>
                    <a:pt x="415" y="223"/>
                  </a:lnTo>
                  <a:lnTo>
                    <a:pt x="418" y="223"/>
                  </a:lnTo>
                  <a:lnTo>
                    <a:pt x="419" y="222"/>
                  </a:lnTo>
                  <a:lnTo>
                    <a:pt x="419" y="220"/>
                  </a:lnTo>
                  <a:lnTo>
                    <a:pt x="418" y="220"/>
                  </a:lnTo>
                  <a:lnTo>
                    <a:pt x="417" y="222"/>
                  </a:lnTo>
                  <a:lnTo>
                    <a:pt x="415" y="222"/>
                  </a:lnTo>
                  <a:lnTo>
                    <a:pt x="414" y="223"/>
                  </a:lnTo>
                  <a:lnTo>
                    <a:pt x="414" y="222"/>
                  </a:lnTo>
                  <a:lnTo>
                    <a:pt x="414" y="220"/>
                  </a:lnTo>
                  <a:lnTo>
                    <a:pt x="415" y="219"/>
                  </a:lnTo>
                  <a:lnTo>
                    <a:pt x="415" y="218"/>
                  </a:lnTo>
                  <a:lnTo>
                    <a:pt x="415" y="217"/>
                  </a:lnTo>
                  <a:lnTo>
                    <a:pt x="415" y="215"/>
                  </a:lnTo>
                  <a:lnTo>
                    <a:pt x="414" y="214"/>
                  </a:lnTo>
                  <a:lnTo>
                    <a:pt x="413" y="214"/>
                  </a:lnTo>
                  <a:lnTo>
                    <a:pt x="412" y="214"/>
                  </a:lnTo>
                  <a:lnTo>
                    <a:pt x="410" y="214"/>
                  </a:lnTo>
                  <a:lnTo>
                    <a:pt x="409" y="213"/>
                  </a:lnTo>
                  <a:lnTo>
                    <a:pt x="408" y="213"/>
                  </a:lnTo>
                  <a:lnTo>
                    <a:pt x="407" y="213"/>
                  </a:lnTo>
                  <a:lnTo>
                    <a:pt x="407" y="214"/>
                  </a:lnTo>
                  <a:lnTo>
                    <a:pt x="407" y="215"/>
                  </a:lnTo>
                  <a:lnTo>
                    <a:pt x="405" y="215"/>
                  </a:lnTo>
                  <a:lnTo>
                    <a:pt x="404" y="215"/>
                  </a:lnTo>
                  <a:lnTo>
                    <a:pt x="404" y="214"/>
                  </a:lnTo>
                  <a:lnTo>
                    <a:pt x="404" y="213"/>
                  </a:lnTo>
                  <a:lnTo>
                    <a:pt x="404" y="212"/>
                  </a:lnTo>
                  <a:lnTo>
                    <a:pt x="403" y="210"/>
                  </a:lnTo>
                  <a:lnTo>
                    <a:pt x="402" y="210"/>
                  </a:lnTo>
                  <a:lnTo>
                    <a:pt x="400" y="212"/>
                  </a:lnTo>
                  <a:lnTo>
                    <a:pt x="399" y="212"/>
                  </a:lnTo>
                  <a:lnTo>
                    <a:pt x="399" y="210"/>
                  </a:lnTo>
                  <a:lnTo>
                    <a:pt x="399" y="209"/>
                  </a:lnTo>
                  <a:lnTo>
                    <a:pt x="400" y="208"/>
                  </a:lnTo>
                  <a:lnTo>
                    <a:pt x="400" y="207"/>
                  </a:lnTo>
                  <a:lnTo>
                    <a:pt x="399" y="205"/>
                  </a:lnTo>
                  <a:lnTo>
                    <a:pt x="399" y="204"/>
                  </a:lnTo>
                  <a:lnTo>
                    <a:pt x="399" y="203"/>
                  </a:lnTo>
                  <a:lnTo>
                    <a:pt x="398" y="203"/>
                  </a:lnTo>
                  <a:lnTo>
                    <a:pt x="397" y="203"/>
                  </a:lnTo>
                  <a:lnTo>
                    <a:pt x="397" y="204"/>
                  </a:lnTo>
                  <a:lnTo>
                    <a:pt x="397" y="205"/>
                  </a:lnTo>
                  <a:lnTo>
                    <a:pt x="395" y="205"/>
                  </a:lnTo>
                  <a:lnTo>
                    <a:pt x="394" y="205"/>
                  </a:lnTo>
                  <a:lnTo>
                    <a:pt x="394" y="204"/>
                  </a:lnTo>
                  <a:lnTo>
                    <a:pt x="393" y="204"/>
                  </a:lnTo>
                  <a:lnTo>
                    <a:pt x="393" y="203"/>
                  </a:lnTo>
                  <a:lnTo>
                    <a:pt x="392" y="203"/>
                  </a:lnTo>
                  <a:lnTo>
                    <a:pt x="392" y="202"/>
                  </a:lnTo>
                  <a:lnTo>
                    <a:pt x="392" y="200"/>
                  </a:lnTo>
                  <a:lnTo>
                    <a:pt x="392" y="199"/>
                  </a:lnTo>
                  <a:lnTo>
                    <a:pt x="393" y="199"/>
                  </a:lnTo>
                  <a:lnTo>
                    <a:pt x="392" y="199"/>
                  </a:lnTo>
                  <a:lnTo>
                    <a:pt x="392" y="198"/>
                  </a:lnTo>
                  <a:lnTo>
                    <a:pt x="390" y="198"/>
                  </a:lnTo>
                  <a:lnTo>
                    <a:pt x="390" y="199"/>
                  </a:lnTo>
                  <a:lnTo>
                    <a:pt x="390" y="200"/>
                  </a:lnTo>
                  <a:lnTo>
                    <a:pt x="389" y="200"/>
                  </a:lnTo>
                  <a:lnTo>
                    <a:pt x="389" y="202"/>
                  </a:lnTo>
                  <a:lnTo>
                    <a:pt x="388" y="202"/>
                  </a:lnTo>
                  <a:lnTo>
                    <a:pt x="387" y="202"/>
                  </a:lnTo>
                  <a:lnTo>
                    <a:pt x="387" y="203"/>
                  </a:lnTo>
                  <a:lnTo>
                    <a:pt x="387" y="202"/>
                  </a:lnTo>
                  <a:lnTo>
                    <a:pt x="385" y="203"/>
                  </a:lnTo>
                  <a:lnTo>
                    <a:pt x="385" y="202"/>
                  </a:lnTo>
                  <a:lnTo>
                    <a:pt x="385" y="203"/>
                  </a:lnTo>
                  <a:lnTo>
                    <a:pt x="384" y="203"/>
                  </a:lnTo>
                  <a:lnTo>
                    <a:pt x="383" y="203"/>
                  </a:lnTo>
                  <a:lnTo>
                    <a:pt x="382" y="203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0" y="203"/>
                  </a:lnTo>
                  <a:lnTo>
                    <a:pt x="379" y="203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3"/>
                  </a:lnTo>
                  <a:lnTo>
                    <a:pt x="380" y="202"/>
                  </a:lnTo>
                  <a:lnTo>
                    <a:pt x="382" y="202"/>
                  </a:lnTo>
                  <a:lnTo>
                    <a:pt x="382" y="200"/>
                  </a:lnTo>
                  <a:lnTo>
                    <a:pt x="382" y="199"/>
                  </a:lnTo>
                  <a:lnTo>
                    <a:pt x="380" y="199"/>
                  </a:lnTo>
                  <a:lnTo>
                    <a:pt x="379" y="199"/>
                  </a:lnTo>
                  <a:lnTo>
                    <a:pt x="379" y="200"/>
                  </a:lnTo>
                  <a:lnTo>
                    <a:pt x="378" y="200"/>
                  </a:lnTo>
                  <a:lnTo>
                    <a:pt x="377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7" y="198"/>
                  </a:lnTo>
                  <a:lnTo>
                    <a:pt x="378" y="198"/>
                  </a:lnTo>
                  <a:lnTo>
                    <a:pt x="379" y="197"/>
                  </a:lnTo>
                  <a:lnTo>
                    <a:pt x="379" y="195"/>
                  </a:lnTo>
                  <a:lnTo>
                    <a:pt x="378" y="195"/>
                  </a:lnTo>
                  <a:lnTo>
                    <a:pt x="377" y="195"/>
                  </a:lnTo>
                  <a:lnTo>
                    <a:pt x="377" y="194"/>
                  </a:lnTo>
                  <a:lnTo>
                    <a:pt x="377" y="193"/>
                  </a:lnTo>
                  <a:lnTo>
                    <a:pt x="377" y="192"/>
                  </a:lnTo>
                  <a:lnTo>
                    <a:pt x="378" y="192"/>
                  </a:lnTo>
                  <a:lnTo>
                    <a:pt x="378" y="190"/>
                  </a:lnTo>
                  <a:lnTo>
                    <a:pt x="377" y="190"/>
                  </a:lnTo>
                  <a:lnTo>
                    <a:pt x="375" y="190"/>
                  </a:lnTo>
                  <a:lnTo>
                    <a:pt x="374" y="190"/>
                  </a:lnTo>
                  <a:lnTo>
                    <a:pt x="373" y="190"/>
                  </a:lnTo>
                  <a:lnTo>
                    <a:pt x="373" y="189"/>
                  </a:lnTo>
                  <a:lnTo>
                    <a:pt x="370" y="188"/>
                  </a:lnTo>
                  <a:lnTo>
                    <a:pt x="369" y="187"/>
                  </a:lnTo>
                  <a:lnTo>
                    <a:pt x="368" y="185"/>
                  </a:lnTo>
                  <a:lnTo>
                    <a:pt x="367" y="185"/>
                  </a:lnTo>
                  <a:lnTo>
                    <a:pt x="365" y="184"/>
                  </a:lnTo>
                  <a:lnTo>
                    <a:pt x="365" y="185"/>
                  </a:lnTo>
                  <a:lnTo>
                    <a:pt x="365" y="187"/>
                  </a:lnTo>
                  <a:lnTo>
                    <a:pt x="365" y="188"/>
                  </a:lnTo>
                  <a:lnTo>
                    <a:pt x="364" y="188"/>
                  </a:lnTo>
                  <a:lnTo>
                    <a:pt x="364" y="189"/>
                  </a:lnTo>
                  <a:lnTo>
                    <a:pt x="363" y="189"/>
                  </a:lnTo>
                  <a:lnTo>
                    <a:pt x="362" y="189"/>
                  </a:lnTo>
                  <a:lnTo>
                    <a:pt x="360" y="189"/>
                  </a:lnTo>
                  <a:lnTo>
                    <a:pt x="360" y="190"/>
                  </a:lnTo>
                  <a:lnTo>
                    <a:pt x="359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7" y="192"/>
                  </a:lnTo>
                  <a:lnTo>
                    <a:pt x="357" y="193"/>
                  </a:lnTo>
                  <a:lnTo>
                    <a:pt x="355" y="193"/>
                  </a:lnTo>
                  <a:lnTo>
                    <a:pt x="354" y="193"/>
                  </a:lnTo>
                  <a:lnTo>
                    <a:pt x="353" y="193"/>
                  </a:lnTo>
                  <a:lnTo>
                    <a:pt x="352" y="193"/>
                  </a:lnTo>
                  <a:lnTo>
                    <a:pt x="352" y="192"/>
                  </a:lnTo>
                  <a:lnTo>
                    <a:pt x="350" y="192"/>
                  </a:lnTo>
                  <a:lnTo>
                    <a:pt x="349" y="192"/>
                  </a:lnTo>
                  <a:lnTo>
                    <a:pt x="349" y="193"/>
                  </a:lnTo>
                  <a:lnTo>
                    <a:pt x="348" y="193"/>
                  </a:lnTo>
                  <a:lnTo>
                    <a:pt x="347" y="193"/>
                  </a:lnTo>
                  <a:lnTo>
                    <a:pt x="345" y="193"/>
                  </a:lnTo>
                  <a:lnTo>
                    <a:pt x="344" y="193"/>
                  </a:lnTo>
                  <a:lnTo>
                    <a:pt x="343" y="193"/>
                  </a:lnTo>
                  <a:lnTo>
                    <a:pt x="343" y="192"/>
                  </a:lnTo>
                  <a:lnTo>
                    <a:pt x="342" y="192"/>
                  </a:lnTo>
                  <a:lnTo>
                    <a:pt x="342" y="190"/>
                  </a:lnTo>
                  <a:lnTo>
                    <a:pt x="340" y="190"/>
                  </a:lnTo>
                  <a:lnTo>
                    <a:pt x="340" y="189"/>
                  </a:lnTo>
                  <a:lnTo>
                    <a:pt x="339" y="189"/>
                  </a:lnTo>
                  <a:lnTo>
                    <a:pt x="339" y="188"/>
                  </a:lnTo>
                  <a:lnTo>
                    <a:pt x="338" y="188"/>
                  </a:lnTo>
                  <a:lnTo>
                    <a:pt x="338" y="187"/>
                  </a:lnTo>
                  <a:lnTo>
                    <a:pt x="337" y="187"/>
                  </a:lnTo>
                  <a:lnTo>
                    <a:pt x="335" y="187"/>
                  </a:lnTo>
                  <a:lnTo>
                    <a:pt x="335" y="185"/>
                  </a:lnTo>
                  <a:lnTo>
                    <a:pt x="334" y="185"/>
                  </a:lnTo>
                  <a:lnTo>
                    <a:pt x="333" y="185"/>
                  </a:lnTo>
                  <a:lnTo>
                    <a:pt x="332" y="185"/>
                  </a:lnTo>
                  <a:lnTo>
                    <a:pt x="330" y="185"/>
                  </a:lnTo>
                  <a:lnTo>
                    <a:pt x="330" y="184"/>
                  </a:lnTo>
                  <a:lnTo>
                    <a:pt x="329" y="184"/>
                  </a:lnTo>
                  <a:lnTo>
                    <a:pt x="329" y="183"/>
                  </a:lnTo>
                  <a:lnTo>
                    <a:pt x="329" y="182"/>
                  </a:lnTo>
                  <a:lnTo>
                    <a:pt x="328" y="182"/>
                  </a:lnTo>
                  <a:lnTo>
                    <a:pt x="327" y="182"/>
                  </a:lnTo>
                  <a:lnTo>
                    <a:pt x="325" y="182"/>
                  </a:lnTo>
                  <a:lnTo>
                    <a:pt x="325" y="180"/>
                  </a:lnTo>
                  <a:lnTo>
                    <a:pt x="324" y="180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2" y="182"/>
                  </a:lnTo>
                  <a:lnTo>
                    <a:pt x="320" y="183"/>
                  </a:lnTo>
                  <a:lnTo>
                    <a:pt x="320" y="184"/>
                  </a:lnTo>
                  <a:lnTo>
                    <a:pt x="319" y="185"/>
                  </a:lnTo>
                  <a:lnTo>
                    <a:pt x="318" y="185"/>
                  </a:lnTo>
                  <a:lnTo>
                    <a:pt x="317" y="187"/>
                  </a:lnTo>
                  <a:lnTo>
                    <a:pt x="315" y="187"/>
                  </a:lnTo>
                  <a:lnTo>
                    <a:pt x="314" y="187"/>
                  </a:lnTo>
                  <a:lnTo>
                    <a:pt x="314" y="188"/>
                  </a:lnTo>
                  <a:lnTo>
                    <a:pt x="313" y="188"/>
                  </a:lnTo>
                  <a:lnTo>
                    <a:pt x="313" y="189"/>
                  </a:lnTo>
                  <a:lnTo>
                    <a:pt x="313" y="190"/>
                  </a:lnTo>
                  <a:lnTo>
                    <a:pt x="313" y="192"/>
                  </a:lnTo>
                  <a:lnTo>
                    <a:pt x="312" y="192"/>
                  </a:lnTo>
                  <a:lnTo>
                    <a:pt x="310" y="193"/>
                  </a:lnTo>
                  <a:lnTo>
                    <a:pt x="309" y="193"/>
                  </a:lnTo>
                  <a:lnTo>
                    <a:pt x="308" y="193"/>
                  </a:lnTo>
                  <a:lnTo>
                    <a:pt x="307" y="193"/>
                  </a:lnTo>
                  <a:lnTo>
                    <a:pt x="305" y="193"/>
                  </a:lnTo>
                  <a:lnTo>
                    <a:pt x="304" y="193"/>
                  </a:lnTo>
                  <a:lnTo>
                    <a:pt x="303" y="194"/>
                  </a:lnTo>
                  <a:lnTo>
                    <a:pt x="302" y="195"/>
                  </a:lnTo>
                  <a:lnTo>
                    <a:pt x="302" y="197"/>
                  </a:lnTo>
                  <a:lnTo>
                    <a:pt x="300" y="198"/>
                  </a:lnTo>
                  <a:lnTo>
                    <a:pt x="300" y="199"/>
                  </a:lnTo>
                  <a:lnTo>
                    <a:pt x="300" y="200"/>
                  </a:lnTo>
                  <a:lnTo>
                    <a:pt x="299" y="202"/>
                  </a:lnTo>
                  <a:lnTo>
                    <a:pt x="298" y="202"/>
                  </a:lnTo>
                  <a:lnTo>
                    <a:pt x="297" y="203"/>
                  </a:lnTo>
                  <a:lnTo>
                    <a:pt x="295" y="203"/>
                  </a:lnTo>
                  <a:lnTo>
                    <a:pt x="294" y="203"/>
                  </a:lnTo>
                  <a:lnTo>
                    <a:pt x="294" y="204"/>
                  </a:lnTo>
                  <a:lnTo>
                    <a:pt x="293" y="204"/>
                  </a:lnTo>
                  <a:lnTo>
                    <a:pt x="292" y="204"/>
                  </a:lnTo>
                  <a:lnTo>
                    <a:pt x="290" y="205"/>
                  </a:lnTo>
                  <a:lnTo>
                    <a:pt x="289" y="205"/>
                  </a:lnTo>
                  <a:lnTo>
                    <a:pt x="289" y="207"/>
                  </a:lnTo>
                  <a:lnTo>
                    <a:pt x="288" y="207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4" y="208"/>
                  </a:lnTo>
                  <a:lnTo>
                    <a:pt x="283" y="208"/>
                  </a:lnTo>
                  <a:lnTo>
                    <a:pt x="282" y="208"/>
                  </a:lnTo>
                  <a:lnTo>
                    <a:pt x="282" y="207"/>
                  </a:lnTo>
                  <a:lnTo>
                    <a:pt x="280" y="207"/>
                  </a:lnTo>
                  <a:lnTo>
                    <a:pt x="279" y="205"/>
                  </a:lnTo>
                  <a:lnTo>
                    <a:pt x="278" y="205"/>
                  </a:lnTo>
                  <a:lnTo>
                    <a:pt x="278" y="204"/>
                  </a:lnTo>
                  <a:lnTo>
                    <a:pt x="278" y="203"/>
                  </a:lnTo>
                  <a:lnTo>
                    <a:pt x="278" y="202"/>
                  </a:lnTo>
                  <a:lnTo>
                    <a:pt x="278" y="200"/>
                  </a:lnTo>
                  <a:lnTo>
                    <a:pt x="278" y="199"/>
                  </a:lnTo>
                  <a:lnTo>
                    <a:pt x="279" y="199"/>
                  </a:lnTo>
                  <a:lnTo>
                    <a:pt x="279" y="198"/>
                  </a:lnTo>
                  <a:lnTo>
                    <a:pt x="279" y="197"/>
                  </a:lnTo>
                  <a:lnTo>
                    <a:pt x="278" y="195"/>
                  </a:lnTo>
                  <a:lnTo>
                    <a:pt x="277" y="194"/>
                  </a:lnTo>
                  <a:lnTo>
                    <a:pt x="275" y="194"/>
                  </a:lnTo>
                  <a:lnTo>
                    <a:pt x="275" y="193"/>
                  </a:lnTo>
                  <a:lnTo>
                    <a:pt x="274" y="193"/>
                  </a:lnTo>
                  <a:lnTo>
                    <a:pt x="274" y="192"/>
                  </a:lnTo>
                  <a:lnTo>
                    <a:pt x="274" y="189"/>
                  </a:lnTo>
                  <a:lnTo>
                    <a:pt x="273" y="189"/>
                  </a:lnTo>
                  <a:lnTo>
                    <a:pt x="272" y="189"/>
                  </a:lnTo>
                  <a:lnTo>
                    <a:pt x="272" y="188"/>
                  </a:lnTo>
                  <a:lnTo>
                    <a:pt x="270" y="187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8" y="185"/>
                  </a:lnTo>
                  <a:lnTo>
                    <a:pt x="268" y="184"/>
                  </a:lnTo>
                  <a:lnTo>
                    <a:pt x="267" y="183"/>
                  </a:lnTo>
                  <a:lnTo>
                    <a:pt x="265" y="183"/>
                  </a:lnTo>
                  <a:lnTo>
                    <a:pt x="264" y="183"/>
                  </a:lnTo>
                  <a:lnTo>
                    <a:pt x="263" y="183"/>
                  </a:lnTo>
                  <a:lnTo>
                    <a:pt x="262" y="183"/>
                  </a:lnTo>
                  <a:lnTo>
                    <a:pt x="262" y="184"/>
                  </a:lnTo>
                  <a:lnTo>
                    <a:pt x="260" y="184"/>
                  </a:lnTo>
                  <a:lnTo>
                    <a:pt x="260" y="183"/>
                  </a:lnTo>
                  <a:lnTo>
                    <a:pt x="259" y="183"/>
                  </a:lnTo>
                  <a:lnTo>
                    <a:pt x="258" y="182"/>
                  </a:lnTo>
                  <a:lnTo>
                    <a:pt x="257" y="182"/>
                  </a:lnTo>
                  <a:lnTo>
                    <a:pt x="255" y="182"/>
                  </a:lnTo>
                  <a:lnTo>
                    <a:pt x="254" y="183"/>
                  </a:lnTo>
                  <a:lnTo>
                    <a:pt x="253" y="183"/>
                  </a:lnTo>
                  <a:lnTo>
                    <a:pt x="252" y="183"/>
                  </a:lnTo>
                  <a:lnTo>
                    <a:pt x="250" y="182"/>
                  </a:lnTo>
                  <a:lnTo>
                    <a:pt x="249" y="182"/>
                  </a:lnTo>
                  <a:lnTo>
                    <a:pt x="248" y="182"/>
                  </a:lnTo>
                  <a:lnTo>
                    <a:pt x="247" y="182"/>
                  </a:lnTo>
                  <a:lnTo>
                    <a:pt x="245" y="182"/>
                  </a:lnTo>
                  <a:lnTo>
                    <a:pt x="244" y="182"/>
                  </a:lnTo>
                  <a:lnTo>
                    <a:pt x="244" y="183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0" y="184"/>
                  </a:lnTo>
                  <a:lnTo>
                    <a:pt x="240" y="183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9" y="180"/>
                  </a:lnTo>
                  <a:lnTo>
                    <a:pt x="238" y="180"/>
                  </a:lnTo>
                  <a:lnTo>
                    <a:pt x="238" y="179"/>
                  </a:lnTo>
                  <a:lnTo>
                    <a:pt x="237" y="179"/>
                  </a:lnTo>
                  <a:lnTo>
                    <a:pt x="235" y="179"/>
                  </a:lnTo>
                  <a:lnTo>
                    <a:pt x="234" y="179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8" y="177"/>
                  </a:lnTo>
                  <a:lnTo>
                    <a:pt x="227" y="177"/>
                  </a:lnTo>
                  <a:lnTo>
                    <a:pt x="227" y="175"/>
                  </a:lnTo>
                  <a:lnTo>
                    <a:pt x="225" y="177"/>
                  </a:lnTo>
                  <a:lnTo>
                    <a:pt x="224" y="177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4" y="180"/>
                  </a:lnTo>
                  <a:lnTo>
                    <a:pt x="223" y="179"/>
                  </a:lnTo>
                  <a:lnTo>
                    <a:pt x="221" y="178"/>
                  </a:lnTo>
                  <a:lnTo>
                    <a:pt x="220" y="178"/>
                  </a:lnTo>
                  <a:lnTo>
                    <a:pt x="219" y="179"/>
                  </a:lnTo>
                  <a:lnTo>
                    <a:pt x="218" y="178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5" y="178"/>
                  </a:lnTo>
                  <a:lnTo>
                    <a:pt x="215" y="177"/>
                  </a:lnTo>
                  <a:lnTo>
                    <a:pt x="214" y="177"/>
                  </a:lnTo>
                  <a:lnTo>
                    <a:pt x="213" y="177"/>
                  </a:lnTo>
                  <a:lnTo>
                    <a:pt x="211" y="178"/>
                  </a:lnTo>
                  <a:lnTo>
                    <a:pt x="210" y="178"/>
                  </a:lnTo>
                  <a:lnTo>
                    <a:pt x="210" y="177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8" y="174"/>
                  </a:lnTo>
                  <a:lnTo>
                    <a:pt x="206" y="174"/>
                  </a:lnTo>
                  <a:lnTo>
                    <a:pt x="206" y="173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0"/>
                  </a:lnTo>
                  <a:lnTo>
                    <a:pt x="204" y="170"/>
                  </a:lnTo>
                  <a:lnTo>
                    <a:pt x="204" y="169"/>
                  </a:lnTo>
                  <a:lnTo>
                    <a:pt x="203" y="169"/>
                  </a:lnTo>
                  <a:lnTo>
                    <a:pt x="203" y="168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5" y="165"/>
                  </a:lnTo>
                  <a:lnTo>
                    <a:pt x="206" y="165"/>
                  </a:lnTo>
                  <a:lnTo>
                    <a:pt x="206" y="164"/>
                  </a:lnTo>
                  <a:lnTo>
                    <a:pt x="206" y="163"/>
                  </a:lnTo>
                  <a:lnTo>
                    <a:pt x="208" y="163"/>
                  </a:lnTo>
                  <a:lnTo>
                    <a:pt x="208" y="162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0" y="160"/>
                  </a:lnTo>
                  <a:lnTo>
                    <a:pt x="210" y="159"/>
                  </a:lnTo>
                  <a:lnTo>
                    <a:pt x="211" y="159"/>
                  </a:lnTo>
                  <a:lnTo>
                    <a:pt x="211" y="158"/>
                  </a:lnTo>
                  <a:lnTo>
                    <a:pt x="211" y="157"/>
                  </a:lnTo>
                  <a:lnTo>
                    <a:pt x="211" y="155"/>
                  </a:lnTo>
                  <a:lnTo>
                    <a:pt x="210" y="155"/>
                  </a:lnTo>
                  <a:lnTo>
                    <a:pt x="210" y="154"/>
                  </a:lnTo>
                  <a:lnTo>
                    <a:pt x="209" y="154"/>
                  </a:lnTo>
                  <a:lnTo>
                    <a:pt x="208" y="154"/>
                  </a:lnTo>
                  <a:lnTo>
                    <a:pt x="208" y="153"/>
                  </a:lnTo>
                  <a:lnTo>
                    <a:pt x="206" y="153"/>
                  </a:lnTo>
                  <a:lnTo>
                    <a:pt x="206" y="152"/>
                  </a:lnTo>
                  <a:lnTo>
                    <a:pt x="206" y="150"/>
                  </a:lnTo>
                  <a:lnTo>
                    <a:pt x="206" y="149"/>
                  </a:lnTo>
                  <a:lnTo>
                    <a:pt x="206" y="148"/>
                  </a:lnTo>
                  <a:lnTo>
                    <a:pt x="206" y="147"/>
                  </a:lnTo>
                  <a:lnTo>
                    <a:pt x="206" y="145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4" y="144"/>
                  </a:lnTo>
                  <a:lnTo>
                    <a:pt x="203" y="143"/>
                  </a:lnTo>
                  <a:lnTo>
                    <a:pt x="201" y="142"/>
                  </a:lnTo>
                  <a:lnTo>
                    <a:pt x="201" y="140"/>
                  </a:lnTo>
                  <a:lnTo>
                    <a:pt x="200" y="139"/>
                  </a:lnTo>
                  <a:lnTo>
                    <a:pt x="199" y="138"/>
                  </a:lnTo>
                  <a:lnTo>
                    <a:pt x="198" y="138"/>
                  </a:lnTo>
                  <a:lnTo>
                    <a:pt x="196" y="138"/>
                  </a:lnTo>
                  <a:lnTo>
                    <a:pt x="195" y="138"/>
                  </a:lnTo>
                  <a:lnTo>
                    <a:pt x="194" y="138"/>
                  </a:lnTo>
                  <a:lnTo>
                    <a:pt x="193" y="138"/>
                  </a:lnTo>
                  <a:lnTo>
                    <a:pt x="194" y="137"/>
                  </a:lnTo>
                  <a:lnTo>
                    <a:pt x="194" y="135"/>
                  </a:lnTo>
                  <a:lnTo>
                    <a:pt x="193" y="134"/>
                  </a:lnTo>
                  <a:lnTo>
                    <a:pt x="193" y="133"/>
                  </a:lnTo>
                  <a:lnTo>
                    <a:pt x="193" y="132"/>
                  </a:lnTo>
                  <a:lnTo>
                    <a:pt x="193" y="130"/>
                  </a:lnTo>
                  <a:lnTo>
                    <a:pt x="191" y="130"/>
                  </a:lnTo>
                  <a:lnTo>
                    <a:pt x="191" y="129"/>
                  </a:lnTo>
                  <a:lnTo>
                    <a:pt x="190" y="130"/>
                  </a:lnTo>
                  <a:lnTo>
                    <a:pt x="189" y="130"/>
                  </a:lnTo>
                  <a:lnTo>
                    <a:pt x="189" y="132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86" y="130"/>
                  </a:lnTo>
                  <a:lnTo>
                    <a:pt x="186" y="129"/>
                  </a:lnTo>
                  <a:lnTo>
                    <a:pt x="185" y="128"/>
                  </a:lnTo>
                  <a:lnTo>
                    <a:pt x="185" y="127"/>
                  </a:lnTo>
                  <a:lnTo>
                    <a:pt x="184" y="125"/>
                  </a:lnTo>
                  <a:lnTo>
                    <a:pt x="183" y="124"/>
                  </a:lnTo>
                  <a:lnTo>
                    <a:pt x="181" y="123"/>
                  </a:lnTo>
                  <a:lnTo>
                    <a:pt x="181" y="121"/>
                  </a:lnTo>
                  <a:lnTo>
                    <a:pt x="180" y="120"/>
                  </a:lnTo>
                  <a:lnTo>
                    <a:pt x="179" y="119"/>
                  </a:lnTo>
                  <a:lnTo>
                    <a:pt x="178" y="118"/>
                  </a:lnTo>
                  <a:lnTo>
                    <a:pt x="176" y="118"/>
                  </a:lnTo>
                  <a:lnTo>
                    <a:pt x="176" y="116"/>
                  </a:lnTo>
                  <a:lnTo>
                    <a:pt x="175" y="116"/>
                  </a:lnTo>
                  <a:lnTo>
                    <a:pt x="174" y="115"/>
                  </a:lnTo>
                  <a:lnTo>
                    <a:pt x="173" y="115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6" y="116"/>
                  </a:lnTo>
                  <a:lnTo>
                    <a:pt x="166" y="115"/>
                  </a:lnTo>
                  <a:lnTo>
                    <a:pt x="165" y="115"/>
                  </a:lnTo>
                  <a:lnTo>
                    <a:pt x="165" y="114"/>
                  </a:lnTo>
                  <a:lnTo>
                    <a:pt x="164" y="113"/>
                  </a:lnTo>
                  <a:lnTo>
                    <a:pt x="164" y="111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3" y="105"/>
                  </a:lnTo>
                  <a:lnTo>
                    <a:pt x="163" y="104"/>
                  </a:lnTo>
                  <a:lnTo>
                    <a:pt x="163" y="101"/>
                  </a:lnTo>
                  <a:lnTo>
                    <a:pt x="163" y="100"/>
                  </a:lnTo>
                  <a:lnTo>
                    <a:pt x="163" y="99"/>
                  </a:lnTo>
                  <a:lnTo>
                    <a:pt x="164" y="99"/>
                  </a:lnTo>
                  <a:lnTo>
                    <a:pt x="164" y="98"/>
                  </a:lnTo>
                  <a:lnTo>
                    <a:pt x="165" y="98"/>
                  </a:lnTo>
                  <a:lnTo>
                    <a:pt x="164" y="96"/>
                  </a:lnTo>
                  <a:lnTo>
                    <a:pt x="163" y="96"/>
                  </a:lnTo>
                  <a:lnTo>
                    <a:pt x="163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3"/>
                  </a:lnTo>
                  <a:lnTo>
                    <a:pt x="163" y="91"/>
                  </a:lnTo>
                  <a:lnTo>
                    <a:pt x="163" y="90"/>
                  </a:lnTo>
                  <a:lnTo>
                    <a:pt x="163" y="89"/>
                  </a:lnTo>
                  <a:lnTo>
                    <a:pt x="163" y="88"/>
                  </a:lnTo>
                  <a:lnTo>
                    <a:pt x="163" y="86"/>
                  </a:lnTo>
                  <a:lnTo>
                    <a:pt x="161" y="86"/>
                  </a:lnTo>
                  <a:lnTo>
                    <a:pt x="161" y="85"/>
                  </a:lnTo>
                  <a:lnTo>
                    <a:pt x="161" y="84"/>
                  </a:lnTo>
                  <a:lnTo>
                    <a:pt x="160" y="84"/>
                  </a:lnTo>
                  <a:lnTo>
                    <a:pt x="159" y="84"/>
                  </a:lnTo>
                  <a:lnTo>
                    <a:pt x="159" y="83"/>
                  </a:lnTo>
                  <a:lnTo>
                    <a:pt x="159" y="81"/>
                  </a:lnTo>
                  <a:lnTo>
                    <a:pt x="159" y="80"/>
                  </a:lnTo>
                  <a:lnTo>
                    <a:pt x="158" y="79"/>
                  </a:lnTo>
                  <a:lnTo>
                    <a:pt x="156" y="78"/>
                  </a:lnTo>
                  <a:lnTo>
                    <a:pt x="156" y="76"/>
                  </a:lnTo>
                  <a:lnTo>
                    <a:pt x="155" y="75"/>
                  </a:lnTo>
                  <a:lnTo>
                    <a:pt x="155" y="74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70"/>
                  </a:lnTo>
                  <a:lnTo>
                    <a:pt x="153" y="69"/>
                  </a:lnTo>
                  <a:lnTo>
                    <a:pt x="153" y="68"/>
                  </a:lnTo>
                  <a:lnTo>
                    <a:pt x="151" y="68"/>
                  </a:lnTo>
                  <a:lnTo>
                    <a:pt x="150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6" y="69"/>
                  </a:lnTo>
                  <a:lnTo>
                    <a:pt x="145" y="68"/>
                  </a:lnTo>
                  <a:lnTo>
                    <a:pt x="145" y="66"/>
                  </a:lnTo>
                  <a:lnTo>
                    <a:pt x="145" y="65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3" y="64"/>
                  </a:lnTo>
                  <a:lnTo>
                    <a:pt x="143" y="63"/>
                  </a:lnTo>
                  <a:lnTo>
                    <a:pt x="141" y="63"/>
                  </a:lnTo>
                  <a:lnTo>
                    <a:pt x="141" y="64"/>
                  </a:lnTo>
                  <a:lnTo>
                    <a:pt x="140" y="64"/>
                  </a:lnTo>
                  <a:lnTo>
                    <a:pt x="139" y="64"/>
                  </a:lnTo>
                  <a:lnTo>
                    <a:pt x="139" y="65"/>
                  </a:lnTo>
                  <a:lnTo>
                    <a:pt x="138" y="64"/>
                  </a:lnTo>
                  <a:lnTo>
                    <a:pt x="136" y="64"/>
                  </a:lnTo>
                  <a:lnTo>
                    <a:pt x="135" y="64"/>
                  </a:lnTo>
                  <a:lnTo>
                    <a:pt x="134" y="63"/>
                  </a:lnTo>
                  <a:lnTo>
                    <a:pt x="133" y="61"/>
                  </a:lnTo>
                  <a:lnTo>
                    <a:pt x="131" y="61"/>
                  </a:lnTo>
                  <a:lnTo>
                    <a:pt x="131" y="60"/>
                  </a:lnTo>
                  <a:lnTo>
                    <a:pt x="131" y="59"/>
                  </a:lnTo>
                  <a:lnTo>
                    <a:pt x="131" y="58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29" y="54"/>
                  </a:lnTo>
                  <a:lnTo>
                    <a:pt x="129" y="53"/>
                  </a:lnTo>
                  <a:lnTo>
                    <a:pt x="128" y="53"/>
                  </a:lnTo>
                  <a:lnTo>
                    <a:pt x="128" y="51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5"/>
                  </a:lnTo>
                  <a:lnTo>
                    <a:pt x="128" y="44"/>
                  </a:lnTo>
                  <a:lnTo>
                    <a:pt x="128" y="43"/>
                  </a:lnTo>
                  <a:lnTo>
                    <a:pt x="129" y="41"/>
                  </a:lnTo>
                  <a:lnTo>
                    <a:pt x="129" y="40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1" y="36"/>
                  </a:lnTo>
                  <a:lnTo>
                    <a:pt x="130" y="35"/>
                  </a:lnTo>
                  <a:lnTo>
                    <a:pt x="129" y="33"/>
                  </a:lnTo>
                  <a:lnTo>
                    <a:pt x="129" y="31"/>
                  </a:lnTo>
                  <a:lnTo>
                    <a:pt x="130" y="31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4" y="29"/>
                  </a:lnTo>
                  <a:lnTo>
                    <a:pt x="133" y="28"/>
                  </a:lnTo>
                  <a:lnTo>
                    <a:pt x="131" y="28"/>
                  </a:lnTo>
                  <a:lnTo>
                    <a:pt x="130" y="28"/>
                  </a:lnTo>
                  <a:lnTo>
                    <a:pt x="129" y="28"/>
                  </a:lnTo>
                  <a:lnTo>
                    <a:pt x="128" y="29"/>
                  </a:lnTo>
                  <a:lnTo>
                    <a:pt x="126" y="30"/>
                  </a:lnTo>
                  <a:lnTo>
                    <a:pt x="125" y="31"/>
                  </a:lnTo>
                  <a:lnTo>
                    <a:pt x="124" y="30"/>
                  </a:lnTo>
                  <a:lnTo>
                    <a:pt x="123" y="29"/>
                  </a:lnTo>
                  <a:lnTo>
                    <a:pt x="123" y="28"/>
                  </a:lnTo>
                  <a:lnTo>
                    <a:pt x="120" y="26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19" y="29"/>
                  </a:lnTo>
                  <a:lnTo>
                    <a:pt x="119" y="30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11" y="28"/>
                  </a:lnTo>
                  <a:lnTo>
                    <a:pt x="110" y="26"/>
                  </a:lnTo>
                  <a:lnTo>
                    <a:pt x="109" y="25"/>
                  </a:lnTo>
                  <a:lnTo>
                    <a:pt x="106" y="25"/>
                  </a:lnTo>
                  <a:lnTo>
                    <a:pt x="104" y="26"/>
                  </a:lnTo>
                  <a:lnTo>
                    <a:pt x="103" y="25"/>
                  </a:lnTo>
                  <a:lnTo>
                    <a:pt x="101" y="26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8" y="29"/>
                  </a:lnTo>
                  <a:lnTo>
                    <a:pt x="96" y="30"/>
                  </a:lnTo>
                  <a:lnTo>
                    <a:pt x="95" y="30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4" y="34"/>
                  </a:lnTo>
                  <a:lnTo>
                    <a:pt x="93" y="35"/>
                  </a:lnTo>
                  <a:lnTo>
                    <a:pt x="90" y="36"/>
                  </a:lnTo>
                  <a:lnTo>
                    <a:pt x="89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1" y="33"/>
                  </a:lnTo>
                  <a:lnTo>
                    <a:pt x="80" y="33"/>
                  </a:lnTo>
                  <a:lnTo>
                    <a:pt x="78" y="33"/>
                  </a:lnTo>
                  <a:lnTo>
                    <a:pt x="76" y="33"/>
                  </a:lnTo>
                  <a:lnTo>
                    <a:pt x="75" y="33"/>
                  </a:lnTo>
                  <a:lnTo>
                    <a:pt x="74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1" y="29"/>
                  </a:lnTo>
                  <a:lnTo>
                    <a:pt x="71" y="28"/>
                  </a:lnTo>
                  <a:lnTo>
                    <a:pt x="71" y="26"/>
                  </a:lnTo>
                  <a:lnTo>
                    <a:pt x="69" y="26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4"/>
                  </a:lnTo>
                  <a:lnTo>
                    <a:pt x="65" y="24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3" y="20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3" y="13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6" y="9"/>
                  </a:lnTo>
                  <a:lnTo>
                    <a:pt x="55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5" y="1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41" y="3"/>
                  </a:lnTo>
                  <a:lnTo>
                    <a:pt x="40" y="4"/>
                  </a:lnTo>
                  <a:lnTo>
                    <a:pt x="39" y="4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3" y="3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8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252" y="1526"/>
              <a:ext cx="918" cy="610"/>
            </a:xfrm>
            <a:custGeom>
              <a:avLst/>
              <a:gdLst/>
              <a:ahLst/>
              <a:cxnLst>
                <a:cxn ang="0">
                  <a:pos x="299" y="607"/>
                </a:cxn>
                <a:cxn ang="0">
                  <a:pos x="297" y="598"/>
                </a:cxn>
                <a:cxn ang="0">
                  <a:pos x="288" y="595"/>
                </a:cxn>
                <a:cxn ang="0">
                  <a:pos x="279" y="591"/>
                </a:cxn>
                <a:cxn ang="0">
                  <a:pos x="274" y="585"/>
                </a:cxn>
                <a:cxn ang="0">
                  <a:pos x="273" y="573"/>
                </a:cxn>
                <a:cxn ang="0">
                  <a:pos x="273" y="562"/>
                </a:cxn>
                <a:cxn ang="0">
                  <a:pos x="269" y="552"/>
                </a:cxn>
                <a:cxn ang="0">
                  <a:pos x="277" y="546"/>
                </a:cxn>
                <a:cxn ang="0">
                  <a:pos x="278" y="536"/>
                </a:cxn>
                <a:cxn ang="0">
                  <a:pos x="279" y="525"/>
                </a:cxn>
                <a:cxn ang="0">
                  <a:pos x="279" y="512"/>
                </a:cxn>
                <a:cxn ang="0">
                  <a:pos x="278" y="499"/>
                </a:cxn>
                <a:cxn ang="0">
                  <a:pos x="274" y="488"/>
                </a:cxn>
                <a:cxn ang="0">
                  <a:pos x="272" y="479"/>
                </a:cxn>
                <a:cxn ang="0">
                  <a:pos x="271" y="469"/>
                </a:cxn>
                <a:cxn ang="0">
                  <a:pos x="273" y="461"/>
                </a:cxn>
                <a:cxn ang="0">
                  <a:pos x="272" y="451"/>
                </a:cxn>
                <a:cxn ang="0">
                  <a:pos x="272" y="437"/>
                </a:cxn>
                <a:cxn ang="0">
                  <a:pos x="272" y="426"/>
                </a:cxn>
                <a:cxn ang="0">
                  <a:pos x="276" y="414"/>
                </a:cxn>
                <a:cxn ang="0">
                  <a:pos x="277" y="403"/>
                </a:cxn>
                <a:cxn ang="0">
                  <a:pos x="274" y="398"/>
                </a:cxn>
                <a:cxn ang="0">
                  <a:pos x="261" y="392"/>
                </a:cxn>
                <a:cxn ang="0">
                  <a:pos x="252" y="391"/>
                </a:cxn>
                <a:cxn ang="0">
                  <a:pos x="241" y="394"/>
                </a:cxn>
                <a:cxn ang="0">
                  <a:pos x="229" y="394"/>
                </a:cxn>
                <a:cxn ang="0">
                  <a:pos x="221" y="399"/>
                </a:cxn>
                <a:cxn ang="0">
                  <a:pos x="208" y="398"/>
                </a:cxn>
                <a:cxn ang="0">
                  <a:pos x="201" y="394"/>
                </a:cxn>
                <a:cxn ang="0">
                  <a:pos x="188" y="391"/>
                </a:cxn>
                <a:cxn ang="0">
                  <a:pos x="182" y="379"/>
                </a:cxn>
                <a:cxn ang="0">
                  <a:pos x="169" y="373"/>
                </a:cxn>
                <a:cxn ang="0">
                  <a:pos x="161" y="367"/>
                </a:cxn>
                <a:cxn ang="0">
                  <a:pos x="156" y="377"/>
                </a:cxn>
                <a:cxn ang="0">
                  <a:pos x="151" y="368"/>
                </a:cxn>
                <a:cxn ang="0">
                  <a:pos x="144" y="367"/>
                </a:cxn>
                <a:cxn ang="0">
                  <a:pos x="133" y="372"/>
                </a:cxn>
                <a:cxn ang="0">
                  <a:pos x="124" y="368"/>
                </a:cxn>
                <a:cxn ang="0">
                  <a:pos x="109" y="366"/>
                </a:cxn>
                <a:cxn ang="0">
                  <a:pos x="91" y="357"/>
                </a:cxn>
                <a:cxn ang="0">
                  <a:pos x="77" y="357"/>
                </a:cxn>
                <a:cxn ang="0">
                  <a:pos x="59" y="357"/>
                </a:cxn>
                <a:cxn ang="0">
                  <a:pos x="49" y="344"/>
                </a:cxn>
                <a:cxn ang="0">
                  <a:pos x="42" y="333"/>
                </a:cxn>
                <a:cxn ang="0">
                  <a:pos x="33" y="321"/>
                </a:cxn>
                <a:cxn ang="0">
                  <a:pos x="25" y="310"/>
                </a:cxn>
                <a:cxn ang="0">
                  <a:pos x="18" y="299"/>
                </a:cxn>
                <a:cxn ang="0">
                  <a:pos x="98" y="163"/>
                </a:cxn>
                <a:cxn ang="0">
                  <a:pos x="189" y="101"/>
                </a:cxn>
                <a:cxn ang="0">
                  <a:pos x="272" y="99"/>
                </a:cxn>
                <a:cxn ang="0">
                  <a:pos x="358" y="83"/>
                </a:cxn>
                <a:cxn ang="0">
                  <a:pos x="410" y="34"/>
                </a:cxn>
                <a:cxn ang="0">
                  <a:pos x="486" y="45"/>
                </a:cxn>
                <a:cxn ang="0">
                  <a:pos x="521" y="34"/>
                </a:cxn>
                <a:cxn ang="0">
                  <a:pos x="582" y="4"/>
                </a:cxn>
                <a:cxn ang="0">
                  <a:pos x="626" y="60"/>
                </a:cxn>
                <a:cxn ang="0">
                  <a:pos x="640" y="143"/>
                </a:cxn>
                <a:cxn ang="0">
                  <a:pos x="672" y="212"/>
                </a:cxn>
                <a:cxn ang="0">
                  <a:pos x="732" y="217"/>
                </a:cxn>
                <a:cxn ang="0">
                  <a:pos x="799" y="190"/>
                </a:cxn>
                <a:cxn ang="0">
                  <a:pos x="854" y="154"/>
                </a:cxn>
                <a:cxn ang="0">
                  <a:pos x="900" y="115"/>
                </a:cxn>
              </a:cxnLst>
              <a:rect l="0" t="0" r="r" b="b"/>
              <a:pathLst>
                <a:path w="918" h="610">
                  <a:moveTo>
                    <a:pt x="307" y="607"/>
                  </a:move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1983" y="2128"/>
              <a:ext cx="1107" cy="1602"/>
            </a:xfrm>
            <a:custGeom>
              <a:avLst/>
              <a:gdLst/>
              <a:ahLst/>
              <a:cxnLst>
                <a:cxn ang="0">
                  <a:pos x="652" y="33"/>
                </a:cxn>
                <a:cxn ang="0">
                  <a:pos x="704" y="44"/>
                </a:cxn>
                <a:cxn ang="0">
                  <a:pos x="739" y="90"/>
                </a:cxn>
                <a:cxn ang="0">
                  <a:pos x="770" y="137"/>
                </a:cxn>
                <a:cxn ang="0">
                  <a:pos x="790" y="177"/>
                </a:cxn>
                <a:cxn ang="0">
                  <a:pos x="845" y="187"/>
                </a:cxn>
                <a:cxn ang="0">
                  <a:pos x="890" y="187"/>
                </a:cxn>
                <a:cxn ang="0">
                  <a:pos x="941" y="188"/>
                </a:cxn>
                <a:cxn ang="0">
                  <a:pos x="969" y="199"/>
                </a:cxn>
                <a:cxn ang="0">
                  <a:pos x="996" y="227"/>
                </a:cxn>
                <a:cxn ang="0">
                  <a:pos x="1023" y="258"/>
                </a:cxn>
                <a:cxn ang="0">
                  <a:pos x="1050" y="269"/>
                </a:cxn>
                <a:cxn ang="0">
                  <a:pos x="1062" y="299"/>
                </a:cxn>
                <a:cxn ang="0">
                  <a:pos x="1080" y="334"/>
                </a:cxn>
                <a:cxn ang="0">
                  <a:pos x="1077" y="368"/>
                </a:cxn>
                <a:cxn ang="0">
                  <a:pos x="1075" y="396"/>
                </a:cxn>
                <a:cxn ang="0">
                  <a:pos x="1088" y="423"/>
                </a:cxn>
                <a:cxn ang="0">
                  <a:pos x="1062" y="444"/>
                </a:cxn>
                <a:cxn ang="0">
                  <a:pos x="1053" y="476"/>
                </a:cxn>
                <a:cxn ang="0">
                  <a:pos x="1082" y="492"/>
                </a:cxn>
                <a:cxn ang="0">
                  <a:pos x="1098" y="532"/>
                </a:cxn>
                <a:cxn ang="0">
                  <a:pos x="1084" y="593"/>
                </a:cxn>
                <a:cxn ang="0">
                  <a:pos x="1050" y="640"/>
                </a:cxn>
                <a:cxn ang="0">
                  <a:pos x="1060" y="701"/>
                </a:cxn>
                <a:cxn ang="0">
                  <a:pos x="1045" y="765"/>
                </a:cxn>
                <a:cxn ang="0">
                  <a:pos x="1020" y="826"/>
                </a:cxn>
                <a:cxn ang="0">
                  <a:pos x="931" y="1452"/>
                </a:cxn>
                <a:cxn ang="0">
                  <a:pos x="515" y="1554"/>
                </a:cxn>
                <a:cxn ang="0">
                  <a:pos x="125" y="1576"/>
                </a:cxn>
                <a:cxn ang="0">
                  <a:pos x="134" y="1349"/>
                </a:cxn>
                <a:cxn ang="0">
                  <a:pos x="134" y="1280"/>
                </a:cxn>
                <a:cxn ang="0">
                  <a:pos x="115" y="1237"/>
                </a:cxn>
                <a:cxn ang="0">
                  <a:pos x="103" y="1180"/>
                </a:cxn>
                <a:cxn ang="0">
                  <a:pos x="85" y="1143"/>
                </a:cxn>
                <a:cxn ang="0">
                  <a:pos x="38" y="1111"/>
                </a:cxn>
                <a:cxn ang="0">
                  <a:pos x="5" y="1075"/>
                </a:cxn>
                <a:cxn ang="0">
                  <a:pos x="52" y="1038"/>
                </a:cxn>
                <a:cxn ang="0">
                  <a:pos x="94" y="995"/>
                </a:cxn>
                <a:cxn ang="0">
                  <a:pos x="103" y="947"/>
                </a:cxn>
                <a:cxn ang="0">
                  <a:pos x="92" y="886"/>
                </a:cxn>
                <a:cxn ang="0">
                  <a:pos x="109" y="830"/>
                </a:cxn>
                <a:cxn ang="0">
                  <a:pos x="186" y="821"/>
                </a:cxn>
                <a:cxn ang="0">
                  <a:pos x="232" y="786"/>
                </a:cxn>
                <a:cxn ang="0">
                  <a:pos x="287" y="790"/>
                </a:cxn>
                <a:cxn ang="0">
                  <a:pos x="333" y="752"/>
                </a:cxn>
                <a:cxn ang="0">
                  <a:pos x="371" y="730"/>
                </a:cxn>
                <a:cxn ang="0">
                  <a:pos x="410" y="702"/>
                </a:cxn>
                <a:cxn ang="0">
                  <a:pos x="442" y="692"/>
                </a:cxn>
                <a:cxn ang="0">
                  <a:pos x="487" y="671"/>
                </a:cxn>
                <a:cxn ang="0">
                  <a:pos x="497" y="626"/>
                </a:cxn>
                <a:cxn ang="0">
                  <a:pos x="500" y="583"/>
                </a:cxn>
                <a:cxn ang="0">
                  <a:pos x="512" y="547"/>
                </a:cxn>
                <a:cxn ang="0">
                  <a:pos x="531" y="517"/>
                </a:cxn>
                <a:cxn ang="0">
                  <a:pos x="543" y="476"/>
                </a:cxn>
                <a:cxn ang="0">
                  <a:pos x="535" y="424"/>
                </a:cxn>
                <a:cxn ang="0">
                  <a:pos x="537" y="376"/>
                </a:cxn>
                <a:cxn ang="0">
                  <a:pos x="561" y="361"/>
                </a:cxn>
                <a:cxn ang="0">
                  <a:pos x="594" y="318"/>
                </a:cxn>
                <a:cxn ang="0">
                  <a:pos x="594" y="268"/>
                </a:cxn>
                <a:cxn ang="0">
                  <a:pos x="594" y="208"/>
                </a:cxn>
                <a:cxn ang="0">
                  <a:pos x="589" y="157"/>
                </a:cxn>
                <a:cxn ang="0">
                  <a:pos x="594" y="103"/>
                </a:cxn>
                <a:cxn ang="0">
                  <a:pos x="589" y="51"/>
                </a:cxn>
              </a:cxnLst>
              <a:rect l="0" t="0" r="r" b="b"/>
              <a:pathLst>
                <a:path w="1107" h="1602">
                  <a:moveTo>
                    <a:pt x="591" y="0"/>
                  </a:moveTo>
                  <a:lnTo>
                    <a:pt x="594" y="3"/>
                  </a:lnTo>
                  <a:lnTo>
                    <a:pt x="595" y="3"/>
                  </a:lnTo>
                  <a:lnTo>
                    <a:pt x="596" y="3"/>
                  </a:lnTo>
                  <a:lnTo>
                    <a:pt x="597" y="3"/>
                  </a:lnTo>
                  <a:lnTo>
                    <a:pt x="599" y="1"/>
                  </a:lnTo>
                  <a:lnTo>
                    <a:pt x="599" y="3"/>
                  </a:lnTo>
                  <a:lnTo>
                    <a:pt x="600" y="3"/>
                  </a:lnTo>
                  <a:lnTo>
                    <a:pt x="601" y="3"/>
                  </a:lnTo>
                  <a:lnTo>
                    <a:pt x="602" y="3"/>
                  </a:lnTo>
                  <a:lnTo>
                    <a:pt x="604" y="3"/>
                  </a:lnTo>
                  <a:lnTo>
                    <a:pt x="605" y="3"/>
                  </a:lnTo>
                  <a:lnTo>
                    <a:pt x="606" y="3"/>
                  </a:lnTo>
                  <a:lnTo>
                    <a:pt x="609" y="3"/>
                  </a:lnTo>
                  <a:lnTo>
                    <a:pt x="611" y="3"/>
                  </a:lnTo>
                  <a:lnTo>
                    <a:pt x="612" y="3"/>
                  </a:lnTo>
                  <a:lnTo>
                    <a:pt x="614" y="3"/>
                  </a:lnTo>
                  <a:lnTo>
                    <a:pt x="614" y="4"/>
                  </a:lnTo>
                  <a:lnTo>
                    <a:pt x="615" y="4"/>
                  </a:lnTo>
                  <a:lnTo>
                    <a:pt x="616" y="4"/>
                  </a:lnTo>
                  <a:lnTo>
                    <a:pt x="617" y="3"/>
                  </a:lnTo>
                  <a:lnTo>
                    <a:pt x="617" y="1"/>
                  </a:lnTo>
                  <a:lnTo>
                    <a:pt x="619" y="1"/>
                  </a:lnTo>
                  <a:lnTo>
                    <a:pt x="621" y="1"/>
                  </a:lnTo>
                  <a:lnTo>
                    <a:pt x="622" y="1"/>
                  </a:lnTo>
                  <a:lnTo>
                    <a:pt x="622" y="3"/>
                  </a:lnTo>
                  <a:lnTo>
                    <a:pt x="624" y="3"/>
                  </a:lnTo>
                  <a:lnTo>
                    <a:pt x="625" y="4"/>
                  </a:lnTo>
                  <a:lnTo>
                    <a:pt x="626" y="4"/>
                  </a:lnTo>
                  <a:lnTo>
                    <a:pt x="630" y="4"/>
                  </a:lnTo>
                  <a:lnTo>
                    <a:pt x="630" y="5"/>
                  </a:lnTo>
                  <a:lnTo>
                    <a:pt x="630" y="6"/>
                  </a:lnTo>
                  <a:lnTo>
                    <a:pt x="631" y="8"/>
                  </a:lnTo>
                  <a:lnTo>
                    <a:pt x="632" y="9"/>
                  </a:lnTo>
                  <a:lnTo>
                    <a:pt x="635" y="9"/>
                  </a:lnTo>
                  <a:lnTo>
                    <a:pt x="637" y="9"/>
                  </a:lnTo>
                  <a:lnTo>
                    <a:pt x="639" y="10"/>
                  </a:lnTo>
                  <a:lnTo>
                    <a:pt x="639" y="11"/>
                  </a:lnTo>
                  <a:lnTo>
                    <a:pt x="639" y="13"/>
                  </a:lnTo>
                  <a:lnTo>
                    <a:pt x="639" y="14"/>
                  </a:lnTo>
                  <a:lnTo>
                    <a:pt x="639" y="15"/>
                  </a:lnTo>
                  <a:lnTo>
                    <a:pt x="639" y="18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40" y="21"/>
                  </a:lnTo>
                  <a:lnTo>
                    <a:pt x="641" y="23"/>
                  </a:lnTo>
                  <a:lnTo>
                    <a:pt x="641" y="24"/>
                  </a:lnTo>
                  <a:lnTo>
                    <a:pt x="642" y="24"/>
                  </a:lnTo>
                  <a:lnTo>
                    <a:pt x="642" y="25"/>
                  </a:lnTo>
                  <a:lnTo>
                    <a:pt x="644" y="25"/>
                  </a:lnTo>
                  <a:lnTo>
                    <a:pt x="645" y="26"/>
                  </a:lnTo>
                  <a:lnTo>
                    <a:pt x="647" y="26"/>
                  </a:lnTo>
                  <a:lnTo>
                    <a:pt x="647" y="28"/>
                  </a:lnTo>
                  <a:lnTo>
                    <a:pt x="647" y="29"/>
                  </a:lnTo>
                  <a:lnTo>
                    <a:pt x="649" y="30"/>
                  </a:lnTo>
                  <a:lnTo>
                    <a:pt x="649" y="31"/>
                  </a:lnTo>
                  <a:lnTo>
                    <a:pt x="650" y="31"/>
                  </a:lnTo>
                  <a:lnTo>
                    <a:pt x="651" y="33"/>
                  </a:lnTo>
                  <a:lnTo>
                    <a:pt x="652" y="33"/>
                  </a:lnTo>
                  <a:lnTo>
                    <a:pt x="654" y="33"/>
                  </a:lnTo>
                  <a:lnTo>
                    <a:pt x="656" y="33"/>
                  </a:lnTo>
                  <a:lnTo>
                    <a:pt x="657" y="33"/>
                  </a:lnTo>
                  <a:lnTo>
                    <a:pt x="659" y="34"/>
                  </a:lnTo>
                  <a:lnTo>
                    <a:pt x="660" y="34"/>
                  </a:lnTo>
                  <a:lnTo>
                    <a:pt x="661" y="35"/>
                  </a:lnTo>
                  <a:lnTo>
                    <a:pt x="661" y="36"/>
                  </a:lnTo>
                  <a:lnTo>
                    <a:pt x="664" y="36"/>
                  </a:lnTo>
                  <a:lnTo>
                    <a:pt x="665" y="36"/>
                  </a:lnTo>
                  <a:lnTo>
                    <a:pt x="666" y="36"/>
                  </a:lnTo>
                  <a:lnTo>
                    <a:pt x="669" y="35"/>
                  </a:lnTo>
                  <a:lnTo>
                    <a:pt x="670" y="34"/>
                  </a:lnTo>
                  <a:lnTo>
                    <a:pt x="671" y="33"/>
                  </a:lnTo>
                  <a:lnTo>
                    <a:pt x="671" y="31"/>
                  </a:lnTo>
                  <a:lnTo>
                    <a:pt x="671" y="30"/>
                  </a:lnTo>
                  <a:lnTo>
                    <a:pt x="672" y="30"/>
                  </a:lnTo>
                  <a:lnTo>
                    <a:pt x="674" y="29"/>
                  </a:lnTo>
                  <a:lnTo>
                    <a:pt x="675" y="28"/>
                  </a:lnTo>
                  <a:lnTo>
                    <a:pt x="676" y="28"/>
                  </a:lnTo>
                  <a:lnTo>
                    <a:pt x="677" y="26"/>
                  </a:lnTo>
                  <a:lnTo>
                    <a:pt x="679" y="25"/>
                  </a:lnTo>
                  <a:lnTo>
                    <a:pt x="680" y="26"/>
                  </a:lnTo>
                  <a:lnTo>
                    <a:pt x="682" y="25"/>
                  </a:lnTo>
                  <a:lnTo>
                    <a:pt x="685" y="25"/>
                  </a:lnTo>
                  <a:lnTo>
                    <a:pt x="686" y="26"/>
                  </a:lnTo>
                  <a:lnTo>
                    <a:pt x="687" y="28"/>
                  </a:lnTo>
                  <a:lnTo>
                    <a:pt x="689" y="29"/>
                  </a:lnTo>
                  <a:lnTo>
                    <a:pt x="691" y="29"/>
                  </a:lnTo>
                  <a:lnTo>
                    <a:pt x="692" y="30"/>
                  </a:lnTo>
                  <a:lnTo>
                    <a:pt x="694" y="30"/>
                  </a:lnTo>
                  <a:lnTo>
                    <a:pt x="695" y="30"/>
                  </a:lnTo>
                  <a:lnTo>
                    <a:pt x="695" y="29"/>
                  </a:lnTo>
                  <a:lnTo>
                    <a:pt x="696" y="29"/>
                  </a:lnTo>
                  <a:lnTo>
                    <a:pt x="696" y="28"/>
                  </a:lnTo>
                  <a:lnTo>
                    <a:pt x="696" y="26"/>
                  </a:lnTo>
                  <a:lnTo>
                    <a:pt x="699" y="28"/>
                  </a:lnTo>
                  <a:lnTo>
                    <a:pt x="699" y="29"/>
                  </a:lnTo>
                  <a:lnTo>
                    <a:pt x="700" y="30"/>
                  </a:lnTo>
                  <a:lnTo>
                    <a:pt x="701" y="31"/>
                  </a:lnTo>
                  <a:lnTo>
                    <a:pt x="702" y="30"/>
                  </a:lnTo>
                  <a:lnTo>
                    <a:pt x="704" y="29"/>
                  </a:lnTo>
                  <a:lnTo>
                    <a:pt x="705" y="28"/>
                  </a:lnTo>
                  <a:lnTo>
                    <a:pt x="706" y="28"/>
                  </a:lnTo>
                  <a:lnTo>
                    <a:pt x="707" y="28"/>
                  </a:lnTo>
                  <a:lnTo>
                    <a:pt x="709" y="28"/>
                  </a:lnTo>
                  <a:lnTo>
                    <a:pt x="710" y="29"/>
                  </a:lnTo>
                  <a:lnTo>
                    <a:pt x="709" y="30"/>
                  </a:lnTo>
                  <a:lnTo>
                    <a:pt x="707" y="30"/>
                  </a:lnTo>
                  <a:lnTo>
                    <a:pt x="706" y="31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5"/>
                  </a:lnTo>
                  <a:lnTo>
                    <a:pt x="707" y="36"/>
                  </a:lnTo>
                  <a:lnTo>
                    <a:pt x="706" y="38"/>
                  </a:lnTo>
                  <a:lnTo>
                    <a:pt x="706" y="39"/>
                  </a:lnTo>
                  <a:lnTo>
                    <a:pt x="705" y="40"/>
                  </a:lnTo>
                  <a:lnTo>
                    <a:pt x="705" y="41"/>
                  </a:lnTo>
                  <a:lnTo>
                    <a:pt x="704" y="43"/>
                  </a:lnTo>
                  <a:lnTo>
                    <a:pt x="704" y="44"/>
                  </a:lnTo>
                  <a:lnTo>
                    <a:pt x="704" y="45"/>
                  </a:lnTo>
                  <a:lnTo>
                    <a:pt x="702" y="48"/>
                  </a:lnTo>
                  <a:lnTo>
                    <a:pt x="702" y="49"/>
                  </a:lnTo>
                  <a:lnTo>
                    <a:pt x="702" y="50"/>
                  </a:lnTo>
                  <a:lnTo>
                    <a:pt x="704" y="50"/>
                  </a:lnTo>
                  <a:lnTo>
                    <a:pt x="704" y="51"/>
                  </a:lnTo>
                  <a:lnTo>
                    <a:pt x="704" y="53"/>
                  </a:lnTo>
                  <a:lnTo>
                    <a:pt x="705" y="53"/>
                  </a:lnTo>
                  <a:lnTo>
                    <a:pt x="705" y="54"/>
                  </a:lnTo>
                  <a:lnTo>
                    <a:pt x="706" y="55"/>
                  </a:lnTo>
                  <a:lnTo>
                    <a:pt x="706" y="56"/>
                  </a:lnTo>
                  <a:lnTo>
                    <a:pt x="707" y="58"/>
                  </a:lnTo>
                  <a:lnTo>
                    <a:pt x="707" y="59"/>
                  </a:lnTo>
                  <a:lnTo>
                    <a:pt x="707" y="60"/>
                  </a:lnTo>
                  <a:lnTo>
                    <a:pt x="707" y="61"/>
                  </a:lnTo>
                  <a:lnTo>
                    <a:pt x="709" y="61"/>
                  </a:lnTo>
                  <a:lnTo>
                    <a:pt x="710" y="63"/>
                  </a:lnTo>
                  <a:lnTo>
                    <a:pt x="711" y="64"/>
                  </a:lnTo>
                  <a:lnTo>
                    <a:pt x="712" y="64"/>
                  </a:lnTo>
                  <a:lnTo>
                    <a:pt x="714" y="64"/>
                  </a:lnTo>
                  <a:lnTo>
                    <a:pt x="715" y="65"/>
                  </a:lnTo>
                  <a:lnTo>
                    <a:pt x="715" y="64"/>
                  </a:lnTo>
                  <a:lnTo>
                    <a:pt x="716" y="64"/>
                  </a:lnTo>
                  <a:lnTo>
                    <a:pt x="717" y="64"/>
                  </a:lnTo>
                  <a:lnTo>
                    <a:pt x="717" y="63"/>
                  </a:lnTo>
                  <a:lnTo>
                    <a:pt x="719" y="63"/>
                  </a:lnTo>
                  <a:lnTo>
                    <a:pt x="719" y="64"/>
                  </a:lnTo>
                  <a:lnTo>
                    <a:pt x="720" y="64"/>
                  </a:lnTo>
                  <a:lnTo>
                    <a:pt x="720" y="65"/>
                  </a:lnTo>
                  <a:lnTo>
                    <a:pt x="721" y="65"/>
                  </a:lnTo>
                  <a:lnTo>
                    <a:pt x="721" y="66"/>
                  </a:lnTo>
                  <a:lnTo>
                    <a:pt x="721" y="68"/>
                  </a:lnTo>
                  <a:lnTo>
                    <a:pt x="722" y="69"/>
                  </a:lnTo>
                  <a:lnTo>
                    <a:pt x="724" y="69"/>
                  </a:lnTo>
                  <a:lnTo>
                    <a:pt x="725" y="69"/>
                  </a:lnTo>
                  <a:lnTo>
                    <a:pt x="726" y="68"/>
                  </a:lnTo>
                  <a:lnTo>
                    <a:pt x="727" y="68"/>
                  </a:lnTo>
                  <a:lnTo>
                    <a:pt x="729" y="68"/>
                  </a:lnTo>
                  <a:lnTo>
                    <a:pt x="729" y="69"/>
                  </a:lnTo>
                  <a:lnTo>
                    <a:pt x="730" y="70"/>
                  </a:lnTo>
                  <a:lnTo>
                    <a:pt x="730" y="71"/>
                  </a:lnTo>
                  <a:lnTo>
                    <a:pt x="730" y="73"/>
                  </a:lnTo>
                  <a:lnTo>
                    <a:pt x="731" y="74"/>
                  </a:lnTo>
                  <a:lnTo>
                    <a:pt x="731" y="75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4" y="79"/>
                  </a:lnTo>
                  <a:lnTo>
                    <a:pt x="735" y="80"/>
                  </a:lnTo>
                  <a:lnTo>
                    <a:pt x="735" y="81"/>
                  </a:lnTo>
                  <a:lnTo>
                    <a:pt x="735" y="83"/>
                  </a:lnTo>
                  <a:lnTo>
                    <a:pt x="735" y="84"/>
                  </a:lnTo>
                  <a:lnTo>
                    <a:pt x="736" y="84"/>
                  </a:lnTo>
                  <a:lnTo>
                    <a:pt x="737" y="84"/>
                  </a:lnTo>
                  <a:lnTo>
                    <a:pt x="737" y="85"/>
                  </a:lnTo>
                  <a:lnTo>
                    <a:pt x="737" y="86"/>
                  </a:lnTo>
                  <a:lnTo>
                    <a:pt x="739" y="86"/>
                  </a:lnTo>
                  <a:lnTo>
                    <a:pt x="739" y="88"/>
                  </a:lnTo>
                  <a:lnTo>
                    <a:pt x="739" y="89"/>
                  </a:lnTo>
                  <a:lnTo>
                    <a:pt x="739" y="90"/>
                  </a:lnTo>
                  <a:lnTo>
                    <a:pt x="739" y="91"/>
                  </a:lnTo>
                  <a:lnTo>
                    <a:pt x="739" y="93"/>
                  </a:lnTo>
                  <a:lnTo>
                    <a:pt x="739" y="94"/>
                  </a:lnTo>
                  <a:lnTo>
                    <a:pt x="737" y="94"/>
                  </a:lnTo>
                  <a:lnTo>
                    <a:pt x="739" y="95"/>
                  </a:lnTo>
                  <a:lnTo>
                    <a:pt x="739" y="96"/>
                  </a:lnTo>
                  <a:lnTo>
                    <a:pt x="740" y="96"/>
                  </a:lnTo>
                  <a:lnTo>
                    <a:pt x="741" y="98"/>
                  </a:lnTo>
                  <a:lnTo>
                    <a:pt x="740" y="98"/>
                  </a:lnTo>
                  <a:lnTo>
                    <a:pt x="740" y="99"/>
                  </a:lnTo>
                  <a:lnTo>
                    <a:pt x="739" y="99"/>
                  </a:lnTo>
                  <a:lnTo>
                    <a:pt x="739" y="100"/>
                  </a:lnTo>
                  <a:lnTo>
                    <a:pt x="739" y="101"/>
                  </a:lnTo>
                  <a:lnTo>
                    <a:pt x="739" y="104"/>
                  </a:lnTo>
                  <a:lnTo>
                    <a:pt x="739" y="105"/>
                  </a:lnTo>
                  <a:lnTo>
                    <a:pt x="739" y="106"/>
                  </a:lnTo>
                  <a:lnTo>
                    <a:pt x="739" y="108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40" y="111"/>
                  </a:lnTo>
                  <a:lnTo>
                    <a:pt x="740" y="113"/>
                  </a:lnTo>
                  <a:lnTo>
                    <a:pt x="741" y="114"/>
                  </a:lnTo>
                  <a:lnTo>
                    <a:pt x="741" y="115"/>
                  </a:lnTo>
                  <a:lnTo>
                    <a:pt x="742" y="115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5"/>
                  </a:lnTo>
                  <a:lnTo>
                    <a:pt x="746" y="115"/>
                  </a:lnTo>
                  <a:lnTo>
                    <a:pt x="747" y="115"/>
                  </a:lnTo>
                  <a:lnTo>
                    <a:pt x="747" y="114"/>
                  </a:lnTo>
                  <a:lnTo>
                    <a:pt x="749" y="115"/>
                  </a:lnTo>
                  <a:lnTo>
                    <a:pt x="750" y="115"/>
                  </a:lnTo>
                  <a:lnTo>
                    <a:pt x="751" y="116"/>
                  </a:lnTo>
                  <a:lnTo>
                    <a:pt x="752" y="116"/>
                  </a:lnTo>
                  <a:lnTo>
                    <a:pt x="752" y="118"/>
                  </a:lnTo>
                  <a:lnTo>
                    <a:pt x="754" y="118"/>
                  </a:lnTo>
                  <a:lnTo>
                    <a:pt x="755" y="119"/>
                  </a:lnTo>
                  <a:lnTo>
                    <a:pt x="756" y="120"/>
                  </a:lnTo>
                  <a:lnTo>
                    <a:pt x="757" y="121"/>
                  </a:lnTo>
                  <a:lnTo>
                    <a:pt x="757" y="123"/>
                  </a:lnTo>
                  <a:lnTo>
                    <a:pt x="759" y="124"/>
                  </a:lnTo>
                  <a:lnTo>
                    <a:pt x="760" y="125"/>
                  </a:lnTo>
                  <a:lnTo>
                    <a:pt x="761" y="127"/>
                  </a:lnTo>
                  <a:lnTo>
                    <a:pt x="761" y="128"/>
                  </a:lnTo>
                  <a:lnTo>
                    <a:pt x="762" y="129"/>
                  </a:lnTo>
                  <a:lnTo>
                    <a:pt x="762" y="130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5" y="132"/>
                  </a:lnTo>
                  <a:lnTo>
                    <a:pt x="765" y="130"/>
                  </a:lnTo>
                  <a:lnTo>
                    <a:pt x="766" y="130"/>
                  </a:lnTo>
                  <a:lnTo>
                    <a:pt x="767" y="129"/>
                  </a:lnTo>
                  <a:lnTo>
                    <a:pt x="767" y="130"/>
                  </a:lnTo>
                  <a:lnTo>
                    <a:pt x="769" y="130"/>
                  </a:lnTo>
                  <a:lnTo>
                    <a:pt x="769" y="132"/>
                  </a:lnTo>
                  <a:lnTo>
                    <a:pt x="769" y="133"/>
                  </a:lnTo>
                  <a:lnTo>
                    <a:pt x="769" y="134"/>
                  </a:lnTo>
                  <a:lnTo>
                    <a:pt x="770" y="135"/>
                  </a:lnTo>
                  <a:lnTo>
                    <a:pt x="770" y="137"/>
                  </a:lnTo>
                  <a:lnTo>
                    <a:pt x="769" y="138"/>
                  </a:lnTo>
                  <a:lnTo>
                    <a:pt x="770" y="138"/>
                  </a:lnTo>
                  <a:lnTo>
                    <a:pt x="771" y="138"/>
                  </a:lnTo>
                  <a:lnTo>
                    <a:pt x="772" y="138"/>
                  </a:lnTo>
                  <a:lnTo>
                    <a:pt x="774" y="138"/>
                  </a:lnTo>
                  <a:lnTo>
                    <a:pt x="775" y="138"/>
                  </a:lnTo>
                  <a:lnTo>
                    <a:pt x="776" y="139"/>
                  </a:lnTo>
                  <a:lnTo>
                    <a:pt x="777" y="140"/>
                  </a:lnTo>
                  <a:lnTo>
                    <a:pt x="777" y="142"/>
                  </a:lnTo>
                  <a:lnTo>
                    <a:pt x="779" y="143"/>
                  </a:lnTo>
                  <a:lnTo>
                    <a:pt x="780" y="144"/>
                  </a:lnTo>
                  <a:lnTo>
                    <a:pt x="781" y="144"/>
                  </a:lnTo>
                  <a:lnTo>
                    <a:pt x="782" y="144"/>
                  </a:lnTo>
                  <a:lnTo>
                    <a:pt x="782" y="145"/>
                  </a:lnTo>
                  <a:lnTo>
                    <a:pt x="782" y="147"/>
                  </a:lnTo>
                  <a:lnTo>
                    <a:pt x="782" y="148"/>
                  </a:lnTo>
                  <a:lnTo>
                    <a:pt x="782" y="149"/>
                  </a:lnTo>
                  <a:lnTo>
                    <a:pt x="782" y="150"/>
                  </a:lnTo>
                  <a:lnTo>
                    <a:pt x="782" y="152"/>
                  </a:lnTo>
                  <a:lnTo>
                    <a:pt x="782" y="153"/>
                  </a:lnTo>
                  <a:lnTo>
                    <a:pt x="784" y="153"/>
                  </a:lnTo>
                  <a:lnTo>
                    <a:pt x="784" y="154"/>
                  </a:lnTo>
                  <a:lnTo>
                    <a:pt x="785" y="154"/>
                  </a:lnTo>
                  <a:lnTo>
                    <a:pt x="786" y="154"/>
                  </a:lnTo>
                  <a:lnTo>
                    <a:pt x="786" y="155"/>
                  </a:lnTo>
                  <a:lnTo>
                    <a:pt x="787" y="155"/>
                  </a:lnTo>
                  <a:lnTo>
                    <a:pt x="787" y="157"/>
                  </a:lnTo>
                  <a:lnTo>
                    <a:pt x="787" y="158"/>
                  </a:lnTo>
                  <a:lnTo>
                    <a:pt x="787" y="159"/>
                  </a:lnTo>
                  <a:lnTo>
                    <a:pt x="786" y="159"/>
                  </a:lnTo>
                  <a:lnTo>
                    <a:pt x="786" y="160"/>
                  </a:lnTo>
                  <a:lnTo>
                    <a:pt x="785" y="160"/>
                  </a:lnTo>
                  <a:lnTo>
                    <a:pt x="785" y="162"/>
                  </a:lnTo>
                  <a:lnTo>
                    <a:pt x="784" y="162"/>
                  </a:lnTo>
                  <a:lnTo>
                    <a:pt x="784" y="163"/>
                  </a:lnTo>
                  <a:lnTo>
                    <a:pt x="782" y="163"/>
                  </a:lnTo>
                  <a:lnTo>
                    <a:pt x="782" y="164"/>
                  </a:lnTo>
                  <a:lnTo>
                    <a:pt x="782" y="165"/>
                  </a:lnTo>
                  <a:lnTo>
                    <a:pt x="781" y="165"/>
                  </a:lnTo>
                  <a:lnTo>
                    <a:pt x="781" y="167"/>
                  </a:lnTo>
                  <a:lnTo>
                    <a:pt x="781" y="168"/>
                  </a:lnTo>
                  <a:lnTo>
                    <a:pt x="780" y="168"/>
                  </a:lnTo>
                  <a:lnTo>
                    <a:pt x="779" y="168"/>
                  </a:lnTo>
                  <a:lnTo>
                    <a:pt x="779" y="169"/>
                  </a:lnTo>
                  <a:lnTo>
                    <a:pt x="780" y="169"/>
                  </a:lnTo>
                  <a:lnTo>
                    <a:pt x="780" y="170"/>
                  </a:lnTo>
                  <a:lnTo>
                    <a:pt x="781" y="170"/>
                  </a:lnTo>
                  <a:lnTo>
                    <a:pt x="781" y="172"/>
                  </a:lnTo>
                  <a:lnTo>
                    <a:pt x="782" y="172"/>
                  </a:lnTo>
                  <a:lnTo>
                    <a:pt x="782" y="173"/>
                  </a:lnTo>
                  <a:lnTo>
                    <a:pt x="782" y="174"/>
                  </a:lnTo>
                  <a:lnTo>
                    <a:pt x="784" y="174"/>
                  </a:lnTo>
                  <a:lnTo>
                    <a:pt x="785" y="175"/>
                  </a:lnTo>
                  <a:lnTo>
                    <a:pt x="785" y="177"/>
                  </a:lnTo>
                  <a:lnTo>
                    <a:pt x="786" y="177"/>
                  </a:lnTo>
                  <a:lnTo>
                    <a:pt x="786" y="178"/>
                  </a:lnTo>
                  <a:lnTo>
                    <a:pt x="787" y="178"/>
                  </a:lnTo>
                  <a:lnTo>
                    <a:pt x="789" y="177"/>
                  </a:lnTo>
                  <a:lnTo>
                    <a:pt x="790" y="177"/>
                  </a:lnTo>
                  <a:lnTo>
                    <a:pt x="791" y="177"/>
                  </a:lnTo>
                  <a:lnTo>
                    <a:pt x="791" y="178"/>
                  </a:lnTo>
                  <a:lnTo>
                    <a:pt x="792" y="178"/>
                  </a:lnTo>
                  <a:lnTo>
                    <a:pt x="792" y="179"/>
                  </a:lnTo>
                  <a:lnTo>
                    <a:pt x="794" y="178"/>
                  </a:lnTo>
                  <a:lnTo>
                    <a:pt x="795" y="179"/>
                  </a:lnTo>
                  <a:lnTo>
                    <a:pt x="796" y="178"/>
                  </a:lnTo>
                  <a:lnTo>
                    <a:pt x="797" y="178"/>
                  </a:lnTo>
                  <a:lnTo>
                    <a:pt x="799" y="179"/>
                  </a:lnTo>
                  <a:lnTo>
                    <a:pt x="800" y="180"/>
                  </a:lnTo>
                  <a:lnTo>
                    <a:pt x="800" y="179"/>
                  </a:lnTo>
                  <a:lnTo>
                    <a:pt x="800" y="178"/>
                  </a:lnTo>
                  <a:lnTo>
                    <a:pt x="800" y="177"/>
                  </a:lnTo>
                  <a:lnTo>
                    <a:pt x="801" y="177"/>
                  </a:lnTo>
                  <a:lnTo>
                    <a:pt x="803" y="175"/>
                  </a:lnTo>
                  <a:lnTo>
                    <a:pt x="803" y="177"/>
                  </a:lnTo>
                  <a:lnTo>
                    <a:pt x="804" y="177"/>
                  </a:lnTo>
                  <a:lnTo>
                    <a:pt x="805" y="177"/>
                  </a:lnTo>
                  <a:lnTo>
                    <a:pt x="806" y="177"/>
                  </a:lnTo>
                  <a:lnTo>
                    <a:pt x="808" y="177"/>
                  </a:lnTo>
                  <a:lnTo>
                    <a:pt x="809" y="178"/>
                  </a:lnTo>
                  <a:lnTo>
                    <a:pt x="810" y="179"/>
                  </a:lnTo>
                  <a:lnTo>
                    <a:pt x="811" y="179"/>
                  </a:lnTo>
                  <a:lnTo>
                    <a:pt x="813" y="179"/>
                  </a:lnTo>
                  <a:lnTo>
                    <a:pt x="814" y="179"/>
                  </a:lnTo>
                  <a:lnTo>
                    <a:pt x="814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6" y="183"/>
                  </a:lnTo>
                  <a:lnTo>
                    <a:pt x="816" y="184"/>
                  </a:lnTo>
                  <a:lnTo>
                    <a:pt x="818" y="184"/>
                  </a:lnTo>
                  <a:lnTo>
                    <a:pt x="819" y="184"/>
                  </a:lnTo>
                  <a:lnTo>
                    <a:pt x="820" y="183"/>
                  </a:lnTo>
                  <a:lnTo>
                    <a:pt x="820" y="182"/>
                  </a:lnTo>
                  <a:lnTo>
                    <a:pt x="821" y="182"/>
                  </a:lnTo>
                  <a:lnTo>
                    <a:pt x="823" y="182"/>
                  </a:lnTo>
                  <a:lnTo>
                    <a:pt x="824" y="182"/>
                  </a:lnTo>
                  <a:lnTo>
                    <a:pt x="825" y="182"/>
                  </a:lnTo>
                  <a:lnTo>
                    <a:pt x="826" y="182"/>
                  </a:lnTo>
                  <a:lnTo>
                    <a:pt x="828" y="183"/>
                  </a:lnTo>
                  <a:lnTo>
                    <a:pt x="829" y="183"/>
                  </a:lnTo>
                  <a:lnTo>
                    <a:pt x="830" y="183"/>
                  </a:lnTo>
                  <a:lnTo>
                    <a:pt x="831" y="182"/>
                  </a:lnTo>
                  <a:lnTo>
                    <a:pt x="833" y="182"/>
                  </a:lnTo>
                  <a:lnTo>
                    <a:pt x="834" y="182"/>
                  </a:lnTo>
                  <a:lnTo>
                    <a:pt x="835" y="183"/>
                  </a:lnTo>
                  <a:lnTo>
                    <a:pt x="836" y="183"/>
                  </a:lnTo>
                  <a:lnTo>
                    <a:pt x="836" y="184"/>
                  </a:lnTo>
                  <a:lnTo>
                    <a:pt x="838" y="184"/>
                  </a:lnTo>
                  <a:lnTo>
                    <a:pt x="838" y="183"/>
                  </a:lnTo>
                  <a:lnTo>
                    <a:pt x="839" y="183"/>
                  </a:lnTo>
                  <a:lnTo>
                    <a:pt x="840" y="183"/>
                  </a:lnTo>
                  <a:lnTo>
                    <a:pt x="841" y="183"/>
                  </a:lnTo>
                  <a:lnTo>
                    <a:pt x="843" y="183"/>
                  </a:lnTo>
                  <a:lnTo>
                    <a:pt x="844" y="184"/>
                  </a:lnTo>
                  <a:lnTo>
                    <a:pt x="844" y="185"/>
                  </a:lnTo>
                  <a:lnTo>
                    <a:pt x="845" y="185"/>
                  </a:lnTo>
                  <a:lnTo>
                    <a:pt x="845" y="187"/>
                  </a:lnTo>
                  <a:lnTo>
                    <a:pt x="846" y="187"/>
                  </a:lnTo>
                  <a:lnTo>
                    <a:pt x="848" y="188"/>
                  </a:lnTo>
                  <a:lnTo>
                    <a:pt x="848" y="189"/>
                  </a:lnTo>
                  <a:lnTo>
                    <a:pt x="849" y="189"/>
                  </a:lnTo>
                  <a:lnTo>
                    <a:pt x="850" y="189"/>
                  </a:lnTo>
                  <a:lnTo>
                    <a:pt x="850" y="192"/>
                  </a:lnTo>
                  <a:lnTo>
                    <a:pt x="850" y="193"/>
                  </a:lnTo>
                  <a:lnTo>
                    <a:pt x="851" y="193"/>
                  </a:lnTo>
                  <a:lnTo>
                    <a:pt x="851" y="194"/>
                  </a:lnTo>
                  <a:lnTo>
                    <a:pt x="853" y="194"/>
                  </a:lnTo>
                  <a:lnTo>
                    <a:pt x="854" y="195"/>
                  </a:lnTo>
                  <a:lnTo>
                    <a:pt x="855" y="197"/>
                  </a:lnTo>
                  <a:lnTo>
                    <a:pt x="855" y="198"/>
                  </a:lnTo>
                  <a:lnTo>
                    <a:pt x="855" y="199"/>
                  </a:lnTo>
                  <a:lnTo>
                    <a:pt x="854" y="199"/>
                  </a:lnTo>
                  <a:lnTo>
                    <a:pt x="854" y="200"/>
                  </a:lnTo>
                  <a:lnTo>
                    <a:pt x="854" y="202"/>
                  </a:lnTo>
                  <a:lnTo>
                    <a:pt x="854" y="203"/>
                  </a:lnTo>
                  <a:lnTo>
                    <a:pt x="854" y="204"/>
                  </a:lnTo>
                  <a:lnTo>
                    <a:pt x="854" y="205"/>
                  </a:lnTo>
                  <a:lnTo>
                    <a:pt x="855" y="205"/>
                  </a:lnTo>
                  <a:lnTo>
                    <a:pt x="856" y="207"/>
                  </a:lnTo>
                  <a:lnTo>
                    <a:pt x="858" y="207"/>
                  </a:lnTo>
                  <a:lnTo>
                    <a:pt x="858" y="208"/>
                  </a:lnTo>
                  <a:lnTo>
                    <a:pt x="859" y="208"/>
                  </a:lnTo>
                  <a:lnTo>
                    <a:pt x="860" y="208"/>
                  </a:lnTo>
                  <a:lnTo>
                    <a:pt x="861" y="208"/>
                  </a:lnTo>
                  <a:lnTo>
                    <a:pt x="863" y="208"/>
                  </a:lnTo>
                  <a:lnTo>
                    <a:pt x="864" y="207"/>
                  </a:lnTo>
                  <a:lnTo>
                    <a:pt x="865" y="207"/>
                  </a:lnTo>
                  <a:lnTo>
                    <a:pt x="865" y="205"/>
                  </a:lnTo>
                  <a:lnTo>
                    <a:pt x="866" y="205"/>
                  </a:lnTo>
                  <a:lnTo>
                    <a:pt x="868" y="204"/>
                  </a:lnTo>
                  <a:lnTo>
                    <a:pt x="869" y="204"/>
                  </a:lnTo>
                  <a:lnTo>
                    <a:pt x="870" y="204"/>
                  </a:lnTo>
                  <a:lnTo>
                    <a:pt x="870" y="203"/>
                  </a:lnTo>
                  <a:lnTo>
                    <a:pt x="871" y="203"/>
                  </a:lnTo>
                  <a:lnTo>
                    <a:pt x="873" y="203"/>
                  </a:lnTo>
                  <a:lnTo>
                    <a:pt x="874" y="202"/>
                  </a:lnTo>
                  <a:lnTo>
                    <a:pt x="875" y="202"/>
                  </a:lnTo>
                  <a:lnTo>
                    <a:pt x="876" y="200"/>
                  </a:lnTo>
                  <a:lnTo>
                    <a:pt x="876" y="199"/>
                  </a:lnTo>
                  <a:lnTo>
                    <a:pt x="876" y="198"/>
                  </a:lnTo>
                  <a:lnTo>
                    <a:pt x="878" y="197"/>
                  </a:lnTo>
                  <a:lnTo>
                    <a:pt x="878" y="195"/>
                  </a:lnTo>
                  <a:lnTo>
                    <a:pt x="879" y="194"/>
                  </a:lnTo>
                  <a:lnTo>
                    <a:pt x="880" y="193"/>
                  </a:lnTo>
                  <a:lnTo>
                    <a:pt x="881" y="193"/>
                  </a:lnTo>
                  <a:lnTo>
                    <a:pt x="883" y="193"/>
                  </a:lnTo>
                  <a:lnTo>
                    <a:pt x="884" y="193"/>
                  </a:lnTo>
                  <a:lnTo>
                    <a:pt x="885" y="193"/>
                  </a:lnTo>
                  <a:lnTo>
                    <a:pt x="886" y="193"/>
                  </a:lnTo>
                  <a:lnTo>
                    <a:pt x="888" y="192"/>
                  </a:lnTo>
                  <a:lnTo>
                    <a:pt x="889" y="192"/>
                  </a:lnTo>
                  <a:lnTo>
                    <a:pt x="889" y="190"/>
                  </a:lnTo>
                  <a:lnTo>
                    <a:pt x="889" y="189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7"/>
                  </a:lnTo>
                  <a:lnTo>
                    <a:pt x="891" y="187"/>
                  </a:lnTo>
                  <a:lnTo>
                    <a:pt x="893" y="187"/>
                  </a:lnTo>
                  <a:lnTo>
                    <a:pt x="894" y="185"/>
                  </a:lnTo>
                  <a:lnTo>
                    <a:pt x="895" y="185"/>
                  </a:lnTo>
                  <a:lnTo>
                    <a:pt x="896" y="184"/>
                  </a:lnTo>
                  <a:lnTo>
                    <a:pt x="896" y="183"/>
                  </a:lnTo>
                  <a:lnTo>
                    <a:pt x="898" y="182"/>
                  </a:lnTo>
                  <a:lnTo>
                    <a:pt x="899" y="182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1" y="180"/>
                  </a:lnTo>
                  <a:lnTo>
                    <a:pt x="901" y="182"/>
                  </a:lnTo>
                  <a:lnTo>
                    <a:pt x="903" y="182"/>
                  </a:lnTo>
                  <a:lnTo>
                    <a:pt x="904" y="182"/>
                  </a:lnTo>
                  <a:lnTo>
                    <a:pt x="905" y="182"/>
                  </a:lnTo>
                  <a:lnTo>
                    <a:pt x="905" y="183"/>
                  </a:lnTo>
                  <a:lnTo>
                    <a:pt x="905" y="184"/>
                  </a:lnTo>
                  <a:lnTo>
                    <a:pt x="906" y="184"/>
                  </a:lnTo>
                  <a:lnTo>
                    <a:pt x="906" y="185"/>
                  </a:lnTo>
                  <a:lnTo>
                    <a:pt x="908" y="185"/>
                  </a:lnTo>
                  <a:lnTo>
                    <a:pt x="909" y="185"/>
                  </a:lnTo>
                  <a:lnTo>
                    <a:pt x="910" y="185"/>
                  </a:lnTo>
                  <a:lnTo>
                    <a:pt x="911" y="185"/>
                  </a:lnTo>
                  <a:lnTo>
                    <a:pt x="911" y="187"/>
                  </a:lnTo>
                  <a:lnTo>
                    <a:pt x="913" y="187"/>
                  </a:lnTo>
                  <a:lnTo>
                    <a:pt x="914" y="187"/>
                  </a:lnTo>
                  <a:lnTo>
                    <a:pt x="914" y="188"/>
                  </a:lnTo>
                  <a:lnTo>
                    <a:pt x="915" y="188"/>
                  </a:lnTo>
                  <a:lnTo>
                    <a:pt x="915" y="189"/>
                  </a:lnTo>
                  <a:lnTo>
                    <a:pt x="916" y="189"/>
                  </a:lnTo>
                  <a:lnTo>
                    <a:pt x="916" y="190"/>
                  </a:lnTo>
                  <a:lnTo>
                    <a:pt x="918" y="190"/>
                  </a:lnTo>
                  <a:lnTo>
                    <a:pt x="918" y="192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20" y="193"/>
                  </a:lnTo>
                  <a:lnTo>
                    <a:pt x="921" y="193"/>
                  </a:lnTo>
                  <a:lnTo>
                    <a:pt x="923" y="193"/>
                  </a:lnTo>
                  <a:lnTo>
                    <a:pt x="924" y="193"/>
                  </a:lnTo>
                  <a:lnTo>
                    <a:pt x="925" y="193"/>
                  </a:lnTo>
                  <a:lnTo>
                    <a:pt x="925" y="192"/>
                  </a:lnTo>
                  <a:lnTo>
                    <a:pt x="926" y="192"/>
                  </a:lnTo>
                  <a:lnTo>
                    <a:pt x="928" y="192"/>
                  </a:lnTo>
                  <a:lnTo>
                    <a:pt x="928" y="193"/>
                  </a:lnTo>
                  <a:lnTo>
                    <a:pt x="929" y="193"/>
                  </a:lnTo>
                  <a:lnTo>
                    <a:pt x="930" y="193"/>
                  </a:lnTo>
                  <a:lnTo>
                    <a:pt x="931" y="193"/>
                  </a:lnTo>
                  <a:lnTo>
                    <a:pt x="933" y="193"/>
                  </a:lnTo>
                  <a:lnTo>
                    <a:pt x="933" y="192"/>
                  </a:lnTo>
                  <a:lnTo>
                    <a:pt x="934" y="192"/>
                  </a:lnTo>
                  <a:lnTo>
                    <a:pt x="934" y="190"/>
                  </a:lnTo>
                  <a:lnTo>
                    <a:pt x="935" y="190"/>
                  </a:lnTo>
                  <a:lnTo>
                    <a:pt x="936" y="190"/>
                  </a:lnTo>
                  <a:lnTo>
                    <a:pt x="936" y="189"/>
                  </a:lnTo>
                  <a:lnTo>
                    <a:pt x="938" y="189"/>
                  </a:lnTo>
                  <a:lnTo>
                    <a:pt x="939" y="189"/>
                  </a:lnTo>
                  <a:lnTo>
                    <a:pt x="940" y="189"/>
                  </a:lnTo>
                  <a:lnTo>
                    <a:pt x="940" y="188"/>
                  </a:lnTo>
                  <a:lnTo>
                    <a:pt x="941" y="188"/>
                  </a:lnTo>
                  <a:lnTo>
                    <a:pt x="941" y="187"/>
                  </a:lnTo>
                  <a:lnTo>
                    <a:pt x="941" y="185"/>
                  </a:lnTo>
                  <a:lnTo>
                    <a:pt x="941" y="184"/>
                  </a:lnTo>
                  <a:lnTo>
                    <a:pt x="943" y="185"/>
                  </a:lnTo>
                  <a:lnTo>
                    <a:pt x="944" y="185"/>
                  </a:lnTo>
                  <a:lnTo>
                    <a:pt x="945" y="187"/>
                  </a:lnTo>
                  <a:lnTo>
                    <a:pt x="946" y="188"/>
                  </a:lnTo>
                  <a:lnTo>
                    <a:pt x="949" y="189"/>
                  </a:lnTo>
                  <a:lnTo>
                    <a:pt x="949" y="190"/>
                  </a:lnTo>
                  <a:lnTo>
                    <a:pt x="950" y="190"/>
                  </a:lnTo>
                  <a:lnTo>
                    <a:pt x="951" y="190"/>
                  </a:lnTo>
                  <a:lnTo>
                    <a:pt x="953" y="190"/>
                  </a:lnTo>
                  <a:lnTo>
                    <a:pt x="954" y="190"/>
                  </a:lnTo>
                  <a:lnTo>
                    <a:pt x="954" y="192"/>
                  </a:lnTo>
                  <a:lnTo>
                    <a:pt x="953" y="192"/>
                  </a:lnTo>
                  <a:lnTo>
                    <a:pt x="953" y="193"/>
                  </a:lnTo>
                  <a:lnTo>
                    <a:pt x="953" y="194"/>
                  </a:lnTo>
                  <a:lnTo>
                    <a:pt x="953" y="195"/>
                  </a:lnTo>
                  <a:lnTo>
                    <a:pt x="954" y="195"/>
                  </a:lnTo>
                  <a:lnTo>
                    <a:pt x="955" y="195"/>
                  </a:lnTo>
                  <a:lnTo>
                    <a:pt x="955" y="197"/>
                  </a:lnTo>
                  <a:lnTo>
                    <a:pt x="954" y="198"/>
                  </a:lnTo>
                  <a:lnTo>
                    <a:pt x="953" y="198"/>
                  </a:lnTo>
                  <a:lnTo>
                    <a:pt x="951" y="199"/>
                  </a:lnTo>
                  <a:lnTo>
                    <a:pt x="951" y="200"/>
                  </a:lnTo>
                  <a:lnTo>
                    <a:pt x="953" y="200"/>
                  </a:lnTo>
                  <a:lnTo>
                    <a:pt x="954" y="200"/>
                  </a:lnTo>
                  <a:lnTo>
                    <a:pt x="955" y="200"/>
                  </a:lnTo>
                  <a:lnTo>
                    <a:pt x="955" y="199"/>
                  </a:lnTo>
                  <a:lnTo>
                    <a:pt x="956" y="199"/>
                  </a:lnTo>
                  <a:lnTo>
                    <a:pt x="958" y="199"/>
                  </a:lnTo>
                  <a:lnTo>
                    <a:pt x="958" y="200"/>
                  </a:lnTo>
                  <a:lnTo>
                    <a:pt x="958" y="202"/>
                  </a:lnTo>
                  <a:lnTo>
                    <a:pt x="956" y="202"/>
                  </a:lnTo>
                  <a:lnTo>
                    <a:pt x="956" y="203"/>
                  </a:lnTo>
                  <a:lnTo>
                    <a:pt x="956" y="202"/>
                  </a:lnTo>
                  <a:lnTo>
                    <a:pt x="955" y="202"/>
                  </a:lnTo>
                  <a:lnTo>
                    <a:pt x="955" y="203"/>
                  </a:lnTo>
                  <a:lnTo>
                    <a:pt x="956" y="203"/>
                  </a:lnTo>
                  <a:lnTo>
                    <a:pt x="958" y="203"/>
                  </a:lnTo>
                  <a:lnTo>
                    <a:pt x="958" y="204"/>
                  </a:lnTo>
                  <a:lnTo>
                    <a:pt x="958" y="203"/>
                  </a:lnTo>
                  <a:lnTo>
                    <a:pt x="959" y="203"/>
                  </a:lnTo>
                  <a:lnTo>
                    <a:pt x="960" y="203"/>
                  </a:lnTo>
                  <a:lnTo>
                    <a:pt x="961" y="203"/>
                  </a:lnTo>
                  <a:lnTo>
                    <a:pt x="961" y="202"/>
                  </a:lnTo>
                  <a:lnTo>
                    <a:pt x="961" y="203"/>
                  </a:lnTo>
                  <a:lnTo>
                    <a:pt x="963" y="202"/>
                  </a:lnTo>
                  <a:lnTo>
                    <a:pt x="963" y="203"/>
                  </a:lnTo>
                  <a:lnTo>
                    <a:pt x="963" y="202"/>
                  </a:lnTo>
                  <a:lnTo>
                    <a:pt x="964" y="202"/>
                  </a:lnTo>
                  <a:lnTo>
                    <a:pt x="965" y="202"/>
                  </a:lnTo>
                  <a:lnTo>
                    <a:pt x="965" y="200"/>
                  </a:lnTo>
                  <a:lnTo>
                    <a:pt x="966" y="200"/>
                  </a:lnTo>
                  <a:lnTo>
                    <a:pt x="966" y="199"/>
                  </a:lnTo>
                  <a:lnTo>
                    <a:pt x="966" y="198"/>
                  </a:lnTo>
                  <a:lnTo>
                    <a:pt x="968" y="198"/>
                  </a:lnTo>
                  <a:lnTo>
                    <a:pt x="968" y="199"/>
                  </a:lnTo>
                  <a:lnTo>
                    <a:pt x="969" y="199"/>
                  </a:lnTo>
                  <a:lnTo>
                    <a:pt x="968" y="199"/>
                  </a:lnTo>
                  <a:lnTo>
                    <a:pt x="968" y="200"/>
                  </a:lnTo>
                  <a:lnTo>
                    <a:pt x="968" y="202"/>
                  </a:lnTo>
                  <a:lnTo>
                    <a:pt x="968" y="203"/>
                  </a:lnTo>
                  <a:lnTo>
                    <a:pt x="969" y="203"/>
                  </a:lnTo>
                  <a:lnTo>
                    <a:pt x="969" y="204"/>
                  </a:lnTo>
                  <a:lnTo>
                    <a:pt x="970" y="204"/>
                  </a:lnTo>
                  <a:lnTo>
                    <a:pt x="970" y="205"/>
                  </a:lnTo>
                  <a:lnTo>
                    <a:pt x="971" y="205"/>
                  </a:lnTo>
                  <a:lnTo>
                    <a:pt x="973" y="205"/>
                  </a:lnTo>
                  <a:lnTo>
                    <a:pt x="973" y="204"/>
                  </a:lnTo>
                  <a:lnTo>
                    <a:pt x="973" y="203"/>
                  </a:lnTo>
                  <a:lnTo>
                    <a:pt x="974" y="203"/>
                  </a:lnTo>
                  <a:lnTo>
                    <a:pt x="975" y="203"/>
                  </a:lnTo>
                  <a:lnTo>
                    <a:pt x="975" y="204"/>
                  </a:lnTo>
                  <a:lnTo>
                    <a:pt x="975" y="205"/>
                  </a:lnTo>
                  <a:lnTo>
                    <a:pt x="976" y="207"/>
                  </a:lnTo>
                  <a:lnTo>
                    <a:pt x="976" y="208"/>
                  </a:lnTo>
                  <a:lnTo>
                    <a:pt x="975" y="209"/>
                  </a:lnTo>
                  <a:lnTo>
                    <a:pt x="975" y="210"/>
                  </a:lnTo>
                  <a:lnTo>
                    <a:pt x="975" y="212"/>
                  </a:lnTo>
                  <a:lnTo>
                    <a:pt x="976" y="212"/>
                  </a:lnTo>
                  <a:lnTo>
                    <a:pt x="978" y="210"/>
                  </a:lnTo>
                  <a:lnTo>
                    <a:pt x="979" y="210"/>
                  </a:lnTo>
                  <a:lnTo>
                    <a:pt x="980" y="212"/>
                  </a:lnTo>
                  <a:lnTo>
                    <a:pt x="980" y="213"/>
                  </a:lnTo>
                  <a:lnTo>
                    <a:pt x="980" y="214"/>
                  </a:lnTo>
                  <a:lnTo>
                    <a:pt x="980" y="215"/>
                  </a:lnTo>
                  <a:lnTo>
                    <a:pt x="981" y="215"/>
                  </a:lnTo>
                  <a:lnTo>
                    <a:pt x="983" y="215"/>
                  </a:lnTo>
                  <a:lnTo>
                    <a:pt x="983" y="214"/>
                  </a:lnTo>
                  <a:lnTo>
                    <a:pt x="983" y="213"/>
                  </a:lnTo>
                  <a:lnTo>
                    <a:pt x="984" y="213"/>
                  </a:lnTo>
                  <a:lnTo>
                    <a:pt x="985" y="213"/>
                  </a:lnTo>
                  <a:lnTo>
                    <a:pt x="986" y="214"/>
                  </a:lnTo>
                  <a:lnTo>
                    <a:pt x="988" y="214"/>
                  </a:lnTo>
                  <a:lnTo>
                    <a:pt x="989" y="214"/>
                  </a:lnTo>
                  <a:lnTo>
                    <a:pt x="990" y="214"/>
                  </a:lnTo>
                  <a:lnTo>
                    <a:pt x="991" y="215"/>
                  </a:lnTo>
                  <a:lnTo>
                    <a:pt x="991" y="217"/>
                  </a:lnTo>
                  <a:lnTo>
                    <a:pt x="991" y="218"/>
                  </a:lnTo>
                  <a:lnTo>
                    <a:pt x="991" y="219"/>
                  </a:lnTo>
                  <a:lnTo>
                    <a:pt x="990" y="220"/>
                  </a:lnTo>
                  <a:lnTo>
                    <a:pt x="990" y="222"/>
                  </a:lnTo>
                  <a:lnTo>
                    <a:pt x="990" y="223"/>
                  </a:lnTo>
                  <a:lnTo>
                    <a:pt x="991" y="222"/>
                  </a:lnTo>
                  <a:lnTo>
                    <a:pt x="993" y="222"/>
                  </a:lnTo>
                  <a:lnTo>
                    <a:pt x="994" y="220"/>
                  </a:lnTo>
                  <a:lnTo>
                    <a:pt x="995" y="220"/>
                  </a:lnTo>
                  <a:lnTo>
                    <a:pt x="995" y="222"/>
                  </a:lnTo>
                  <a:lnTo>
                    <a:pt x="994" y="223"/>
                  </a:lnTo>
                  <a:lnTo>
                    <a:pt x="991" y="223"/>
                  </a:lnTo>
                  <a:lnTo>
                    <a:pt x="990" y="224"/>
                  </a:lnTo>
                  <a:lnTo>
                    <a:pt x="991" y="224"/>
                  </a:lnTo>
                  <a:lnTo>
                    <a:pt x="991" y="225"/>
                  </a:lnTo>
                  <a:lnTo>
                    <a:pt x="993" y="225"/>
                  </a:lnTo>
                  <a:lnTo>
                    <a:pt x="994" y="227"/>
                  </a:lnTo>
                  <a:lnTo>
                    <a:pt x="995" y="227"/>
                  </a:lnTo>
                  <a:lnTo>
                    <a:pt x="996" y="227"/>
                  </a:lnTo>
                  <a:lnTo>
                    <a:pt x="996" y="228"/>
                  </a:lnTo>
                  <a:lnTo>
                    <a:pt x="995" y="228"/>
                  </a:lnTo>
                  <a:lnTo>
                    <a:pt x="995" y="229"/>
                  </a:lnTo>
                  <a:lnTo>
                    <a:pt x="995" y="230"/>
                  </a:lnTo>
                  <a:lnTo>
                    <a:pt x="995" y="232"/>
                  </a:lnTo>
                  <a:lnTo>
                    <a:pt x="996" y="232"/>
                  </a:lnTo>
                  <a:lnTo>
                    <a:pt x="998" y="232"/>
                  </a:lnTo>
                  <a:lnTo>
                    <a:pt x="999" y="233"/>
                  </a:lnTo>
                  <a:lnTo>
                    <a:pt x="1000" y="233"/>
                  </a:lnTo>
                  <a:lnTo>
                    <a:pt x="1001" y="233"/>
                  </a:lnTo>
                  <a:lnTo>
                    <a:pt x="1003" y="233"/>
                  </a:lnTo>
                  <a:lnTo>
                    <a:pt x="1004" y="233"/>
                  </a:lnTo>
                  <a:lnTo>
                    <a:pt x="1004" y="234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6" y="235"/>
                  </a:lnTo>
                  <a:lnTo>
                    <a:pt x="1008" y="237"/>
                  </a:lnTo>
                  <a:lnTo>
                    <a:pt x="1009" y="237"/>
                  </a:lnTo>
                  <a:lnTo>
                    <a:pt x="1010" y="237"/>
                  </a:lnTo>
                  <a:lnTo>
                    <a:pt x="1011" y="237"/>
                  </a:lnTo>
                  <a:lnTo>
                    <a:pt x="1013" y="237"/>
                  </a:lnTo>
                  <a:lnTo>
                    <a:pt x="1014" y="238"/>
                  </a:lnTo>
                  <a:lnTo>
                    <a:pt x="1014" y="239"/>
                  </a:lnTo>
                  <a:lnTo>
                    <a:pt x="1013" y="239"/>
                  </a:lnTo>
                  <a:lnTo>
                    <a:pt x="1013" y="240"/>
                  </a:lnTo>
                  <a:lnTo>
                    <a:pt x="1013" y="242"/>
                  </a:lnTo>
                  <a:lnTo>
                    <a:pt x="1014" y="242"/>
                  </a:lnTo>
                  <a:lnTo>
                    <a:pt x="1015" y="242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6" y="243"/>
                  </a:lnTo>
                  <a:lnTo>
                    <a:pt x="1015" y="243"/>
                  </a:lnTo>
                  <a:lnTo>
                    <a:pt x="1014" y="243"/>
                  </a:lnTo>
                  <a:lnTo>
                    <a:pt x="1013" y="243"/>
                  </a:lnTo>
                  <a:lnTo>
                    <a:pt x="1013" y="244"/>
                  </a:lnTo>
                  <a:lnTo>
                    <a:pt x="1011" y="244"/>
                  </a:lnTo>
                  <a:lnTo>
                    <a:pt x="1011" y="245"/>
                  </a:lnTo>
                  <a:lnTo>
                    <a:pt x="1013" y="247"/>
                  </a:lnTo>
                  <a:lnTo>
                    <a:pt x="1013" y="248"/>
                  </a:lnTo>
                  <a:lnTo>
                    <a:pt x="1014" y="249"/>
                  </a:lnTo>
                  <a:lnTo>
                    <a:pt x="1014" y="248"/>
                  </a:lnTo>
                  <a:lnTo>
                    <a:pt x="1015" y="248"/>
                  </a:lnTo>
                  <a:lnTo>
                    <a:pt x="1016" y="248"/>
                  </a:lnTo>
                  <a:lnTo>
                    <a:pt x="1016" y="249"/>
                  </a:lnTo>
                  <a:lnTo>
                    <a:pt x="1016" y="250"/>
                  </a:lnTo>
                  <a:lnTo>
                    <a:pt x="1018" y="250"/>
                  </a:lnTo>
                  <a:lnTo>
                    <a:pt x="1018" y="252"/>
                  </a:lnTo>
                  <a:lnTo>
                    <a:pt x="1019" y="252"/>
                  </a:lnTo>
                  <a:lnTo>
                    <a:pt x="1020" y="250"/>
                  </a:lnTo>
                  <a:lnTo>
                    <a:pt x="1021" y="252"/>
                  </a:lnTo>
                  <a:lnTo>
                    <a:pt x="1021" y="253"/>
                  </a:lnTo>
                  <a:lnTo>
                    <a:pt x="1021" y="254"/>
                  </a:lnTo>
                  <a:lnTo>
                    <a:pt x="1020" y="254"/>
                  </a:lnTo>
                  <a:lnTo>
                    <a:pt x="1020" y="255"/>
                  </a:lnTo>
                  <a:lnTo>
                    <a:pt x="1019" y="255"/>
                  </a:lnTo>
                  <a:lnTo>
                    <a:pt x="1019" y="257"/>
                  </a:lnTo>
                  <a:lnTo>
                    <a:pt x="1020" y="257"/>
                  </a:lnTo>
                  <a:lnTo>
                    <a:pt x="1021" y="257"/>
                  </a:lnTo>
                  <a:lnTo>
                    <a:pt x="1023" y="258"/>
                  </a:lnTo>
                  <a:lnTo>
                    <a:pt x="1024" y="258"/>
                  </a:lnTo>
                  <a:lnTo>
                    <a:pt x="1024" y="257"/>
                  </a:lnTo>
                  <a:lnTo>
                    <a:pt x="1025" y="257"/>
                  </a:lnTo>
                  <a:lnTo>
                    <a:pt x="1027" y="257"/>
                  </a:lnTo>
                  <a:lnTo>
                    <a:pt x="1027" y="258"/>
                  </a:lnTo>
                  <a:lnTo>
                    <a:pt x="1025" y="258"/>
                  </a:lnTo>
                  <a:lnTo>
                    <a:pt x="1025" y="259"/>
                  </a:lnTo>
                  <a:lnTo>
                    <a:pt x="1024" y="259"/>
                  </a:lnTo>
                  <a:lnTo>
                    <a:pt x="1024" y="260"/>
                  </a:lnTo>
                  <a:lnTo>
                    <a:pt x="1025" y="262"/>
                  </a:lnTo>
                  <a:lnTo>
                    <a:pt x="1025" y="263"/>
                  </a:lnTo>
                  <a:lnTo>
                    <a:pt x="1027" y="263"/>
                  </a:lnTo>
                  <a:lnTo>
                    <a:pt x="1027" y="264"/>
                  </a:lnTo>
                  <a:lnTo>
                    <a:pt x="1028" y="264"/>
                  </a:lnTo>
                  <a:lnTo>
                    <a:pt x="1028" y="263"/>
                  </a:lnTo>
                  <a:lnTo>
                    <a:pt x="1028" y="262"/>
                  </a:lnTo>
                  <a:lnTo>
                    <a:pt x="1027" y="260"/>
                  </a:lnTo>
                  <a:lnTo>
                    <a:pt x="1028" y="260"/>
                  </a:lnTo>
                  <a:lnTo>
                    <a:pt x="1029" y="260"/>
                  </a:lnTo>
                  <a:lnTo>
                    <a:pt x="1030" y="260"/>
                  </a:lnTo>
                  <a:lnTo>
                    <a:pt x="1032" y="260"/>
                  </a:lnTo>
                  <a:lnTo>
                    <a:pt x="1032" y="259"/>
                  </a:lnTo>
                  <a:lnTo>
                    <a:pt x="1033" y="259"/>
                  </a:lnTo>
                  <a:lnTo>
                    <a:pt x="1034" y="259"/>
                  </a:lnTo>
                  <a:lnTo>
                    <a:pt x="1035" y="259"/>
                  </a:lnTo>
                  <a:lnTo>
                    <a:pt x="1037" y="259"/>
                  </a:lnTo>
                  <a:lnTo>
                    <a:pt x="1037" y="260"/>
                  </a:lnTo>
                  <a:lnTo>
                    <a:pt x="1038" y="260"/>
                  </a:lnTo>
                  <a:lnTo>
                    <a:pt x="1039" y="262"/>
                  </a:lnTo>
                  <a:lnTo>
                    <a:pt x="1040" y="262"/>
                  </a:lnTo>
                  <a:lnTo>
                    <a:pt x="1040" y="260"/>
                  </a:lnTo>
                  <a:lnTo>
                    <a:pt x="1040" y="259"/>
                  </a:lnTo>
                  <a:lnTo>
                    <a:pt x="1039" y="259"/>
                  </a:lnTo>
                  <a:lnTo>
                    <a:pt x="1039" y="258"/>
                  </a:lnTo>
                  <a:lnTo>
                    <a:pt x="1040" y="258"/>
                  </a:lnTo>
                  <a:lnTo>
                    <a:pt x="1042" y="258"/>
                  </a:lnTo>
                  <a:lnTo>
                    <a:pt x="1043" y="258"/>
                  </a:lnTo>
                  <a:lnTo>
                    <a:pt x="1044" y="258"/>
                  </a:lnTo>
                  <a:lnTo>
                    <a:pt x="1044" y="259"/>
                  </a:lnTo>
                  <a:lnTo>
                    <a:pt x="1044" y="260"/>
                  </a:lnTo>
                  <a:lnTo>
                    <a:pt x="1045" y="260"/>
                  </a:lnTo>
                  <a:lnTo>
                    <a:pt x="1047" y="260"/>
                  </a:lnTo>
                  <a:lnTo>
                    <a:pt x="1047" y="262"/>
                  </a:lnTo>
                  <a:lnTo>
                    <a:pt x="1047" y="263"/>
                  </a:lnTo>
                  <a:lnTo>
                    <a:pt x="1047" y="264"/>
                  </a:lnTo>
                  <a:lnTo>
                    <a:pt x="1048" y="264"/>
                  </a:lnTo>
                  <a:lnTo>
                    <a:pt x="1048" y="263"/>
                  </a:lnTo>
                  <a:lnTo>
                    <a:pt x="1049" y="263"/>
                  </a:lnTo>
                  <a:lnTo>
                    <a:pt x="1049" y="264"/>
                  </a:lnTo>
                  <a:lnTo>
                    <a:pt x="1049" y="265"/>
                  </a:lnTo>
                  <a:lnTo>
                    <a:pt x="1048" y="267"/>
                  </a:lnTo>
                  <a:lnTo>
                    <a:pt x="1047" y="267"/>
                  </a:lnTo>
                  <a:lnTo>
                    <a:pt x="1045" y="267"/>
                  </a:lnTo>
                  <a:lnTo>
                    <a:pt x="1045" y="268"/>
                  </a:lnTo>
                  <a:lnTo>
                    <a:pt x="1047" y="268"/>
                  </a:lnTo>
                  <a:lnTo>
                    <a:pt x="1048" y="268"/>
                  </a:lnTo>
                  <a:lnTo>
                    <a:pt x="1049" y="268"/>
                  </a:lnTo>
                  <a:lnTo>
                    <a:pt x="1050" y="268"/>
                  </a:lnTo>
                  <a:lnTo>
                    <a:pt x="1050" y="269"/>
                  </a:lnTo>
                  <a:lnTo>
                    <a:pt x="1052" y="270"/>
                  </a:lnTo>
                  <a:lnTo>
                    <a:pt x="1053" y="270"/>
                  </a:lnTo>
                  <a:lnTo>
                    <a:pt x="1053" y="272"/>
                  </a:lnTo>
                  <a:lnTo>
                    <a:pt x="1053" y="273"/>
                  </a:lnTo>
                  <a:lnTo>
                    <a:pt x="1054" y="273"/>
                  </a:lnTo>
                  <a:lnTo>
                    <a:pt x="1055" y="273"/>
                  </a:lnTo>
                  <a:lnTo>
                    <a:pt x="1057" y="273"/>
                  </a:lnTo>
                  <a:lnTo>
                    <a:pt x="1058" y="273"/>
                  </a:lnTo>
                  <a:lnTo>
                    <a:pt x="1057" y="273"/>
                  </a:lnTo>
                  <a:lnTo>
                    <a:pt x="1057" y="274"/>
                  </a:lnTo>
                  <a:lnTo>
                    <a:pt x="1055" y="274"/>
                  </a:lnTo>
                  <a:lnTo>
                    <a:pt x="1054" y="275"/>
                  </a:lnTo>
                  <a:lnTo>
                    <a:pt x="1054" y="277"/>
                  </a:lnTo>
                  <a:lnTo>
                    <a:pt x="1054" y="278"/>
                  </a:lnTo>
                  <a:lnTo>
                    <a:pt x="1054" y="279"/>
                  </a:lnTo>
                  <a:lnTo>
                    <a:pt x="1055" y="279"/>
                  </a:lnTo>
                  <a:lnTo>
                    <a:pt x="1057" y="278"/>
                  </a:lnTo>
                  <a:lnTo>
                    <a:pt x="1058" y="278"/>
                  </a:lnTo>
                  <a:lnTo>
                    <a:pt x="1058" y="279"/>
                  </a:lnTo>
                  <a:lnTo>
                    <a:pt x="1059" y="279"/>
                  </a:lnTo>
                  <a:lnTo>
                    <a:pt x="1059" y="280"/>
                  </a:lnTo>
                  <a:lnTo>
                    <a:pt x="1058" y="282"/>
                  </a:lnTo>
                  <a:lnTo>
                    <a:pt x="1058" y="283"/>
                  </a:lnTo>
                  <a:lnTo>
                    <a:pt x="1059" y="283"/>
                  </a:lnTo>
                  <a:lnTo>
                    <a:pt x="1059" y="284"/>
                  </a:lnTo>
                  <a:lnTo>
                    <a:pt x="1058" y="284"/>
                  </a:lnTo>
                  <a:lnTo>
                    <a:pt x="1058" y="285"/>
                  </a:lnTo>
                  <a:lnTo>
                    <a:pt x="1057" y="285"/>
                  </a:lnTo>
                  <a:lnTo>
                    <a:pt x="1057" y="287"/>
                  </a:lnTo>
                  <a:lnTo>
                    <a:pt x="1055" y="288"/>
                  </a:lnTo>
                  <a:lnTo>
                    <a:pt x="1055" y="289"/>
                  </a:lnTo>
                  <a:lnTo>
                    <a:pt x="1054" y="289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59" y="292"/>
                  </a:lnTo>
                  <a:lnTo>
                    <a:pt x="1059" y="293"/>
                  </a:lnTo>
                  <a:lnTo>
                    <a:pt x="1058" y="293"/>
                  </a:lnTo>
                  <a:lnTo>
                    <a:pt x="1057" y="293"/>
                  </a:lnTo>
                  <a:lnTo>
                    <a:pt x="1057" y="294"/>
                  </a:lnTo>
                  <a:lnTo>
                    <a:pt x="1058" y="294"/>
                  </a:lnTo>
                  <a:lnTo>
                    <a:pt x="1058" y="295"/>
                  </a:lnTo>
                  <a:lnTo>
                    <a:pt x="1058" y="297"/>
                  </a:lnTo>
                  <a:lnTo>
                    <a:pt x="1059" y="297"/>
                  </a:lnTo>
                  <a:lnTo>
                    <a:pt x="1060" y="298"/>
                  </a:lnTo>
                  <a:lnTo>
                    <a:pt x="1062" y="298"/>
                  </a:lnTo>
                  <a:lnTo>
                    <a:pt x="1063" y="298"/>
                  </a:lnTo>
                  <a:lnTo>
                    <a:pt x="1063" y="297"/>
                  </a:lnTo>
                  <a:lnTo>
                    <a:pt x="1064" y="297"/>
                  </a:lnTo>
                  <a:lnTo>
                    <a:pt x="1064" y="295"/>
                  </a:lnTo>
                  <a:lnTo>
                    <a:pt x="1065" y="297"/>
                  </a:lnTo>
                  <a:lnTo>
                    <a:pt x="1065" y="298"/>
                  </a:lnTo>
                  <a:lnTo>
                    <a:pt x="1065" y="299"/>
                  </a:lnTo>
                  <a:lnTo>
                    <a:pt x="1065" y="300"/>
                  </a:lnTo>
                  <a:lnTo>
                    <a:pt x="1064" y="300"/>
                  </a:lnTo>
                  <a:lnTo>
                    <a:pt x="1063" y="299"/>
                  </a:lnTo>
                  <a:lnTo>
                    <a:pt x="1062" y="299"/>
                  </a:lnTo>
                  <a:lnTo>
                    <a:pt x="1060" y="299"/>
                  </a:lnTo>
                  <a:lnTo>
                    <a:pt x="1060" y="300"/>
                  </a:lnTo>
                  <a:lnTo>
                    <a:pt x="1062" y="302"/>
                  </a:lnTo>
                  <a:lnTo>
                    <a:pt x="1063" y="302"/>
                  </a:lnTo>
                  <a:lnTo>
                    <a:pt x="1064" y="303"/>
                  </a:lnTo>
                  <a:lnTo>
                    <a:pt x="1064" y="304"/>
                  </a:lnTo>
                  <a:lnTo>
                    <a:pt x="1064" y="305"/>
                  </a:lnTo>
                  <a:lnTo>
                    <a:pt x="1065" y="305"/>
                  </a:lnTo>
                  <a:lnTo>
                    <a:pt x="1065" y="307"/>
                  </a:lnTo>
                  <a:lnTo>
                    <a:pt x="1067" y="307"/>
                  </a:lnTo>
                  <a:lnTo>
                    <a:pt x="1068" y="305"/>
                  </a:lnTo>
                  <a:lnTo>
                    <a:pt x="1068" y="304"/>
                  </a:lnTo>
                  <a:lnTo>
                    <a:pt x="1069" y="304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70" y="308"/>
                  </a:lnTo>
                  <a:lnTo>
                    <a:pt x="1072" y="308"/>
                  </a:lnTo>
                  <a:lnTo>
                    <a:pt x="1073" y="307"/>
                  </a:lnTo>
                  <a:lnTo>
                    <a:pt x="1073" y="308"/>
                  </a:lnTo>
                  <a:lnTo>
                    <a:pt x="1073" y="309"/>
                  </a:lnTo>
                  <a:lnTo>
                    <a:pt x="1073" y="310"/>
                  </a:lnTo>
                  <a:lnTo>
                    <a:pt x="1073" y="312"/>
                  </a:lnTo>
                  <a:lnTo>
                    <a:pt x="1072" y="313"/>
                  </a:lnTo>
                  <a:lnTo>
                    <a:pt x="1070" y="313"/>
                  </a:lnTo>
                  <a:lnTo>
                    <a:pt x="1069" y="313"/>
                  </a:lnTo>
                  <a:lnTo>
                    <a:pt x="1069" y="314"/>
                  </a:lnTo>
                  <a:lnTo>
                    <a:pt x="1070" y="314"/>
                  </a:lnTo>
                  <a:lnTo>
                    <a:pt x="1070" y="315"/>
                  </a:lnTo>
                  <a:lnTo>
                    <a:pt x="1072" y="315"/>
                  </a:lnTo>
                  <a:lnTo>
                    <a:pt x="1072" y="317"/>
                  </a:lnTo>
                  <a:lnTo>
                    <a:pt x="1072" y="318"/>
                  </a:lnTo>
                  <a:lnTo>
                    <a:pt x="1072" y="319"/>
                  </a:lnTo>
                  <a:lnTo>
                    <a:pt x="1073" y="319"/>
                  </a:lnTo>
                  <a:lnTo>
                    <a:pt x="1074" y="320"/>
                  </a:lnTo>
                  <a:lnTo>
                    <a:pt x="1074" y="322"/>
                  </a:lnTo>
                  <a:lnTo>
                    <a:pt x="1074" y="323"/>
                  </a:lnTo>
                  <a:lnTo>
                    <a:pt x="1075" y="324"/>
                  </a:lnTo>
                  <a:lnTo>
                    <a:pt x="1075" y="325"/>
                  </a:lnTo>
                  <a:lnTo>
                    <a:pt x="1075" y="327"/>
                  </a:lnTo>
                  <a:lnTo>
                    <a:pt x="1074" y="327"/>
                  </a:lnTo>
                  <a:lnTo>
                    <a:pt x="1074" y="328"/>
                  </a:lnTo>
                  <a:lnTo>
                    <a:pt x="1073" y="329"/>
                  </a:lnTo>
                  <a:lnTo>
                    <a:pt x="1074" y="329"/>
                  </a:lnTo>
                  <a:lnTo>
                    <a:pt x="1074" y="330"/>
                  </a:lnTo>
                  <a:lnTo>
                    <a:pt x="1075" y="330"/>
                  </a:lnTo>
                  <a:lnTo>
                    <a:pt x="1075" y="332"/>
                  </a:lnTo>
                  <a:lnTo>
                    <a:pt x="1077" y="332"/>
                  </a:lnTo>
                  <a:lnTo>
                    <a:pt x="1077" y="330"/>
                  </a:lnTo>
                  <a:lnTo>
                    <a:pt x="1078" y="330"/>
                  </a:lnTo>
                  <a:lnTo>
                    <a:pt x="1079" y="329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0" y="329"/>
                  </a:lnTo>
                  <a:lnTo>
                    <a:pt x="1080" y="330"/>
                  </a:lnTo>
                  <a:lnTo>
                    <a:pt x="1080" y="332"/>
                  </a:lnTo>
                  <a:lnTo>
                    <a:pt x="1082" y="333"/>
                  </a:lnTo>
                  <a:lnTo>
                    <a:pt x="1080" y="333"/>
                  </a:lnTo>
                  <a:lnTo>
                    <a:pt x="1080" y="334"/>
                  </a:lnTo>
                  <a:lnTo>
                    <a:pt x="1080" y="336"/>
                  </a:lnTo>
                  <a:lnTo>
                    <a:pt x="1080" y="337"/>
                  </a:lnTo>
                  <a:lnTo>
                    <a:pt x="1080" y="338"/>
                  </a:lnTo>
                  <a:lnTo>
                    <a:pt x="1082" y="338"/>
                  </a:lnTo>
                  <a:lnTo>
                    <a:pt x="1080" y="339"/>
                  </a:lnTo>
                  <a:lnTo>
                    <a:pt x="1080" y="341"/>
                  </a:lnTo>
                  <a:lnTo>
                    <a:pt x="1080" y="342"/>
                  </a:lnTo>
                  <a:lnTo>
                    <a:pt x="1080" y="343"/>
                  </a:lnTo>
                  <a:lnTo>
                    <a:pt x="1080" y="344"/>
                  </a:lnTo>
                  <a:lnTo>
                    <a:pt x="1080" y="346"/>
                  </a:lnTo>
                  <a:lnTo>
                    <a:pt x="1079" y="344"/>
                  </a:lnTo>
                  <a:lnTo>
                    <a:pt x="1078" y="343"/>
                  </a:lnTo>
                  <a:lnTo>
                    <a:pt x="1078" y="342"/>
                  </a:lnTo>
                  <a:lnTo>
                    <a:pt x="1078" y="341"/>
                  </a:lnTo>
                  <a:lnTo>
                    <a:pt x="1077" y="341"/>
                  </a:lnTo>
                  <a:lnTo>
                    <a:pt x="1077" y="339"/>
                  </a:lnTo>
                  <a:lnTo>
                    <a:pt x="1075" y="339"/>
                  </a:lnTo>
                  <a:lnTo>
                    <a:pt x="1075" y="341"/>
                  </a:lnTo>
                  <a:lnTo>
                    <a:pt x="1074" y="341"/>
                  </a:lnTo>
                  <a:lnTo>
                    <a:pt x="1073" y="342"/>
                  </a:lnTo>
                  <a:lnTo>
                    <a:pt x="1074" y="342"/>
                  </a:lnTo>
                  <a:lnTo>
                    <a:pt x="1074" y="343"/>
                  </a:lnTo>
                  <a:lnTo>
                    <a:pt x="1075" y="343"/>
                  </a:lnTo>
                  <a:lnTo>
                    <a:pt x="1075" y="344"/>
                  </a:lnTo>
                  <a:lnTo>
                    <a:pt x="1077" y="344"/>
                  </a:lnTo>
                  <a:lnTo>
                    <a:pt x="1078" y="344"/>
                  </a:lnTo>
                  <a:lnTo>
                    <a:pt x="1079" y="346"/>
                  </a:lnTo>
                  <a:lnTo>
                    <a:pt x="1079" y="347"/>
                  </a:lnTo>
                  <a:lnTo>
                    <a:pt x="1080" y="347"/>
                  </a:lnTo>
                  <a:lnTo>
                    <a:pt x="1080" y="348"/>
                  </a:lnTo>
                  <a:lnTo>
                    <a:pt x="1082" y="348"/>
                  </a:lnTo>
                  <a:lnTo>
                    <a:pt x="1082" y="349"/>
                  </a:lnTo>
                  <a:lnTo>
                    <a:pt x="1080" y="349"/>
                  </a:lnTo>
                  <a:lnTo>
                    <a:pt x="1080" y="351"/>
                  </a:lnTo>
                  <a:lnTo>
                    <a:pt x="1079" y="351"/>
                  </a:lnTo>
                  <a:lnTo>
                    <a:pt x="1078" y="352"/>
                  </a:lnTo>
                  <a:lnTo>
                    <a:pt x="1077" y="352"/>
                  </a:lnTo>
                  <a:lnTo>
                    <a:pt x="1075" y="351"/>
                  </a:lnTo>
                  <a:lnTo>
                    <a:pt x="1074" y="351"/>
                  </a:lnTo>
                  <a:lnTo>
                    <a:pt x="1073" y="352"/>
                  </a:lnTo>
                  <a:lnTo>
                    <a:pt x="1073" y="353"/>
                  </a:lnTo>
                  <a:lnTo>
                    <a:pt x="1074" y="353"/>
                  </a:lnTo>
                  <a:lnTo>
                    <a:pt x="1074" y="354"/>
                  </a:lnTo>
                  <a:lnTo>
                    <a:pt x="1075" y="354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5" y="357"/>
                  </a:lnTo>
                  <a:lnTo>
                    <a:pt x="1075" y="356"/>
                  </a:lnTo>
                  <a:lnTo>
                    <a:pt x="1074" y="356"/>
                  </a:lnTo>
                  <a:lnTo>
                    <a:pt x="1074" y="357"/>
                  </a:lnTo>
                  <a:lnTo>
                    <a:pt x="1074" y="358"/>
                  </a:lnTo>
                  <a:lnTo>
                    <a:pt x="1074" y="359"/>
                  </a:lnTo>
                  <a:lnTo>
                    <a:pt x="1075" y="361"/>
                  </a:lnTo>
                  <a:lnTo>
                    <a:pt x="1075" y="362"/>
                  </a:lnTo>
                  <a:lnTo>
                    <a:pt x="1075" y="363"/>
                  </a:lnTo>
                  <a:lnTo>
                    <a:pt x="1077" y="364"/>
                  </a:lnTo>
                  <a:lnTo>
                    <a:pt x="1077" y="366"/>
                  </a:lnTo>
                  <a:lnTo>
                    <a:pt x="1077" y="367"/>
                  </a:lnTo>
                  <a:lnTo>
                    <a:pt x="1077" y="368"/>
                  </a:lnTo>
                  <a:lnTo>
                    <a:pt x="1078" y="368"/>
                  </a:lnTo>
                  <a:lnTo>
                    <a:pt x="1079" y="368"/>
                  </a:lnTo>
                  <a:lnTo>
                    <a:pt x="1079" y="369"/>
                  </a:lnTo>
                  <a:lnTo>
                    <a:pt x="1078" y="369"/>
                  </a:lnTo>
                  <a:lnTo>
                    <a:pt x="1078" y="371"/>
                  </a:lnTo>
                  <a:lnTo>
                    <a:pt x="1077" y="371"/>
                  </a:lnTo>
                  <a:lnTo>
                    <a:pt x="1075" y="371"/>
                  </a:lnTo>
                  <a:lnTo>
                    <a:pt x="1074" y="371"/>
                  </a:lnTo>
                  <a:lnTo>
                    <a:pt x="1073" y="369"/>
                  </a:lnTo>
                  <a:lnTo>
                    <a:pt x="1072" y="369"/>
                  </a:lnTo>
                  <a:lnTo>
                    <a:pt x="1070" y="369"/>
                  </a:lnTo>
                  <a:lnTo>
                    <a:pt x="1070" y="371"/>
                  </a:lnTo>
                  <a:lnTo>
                    <a:pt x="1070" y="372"/>
                  </a:lnTo>
                  <a:lnTo>
                    <a:pt x="1070" y="373"/>
                  </a:lnTo>
                  <a:lnTo>
                    <a:pt x="1069" y="373"/>
                  </a:lnTo>
                  <a:lnTo>
                    <a:pt x="1069" y="372"/>
                  </a:lnTo>
                  <a:lnTo>
                    <a:pt x="1070" y="371"/>
                  </a:lnTo>
                  <a:lnTo>
                    <a:pt x="1069" y="371"/>
                  </a:lnTo>
                  <a:lnTo>
                    <a:pt x="1068" y="371"/>
                  </a:lnTo>
                  <a:lnTo>
                    <a:pt x="1068" y="372"/>
                  </a:lnTo>
                  <a:lnTo>
                    <a:pt x="1068" y="373"/>
                  </a:lnTo>
                  <a:lnTo>
                    <a:pt x="1068" y="374"/>
                  </a:lnTo>
                  <a:lnTo>
                    <a:pt x="1068" y="376"/>
                  </a:lnTo>
                  <a:lnTo>
                    <a:pt x="1067" y="376"/>
                  </a:lnTo>
                  <a:lnTo>
                    <a:pt x="1067" y="377"/>
                  </a:lnTo>
                  <a:lnTo>
                    <a:pt x="1067" y="378"/>
                  </a:lnTo>
                  <a:lnTo>
                    <a:pt x="1068" y="379"/>
                  </a:lnTo>
                  <a:lnTo>
                    <a:pt x="1069" y="379"/>
                  </a:lnTo>
                  <a:lnTo>
                    <a:pt x="1070" y="379"/>
                  </a:lnTo>
                  <a:lnTo>
                    <a:pt x="1069" y="379"/>
                  </a:lnTo>
                  <a:lnTo>
                    <a:pt x="1069" y="381"/>
                  </a:lnTo>
                  <a:lnTo>
                    <a:pt x="1068" y="381"/>
                  </a:lnTo>
                  <a:lnTo>
                    <a:pt x="1068" y="382"/>
                  </a:lnTo>
                  <a:lnTo>
                    <a:pt x="1067" y="382"/>
                  </a:lnTo>
                  <a:lnTo>
                    <a:pt x="1065" y="382"/>
                  </a:lnTo>
                  <a:lnTo>
                    <a:pt x="1065" y="383"/>
                  </a:lnTo>
                  <a:lnTo>
                    <a:pt x="1067" y="384"/>
                  </a:lnTo>
                  <a:lnTo>
                    <a:pt x="1068" y="384"/>
                  </a:lnTo>
                  <a:lnTo>
                    <a:pt x="1069" y="384"/>
                  </a:lnTo>
                  <a:lnTo>
                    <a:pt x="1070" y="383"/>
                  </a:lnTo>
                  <a:lnTo>
                    <a:pt x="1070" y="384"/>
                  </a:lnTo>
                  <a:lnTo>
                    <a:pt x="1072" y="384"/>
                  </a:lnTo>
                  <a:lnTo>
                    <a:pt x="1070" y="386"/>
                  </a:lnTo>
                  <a:lnTo>
                    <a:pt x="1070" y="387"/>
                  </a:lnTo>
                  <a:lnTo>
                    <a:pt x="1069" y="387"/>
                  </a:lnTo>
                  <a:lnTo>
                    <a:pt x="1069" y="388"/>
                  </a:lnTo>
                  <a:lnTo>
                    <a:pt x="1069" y="389"/>
                  </a:lnTo>
                  <a:lnTo>
                    <a:pt x="1070" y="389"/>
                  </a:lnTo>
                  <a:lnTo>
                    <a:pt x="1072" y="389"/>
                  </a:lnTo>
                  <a:lnTo>
                    <a:pt x="1072" y="391"/>
                  </a:lnTo>
                  <a:lnTo>
                    <a:pt x="1073" y="391"/>
                  </a:lnTo>
                  <a:lnTo>
                    <a:pt x="1074" y="391"/>
                  </a:lnTo>
                  <a:lnTo>
                    <a:pt x="1075" y="391"/>
                  </a:lnTo>
                  <a:lnTo>
                    <a:pt x="1077" y="392"/>
                  </a:lnTo>
                  <a:lnTo>
                    <a:pt x="1075" y="393"/>
                  </a:lnTo>
                  <a:lnTo>
                    <a:pt x="1075" y="394"/>
                  </a:lnTo>
                  <a:lnTo>
                    <a:pt x="1074" y="394"/>
                  </a:lnTo>
                  <a:lnTo>
                    <a:pt x="1075" y="394"/>
                  </a:lnTo>
                  <a:lnTo>
                    <a:pt x="1075" y="396"/>
                  </a:lnTo>
                  <a:lnTo>
                    <a:pt x="1077" y="396"/>
                  </a:lnTo>
                  <a:lnTo>
                    <a:pt x="1078" y="397"/>
                  </a:lnTo>
                  <a:lnTo>
                    <a:pt x="1079" y="396"/>
                  </a:lnTo>
                  <a:lnTo>
                    <a:pt x="1080" y="396"/>
                  </a:lnTo>
                  <a:lnTo>
                    <a:pt x="1080" y="397"/>
                  </a:lnTo>
                  <a:lnTo>
                    <a:pt x="1079" y="397"/>
                  </a:lnTo>
                  <a:lnTo>
                    <a:pt x="1079" y="398"/>
                  </a:lnTo>
                  <a:lnTo>
                    <a:pt x="1079" y="399"/>
                  </a:lnTo>
                  <a:lnTo>
                    <a:pt x="1080" y="399"/>
                  </a:lnTo>
                  <a:lnTo>
                    <a:pt x="1080" y="401"/>
                  </a:lnTo>
                  <a:lnTo>
                    <a:pt x="1082" y="401"/>
                  </a:lnTo>
                  <a:lnTo>
                    <a:pt x="1083" y="401"/>
                  </a:lnTo>
                  <a:lnTo>
                    <a:pt x="1082" y="401"/>
                  </a:lnTo>
                  <a:lnTo>
                    <a:pt x="1082" y="402"/>
                  </a:lnTo>
                  <a:lnTo>
                    <a:pt x="1082" y="403"/>
                  </a:lnTo>
                  <a:lnTo>
                    <a:pt x="1083" y="404"/>
                  </a:lnTo>
                  <a:lnTo>
                    <a:pt x="1084" y="404"/>
                  </a:lnTo>
                  <a:lnTo>
                    <a:pt x="1085" y="404"/>
                  </a:lnTo>
                  <a:lnTo>
                    <a:pt x="1087" y="403"/>
                  </a:lnTo>
                  <a:lnTo>
                    <a:pt x="1087" y="404"/>
                  </a:lnTo>
                  <a:lnTo>
                    <a:pt x="1087" y="406"/>
                  </a:lnTo>
                  <a:lnTo>
                    <a:pt x="1087" y="407"/>
                  </a:lnTo>
                  <a:lnTo>
                    <a:pt x="1088" y="407"/>
                  </a:lnTo>
                  <a:lnTo>
                    <a:pt x="1088" y="408"/>
                  </a:lnTo>
                  <a:lnTo>
                    <a:pt x="1089" y="408"/>
                  </a:lnTo>
                  <a:lnTo>
                    <a:pt x="1089" y="409"/>
                  </a:lnTo>
                  <a:lnTo>
                    <a:pt x="1090" y="409"/>
                  </a:lnTo>
                  <a:lnTo>
                    <a:pt x="1090" y="411"/>
                  </a:lnTo>
                  <a:lnTo>
                    <a:pt x="1090" y="412"/>
                  </a:lnTo>
                  <a:lnTo>
                    <a:pt x="1092" y="412"/>
                  </a:lnTo>
                  <a:lnTo>
                    <a:pt x="1093" y="412"/>
                  </a:lnTo>
                  <a:lnTo>
                    <a:pt x="1094" y="412"/>
                  </a:lnTo>
                  <a:lnTo>
                    <a:pt x="1094" y="411"/>
                  </a:lnTo>
                  <a:lnTo>
                    <a:pt x="1097" y="411"/>
                  </a:lnTo>
                  <a:lnTo>
                    <a:pt x="1097" y="412"/>
                  </a:lnTo>
                  <a:lnTo>
                    <a:pt x="1098" y="412"/>
                  </a:lnTo>
                  <a:lnTo>
                    <a:pt x="1098" y="413"/>
                  </a:lnTo>
                  <a:lnTo>
                    <a:pt x="1098" y="414"/>
                  </a:lnTo>
                  <a:lnTo>
                    <a:pt x="1097" y="416"/>
                  </a:lnTo>
                  <a:lnTo>
                    <a:pt x="1097" y="417"/>
                  </a:lnTo>
                  <a:lnTo>
                    <a:pt x="1095" y="418"/>
                  </a:lnTo>
                  <a:lnTo>
                    <a:pt x="1097" y="419"/>
                  </a:lnTo>
                  <a:lnTo>
                    <a:pt x="1097" y="421"/>
                  </a:lnTo>
                  <a:lnTo>
                    <a:pt x="1095" y="421"/>
                  </a:lnTo>
                  <a:lnTo>
                    <a:pt x="1095" y="419"/>
                  </a:lnTo>
                  <a:lnTo>
                    <a:pt x="1094" y="419"/>
                  </a:lnTo>
                  <a:lnTo>
                    <a:pt x="1093" y="421"/>
                  </a:lnTo>
                  <a:lnTo>
                    <a:pt x="1092" y="419"/>
                  </a:lnTo>
                  <a:lnTo>
                    <a:pt x="1090" y="419"/>
                  </a:lnTo>
                  <a:lnTo>
                    <a:pt x="1089" y="419"/>
                  </a:lnTo>
                  <a:lnTo>
                    <a:pt x="1088" y="421"/>
                  </a:lnTo>
                  <a:lnTo>
                    <a:pt x="1088" y="422"/>
                  </a:lnTo>
                  <a:lnTo>
                    <a:pt x="1089" y="422"/>
                  </a:lnTo>
                  <a:lnTo>
                    <a:pt x="1089" y="423"/>
                  </a:lnTo>
                  <a:lnTo>
                    <a:pt x="1090" y="423"/>
                  </a:lnTo>
                  <a:lnTo>
                    <a:pt x="1090" y="424"/>
                  </a:lnTo>
                  <a:lnTo>
                    <a:pt x="1089" y="424"/>
                  </a:lnTo>
                  <a:lnTo>
                    <a:pt x="1089" y="423"/>
                  </a:lnTo>
                  <a:lnTo>
                    <a:pt x="1088" y="423"/>
                  </a:lnTo>
                  <a:lnTo>
                    <a:pt x="1088" y="422"/>
                  </a:lnTo>
                  <a:lnTo>
                    <a:pt x="1087" y="422"/>
                  </a:lnTo>
                  <a:lnTo>
                    <a:pt x="1085" y="422"/>
                  </a:lnTo>
                  <a:lnTo>
                    <a:pt x="1085" y="423"/>
                  </a:lnTo>
                  <a:lnTo>
                    <a:pt x="1084" y="423"/>
                  </a:lnTo>
                  <a:lnTo>
                    <a:pt x="1084" y="424"/>
                  </a:lnTo>
                  <a:lnTo>
                    <a:pt x="1083" y="426"/>
                  </a:lnTo>
                  <a:lnTo>
                    <a:pt x="1084" y="427"/>
                  </a:lnTo>
                  <a:lnTo>
                    <a:pt x="1084" y="428"/>
                  </a:lnTo>
                  <a:lnTo>
                    <a:pt x="1084" y="429"/>
                  </a:lnTo>
                  <a:lnTo>
                    <a:pt x="1085" y="429"/>
                  </a:lnTo>
                  <a:lnTo>
                    <a:pt x="1087" y="429"/>
                  </a:lnTo>
                  <a:lnTo>
                    <a:pt x="1087" y="431"/>
                  </a:lnTo>
                  <a:lnTo>
                    <a:pt x="1088" y="431"/>
                  </a:lnTo>
                  <a:lnTo>
                    <a:pt x="1088" y="432"/>
                  </a:lnTo>
                  <a:lnTo>
                    <a:pt x="1088" y="433"/>
                  </a:lnTo>
                  <a:lnTo>
                    <a:pt x="1088" y="434"/>
                  </a:lnTo>
                  <a:lnTo>
                    <a:pt x="1087" y="434"/>
                  </a:lnTo>
                  <a:lnTo>
                    <a:pt x="1087" y="436"/>
                  </a:lnTo>
                  <a:lnTo>
                    <a:pt x="1088" y="436"/>
                  </a:lnTo>
                  <a:lnTo>
                    <a:pt x="1088" y="437"/>
                  </a:lnTo>
                  <a:lnTo>
                    <a:pt x="1087" y="437"/>
                  </a:lnTo>
                  <a:lnTo>
                    <a:pt x="1085" y="437"/>
                  </a:lnTo>
                  <a:lnTo>
                    <a:pt x="1084" y="436"/>
                  </a:lnTo>
                  <a:lnTo>
                    <a:pt x="1084" y="434"/>
                  </a:lnTo>
                  <a:lnTo>
                    <a:pt x="1083" y="434"/>
                  </a:lnTo>
                  <a:lnTo>
                    <a:pt x="1083" y="436"/>
                  </a:lnTo>
                  <a:lnTo>
                    <a:pt x="1083" y="437"/>
                  </a:lnTo>
                  <a:lnTo>
                    <a:pt x="1082" y="437"/>
                  </a:lnTo>
                  <a:lnTo>
                    <a:pt x="1080" y="438"/>
                  </a:lnTo>
                  <a:lnTo>
                    <a:pt x="1080" y="439"/>
                  </a:lnTo>
                  <a:lnTo>
                    <a:pt x="1079" y="441"/>
                  </a:lnTo>
                  <a:lnTo>
                    <a:pt x="1079" y="439"/>
                  </a:lnTo>
                  <a:lnTo>
                    <a:pt x="1079" y="438"/>
                  </a:lnTo>
                  <a:lnTo>
                    <a:pt x="1080" y="437"/>
                  </a:lnTo>
                  <a:lnTo>
                    <a:pt x="1082" y="436"/>
                  </a:lnTo>
                  <a:lnTo>
                    <a:pt x="1080" y="434"/>
                  </a:lnTo>
                  <a:lnTo>
                    <a:pt x="1079" y="434"/>
                  </a:lnTo>
                  <a:lnTo>
                    <a:pt x="1078" y="436"/>
                  </a:lnTo>
                  <a:lnTo>
                    <a:pt x="1077" y="437"/>
                  </a:lnTo>
                  <a:lnTo>
                    <a:pt x="1075" y="437"/>
                  </a:lnTo>
                  <a:lnTo>
                    <a:pt x="1074" y="437"/>
                  </a:lnTo>
                  <a:lnTo>
                    <a:pt x="1073" y="437"/>
                  </a:lnTo>
                  <a:lnTo>
                    <a:pt x="1072" y="438"/>
                  </a:lnTo>
                  <a:lnTo>
                    <a:pt x="1072" y="439"/>
                  </a:lnTo>
                  <a:lnTo>
                    <a:pt x="1070" y="441"/>
                  </a:lnTo>
                  <a:lnTo>
                    <a:pt x="1070" y="442"/>
                  </a:lnTo>
                  <a:lnTo>
                    <a:pt x="1069" y="442"/>
                  </a:lnTo>
                  <a:lnTo>
                    <a:pt x="1068" y="442"/>
                  </a:lnTo>
                  <a:lnTo>
                    <a:pt x="1068" y="441"/>
                  </a:lnTo>
                  <a:lnTo>
                    <a:pt x="1067" y="441"/>
                  </a:lnTo>
                  <a:lnTo>
                    <a:pt x="1067" y="442"/>
                  </a:lnTo>
                  <a:lnTo>
                    <a:pt x="1065" y="442"/>
                  </a:lnTo>
                  <a:lnTo>
                    <a:pt x="1064" y="443"/>
                  </a:lnTo>
                  <a:lnTo>
                    <a:pt x="1063" y="444"/>
                  </a:lnTo>
                  <a:lnTo>
                    <a:pt x="1064" y="446"/>
                  </a:lnTo>
                  <a:lnTo>
                    <a:pt x="1063" y="447"/>
                  </a:lnTo>
                  <a:lnTo>
                    <a:pt x="1062" y="446"/>
                  </a:lnTo>
                  <a:lnTo>
                    <a:pt x="1062" y="444"/>
                  </a:lnTo>
                  <a:lnTo>
                    <a:pt x="1060" y="444"/>
                  </a:lnTo>
                  <a:lnTo>
                    <a:pt x="1060" y="446"/>
                  </a:lnTo>
                  <a:lnTo>
                    <a:pt x="1060" y="447"/>
                  </a:lnTo>
                  <a:lnTo>
                    <a:pt x="1062" y="447"/>
                  </a:lnTo>
                  <a:lnTo>
                    <a:pt x="1062" y="448"/>
                  </a:lnTo>
                  <a:lnTo>
                    <a:pt x="1062" y="449"/>
                  </a:lnTo>
                  <a:lnTo>
                    <a:pt x="1060" y="451"/>
                  </a:lnTo>
                  <a:lnTo>
                    <a:pt x="1059" y="451"/>
                  </a:lnTo>
                  <a:lnTo>
                    <a:pt x="1059" y="449"/>
                  </a:lnTo>
                  <a:lnTo>
                    <a:pt x="1058" y="449"/>
                  </a:lnTo>
                  <a:lnTo>
                    <a:pt x="1058" y="448"/>
                  </a:lnTo>
                  <a:lnTo>
                    <a:pt x="1057" y="448"/>
                  </a:lnTo>
                  <a:lnTo>
                    <a:pt x="1057" y="449"/>
                  </a:lnTo>
                  <a:lnTo>
                    <a:pt x="1057" y="451"/>
                  </a:lnTo>
                  <a:lnTo>
                    <a:pt x="1057" y="452"/>
                  </a:lnTo>
                  <a:lnTo>
                    <a:pt x="1057" y="453"/>
                  </a:lnTo>
                  <a:lnTo>
                    <a:pt x="1058" y="453"/>
                  </a:lnTo>
                  <a:lnTo>
                    <a:pt x="1059" y="453"/>
                  </a:lnTo>
                  <a:lnTo>
                    <a:pt x="1059" y="454"/>
                  </a:lnTo>
                  <a:lnTo>
                    <a:pt x="1059" y="456"/>
                  </a:lnTo>
                  <a:lnTo>
                    <a:pt x="1059" y="457"/>
                  </a:lnTo>
                  <a:lnTo>
                    <a:pt x="1058" y="458"/>
                  </a:lnTo>
                  <a:lnTo>
                    <a:pt x="1058" y="457"/>
                  </a:lnTo>
                  <a:lnTo>
                    <a:pt x="1058" y="456"/>
                  </a:lnTo>
                  <a:lnTo>
                    <a:pt x="1057" y="454"/>
                  </a:lnTo>
                  <a:lnTo>
                    <a:pt x="1055" y="454"/>
                  </a:lnTo>
                  <a:lnTo>
                    <a:pt x="1053" y="456"/>
                  </a:lnTo>
                  <a:lnTo>
                    <a:pt x="1053" y="457"/>
                  </a:lnTo>
                  <a:lnTo>
                    <a:pt x="1053" y="459"/>
                  </a:lnTo>
                  <a:lnTo>
                    <a:pt x="1054" y="459"/>
                  </a:lnTo>
                  <a:lnTo>
                    <a:pt x="1054" y="461"/>
                  </a:lnTo>
                  <a:lnTo>
                    <a:pt x="1054" y="462"/>
                  </a:lnTo>
                  <a:lnTo>
                    <a:pt x="1053" y="462"/>
                  </a:lnTo>
                  <a:lnTo>
                    <a:pt x="1054" y="463"/>
                  </a:lnTo>
                  <a:lnTo>
                    <a:pt x="1055" y="463"/>
                  </a:lnTo>
                  <a:lnTo>
                    <a:pt x="1057" y="464"/>
                  </a:lnTo>
                  <a:lnTo>
                    <a:pt x="1058" y="466"/>
                  </a:lnTo>
                  <a:lnTo>
                    <a:pt x="1058" y="467"/>
                  </a:lnTo>
                  <a:lnTo>
                    <a:pt x="1057" y="467"/>
                  </a:lnTo>
                  <a:lnTo>
                    <a:pt x="1055" y="468"/>
                  </a:lnTo>
                  <a:lnTo>
                    <a:pt x="1055" y="469"/>
                  </a:lnTo>
                  <a:lnTo>
                    <a:pt x="1054" y="469"/>
                  </a:lnTo>
                  <a:lnTo>
                    <a:pt x="1055" y="469"/>
                  </a:lnTo>
                  <a:lnTo>
                    <a:pt x="1055" y="471"/>
                  </a:lnTo>
                  <a:lnTo>
                    <a:pt x="1057" y="471"/>
                  </a:lnTo>
                  <a:lnTo>
                    <a:pt x="1058" y="472"/>
                  </a:lnTo>
                  <a:lnTo>
                    <a:pt x="1057" y="473"/>
                  </a:lnTo>
                  <a:lnTo>
                    <a:pt x="1057" y="474"/>
                  </a:lnTo>
                  <a:lnTo>
                    <a:pt x="1055" y="474"/>
                  </a:lnTo>
                  <a:lnTo>
                    <a:pt x="1054" y="474"/>
                  </a:lnTo>
                  <a:lnTo>
                    <a:pt x="1053" y="473"/>
                  </a:lnTo>
                  <a:lnTo>
                    <a:pt x="1053" y="472"/>
                  </a:lnTo>
                  <a:lnTo>
                    <a:pt x="1052" y="472"/>
                  </a:lnTo>
                  <a:lnTo>
                    <a:pt x="1052" y="473"/>
                  </a:lnTo>
                  <a:lnTo>
                    <a:pt x="1050" y="473"/>
                  </a:lnTo>
                  <a:lnTo>
                    <a:pt x="1050" y="474"/>
                  </a:lnTo>
                  <a:lnTo>
                    <a:pt x="1052" y="474"/>
                  </a:lnTo>
                  <a:lnTo>
                    <a:pt x="1052" y="476"/>
                  </a:lnTo>
                  <a:lnTo>
                    <a:pt x="1053" y="476"/>
                  </a:lnTo>
                  <a:lnTo>
                    <a:pt x="1053" y="477"/>
                  </a:lnTo>
                  <a:lnTo>
                    <a:pt x="1054" y="477"/>
                  </a:lnTo>
                  <a:lnTo>
                    <a:pt x="1054" y="478"/>
                  </a:lnTo>
                  <a:lnTo>
                    <a:pt x="1055" y="478"/>
                  </a:lnTo>
                  <a:lnTo>
                    <a:pt x="1055" y="479"/>
                  </a:lnTo>
                  <a:lnTo>
                    <a:pt x="1055" y="478"/>
                  </a:lnTo>
                  <a:lnTo>
                    <a:pt x="1057" y="477"/>
                  </a:lnTo>
                  <a:lnTo>
                    <a:pt x="1058" y="477"/>
                  </a:lnTo>
                  <a:lnTo>
                    <a:pt x="1059" y="478"/>
                  </a:lnTo>
                  <a:lnTo>
                    <a:pt x="1059" y="479"/>
                  </a:lnTo>
                  <a:lnTo>
                    <a:pt x="1059" y="481"/>
                  </a:lnTo>
                  <a:lnTo>
                    <a:pt x="1059" y="482"/>
                  </a:lnTo>
                  <a:lnTo>
                    <a:pt x="1059" y="483"/>
                  </a:lnTo>
                  <a:lnTo>
                    <a:pt x="1060" y="483"/>
                  </a:lnTo>
                  <a:lnTo>
                    <a:pt x="1062" y="483"/>
                  </a:lnTo>
                  <a:lnTo>
                    <a:pt x="1062" y="482"/>
                  </a:lnTo>
                  <a:lnTo>
                    <a:pt x="1063" y="482"/>
                  </a:lnTo>
                  <a:lnTo>
                    <a:pt x="1063" y="483"/>
                  </a:lnTo>
                  <a:lnTo>
                    <a:pt x="1062" y="483"/>
                  </a:lnTo>
                  <a:lnTo>
                    <a:pt x="1062" y="484"/>
                  </a:lnTo>
                  <a:lnTo>
                    <a:pt x="1062" y="486"/>
                  </a:lnTo>
                  <a:lnTo>
                    <a:pt x="1063" y="486"/>
                  </a:lnTo>
                  <a:lnTo>
                    <a:pt x="1063" y="487"/>
                  </a:lnTo>
                  <a:lnTo>
                    <a:pt x="1064" y="486"/>
                  </a:lnTo>
                  <a:lnTo>
                    <a:pt x="1065" y="486"/>
                  </a:lnTo>
                  <a:lnTo>
                    <a:pt x="1065" y="487"/>
                  </a:lnTo>
                  <a:lnTo>
                    <a:pt x="1065" y="488"/>
                  </a:lnTo>
                  <a:lnTo>
                    <a:pt x="1064" y="489"/>
                  </a:lnTo>
                  <a:lnTo>
                    <a:pt x="1065" y="491"/>
                  </a:lnTo>
                  <a:lnTo>
                    <a:pt x="1067" y="491"/>
                  </a:lnTo>
                  <a:lnTo>
                    <a:pt x="1067" y="489"/>
                  </a:lnTo>
                  <a:lnTo>
                    <a:pt x="1068" y="489"/>
                  </a:lnTo>
                  <a:lnTo>
                    <a:pt x="1068" y="491"/>
                  </a:lnTo>
                  <a:lnTo>
                    <a:pt x="1068" y="492"/>
                  </a:lnTo>
                  <a:lnTo>
                    <a:pt x="1067" y="493"/>
                  </a:lnTo>
                  <a:lnTo>
                    <a:pt x="1068" y="493"/>
                  </a:lnTo>
                  <a:lnTo>
                    <a:pt x="1068" y="494"/>
                  </a:lnTo>
                  <a:lnTo>
                    <a:pt x="1069" y="494"/>
                  </a:lnTo>
                  <a:lnTo>
                    <a:pt x="1070" y="493"/>
                  </a:lnTo>
                  <a:lnTo>
                    <a:pt x="1069" y="492"/>
                  </a:lnTo>
                  <a:lnTo>
                    <a:pt x="1069" y="491"/>
                  </a:lnTo>
                  <a:lnTo>
                    <a:pt x="1070" y="491"/>
                  </a:lnTo>
                  <a:lnTo>
                    <a:pt x="1072" y="492"/>
                  </a:lnTo>
                  <a:lnTo>
                    <a:pt x="1073" y="492"/>
                  </a:lnTo>
                  <a:lnTo>
                    <a:pt x="1073" y="493"/>
                  </a:lnTo>
                  <a:lnTo>
                    <a:pt x="1074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7" y="496"/>
                  </a:lnTo>
                  <a:lnTo>
                    <a:pt x="1077" y="494"/>
                  </a:lnTo>
                  <a:lnTo>
                    <a:pt x="1077" y="493"/>
                  </a:lnTo>
                  <a:lnTo>
                    <a:pt x="1078" y="493"/>
                  </a:lnTo>
                  <a:lnTo>
                    <a:pt x="1078" y="492"/>
                  </a:lnTo>
                  <a:lnTo>
                    <a:pt x="1078" y="491"/>
                  </a:lnTo>
                  <a:lnTo>
                    <a:pt x="1079" y="491"/>
                  </a:lnTo>
                  <a:lnTo>
                    <a:pt x="1079" y="489"/>
                  </a:lnTo>
                  <a:lnTo>
                    <a:pt x="1080" y="489"/>
                  </a:lnTo>
                  <a:lnTo>
                    <a:pt x="1080" y="491"/>
                  </a:lnTo>
                  <a:lnTo>
                    <a:pt x="1082" y="492"/>
                  </a:lnTo>
                  <a:lnTo>
                    <a:pt x="1083" y="492"/>
                  </a:lnTo>
                  <a:lnTo>
                    <a:pt x="1083" y="493"/>
                  </a:lnTo>
                  <a:lnTo>
                    <a:pt x="1082" y="494"/>
                  </a:lnTo>
                  <a:lnTo>
                    <a:pt x="1082" y="496"/>
                  </a:lnTo>
                  <a:lnTo>
                    <a:pt x="1082" y="497"/>
                  </a:lnTo>
                  <a:lnTo>
                    <a:pt x="1083" y="498"/>
                  </a:lnTo>
                  <a:lnTo>
                    <a:pt x="1084" y="498"/>
                  </a:lnTo>
                  <a:lnTo>
                    <a:pt x="1084" y="499"/>
                  </a:lnTo>
                  <a:lnTo>
                    <a:pt x="1085" y="499"/>
                  </a:lnTo>
                  <a:lnTo>
                    <a:pt x="1085" y="498"/>
                  </a:lnTo>
                  <a:lnTo>
                    <a:pt x="1085" y="497"/>
                  </a:lnTo>
                  <a:lnTo>
                    <a:pt x="1087" y="497"/>
                  </a:lnTo>
                  <a:lnTo>
                    <a:pt x="1088" y="497"/>
                  </a:lnTo>
                  <a:lnTo>
                    <a:pt x="1089" y="497"/>
                  </a:lnTo>
                  <a:lnTo>
                    <a:pt x="1090" y="497"/>
                  </a:lnTo>
                  <a:lnTo>
                    <a:pt x="1092" y="498"/>
                  </a:lnTo>
                  <a:lnTo>
                    <a:pt x="1090" y="498"/>
                  </a:lnTo>
                  <a:lnTo>
                    <a:pt x="1090" y="499"/>
                  </a:lnTo>
                  <a:lnTo>
                    <a:pt x="1090" y="501"/>
                  </a:lnTo>
                  <a:lnTo>
                    <a:pt x="1092" y="501"/>
                  </a:lnTo>
                  <a:lnTo>
                    <a:pt x="1093" y="499"/>
                  </a:lnTo>
                  <a:lnTo>
                    <a:pt x="1094" y="498"/>
                  </a:lnTo>
                  <a:lnTo>
                    <a:pt x="1094" y="497"/>
                  </a:lnTo>
                  <a:lnTo>
                    <a:pt x="1095" y="497"/>
                  </a:lnTo>
                  <a:lnTo>
                    <a:pt x="1097" y="497"/>
                  </a:lnTo>
                  <a:lnTo>
                    <a:pt x="1098" y="496"/>
                  </a:lnTo>
                  <a:lnTo>
                    <a:pt x="1099" y="497"/>
                  </a:lnTo>
                  <a:lnTo>
                    <a:pt x="1099" y="498"/>
                  </a:lnTo>
                  <a:lnTo>
                    <a:pt x="1099" y="499"/>
                  </a:lnTo>
                  <a:lnTo>
                    <a:pt x="1098" y="499"/>
                  </a:lnTo>
                  <a:lnTo>
                    <a:pt x="1099" y="501"/>
                  </a:lnTo>
                  <a:lnTo>
                    <a:pt x="1099" y="502"/>
                  </a:lnTo>
                  <a:lnTo>
                    <a:pt x="1100" y="502"/>
                  </a:lnTo>
                  <a:lnTo>
                    <a:pt x="1100" y="501"/>
                  </a:lnTo>
                  <a:lnTo>
                    <a:pt x="1102" y="501"/>
                  </a:lnTo>
                  <a:lnTo>
                    <a:pt x="1103" y="502"/>
                  </a:lnTo>
                  <a:lnTo>
                    <a:pt x="1103" y="503"/>
                  </a:lnTo>
                  <a:lnTo>
                    <a:pt x="1103" y="504"/>
                  </a:lnTo>
                  <a:lnTo>
                    <a:pt x="1103" y="506"/>
                  </a:lnTo>
                  <a:lnTo>
                    <a:pt x="1103" y="507"/>
                  </a:lnTo>
                  <a:lnTo>
                    <a:pt x="1103" y="508"/>
                  </a:lnTo>
                  <a:lnTo>
                    <a:pt x="1103" y="509"/>
                  </a:lnTo>
                  <a:lnTo>
                    <a:pt x="1103" y="511"/>
                  </a:lnTo>
                  <a:lnTo>
                    <a:pt x="1103" y="512"/>
                  </a:lnTo>
                  <a:lnTo>
                    <a:pt x="1102" y="513"/>
                  </a:lnTo>
                  <a:lnTo>
                    <a:pt x="1102" y="514"/>
                  </a:lnTo>
                  <a:lnTo>
                    <a:pt x="1102" y="516"/>
                  </a:lnTo>
                  <a:lnTo>
                    <a:pt x="1102" y="517"/>
                  </a:lnTo>
                  <a:lnTo>
                    <a:pt x="1102" y="519"/>
                  </a:lnTo>
                  <a:lnTo>
                    <a:pt x="1103" y="521"/>
                  </a:lnTo>
                  <a:lnTo>
                    <a:pt x="1102" y="522"/>
                  </a:lnTo>
                  <a:lnTo>
                    <a:pt x="1102" y="523"/>
                  </a:lnTo>
                  <a:lnTo>
                    <a:pt x="1100" y="524"/>
                  </a:lnTo>
                  <a:lnTo>
                    <a:pt x="1099" y="526"/>
                  </a:lnTo>
                  <a:lnTo>
                    <a:pt x="1099" y="527"/>
                  </a:lnTo>
                  <a:lnTo>
                    <a:pt x="1098" y="528"/>
                  </a:lnTo>
                  <a:lnTo>
                    <a:pt x="1098" y="529"/>
                  </a:lnTo>
                  <a:lnTo>
                    <a:pt x="1098" y="531"/>
                  </a:lnTo>
                  <a:lnTo>
                    <a:pt x="1098" y="532"/>
                  </a:lnTo>
                  <a:lnTo>
                    <a:pt x="1099" y="533"/>
                  </a:lnTo>
                  <a:lnTo>
                    <a:pt x="1100" y="534"/>
                  </a:lnTo>
                  <a:lnTo>
                    <a:pt x="1102" y="536"/>
                  </a:lnTo>
                  <a:lnTo>
                    <a:pt x="1102" y="537"/>
                  </a:lnTo>
                  <a:lnTo>
                    <a:pt x="1100" y="538"/>
                  </a:lnTo>
                  <a:lnTo>
                    <a:pt x="1100" y="540"/>
                  </a:lnTo>
                  <a:lnTo>
                    <a:pt x="1099" y="540"/>
                  </a:lnTo>
                  <a:lnTo>
                    <a:pt x="1099" y="541"/>
                  </a:lnTo>
                  <a:lnTo>
                    <a:pt x="1098" y="542"/>
                  </a:lnTo>
                  <a:lnTo>
                    <a:pt x="1099" y="545"/>
                  </a:lnTo>
                  <a:lnTo>
                    <a:pt x="1099" y="546"/>
                  </a:lnTo>
                  <a:lnTo>
                    <a:pt x="1099" y="547"/>
                  </a:lnTo>
                  <a:lnTo>
                    <a:pt x="1100" y="547"/>
                  </a:lnTo>
                  <a:lnTo>
                    <a:pt x="1100" y="548"/>
                  </a:lnTo>
                  <a:lnTo>
                    <a:pt x="1100" y="550"/>
                  </a:lnTo>
                  <a:lnTo>
                    <a:pt x="1102" y="551"/>
                  </a:lnTo>
                  <a:lnTo>
                    <a:pt x="1103" y="551"/>
                  </a:lnTo>
                  <a:lnTo>
                    <a:pt x="1104" y="551"/>
                  </a:lnTo>
                  <a:lnTo>
                    <a:pt x="1104" y="552"/>
                  </a:lnTo>
                  <a:lnTo>
                    <a:pt x="1105" y="552"/>
                  </a:lnTo>
                  <a:lnTo>
                    <a:pt x="1105" y="553"/>
                  </a:lnTo>
                  <a:lnTo>
                    <a:pt x="1105" y="555"/>
                  </a:lnTo>
                  <a:lnTo>
                    <a:pt x="1105" y="556"/>
                  </a:lnTo>
                  <a:lnTo>
                    <a:pt x="1107" y="557"/>
                  </a:lnTo>
                  <a:lnTo>
                    <a:pt x="1105" y="558"/>
                  </a:lnTo>
                  <a:lnTo>
                    <a:pt x="1104" y="560"/>
                  </a:lnTo>
                  <a:lnTo>
                    <a:pt x="1103" y="561"/>
                  </a:lnTo>
                  <a:lnTo>
                    <a:pt x="1103" y="562"/>
                  </a:lnTo>
                  <a:lnTo>
                    <a:pt x="1103" y="563"/>
                  </a:lnTo>
                  <a:lnTo>
                    <a:pt x="1103" y="565"/>
                  </a:lnTo>
                  <a:lnTo>
                    <a:pt x="1103" y="566"/>
                  </a:lnTo>
                  <a:lnTo>
                    <a:pt x="1102" y="567"/>
                  </a:lnTo>
                  <a:lnTo>
                    <a:pt x="1100" y="567"/>
                  </a:lnTo>
                  <a:lnTo>
                    <a:pt x="1099" y="567"/>
                  </a:lnTo>
                  <a:lnTo>
                    <a:pt x="1098" y="567"/>
                  </a:lnTo>
                  <a:lnTo>
                    <a:pt x="1097" y="567"/>
                  </a:lnTo>
                  <a:lnTo>
                    <a:pt x="1095" y="568"/>
                  </a:lnTo>
                  <a:lnTo>
                    <a:pt x="1094" y="570"/>
                  </a:lnTo>
                  <a:lnTo>
                    <a:pt x="1093" y="571"/>
                  </a:lnTo>
                  <a:lnTo>
                    <a:pt x="1092" y="572"/>
                  </a:lnTo>
                  <a:lnTo>
                    <a:pt x="1092" y="573"/>
                  </a:lnTo>
                  <a:lnTo>
                    <a:pt x="1090" y="575"/>
                  </a:lnTo>
                  <a:lnTo>
                    <a:pt x="1090" y="576"/>
                  </a:lnTo>
                  <a:lnTo>
                    <a:pt x="1090" y="577"/>
                  </a:lnTo>
                  <a:lnTo>
                    <a:pt x="1090" y="578"/>
                  </a:lnTo>
                  <a:lnTo>
                    <a:pt x="1089" y="580"/>
                  </a:lnTo>
                  <a:lnTo>
                    <a:pt x="1089" y="581"/>
                  </a:lnTo>
                  <a:lnTo>
                    <a:pt x="1089" y="582"/>
                  </a:lnTo>
                  <a:lnTo>
                    <a:pt x="1089" y="583"/>
                  </a:lnTo>
                  <a:lnTo>
                    <a:pt x="1090" y="585"/>
                  </a:lnTo>
                  <a:lnTo>
                    <a:pt x="1090" y="586"/>
                  </a:lnTo>
                  <a:lnTo>
                    <a:pt x="1089" y="587"/>
                  </a:lnTo>
                  <a:lnTo>
                    <a:pt x="1089" y="588"/>
                  </a:lnTo>
                  <a:lnTo>
                    <a:pt x="1088" y="588"/>
                  </a:lnTo>
                  <a:lnTo>
                    <a:pt x="1088" y="590"/>
                  </a:lnTo>
                  <a:lnTo>
                    <a:pt x="1087" y="590"/>
                  </a:lnTo>
                  <a:lnTo>
                    <a:pt x="1087" y="591"/>
                  </a:lnTo>
                  <a:lnTo>
                    <a:pt x="1085" y="592"/>
                  </a:lnTo>
                  <a:lnTo>
                    <a:pt x="1084" y="593"/>
                  </a:lnTo>
                  <a:lnTo>
                    <a:pt x="1083" y="595"/>
                  </a:lnTo>
                  <a:lnTo>
                    <a:pt x="1082" y="596"/>
                  </a:lnTo>
                  <a:lnTo>
                    <a:pt x="1082" y="597"/>
                  </a:lnTo>
                  <a:lnTo>
                    <a:pt x="1080" y="597"/>
                  </a:lnTo>
                  <a:lnTo>
                    <a:pt x="1079" y="597"/>
                  </a:lnTo>
                  <a:lnTo>
                    <a:pt x="1078" y="598"/>
                  </a:lnTo>
                  <a:lnTo>
                    <a:pt x="1078" y="600"/>
                  </a:lnTo>
                  <a:lnTo>
                    <a:pt x="1077" y="600"/>
                  </a:lnTo>
                  <a:lnTo>
                    <a:pt x="1075" y="600"/>
                  </a:lnTo>
                  <a:lnTo>
                    <a:pt x="1074" y="600"/>
                  </a:lnTo>
                  <a:lnTo>
                    <a:pt x="1073" y="600"/>
                  </a:lnTo>
                  <a:lnTo>
                    <a:pt x="1073" y="601"/>
                  </a:lnTo>
                  <a:lnTo>
                    <a:pt x="1072" y="602"/>
                  </a:lnTo>
                  <a:lnTo>
                    <a:pt x="1070" y="603"/>
                  </a:lnTo>
                  <a:lnTo>
                    <a:pt x="1069" y="603"/>
                  </a:lnTo>
                  <a:lnTo>
                    <a:pt x="1068" y="605"/>
                  </a:lnTo>
                  <a:lnTo>
                    <a:pt x="1068" y="606"/>
                  </a:lnTo>
                  <a:lnTo>
                    <a:pt x="1067" y="607"/>
                  </a:lnTo>
                  <a:lnTo>
                    <a:pt x="1067" y="606"/>
                  </a:lnTo>
                  <a:lnTo>
                    <a:pt x="1065" y="606"/>
                  </a:lnTo>
                  <a:lnTo>
                    <a:pt x="1064" y="605"/>
                  </a:lnTo>
                  <a:lnTo>
                    <a:pt x="1063" y="605"/>
                  </a:lnTo>
                  <a:lnTo>
                    <a:pt x="1062" y="605"/>
                  </a:lnTo>
                  <a:lnTo>
                    <a:pt x="1060" y="605"/>
                  </a:lnTo>
                  <a:lnTo>
                    <a:pt x="1059" y="605"/>
                  </a:lnTo>
                  <a:lnTo>
                    <a:pt x="1059" y="606"/>
                  </a:lnTo>
                  <a:lnTo>
                    <a:pt x="1058" y="606"/>
                  </a:lnTo>
                  <a:lnTo>
                    <a:pt x="1058" y="607"/>
                  </a:lnTo>
                  <a:lnTo>
                    <a:pt x="1057" y="607"/>
                  </a:lnTo>
                  <a:lnTo>
                    <a:pt x="1055" y="608"/>
                  </a:lnTo>
                  <a:lnTo>
                    <a:pt x="1055" y="610"/>
                  </a:lnTo>
                  <a:lnTo>
                    <a:pt x="1055" y="611"/>
                  </a:lnTo>
                  <a:lnTo>
                    <a:pt x="1055" y="612"/>
                  </a:lnTo>
                  <a:lnTo>
                    <a:pt x="1054" y="613"/>
                  </a:lnTo>
                  <a:lnTo>
                    <a:pt x="1054" y="615"/>
                  </a:lnTo>
                  <a:lnTo>
                    <a:pt x="1054" y="616"/>
                  </a:lnTo>
                  <a:lnTo>
                    <a:pt x="1055" y="617"/>
                  </a:lnTo>
                  <a:lnTo>
                    <a:pt x="1055" y="618"/>
                  </a:lnTo>
                  <a:lnTo>
                    <a:pt x="1054" y="618"/>
                  </a:lnTo>
                  <a:lnTo>
                    <a:pt x="1054" y="620"/>
                  </a:lnTo>
                  <a:lnTo>
                    <a:pt x="1053" y="620"/>
                  </a:lnTo>
                  <a:lnTo>
                    <a:pt x="1052" y="621"/>
                  </a:lnTo>
                  <a:lnTo>
                    <a:pt x="1052" y="622"/>
                  </a:lnTo>
                  <a:lnTo>
                    <a:pt x="1052" y="623"/>
                  </a:lnTo>
                  <a:lnTo>
                    <a:pt x="1052" y="625"/>
                  </a:lnTo>
                  <a:lnTo>
                    <a:pt x="1052" y="626"/>
                  </a:lnTo>
                  <a:lnTo>
                    <a:pt x="1052" y="627"/>
                  </a:lnTo>
                  <a:lnTo>
                    <a:pt x="1052" y="628"/>
                  </a:lnTo>
                  <a:lnTo>
                    <a:pt x="1052" y="630"/>
                  </a:lnTo>
                  <a:lnTo>
                    <a:pt x="1052" y="631"/>
                  </a:lnTo>
                  <a:lnTo>
                    <a:pt x="1053" y="632"/>
                  </a:lnTo>
                  <a:lnTo>
                    <a:pt x="1053" y="633"/>
                  </a:lnTo>
                  <a:lnTo>
                    <a:pt x="1053" y="635"/>
                  </a:lnTo>
                  <a:lnTo>
                    <a:pt x="1052" y="635"/>
                  </a:lnTo>
                  <a:lnTo>
                    <a:pt x="1053" y="636"/>
                  </a:lnTo>
                  <a:lnTo>
                    <a:pt x="1053" y="637"/>
                  </a:lnTo>
                  <a:lnTo>
                    <a:pt x="1052" y="637"/>
                  </a:lnTo>
                  <a:lnTo>
                    <a:pt x="1052" y="638"/>
                  </a:lnTo>
                  <a:lnTo>
                    <a:pt x="1050" y="640"/>
                  </a:lnTo>
                  <a:lnTo>
                    <a:pt x="1052" y="640"/>
                  </a:lnTo>
                  <a:lnTo>
                    <a:pt x="1050" y="641"/>
                  </a:lnTo>
                  <a:lnTo>
                    <a:pt x="1050" y="642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5"/>
                  </a:lnTo>
                  <a:lnTo>
                    <a:pt x="1050" y="646"/>
                  </a:lnTo>
                  <a:lnTo>
                    <a:pt x="1050" y="647"/>
                  </a:lnTo>
                  <a:lnTo>
                    <a:pt x="1052" y="648"/>
                  </a:lnTo>
                  <a:lnTo>
                    <a:pt x="1052" y="650"/>
                  </a:lnTo>
                  <a:lnTo>
                    <a:pt x="1052" y="651"/>
                  </a:lnTo>
                  <a:lnTo>
                    <a:pt x="1050" y="652"/>
                  </a:lnTo>
                  <a:lnTo>
                    <a:pt x="1050" y="653"/>
                  </a:lnTo>
                  <a:lnTo>
                    <a:pt x="1052" y="655"/>
                  </a:lnTo>
                  <a:lnTo>
                    <a:pt x="1052" y="656"/>
                  </a:lnTo>
                  <a:lnTo>
                    <a:pt x="1052" y="657"/>
                  </a:lnTo>
                  <a:lnTo>
                    <a:pt x="1053" y="658"/>
                  </a:lnTo>
                  <a:lnTo>
                    <a:pt x="1053" y="660"/>
                  </a:lnTo>
                  <a:lnTo>
                    <a:pt x="1054" y="660"/>
                  </a:lnTo>
                  <a:lnTo>
                    <a:pt x="1054" y="661"/>
                  </a:lnTo>
                  <a:lnTo>
                    <a:pt x="1054" y="662"/>
                  </a:lnTo>
                  <a:lnTo>
                    <a:pt x="1054" y="663"/>
                  </a:lnTo>
                  <a:lnTo>
                    <a:pt x="1055" y="665"/>
                  </a:lnTo>
                  <a:lnTo>
                    <a:pt x="1055" y="666"/>
                  </a:lnTo>
                  <a:lnTo>
                    <a:pt x="1054" y="666"/>
                  </a:lnTo>
                  <a:lnTo>
                    <a:pt x="1054" y="667"/>
                  </a:lnTo>
                  <a:lnTo>
                    <a:pt x="1054" y="668"/>
                  </a:lnTo>
                  <a:lnTo>
                    <a:pt x="1055" y="670"/>
                  </a:lnTo>
                  <a:lnTo>
                    <a:pt x="1055" y="671"/>
                  </a:lnTo>
                  <a:lnTo>
                    <a:pt x="1055" y="672"/>
                  </a:lnTo>
                  <a:lnTo>
                    <a:pt x="1055" y="673"/>
                  </a:lnTo>
                  <a:lnTo>
                    <a:pt x="1054" y="675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4" y="678"/>
                  </a:lnTo>
                  <a:lnTo>
                    <a:pt x="1054" y="680"/>
                  </a:lnTo>
                  <a:lnTo>
                    <a:pt x="1055" y="680"/>
                  </a:lnTo>
                  <a:lnTo>
                    <a:pt x="1055" y="681"/>
                  </a:lnTo>
                  <a:lnTo>
                    <a:pt x="1054" y="681"/>
                  </a:lnTo>
                  <a:lnTo>
                    <a:pt x="1053" y="682"/>
                  </a:lnTo>
                  <a:lnTo>
                    <a:pt x="1053" y="683"/>
                  </a:lnTo>
                  <a:lnTo>
                    <a:pt x="1054" y="685"/>
                  </a:lnTo>
                  <a:lnTo>
                    <a:pt x="1054" y="686"/>
                  </a:lnTo>
                  <a:lnTo>
                    <a:pt x="1054" y="687"/>
                  </a:lnTo>
                  <a:lnTo>
                    <a:pt x="1055" y="687"/>
                  </a:lnTo>
                  <a:lnTo>
                    <a:pt x="1057" y="687"/>
                  </a:lnTo>
                  <a:lnTo>
                    <a:pt x="1058" y="688"/>
                  </a:lnTo>
                  <a:lnTo>
                    <a:pt x="1059" y="688"/>
                  </a:lnTo>
                  <a:lnTo>
                    <a:pt x="1059" y="690"/>
                  </a:lnTo>
                  <a:lnTo>
                    <a:pt x="1059" y="691"/>
                  </a:lnTo>
                  <a:lnTo>
                    <a:pt x="1059" y="692"/>
                  </a:lnTo>
                  <a:lnTo>
                    <a:pt x="1059" y="693"/>
                  </a:lnTo>
                  <a:lnTo>
                    <a:pt x="1059" y="695"/>
                  </a:lnTo>
                  <a:lnTo>
                    <a:pt x="1059" y="696"/>
                  </a:lnTo>
                  <a:lnTo>
                    <a:pt x="1059" y="697"/>
                  </a:lnTo>
                  <a:lnTo>
                    <a:pt x="1059" y="698"/>
                  </a:lnTo>
                  <a:lnTo>
                    <a:pt x="1059" y="700"/>
                  </a:lnTo>
                  <a:lnTo>
                    <a:pt x="1060" y="700"/>
                  </a:lnTo>
                  <a:lnTo>
                    <a:pt x="1060" y="701"/>
                  </a:lnTo>
                  <a:lnTo>
                    <a:pt x="1062" y="701"/>
                  </a:lnTo>
                  <a:lnTo>
                    <a:pt x="1062" y="702"/>
                  </a:lnTo>
                  <a:lnTo>
                    <a:pt x="1062" y="703"/>
                  </a:lnTo>
                  <a:lnTo>
                    <a:pt x="1062" y="705"/>
                  </a:lnTo>
                  <a:lnTo>
                    <a:pt x="1062" y="706"/>
                  </a:lnTo>
                  <a:lnTo>
                    <a:pt x="1062" y="707"/>
                  </a:lnTo>
                  <a:lnTo>
                    <a:pt x="1063" y="708"/>
                  </a:lnTo>
                  <a:lnTo>
                    <a:pt x="1062" y="710"/>
                  </a:lnTo>
                  <a:lnTo>
                    <a:pt x="1062" y="712"/>
                  </a:lnTo>
                  <a:lnTo>
                    <a:pt x="1062" y="713"/>
                  </a:lnTo>
                  <a:lnTo>
                    <a:pt x="1062" y="715"/>
                  </a:lnTo>
                  <a:lnTo>
                    <a:pt x="1062" y="716"/>
                  </a:lnTo>
                  <a:lnTo>
                    <a:pt x="1062" y="717"/>
                  </a:lnTo>
                  <a:lnTo>
                    <a:pt x="1060" y="718"/>
                  </a:lnTo>
                  <a:lnTo>
                    <a:pt x="1059" y="718"/>
                  </a:lnTo>
                  <a:lnTo>
                    <a:pt x="1058" y="720"/>
                  </a:lnTo>
                  <a:lnTo>
                    <a:pt x="1058" y="721"/>
                  </a:lnTo>
                  <a:lnTo>
                    <a:pt x="1058" y="722"/>
                  </a:lnTo>
                  <a:lnTo>
                    <a:pt x="1057" y="725"/>
                  </a:lnTo>
                  <a:lnTo>
                    <a:pt x="1057" y="726"/>
                  </a:lnTo>
                  <a:lnTo>
                    <a:pt x="1057" y="727"/>
                  </a:lnTo>
                  <a:lnTo>
                    <a:pt x="1055" y="727"/>
                  </a:lnTo>
                  <a:lnTo>
                    <a:pt x="1055" y="728"/>
                  </a:lnTo>
                  <a:lnTo>
                    <a:pt x="1053" y="728"/>
                  </a:lnTo>
                  <a:lnTo>
                    <a:pt x="1053" y="730"/>
                  </a:lnTo>
                  <a:lnTo>
                    <a:pt x="1052" y="731"/>
                  </a:lnTo>
                  <a:lnTo>
                    <a:pt x="1053" y="732"/>
                  </a:lnTo>
                  <a:lnTo>
                    <a:pt x="1053" y="733"/>
                  </a:lnTo>
                  <a:lnTo>
                    <a:pt x="1052" y="733"/>
                  </a:lnTo>
                  <a:lnTo>
                    <a:pt x="1052" y="735"/>
                  </a:lnTo>
                  <a:lnTo>
                    <a:pt x="1053" y="736"/>
                  </a:lnTo>
                  <a:lnTo>
                    <a:pt x="1053" y="737"/>
                  </a:lnTo>
                  <a:lnTo>
                    <a:pt x="1054" y="737"/>
                  </a:lnTo>
                  <a:lnTo>
                    <a:pt x="1054" y="738"/>
                  </a:lnTo>
                  <a:lnTo>
                    <a:pt x="1054" y="740"/>
                  </a:lnTo>
                  <a:lnTo>
                    <a:pt x="1054" y="741"/>
                  </a:lnTo>
                  <a:lnTo>
                    <a:pt x="1053" y="742"/>
                  </a:lnTo>
                  <a:lnTo>
                    <a:pt x="1053" y="743"/>
                  </a:lnTo>
                  <a:lnTo>
                    <a:pt x="1053" y="745"/>
                  </a:lnTo>
                  <a:lnTo>
                    <a:pt x="1053" y="746"/>
                  </a:lnTo>
                  <a:lnTo>
                    <a:pt x="1053" y="747"/>
                  </a:lnTo>
                  <a:lnTo>
                    <a:pt x="1054" y="749"/>
                  </a:lnTo>
                  <a:lnTo>
                    <a:pt x="1054" y="750"/>
                  </a:lnTo>
                  <a:lnTo>
                    <a:pt x="1053" y="750"/>
                  </a:lnTo>
                  <a:lnTo>
                    <a:pt x="1052" y="751"/>
                  </a:lnTo>
                  <a:lnTo>
                    <a:pt x="1050" y="751"/>
                  </a:lnTo>
                  <a:lnTo>
                    <a:pt x="1049" y="752"/>
                  </a:lnTo>
                  <a:lnTo>
                    <a:pt x="1049" y="754"/>
                  </a:lnTo>
                  <a:lnTo>
                    <a:pt x="1049" y="755"/>
                  </a:lnTo>
                  <a:lnTo>
                    <a:pt x="1048" y="755"/>
                  </a:lnTo>
                  <a:lnTo>
                    <a:pt x="1047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4" y="760"/>
                  </a:lnTo>
                  <a:lnTo>
                    <a:pt x="1044" y="761"/>
                  </a:lnTo>
                  <a:lnTo>
                    <a:pt x="1044" y="762"/>
                  </a:lnTo>
                  <a:lnTo>
                    <a:pt x="1044" y="764"/>
                  </a:lnTo>
                  <a:lnTo>
                    <a:pt x="1044" y="765"/>
                  </a:lnTo>
                  <a:lnTo>
                    <a:pt x="1045" y="765"/>
                  </a:lnTo>
                  <a:lnTo>
                    <a:pt x="1045" y="766"/>
                  </a:lnTo>
                  <a:lnTo>
                    <a:pt x="1045" y="767"/>
                  </a:lnTo>
                  <a:lnTo>
                    <a:pt x="1045" y="769"/>
                  </a:lnTo>
                  <a:lnTo>
                    <a:pt x="1044" y="769"/>
                  </a:lnTo>
                  <a:lnTo>
                    <a:pt x="1044" y="770"/>
                  </a:lnTo>
                  <a:lnTo>
                    <a:pt x="1042" y="770"/>
                  </a:lnTo>
                  <a:lnTo>
                    <a:pt x="1042" y="772"/>
                  </a:lnTo>
                  <a:lnTo>
                    <a:pt x="1040" y="774"/>
                  </a:lnTo>
                  <a:lnTo>
                    <a:pt x="1040" y="775"/>
                  </a:lnTo>
                  <a:lnTo>
                    <a:pt x="1039" y="776"/>
                  </a:lnTo>
                  <a:lnTo>
                    <a:pt x="1039" y="777"/>
                  </a:lnTo>
                  <a:lnTo>
                    <a:pt x="1038" y="779"/>
                  </a:lnTo>
                  <a:lnTo>
                    <a:pt x="1038" y="780"/>
                  </a:lnTo>
                  <a:lnTo>
                    <a:pt x="1038" y="781"/>
                  </a:lnTo>
                  <a:lnTo>
                    <a:pt x="1038" y="782"/>
                  </a:lnTo>
                  <a:lnTo>
                    <a:pt x="1038" y="784"/>
                  </a:lnTo>
                  <a:lnTo>
                    <a:pt x="1038" y="785"/>
                  </a:lnTo>
                  <a:lnTo>
                    <a:pt x="1038" y="786"/>
                  </a:lnTo>
                  <a:lnTo>
                    <a:pt x="1039" y="787"/>
                  </a:lnTo>
                  <a:lnTo>
                    <a:pt x="1039" y="789"/>
                  </a:lnTo>
                  <a:lnTo>
                    <a:pt x="1038" y="790"/>
                  </a:lnTo>
                  <a:lnTo>
                    <a:pt x="1038" y="791"/>
                  </a:lnTo>
                  <a:lnTo>
                    <a:pt x="1038" y="792"/>
                  </a:lnTo>
                  <a:lnTo>
                    <a:pt x="1037" y="794"/>
                  </a:lnTo>
                  <a:lnTo>
                    <a:pt x="1038" y="795"/>
                  </a:lnTo>
                  <a:lnTo>
                    <a:pt x="1037" y="796"/>
                  </a:lnTo>
                  <a:lnTo>
                    <a:pt x="1035" y="797"/>
                  </a:lnTo>
                  <a:lnTo>
                    <a:pt x="1034" y="797"/>
                  </a:lnTo>
                  <a:lnTo>
                    <a:pt x="1034" y="799"/>
                  </a:lnTo>
                  <a:lnTo>
                    <a:pt x="1034" y="800"/>
                  </a:lnTo>
                  <a:lnTo>
                    <a:pt x="1034" y="801"/>
                  </a:lnTo>
                  <a:lnTo>
                    <a:pt x="1033" y="802"/>
                  </a:lnTo>
                  <a:lnTo>
                    <a:pt x="1033" y="804"/>
                  </a:lnTo>
                  <a:lnTo>
                    <a:pt x="1033" y="805"/>
                  </a:lnTo>
                  <a:lnTo>
                    <a:pt x="1032" y="805"/>
                  </a:lnTo>
                  <a:lnTo>
                    <a:pt x="1032" y="806"/>
                  </a:lnTo>
                  <a:lnTo>
                    <a:pt x="1030" y="807"/>
                  </a:lnTo>
                  <a:lnTo>
                    <a:pt x="1030" y="809"/>
                  </a:lnTo>
                  <a:lnTo>
                    <a:pt x="1029" y="810"/>
                  </a:lnTo>
                  <a:lnTo>
                    <a:pt x="1028" y="811"/>
                  </a:lnTo>
                  <a:lnTo>
                    <a:pt x="1028" y="812"/>
                  </a:lnTo>
                  <a:lnTo>
                    <a:pt x="1029" y="814"/>
                  </a:lnTo>
                  <a:lnTo>
                    <a:pt x="1028" y="814"/>
                  </a:lnTo>
                  <a:lnTo>
                    <a:pt x="1027" y="814"/>
                  </a:lnTo>
                  <a:lnTo>
                    <a:pt x="1025" y="815"/>
                  </a:lnTo>
                  <a:lnTo>
                    <a:pt x="1024" y="815"/>
                  </a:lnTo>
                  <a:lnTo>
                    <a:pt x="1024" y="816"/>
                  </a:lnTo>
                  <a:lnTo>
                    <a:pt x="1023" y="816"/>
                  </a:lnTo>
                  <a:lnTo>
                    <a:pt x="1021" y="815"/>
                  </a:lnTo>
                  <a:lnTo>
                    <a:pt x="1021" y="816"/>
                  </a:lnTo>
                  <a:lnTo>
                    <a:pt x="1020" y="816"/>
                  </a:lnTo>
                  <a:lnTo>
                    <a:pt x="1020" y="817"/>
                  </a:lnTo>
                  <a:lnTo>
                    <a:pt x="1020" y="819"/>
                  </a:lnTo>
                  <a:lnTo>
                    <a:pt x="1020" y="820"/>
                  </a:lnTo>
                  <a:lnTo>
                    <a:pt x="1020" y="821"/>
                  </a:lnTo>
                  <a:lnTo>
                    <a:pt x="1019" y="822"/>
                  </a:lnTo>
                  <a:lnTo>
                    <a:pt x="1020" y="824"/>
                  </a:lnTo>
                  <a:lnTo>
                    <a:pt x="1020" y="825"/>
                  </a:lnTo>
                  <a:lnTo>
                    <a:pt x="1020" y="826"/>
                  </a:lnTo>
                  <a:lnTo>
                    <a:pt x="1019" y="826"/>
                  </a:lnTo>
                  <a:lnTo>
                    <a:pt x="1019" y="827"/>
                  </a:lnTo>
                  <a:lnTo>
                    <a:pt x="1019" y="829"/>
                  </a:lnTo>
                  <a:lnTo>
                    <a:pt x="1019" y="830"/>
                  </a:lnTo>
                  <a:lnTo>
                    <a:pt x="1019" y="831"/>
                  </a:lnTo>
                  <a:lnTo>
                    <a:pt x="1019" y="832"/>
                  </a:lnTo>
                  <a:lnTo>
                    <a:pt x="1019" y="834"/>
                  </a:lnTo>
                  <a:lnTo>
                    <a:pt x="1020" y="835"/>
                  </a:lnTo>
                  <a:lnTo>
                    <a:pt x="1020" y="836"/>
                  </a:lnTo>
                  <a:lnTo>
                    <a:pt x="1020" y="837"/>
                  </a:lnTo>
                  <a:lnTo>
                    <a:pt x="1020" y="839"/>
                  </a:lnTo>
                  <a:lnTo>
                    <a:pt x="1021" y="840"/>
                  </a:lnTo>
                  <a:lnTo>
                    <a:pt x="1032" y="875"/>
                  </a:lnTo>
                  <a:lnTo>
                    <a:pt x="1021" y="870"/>
                  </a:lnTo>
                  <a:lnTo>
                    <a:pt x="1014" y="876"/>
                  </a:lnTo>
                  <a:lnTo>
                    <a:pt x="1013" y="894"/>
                  </a:lnTo>
                  <a:lnTo>
                    <a:pt x="1013" y="904"/>
                  </a:lnTo>
                  <a:lnTo>
                    <a:pt x="998" y="927"/>
                  </a:lnTo>
                  <a:lnTo>
                    <a:pt x="1000" y="940"/>
                  </a:lnTo>
                  <a:lnTo>
                    <a:pt x="1010" y="958"/>
                  </a:lnTo>
                  <a:lnTo>
                    <a:pt x="1011" y="973"/>
                  </a:lnTo>
                  <a:lnTo>
                    <a:pt x="1018" y="989"/>
                  </a:lnTo>
                  <a:lnTo>
                    <a:pt x="1019" y="1013"/>
                  </a:lnTo>
                  <a:lnTo>
                    <a:pt x="1024" y="1044"/>
                  </a:lnTo>
                  <a:lnTo>
                    <a:pt x="1030" y="1070"/>
                  </a:lnTo>
                  <a:lnTo>
                    <a:pt x="1029" y="1083"/>
                  </a:lnTo>
                  <a:lnTo>
                    <a:pt x="1029" y="1095"/>
                  </a:lnTo>
                  <a:lnTo>
                    <a:pt x="1029" y="1105"/>
                  </a:lnTo>
                  <a:lnTo>
                    <a:pt x="1024" y="1109"/>
                  </a:lnTo>
                  <a:lnTo>
                    <a:pt x="1014" y="1111"/>
                  </a:lnTo>
                  <a:lnTo>
                    <a:pt x="1009" y="1118"/>
                  </a:lnTo>
                  <a:lnTo>
                    <a:pt x="1006" y="1121"/>
                  </a:lnTo>
                  <a:lnTo>
                    <a:pt x="993" y="1126"/>
                  </a:lnTo>
                  <a:lnTo>
                    <a:pt x="978" y="1155"/>
                  </a:lnTo>
                  <a:lnTo>
                    <a:pt x="978" y="1164"/>
                  </a:lnTo>
                  <a:lnTo>
                    <a:pt x="978" y="1175"/>
                  </a:lnTo>
                  <a:lnTo>
                    <a:pt x="970" y="1190"/>
                  </a:lnTo>
                  <a:lnTo>
                    <a:pt x="961" y="1213"/>
                  </a:lnTo>
                  <a:lnTo>
                    <a:pt x="963" y="1219"/>
                  </a:lnTo>
                  <a:lnTo>
                    <a:pt x="965" y="1227"/>
                  </a:lnTo>
                  <a:lnTo>
                    <a:pt x="974" y="1247"/>
                  </a:lnTo>
                  <a:lnTo>
                    <a:pt x="976" y="1255"/>
                  </a:lnTo>
                  <a:lnTo>
                    <a:pt x="976" y="1269"/>
                  </a:lnTo>
                  <a:lnTo>
                    <a:pt x="975" y="1294"/>
                  </a:lnTo>
                  <a:lnTo>
                    <a:pt x="976" y="1302"/>
                  </a:lnTo>
                  <a:lnTo>
                    <a:pt x="974" y="1314"/>
                  </a:lnTo>
                  <a:lnTo>
                    <a:pt x="974" y="1323"/>
                  </a:lnTo>
                  <a:lnTo>
                    <a:pt x="979" y="1330"/>
                  </a:lnTo>
                  <a:lnTo>
                    <a:pt x="980" y="1339"/>
                  </a:lnTo>
                  <a:lnTo>
                    <a:pt x="973" y="1354"/>
                  </a:lnTo>
                  <a:lnTo>
                    <a:pt x="971" y="1360"/>
                  </a:lnTo>
                  <a:lnTo>
                    <a:pt x="973" y="1364"/>
                  </a:lnTo>
                  <a:lnTo>
                    <a:pt x="971" y="1379"/>
                  </a:lnTo>
                  <a:lnTo>
                    <a:pt x="969" y="1386"/>
                  </a:lnTo>
                  <a:lnTo>
                    <a:pt x="966" y="1397"/>
                  </a:lnTo>
                  <a:lnTo>
                    <a:pt x="958" y="1407"/>
                  </a:lnTo>
                  <a:lnTo>
                    <a:pt x="950" y="1428"/>
                  </a:lnTo>
                  <a:lnTo>
                    <a:pt x="944" y="1442"/>
                  </a:lnTo>
                  <a:lnTo>
                    <a:pt x="931" y="1452"/>
                  </a:lnTo>
                  <a:lnTo>
                    <a:pt x="924" y="1462"/>
                  </a:lnTo>
                  <a:lnTo>
                    <a:pt x="920" y="1469"/>
                  </a:lnTo>
                  <a:lnTo>
                    <a:pt x="918" y="1479"/>
                  </a:lnTo>
                  <a:lnTo>
                    <a:pt x="914" y="1486"/>
                  </a:lnTo>
                  <a:lnTo>
                    <a:pt x="890" y="1494"/>
                  </a:lnTo>
                  <a:lnTo>
                    <a:pt x="868" y="1502"/>
                  </a:lnTo>
                  <a:lnTo>
                    <a:pt x="845" y="1517"/>
                  </a:lnTo>
                  <a:lnTo>
                    <a:pt x="841" y="1523"/>
                  </a:lnTo>
                  <a:lnTo>
                    <a:pt x="821" y="1528"/>
                  </a:lnTo>
                  <a:lnTo>
                    <a:pt x="810" y="1524"/>
                  </a:lnTo>
                  <a:lnTo>
                    <a:pt x="799" y="1519"/>
                  </a:lnTo>
                  <a:lnTo>
                    <a:pt x="797" y="1506"/>
                  </a:lnTo>
                  <a:lnTo>
                    <a:pt x="787" y="1501"/>
                  </a:lnTo>
                  <a:lnTo>
                    <a:pt x="777" y="1501"/>
                  </a:lnTo>
                  <a:lnTo>
                    <a:pt x="771" y="1504"/>
                  </a:lnTo>
                  <a:lnTo>
                    <a:pt x="770" y="1506"/>
                  </a:lnTo>
                  <a:lnTo>
                    <a:pt x="766" y="1512"/>
                  </a:lnTo>
                  <a:lnTo>
                    <a:pt x="765" y="1512"/>
                  </a:lnTo>
                  <a:lnTo>
                    <a:pt x="752" y="1513"/>
                  </a:lnTo>
                  <a:lnTo>
                    <a:pt x="746" y="1511"/>
                  </a:lnTo>
                  <a:lnTo>
                    <a:pt x="740" y="1512"/>
                  </a:lnTo>
                  <a:lnTo>
                    <a:pt x="736" y="1524"/>
                  </a:lnTo>
                  <a:lnTo>
                    <a:pt x="736" y="1532"/>
                  </a:lnTo>
                  <a:lnTo>
                    <a:pt x="734" y="1532"/>
                  </a:lnTo>
                  <a:lnTo>
                    <a:pt x="731" y="1541"/>
                  </a:lnTo>
                  <a:lnTo>
                    <a:pt x="729" y="1553"/>
                  </a:lnTo>
                  <a:lnTo>
                    <a:pt x="725" y="1559"/>
                  </a:lnTo>
                  <a:lnTo>
                    <a:pt x="725" y="1567"/>
                  </a:lnTo>
                  <a:lnTo>
                    <a:pt x="721" y="1569"/>
                  </a:lnTo>
                  <a:lnTo>
                    <a:pt x="716" y="1578"/>
                  </a:lnTo>
                  <a:lnTo>
                    <a:pt x="711" y="1580"/>
                  </a:lnTo>
                  <a:lnTo>
                    <a:pt x="704" y="1574"/>
                  </a:lnTo>
                  <a:lnTo>
                    <a:pt x="695" y="1580"/>
                  </a:lnTo>
                  <a:lnTo>
                    <a:pt x="684" y="1580"/>
                  </a:lnTo>
                  <a:lnTo>
                    <a:pt x="672" y="1587"/>
                  </a:lnTo>
                  <a:lnTo>
                    <a:pt x="670" y="1586"/>
                  </a:lnTo>
                  <a:lnTo>
                    <a:pt x="652" y="1587"/>
                  </a:lnTo>
                  <a:lnTo>
                    <a:pt x="642" y="1585"/>
                  </a:lnTo>
                  <a:lnTo>
                    <a:pt x="626" y="1573"/>
                  </a:lnTo>
                  <a:lnTo>
                    <a:pt x="625" y="1573"/>
                  </a:lnTo>
                  <a:lnTo>
                    <a:pt x="617" y="1571"/>
                  </a:lnTo>
                  <a:lnTo>
                    <a:pt x="609" y="1569"/>
                  </a:lnTo>
                  <a:lnTo>
                    <a:pt x="602" y="1566"/>
                  </a:lnTo>
                  <a:lnTo>
                    <a:pt x="596" y="1562"/>
                  </a:lnTo>
                  <a:lnTo>
                    <a:pt x="590" y="1558"/>
                  </a:lnTo>
                  <a:lnTo>
                    <a:pt x="590" y="1557"/>
                  </a:lnTo>
                  <a:lnTo>
                    <a:pt x="585" y="1553"/>
                  </a:lnTo>
                  <a:lnTo>
                    <a:pt x="580" y="1548"/>
                  </a:lnTo>
                  <a:lnTo>
                    <a:pt x="573" y="1544"/>
                  </a:lnTo>
                  <a:lnTo>
                    <a:pt x="568" y="1539"/>
                  </a:lnTo>
                  <a:lnTo>
                    <a:pt x="562" y="1536"/>
                  </a:lnTo>
                  <a:lnTo>
                    <a:pt x="553" y="1533"/>
                  </a:lnTo>
                  <a:lnTo>
                    <a:pt x="545" y="1533"/>
                  </a:lnTo>
                  <a:lnTo>
                    <a:pt x="536" y="1536"/>
                  </a:lnTo>
                  <a:lnTo>
                    <a:pt x="530" y="1539"/>
                  </a:lnTo>
                  <a:lnTo>
                    <a:pt x="523" y="1544"/>
                  </a:lnTo>
                  <a:lnTo>
                    <a:pt x="520" y="1549"/>
                  </a:lnTo>
                  <a:lnTo>
                    <a:pt x="517" y="1552"/>
                  </a:lnTo>
                  <a:lnTo>
                    <a:pt x="515" y="1554"/>
                  </a:lnTo>
                  <a:lnTo>
                    <a:pt x="508" y="1558"/>
                  </a:lnTo>
                  <a:lnTo>
                    <a:pt x="502" y="1563"/>
                  </a:lnTo>
                  <a:lnTo>
                    <a:pt x="495" y="1566"/>
                  </a:lnTo>
                  <a:lnTo>
                    <a:pt x="487" y="1568"/>
                  </a:lnTo>
                  <a:lnTo>
                    <a:pt x="480" y="1569"/>
                  </a:lnTo>
                  <a:lnTo>
                    <a:pt x="470" y="1569"/>
                  </a:lnTo>
                  <a:lnTo>
                    <a:pt x="462" y="1567"/>
                  </a:lnTo>
                  <a:lnTo>
                    <a:pt x="455" y="1566"/>
                  </a:lnTo>
                  <a:lnTo>
                    <a:pt x="448" y="1563"/>
                  </a:lnTo>
                  <a:lnTo>
                    <a:pt x="446" y="1562"/>
                  </a:lnTo>
                  <a:lnTo>
                    <a:pt x="441" y="1567"/>
                  </a:lnTo>
                  <a:lnTo>
                    <a:pt x="435" y="1572"/>
                  </a:lnTo>
                  <a:lnTo>
                    <a:pt x="430" y="1576"/>
                  </a:lnTo>
                  <a:lnTo>
                    <a:pt x="423" y="1580"/>
                  </a:lnTo>
                  <a:lnTo>
                    <a:pt x="417" y="1585"/>
                  </a:lnTo>
                  <a:lnTo>
                    <a:pt x="412" y="1590"/>
                  </a:lnTo>
                  <a:lnTo>
                    <a:pt x="407" y="1595"/>
                  </a:lnTo>
                  <a:lnTo>
                    <a:pt x="401" y="1598"/>
                  </a:lnTo>
                  <a:lnTo>
                    <a:pt x="395" y="1602"/>
                  </a:lnTo>
                  <a:lnTo>
                    <a:pt x="385" y="1602"/>
                  </a:lnTo>
                  <a:lnTo>
                    <a:pt x="378" y="1600"/>
                  </a:lnTo>
                  <a:lnTo>
                    <a:pt x="371" y="1597"/>
                  </a:lnTo>
                  <a:lnTo>
                    <a:pt x="365" y="1593"/>
                  </a:lnTo>
                  <a:lnTo>
                    <a:pt x="358" y="1590"/>
                  </a:lnTo>
                  <a:lnTo>
                    <a:pt x="352" y="1586"/>
                  </a:lnTo>
                  <a:lnTo>
                    <a:pt x="347" y="1581"/>
                  </a:lnTo>
                  <a:lnTo>
                    <a:pt x="344" y="1580"/>
                  </a:lnTo>
                  <a:lnTo>
                    <a:pt x="341" y="1577"/>
                  </a:lnTo>
                  <a:lnTo>
                    <a:pt x="332" y="1576"/>
                  </a:lnTo>
                  <a:lnTo>
                    <a:pt x="324" y="1576"/>
                  </a:lnTo>
                  <a:lnTo>
                    <a:pt x="314" y="1576"/>
                  </a:lnTo>
                  <a:lnTo>
                    <a:pt x="304" y="1576"/>
                  </a:lnTo>
                  <a:lnTo>
                    <a:pt x="296" y="1573"/>
                  </a:lnTo>
                  <a:lnTo>
                    <a:pt x="289" y="1571"/>
                  </a:lnTo>
                  <a:lnTo>
                    <a:pt x="283" y="1567"/>
                  </a:lnTo>
                  <a:lnTo>
                    <a:pt x="277" y="1563"/>
                  </a:lnTo>
                  <a:lnTo>
                    <a:pt x="269" y="1561"/>
                  </a:lnTo>
                  <a:lnTo>
                    <a:pt x="263" y="1557"/>
                  </a:lnTo>
                  <a:lnTo>
                    <a:pt x="253" y="1558"/>
                  </a:lnTo>
                  <a:lnTo>
                    <a:pt x="248" y="1562"/>
                  </a:lnTo>
                  <a:lnTo>
                    <a:pt x="242" y="1567"/>
                  </a:lnTo>
                  <a:lnTo>
                    <a:pt x="233" y="1568"/>
                  </a:lnTo>
                  <a:lnTo>
                    <a:pt x="224" y="1568"/>
                  </a:lnTo>
                  <a:lnTo>
                    <a:pt x="217" y="1568"/>
                  </a:lnTo>
                  <a:lnTo>
                    <a:pt x="209" y="1571"/>
                  </a:lnTo>
                  <a:lnTo>
                    <a:pt x="203" y="1576"/>
                  </a:lnTo>
                  <a:lnTo>
                    <a:pt x="199" y="1581"/>
                  </a:lnTo>
                  <a:lnTo>
                    <a:pt x="196" y="1587"/>
                  </a:lnTo>
                  <a:lnTo>
                    <a:pt x="191" y="1592"/>
                  </a:lnTo>
                  <a:lnTo>
                    <a:pt x="183" y="1597"/>
                  </a:lnTo>
                  <a:lnTo>
                    <a:pt x="177" y="1600"/>
                  </a:lnTo>
                  <a:lnTo>
                    <a:pt x="168" y="1602"/>
                  </a:lnTo>
                  <a:lnTo>
                    <a:pt x="158" y="1602"/>
                  </a:lnTo>
                  <a:lnTo>
                    <a:pt x="151" y="1600"/>
                  </a:lnTo>
                  <a:lnTo>
                    <a:pt x="144" y="1596"/>
                  </a:lnTo>
                  <a:lnTo>
                    <a:pt x="139" y="1591"/>
                  </a:lnTo>
                  <a:lnTo>
                    <a:pt x="134" y="1586"/>
                  </a:lnTo>
                  <a:lnTo>
                    <a:pt x="129" y="1581"/>
                  </a:lnTo>
                  <a:lnTo>
                    <a:pt x="125" y="1576"/>
                  </a:lnTo>
                  <a:lnTo>
                    <a:pt x="125" y="1566"/>
                  </a:lnTo>
                  <a:lnTo>
                    <a:pt x="128" y="1558"/>
                  </a:lnTo>
                  <a:lnTo>
                    <a:pt x="128" y="1549"/>
                  </a:lnTo>
                  <a:lnTo>
                    <a:pt x="125" y="1542"/>
                  </a:lnTo>
                  <a:lnTo>
                    <a:pt x="122" y="1536"/>
                  </a:lnTo>
                  <a:lnTo>
                    <a:pt x="118" y="1531"/>
                  </a:lnTo>
                  <a:lnTo>
                    <a:pt x="113" y="1524"/>
                  </a:lnTo>
                  <a:lnTo>
                    <a:pt x="110" y="1517"/>
                  </a:lnTo>
                  <a:lnTo>
                    <a:pt x="107" y="1511"/>
                  </a:lnTo>
                  <a:lnTo>
                    <a:pt x="107" y="1501"/>
                  </a:lnTo>
                  <a:lnTo>
                    <a:pt x="108" y="1491"/>
                  </a:lnTo>
                  <a:lnTo>
                    <a:pt x="113" y="1486"/>
                  </a:lnTo>
                  <a:lnTo>
                    <a:pt x="119" y="1482"/>
                  </a:lnTo>
                  <a:lnTo>
                    <a:pt x="123" y="1477"/>
                  </a:lnTo>
                  <a:lnTo>
                    <a:pt x="128" y="1472"/>
                  </a:lnTo>
                  <a:lnTo>
                    <a:pt x="133" y="1466"/>
                  </a:lnTo>
                  <a:lnTo>
                    <a:pt x="134" y="1457"/>
                  </a:lnTo>
                  <a:lnTo>
                    <a:pt x="136" y="1448"/>
                  </a:lnTo>
                  <a:lnTo>
                    <a:pt x="132" y="1442"/>
                  </a:lnTo>
                  <a:lnTo>
                    <a:pt x="128" y="1436"/>
                  </a:lnTo>
                  <a:lnTo>
                    <a:pt x="123" y="1431"/>
                  </a:lnTo>
                  <a:lnTo>
                    <a:pt x="118" y="1426"/>
                  </a:lnTo>
                  <a:lnTo>
                    <a:pt x="113" y="1421"/>
                  </a:lnTo>
                  <a:lnTo>
                    <a:pt x="108" y="1416"/>
                  </a:lnTo>
                  <a:lnTo>
                    <a:pt x="103" y="1411"/>
                  </a:lnTo>
                  <a:lnTo>
                    <a:pt x="98" y="1406"/>
                  </a:lnTo>
                  <a:lnTo>
                    <a:pt x="94" y="1402"/>
                  </a:lnTo>
                  <a:lnTo>
                    <a:pt x="120" y="1387"/>
                  </a:lnTo>
                  <a:lnTo>
                    <a:pt x="122" y="1386"/>
                  </a:lnTo>
                  <a:lnTo>
                    <a:pt x="123" y="1384"/>
                  </a:lnTo>
                  <a:lnTo>
                    <a:pt x="124" y="1383"/>
                  </a:lnTo>
                  <a:lnTo>
                    <a:pt x="125" y="1381"/>
                  </a:lnTo>
                  <a:lnTo>
                    <a:pt x="125" y="1379"/>
                  </a:lnTo>
                  <a:lnTo>
                    <a:pt x="127" y="1378"/>
                  </a:lnTo>
                  <a:lnTo>
                    <a:pt x="127" y="1377"/>
                  </a:lnTo>
                  <a:lnTo>
                    <a:pt x="127" y="1376"/>
                  </a:lnTo>
                  <a:lnTo>
                    <a:pt x="127" y="1374"/>
                  </a:lnTo>
                  <a:lnTo>
                    <a:pt x="127" y="1373"/>
                  </a:lnTo>
                  <a:lnTo>
                    <a:pt x="128" y="1373"/>
                  </a:lnTo>
                  <a:lnTo>
                    <a:pt x="129" y="1372"/>
                  </a:lnTo>
                  <a:lnTo>
                    <a:pt x="130" y="1371"/>
                  </a:lnTo>
                  <a:lnTo>
                    <a:pt x="130" y="1369"/>
                  </a:lnTo>
                  <a:lnTo>
                    <a:pt x="132" y="1368"/>
                  </a:lnTo>
                  <a:lnTo>
                    <a:pt x="132" y="1367"/>
                  </a:lnTo>
                  <a:lnTo>
                    <a:pt x="132" y="1365"/>
                  </a:lnTo>
                  <a:lnTo>
                    <a:pt x="132" y="1364"/>
                  </a:lnTo>
                  <a:lnTo>
                    <a:pt x="130" y="1364"/>
                  </a:lnTo>
                  <a:lnTo>
                    <a:pt x="130" y="1363"/>
                  </a:lnTo>
                  <a:lnTo>
                    <a:pt x="129" y="1362"/>
                  </a:lnTo>
                  <a:lnTo>
                    <a:pt x="129" y="1360"/>
                  </a:lnTo>
                  <a:lnTo>
                    <a:pt x="128" y="1360"/>
                  </a:lnTo>
                  <a:lnTo>
                    <a:pt x="128" y="1359"/>
                  </a:lnTo>
                  <a:lnTo>
                    <a:pt x="129" y="1357"/>
                  </a:lnTo>
                  <a:lnTo>
                    <a:pt x="130" y="1355"/>
                  </a:lnTo>
                  <a:lnTo>
                    <a:pt x="132" y="1354"/>
                  </a:lnTo>
                  <a:lnTo>
                    <a:pt x="132" y="1353"/>
                  </a:lnTo>
                  <a:lnTo>
                    <a:pt x="133" y="1352"/>
                  </a:lnTo>
                  <a:lnTo>
                    <a:pt x="134" y="1350"/>
                  </a:lnTo>
                  <a:lnTo>
                    <a:pt x="134" y="1349"/>
                  </a:lnTo>
                  <a:lnTo>
                    <a:pt x="134" y="1348"/>
                  </a:lnTo>
                  <a:lnTo>
                    <a:pt x="136" y="1347"/>
                  </a:lnTo>
                  <a:lnTo>
                    <a:pt x="136" y="1345"/>
                  </a:lnTo>
                  <a:lnTo>
                    <a:pt x="136" y="1344"/>
                  </a:lnTo>
                  <a:lnTo>
                    <a:pt x="136" y="1343"/>
                  </a:lnTo>
                  <a:lnTo>
                    <a:pt x="136" y="1340"/>
                  </a:lnTo>
                  <a:lnTo>
                    <a:pt x="136" y="1339"/>
                  </a:lnTo>
                  <a:lnTo>
                    <a:pt x="136" y="1337"/>
                  </a:lnTo>
                  <a:lnTo>
                    <a:pt x="137" y="1337"/>
                  </a:lnTo>
                  <a:lnTo>
                    <a:pt x="137" y="1335"/>
                  </a:lnTo>
                  <a:lnTo>
                    <a:pt x="138" y="1334"/>
                  </a:lnTo>
                  <a:lnTo>
                    <a:pt x="139" y="1333"/>
                  </a:lnTo>
                  <a:lnTo>
                    <a:pt x="141" y="1333"/>
                  </a:lnTo>
                  <a:lnTo>
                    <a:pt x="141" y="1332"/>
                  </a:lnTo>
                  <a:lnTo>
                    <a:pt x="142" y="1332"/>
                  </a:lnTo>
                  <a:lnTo>
                    <a:pt x="142" y="1330"/>
                  </a:lnTo>
                  <a:lnTo>
                    <a:pt x="143" y="1329"/>
                  </a:lnTo>
                  <a:lnTo>
                    <a:pt x="144" y="1329"/>
                  </a:lnTo>
                  <a:lnTo>
                    <a:pt x="144" y="1328"/>
                  </a:lnTo>
                  <a:lnTo>
                    <a:pt x="146" y="1327"/>
                  </a:lnTo>
                  <a:lnTo>
                    <a:pt x="148" y="1327"/>
                  </a:lnTo>
                  <a:lnTo>
                    <a:pt x="148" y="1325"/>
                  </a:lnTo>
                  <a:lnTo>
                    <a:pt x="148" y="1324"/>
                  </a:lnTo>
                  <a:lnTo>
                    <a:pt x="148" y="1322"/>
                  </a:lnTo>
                  <a:lnTo>
                    <a:pt x="149" y="1320"/>
                  </a:lnTo>
                  <a:lnTo>
                    <a:pt x="151" y="1319"/>
                  </a:lnTo>
                  <a:lnTo>
                    <a:pt x="151" y="1318"/>
                  </a:lnTo>
                  <a:lnTo>
                    <a:pt x="152" y="1317"/>
                  </a:lnTo>
                  <a:lnTo>
                    <a:pt x="152" y="1315"/>
                  </a:lnTo>
                  <a:lnTo>
                    <a:pt x="151" y="1314"/>
                  </a:lnTo>
                  <a:lnTo>
                    <a:pt x="151" y="1313"/>
                  </a:lnTo>
                  <a:lnTo>
                    <a:pt x="149" y="1312"/>
                  </a:lnTo>
                  <a:lnTo>
                    <a:pt x="148" y="1309"/>
                  </a:lnTo>
                  <a:lnTo>
                    <a:pt x="147" y="1308"/>
                  </a:lnTo>
                  <a:lnTo>
                    <a:pt x="146" y="1307"/>
                  </a:lnTo>
                  <a:lnTo>
                    <a:pt x="146" y="1305"/>
                  </a:lnTo>
                  <a:lnTo>
                    <a:pt x="146" y="1304"/>
                  </a:lnTo>
                  <a:lnTo>
                    <a:pt x="146" y="1303"/>
                  </a:lnTo>
                  <a:lnTo>
                    <a:pt x="146" y="1302"/>
                  </a:lnTo>
                  <a:lnTo>
                    <a:pt x="147" y="1302"/>
                  </a:lnTo>
                  <a:lnTo>
                    <a:pt x="147" y="1300"/>
                  </a:lnTo>
                  <a:lnTo>
                    <a:pt x="146" y="1299"/>
                  </a:lnTo>
                  <a:lnTo>
                    <a:pt x="144" y="1298"/>
                  </a:lnTo>
                  <a:lnTo>
                    <a:pt x="143" y="1298"/>
                  </a:lnTo>
                  <a:lnTo>
                    <a:pt x="143" y="1297"/>
                  </a:lnTo>
                  <a:lnTo>
                    <a:pt x="143" y="1295"/>
                  </a:lnTo>
                  <a:lnTo>
                    <a:pt x="144" y="1295"/>
                  </a:lnTo>
                  <a:lnTo>
                    <a:pt x="144" y="1294"/>
                  </a:lnTo>
                  <a:lnTo>
                    <a:pt x="144" y="1293"/>
                  </a:lnTo>
                  <a:lnTo>
                    <a:pt x="143" y="1292"/>
                  </a:lnTo>
                  <a:lnTo>
                    <a:pt x="142" y="1290"/>
                  </a:lnTo>
                  <a:lnTo>
                    <a:pt x="142" y="1289"/>
                  </a:lnTo>
                  <a:lnTo>
                    <a:pt x="141" y="1289"/>
                  </a:lnTo>
                  <a:lnTo>
                    <a:pt x="139" y="1285"/>
                  </a:lnTo>
                  <a:lnTo>
                    <a:pt x="138" y="1285"/>
                  </a:lnTo>
                  <a:lnTo>
                    <a:pt x="136" y="1284"/>
                  </a:lnTo>
                  <a:lnTo>
                    <a:pt x="134" y="1283"/>
                  </a:lnTo>
                  <a:lnTo>
                    <a:pt x="134" y="1282"/>
                  </a:lnTo>
                  <a:lnTo>
                    <a:pt x="134" y="1280"/>
                  </a:lnTo>
                  <a:lnTo>
                    <a:pt x="134" y="1279"/>
                  </a:lnTo>
                  <a:lnTo>
                    <a:pt x="134" y="1278"/>
                  </a:lnTo>
                  <a:lnTo>
                    <a:pt x="133" y="1277"/>
                  </a:lnTo>
                  <a:lnTo>
                    <a:pt x="133" y="1275"/>
                  </a:lnTo>
                  <a:lnTo>
                    <a:pt x="133" y="1274"/>
                  </a:lnTo>
                  <a:lnTo>
                    <a:pt x="133" y="1273"/>
                  </a:lnTo>
                  <a:lnTo>
                    <a:pt x="132" y="1273"/>
                  </a:lnTo>
                  <a:lnTo>
                    <a:pt x="132" y="1272"/>
                  </a:lnTo>
                  <a:lnTo>
                    <a:pt x="130" y="1272"/>
                  </a:lnTo>
                  <a:lnTo>
                    <a:pt x="130" y="1270"/>
                  </a:lnTo>
                  <a:lnTo>
                    <a:pt x="130" y="1269"/>
                  </a:lnTo>
                  <a:lnTo>
                    <a:pt x="130" y="1268"/>
                  </a:lnTo>
                  <a:lnTo>
                    <a:pt x="130" y="1267"/>
                  </a:lnTo>
                  <a:lnTo>
                    <a:pt x="130" y="1265"/>
                  </a:lnTo>
                  <a:lnTo>
                    <a:pt x="129" y="1265"/>
                  </a:lnTo>
                  <a:lnTo>
                    <a:pt x="129" y="1264"/>
                  </a:lnTo>
                  <a:lnTo>
                    <a:pt x="128" y="1264"/>
                  </a:lnTo>
                  <a:lnTo>
                    <a:pt x="127" y="1264"/>
                  </a:lnTo>
                  <a:lnTo>
                    <a:pt x="125" y="1264"/>
                  </a:lnTo>
                  <a:lnTo>
                    <a:pt x="124" y="1264"/>
                  </a:lnTo>
                  <a:lnTo>
                    <a:pt x="124" y="1265"/>
                  </a:lnTo>
                  <a:lnTo>
                    <a:pt x="122" y="1265"/>
                  </a:lnTo>
                  <a:lnTo>
                    <a:pt x="122" y="1267"/>
                  </a:lnTo>
                  <a:lnTo>
                    <a:pt x="120" y="1267"/>
                  </a:lnTo>
                  <a:lnTo>
                    <a:pt x="119" y="1267"/>
                  </a:lnTo>
                  <a:lnTo>
                    <a:pt x="118" y="1267"/>
                  </a:lnTo>
                  <a:lnTo>
                    <a:pt x="117" y="1265"/>
                  </a:lnTo>
                  <a:lnTo>
                    <a:pt x="117" y="1264"/>
                  </a:lnTo>
                  <a:lnTo>
                    <a:pt x="115" y="1264"/>
                  </a:lnTo>
                  <a:lnTo>
                    <a:pt x="115" y="1263"/>
                  </a:lnTo>
                  <a:lnTo>
                    <a:pt x="115" y="1262"/>
                  </a:lnTo>
                  <a:lnTo>
                    <a:pt x="114" y="1260"/>
                  </a:lnTo>
                  <a:lnTo>
                    <a:pt x="114" y="1259"/>
                  </a:lnTo>
                  <a:lnTo>
                    <a:pt x="114" y="1258"/>
                  </a:lnTo>
                  <a:lnTo>
                    <a:pt x="114" y="1257"/>
                  </a:lnTo>
                  <a:lnTo>
                    <a:pt x="115" y="1257"/>
                  </a:lnTo>
                  <a:lnTo>
                    <a:pt x="115" y="1255"/>
                  </a:lnTo>
                  <a:lnTo>
                    <a:pt x="117" y="1255"/>
                  </a:lnTo>
                  <a:lnTo>
                    <a:pt x="118" y="1254"/>
                  </a:lnTo>
                  <a:lnTo>
                    <a:pt x="118" y="1253"/>
                  </a:lnTo>
                  <a:lnTo>
                    <a:pt x="118" y="1252"/>
                  </a:lnTo>
                  <a:lnTo>
                    <a:pt x="118" y="1250"/>
                  </a:lnTo>
                  <a:lnTo>
                    <a:pt x="118" y="1249"/>
                  </a:lnTo>
                  <a:lnTo>
                    <a:pt x="118" y="1248"/>
                  </a:lnTo>
                  <a:lnTo>
                    <a:pt x="117" y="1248"/>
                  </a:lnTo>
                  <a:lnTo>
                    <a:pt x="115" y="1248"/>
                  </a:lnTo>
                  <a:lnTo>
                    <a:pt x="114" y="1248"/>
                  </a:lnTo>
                  <a:lnTo>
                    <a:pt x="113" y="1248"/>
                  </a:lnTo>
                  <a:lnTo>
                    <a:pt x="112" y="1247"/>
                  </a:lnTo>
                  <a:lnTo>
                    <a:pt x="112" y="1245"/>
                  </a:lnTo>
                  <a:lnTo>
                    <a:pt x="110" y="1245"/>
                  </a:lnTo>
                  <a:lnTo>
                    <a:pt x="110" y="1244"/>
                  </a:lnTo>
                  <a:lnTo>
                    <a:pt x="110" y="1243"/>
                  </a:lnTo>
                  <a:lnTo>
                    <a:pt x="112" y="1242"/>
                  </a:lnTo>
                  <a:lnTo>
                    <a:pt x="113" y="1240"/>
                  </a:lnTo>
                  <a:lnTo>
                    <a:pt x="114" y="1239"/>
                  </a:lnTo>
                  <a:lnTo>
                    <a:pt x="114" y="1238"/>
                  </a:lnTo>
                  <a:lnTo>
                    <a:pt x="115" y="1238"/>
                  </a:lnTo>
                  <a:lnTo>
                    <a:pt x="115" y="1237"/>
                  </a:lnTo>
                  <a:lnTo>
                    <a:pt x="117" y="1237"/>
                  </a:lnTo>
                  <a:lnTo>
                    <a:pt x="118" y="1235"/>
                  </a:lnTo>
                  <a:lnTo>
                    <a:pt x="119" y="1235"/>
                  </a:lnTo>
                  <a:lnTo>
                    <a:pt x="119" y="1234"/>
                  </a:lnTo>
                  <a:lnTo>
                    <a:pt x="118" y="1234"/>
                  </a:lnTo>
                  <a:lnTo>
                    <a:pt x="117" y="1233"/>
                  </a:lnTo>
                  <a:lnTo>
                    <a:pt x="117" y="1232"/>
                  </a:lnTo>
                  <a:lnTo>
                    <a:pt x="117" y="1230"/>
                  </a:lnTo>
                  <a:lnTo>
                    <a:pt x="117" y="1228"/>
                  </a:lnTo>
                  <a:lnTo>
                    <a:pt x="118" y="1227"/>
                  </a:lnTo>
                  <a:lnTo>
                    <a:pt x="118" y="1225"/>
                  </a:lnTo>
                  <a:lnTo>
                    <a:pt x="119" y="1223"/>
                  </a:lnTo>
                  <a:lnTo>
                    <a:pt x="120" y="1222"/>
                  </a:lnTo>
                  <a:lnTo>
                    <a:pt x="120" y="1220"/>
                  </a:lnTo>
                  <a:lnTo>
                    <a:pt x="119" y="1220"/>
                  </a:lnTo>
                  <a:lnTo>
                    <a:pt x="119" y="1219"/>
                  </a:lnTo>
                  <a:lnTo>
                    <a:pt x="118" y="1219"/>
                  </a:lnTo>
                  <a:lnTo>
                    <a:pt x="118" y="1218"/>
                  </a:lnTo>
                  <a:lnTo>
                    <a:pt x="118" y="1217"/>
                  </a:lnTo>
                  <a:lnTo>
                    <a:pt x="119" y="1215"/>
                  </a:lnTo>
                  <a:lnTo>
                    <a:pt x="119" y="1214"/>
                  </a:lnTo>
                  <a:lnTo>
                    <a:pt x="120" y="1213"/>
                  </a:lnTo>
                  <a:lnTo>
                    <a:pt x="120" y="1212"/>
                  </a:lnTo>
                  <a:lnTo>
                    <a:pt x="119" y="1210"/>
                  </a:lnTo>
                  <a:lnTo>
                    <a:pt x="118" y="1209"/>
                  </a:lnTo>
                  <a:lnTo>
                    <a:pt x="115" y="1209"/>
                  </a:lnTo>
                  <a:lnTo>
                    <a:pt x="113" y="1210"/>
                  </a:lnTo>
                  <a:lnTo>
                    <a:pt x="112" y="1210"/>
                  </a:lnTo>
                  <a:lnTo>
                    <a:pt x="108" y="1210"/>
                  </a:lnTo>
                  <a:lnTo>
                    <a:pt x="107" y="1210"/>
                  </a:lnTo>
                  <a:lnTo>
                    <a:pt x="107" y="1209"/>
                  </a:lnTo>
                  <a:lnTo>
                    <a:pt x="105" y="1209"/>
                  </a:lnTo>
                  <a:lnTo>
                    <a:pt x="105" y="1208"/>
                  </a:lnTo>
                  <a:lnTo>
                    <a:pt x="104" y="1207"/>
                  </a:lnTo>
                  <a:lnTo>
                    <a:pt x="105" y="1205"/>
                  </a:lnTo>
                  <a:lnTo>
                    <a:pt x="108" y="1204"/>
                  </a:lnTo>
                  <a:lnTo>
                    <a:pt x="108" y="1203"/>
                  </a:lnTo>
                  <a:lnTo>
                    <a:pt x="108" y="1202"/>
                  </a:lnTo>
                  <a:lnTo>
                    <a:pt x="108" y="1200"/>
                  </a:lnTo>
                  <a:lnTo>
                    <a:pt x="107" y="1199"/>
                  </a:lnTo>
                  <a:lnTo>
                    <a:pt x="107" y="1198"/>
                  </a:lnTo>
                  <a:lnTo>
                    <a:pt x="107" y="1197"/>
                  </a:lnTo>
                  <a:lnTo>
                    <a:pt x="107" y="1195"/>
                  </a:lnTo>
                  <a:lnTo>
                    <a:pt x="109" y="1194"/>
                  </a:lnTo>
                  <a:lnTo>
                    <a:pt x="109" y="1193"/>
                  </a:lnTo>
                  <a:lnTo>
                    <a:pt x="109" y="1192"/>
                  </a:lnTo>
                  <a:lnTo>
                    <a:pt x="109" y="1190"/>
                  </a:lnTo>
                  <a:lnTo>
                    <a:pt x="110" y="1189"/>
                  </a:lnTo>
                  <a:lnTo>
                    <a:pt x="112" y="1188"/>
                  </a:lnTo>
                  <a:lnTo>
                    <a:pt x="110" y="1187"/>
                  </a:lnTo>
                  <a:lnTo>
                    <a:pt x="110" y="1185"/>
                  </a:lnTo>
                  <a:lnTo>
                    <a:pt x="109" y="1184"/>
                  </a:lnTo>
                  <a:lnTo>
                    <a:pt x="109" y="1183"/>
                  </a:lnTo>
                  <a:lnTo>
                    <a:pt x="108" y="1183"/>
                  </a:lnTo>
                  <a:lnTo>
                    <a:pt x="108" y="1182"/>
                  </a:lnTo>
                  <a:lnTo>
                    <a:pt x="107" y="1182"/>
                  </a:lnTo>
                  <a:lnTo>
                    <a:pt x="105" y="1182"/>
                  </a:lnTo>
                  <a:lnTo>
                    <a:pt x="104" y="1182"/>
                  </a:lnTo>
                  <a:lnTo>
                    <a:pt x="103" y="1180"/>
                  </a:lnTo>
                  <a:lnTo>
                    <a:pt x="102" y="1182"/>
                  </a:lnTo>
                  <a:lnTo>
                    <a:pt x="100" y="1182"/>
                  </a:lnTo>
                  <a:lnTo>
                    <a:pt x="99" y="1183"/>
                  </a:lnTo>
                  <a:lnTo>
                    <a:pt x="99" y="1182"/>
                  </a:lnTo>
                  <a:lnTo>
                    <a:pt x="98" y="1182"/>
                  </a:lnTo>
                  <a:lnTo>
                    <a:pt x="97" y="1182"/>
                  </a:lnTo>
                  <a:lnTo>
                    <a:pt x="95" y="1182"/>
                  </a:lnTo>
                  <a:lnTo>
                    <a:pt x="94" y="1182"/>
                  </a:lnTo>
                  <a:lnTo>
                    <a:pt x="93" y="1182"/>
                  </a:lnTo>
                  <a:lnTo>
                    <a:pt x="93" y="1180"/>
                  </a:lnTo>
                  <a:lnTo>
                    <a:pt x="92" y="1179"/>
                  </a:lnTo>
                  <a:lnTo>
                    <a:pt x="90" y="1178"/>
                  </a:lnTo>
                  <a:lnTo>
                    <a:pt x="89" y="1178"/>
                  </a:lnTo>
                  <a:lnTo>
                    <a:pt x="88" y="1178"/>
                  </a:lnTo>
                  <a:lnTo>
                    <a:pt x="88" y="1179"/>
                  </a:lnTo>
                  <a:lnTo>
                    <a:pt x="87" y="1179"/>
                  </a:lnTo>
                  <a:lnTo>
                    <a:pt x="83" y="1180"/>
                  </a:lnTo>
                  <a:lnTo>
                    <a:pt x="82" y="1180"/>
                  </a:lnTo>
                  <a:lnTo>
                    <a:pt x="80" y="1180"/>
                  </a:lnTo>
                  <a:lnTo>
                    <a:pt x="80" y="1179"/>
                  </a:lnTo>
                  <a:lnTo>
                    <a:pt x="80" y="1178"/>
                  </a:lnTo>
                  <a:lnTo>
                    <a:pt x="80" y="1177"/>
                  </a:lnTo>
                  <a:lnTo>
                    <a:pt x="80" y="1175"/>
                  </a:lnTo>
                  <a:lnTo>
                    <a:pt x="82" y="1175"/>
                  </a:lnTo>
                  <a:lnTo>
                    <a:pt x="82" y="1174"/>
                  </a:lnTo>
                  <a:lnTo>
                    <a:pt x="83" y="1174"/>
                  </a:lnTo>
                  <a:lnTo>
                    <a:pt x="83" y="1173"/>
                  </a:lnTo>
                  <a:lnTo>
                    <a:pt x="83" y="1172"/>
                  </a:lnTo>
                  <a:lnTo>
                    <a:pt x="83" y="1170"/>
                  </a:lnTo>
                  <a:lnTo>
                    <a:pt x="84" y="1169"/>
                  </a:lnTo>
                  <a:lnTo>
                    <a:pt x="85" y="1169"/>
                  </a:lnTo>
                  <a:lnTo>
                    <a:pt x="85" y="1168"/>
                  </a:lnTo>
                  <a:lnTo>
                    <a:pt x="84" y="1167"/>
                  </a:lnTo>
                  <a:lnTo>
                    <a:pt x="84" y="1165"/>
                  </a:lnTo>
                  <a:lnTo>
                    <a:pt x="85" y="1164"/>
                  </a:lnTo>
                  <a:lnTo>
                    <a:pt x="87" y="1164"/>
                  </a:lnTo>
                  <a:lnTo>
                    <a:pt x="87" y="1163"/>
                  </a:lnTo>
                  <a:lnTo>
                    <a:pt x="88" y="1163"/>
                  </a:lnTo>
                  <a:lnTo>
                    <a:pt x="88" y="1162"/>
                  </a:lnTo>
                  <a:lnTo>
                    <a:pt x="88" y="1160"/>
                  </a:lnTo>
                  <a:lnTo>
                    <a:pt x="88" y="1159"/>
                  </a:lnTo>
                  <a:lnTo>
                    <a:pt x="88" y="1158"/>
                  </a:lnTo>
                  <a:lnTo>
                    <a:pt x="87" y="1156"/>
                  </a:lnTo>
                  <a:lnTo>
                    <a:pt x="87" y="1155"/>
                  </a:lnTo>
                  <a:lnTo>
                    <a:pt x="87" y="1154"/>
                  </a:lnTo>
                  <a:lnTo>
                    <a:pt x="87" y="1153"/>
                  </a:lnTo>
                  <a:lnTo>
                    <a:pt x="87" y="1151"/>
                  </a:lnTo>
                  <a:lnTo>
                    <a:pt x="88" y="1150"/>
                  </a:lnTo>
                  <a:lnTo>
                    <a:pt x="89" y="1149"/>
                  </a:lnTo>
                  <a:lnTo>
                    <a:pt x="88" y="1149"/>
                  </a:lnTo>
                  <a:lnTo>
                    <a:pt x="87" y="1150"/>
                  </a:lnTo>
                  <a:lnTo>
                    <a:pt x="85" y="1150"/>
                  </a:lnTo>
                  <a:lnTo>
                    <a:pt x="84" y="1150"/>
                  </a:lnTo>
                  <a:lnTo>
                    <a:pt x="84" y="1149"/>
                  </a:lnTo>
                  <a:lnTo>
                    <a:pt x="84" y="1148"/>
                  </a:lnTo>
                  <a:lnTo>
                    <a:pt x="85" y="1146"/>
                  </a:lnTo>
                  <a:lnTo>
                    <a:pt x="87" y="1145"/>
                  </a:lnTo>
                  <a:lnTo>
                    <a:pt x="87" y="1144"/>
                  </a:lnTo>
                  <a:lnTo>
                    <a:pt x="85" y="1143"/>
                  </a:lnTo>
                  <a:lnTo>
                    <a:pt x="85" y="1141"/>
                  </a:lnTo>
                  <a:lnTo>
                    <a:pt x="84" y="1141"/>
                  </a:lnTo>
                  <a:lnTo>
                    <a:pt x="85" y="1140"/>
                  </a:lnTo>
                  <a:lnTo>
                    <a:pt x="85" y="1139"/>
                  </a:lnTo>
                  <a:lnTo>
                    <a:pt x="85" y="1138"/>
                  </a:lnTo>
                  <a:lnTo>
                    <a:pt x="85" y="1136"/>
                  </a:lnTo>
                  <a:lnTo>
                    <a:pt x="84" y="1134"/>
                  </a:lnTo>
                  <a:lnTo>
                    <a:pt x="83" y="1134"/>
                  </a:lnTo>
                  <a:lnTo>
                    <a:pt x="83" y="1133"/>
                  </a:lnTo>
                  <a:lnTo>
                    <a:pt x="82" y="1131"/>
                  </a:lnTo>
                  <a:lnTo>
                    <a:pt x="80" y="1130"/>
                  </a:lnTo>
                  <a:lnTo>
                    <a:pt x="79" y="1130"/>
                  </a:lnTo>
                  <a:lnTo>
                    <a:pt x="78" y="1131"/>
                  </a:lnTo>
                  <a:lnTo>
                    <a:pt x="77" y="1130"/>
                  </a:lnTo>
                  <a:lnTo>
                    <a:pt x="77" y="1129"/>
                  </a:lnTo>
                  <a:lnTo>
                    <a:pt x="77" y="1128"/>
                  </a:lnTo>
                  <a:lnTo>
                    <a:pt x="75" y="1128"/>
                  </a:lnTo>
                  <a:lnTo>
                    <a:pt x="75" y="1126"/>
                  </a:lnTo>
                  <a:lnTo>
                    <a:pt x="74" y="1126"/>
                  </a:lnTo>
                  <a:lnTo>
                    <a:pt x="72" y="1126"/>
                  </a:lnTo>
                  <a:lnTo>
                    <a:pt x="72" y="1125"/>
                  </a:lnTo>
                  <a:lnTo>
                    <a:pt x="70" y="1124"/>
                  </a:lnTo>
                  <a:lnTo>
                    <a:pt x="69" y="1124"/>
                  </a:lnTo>
                  <a:lnTo>
                    <a:pt x="68" y="1123"/>
                  </a:lnTo>
                  <a:lnTo>
                    <a:pt x="68" y="1121"/>
                  </a:lnTo>
                  <a:lnTo>
                    <a:pt x="68" y="1120"/>
                  </a:lnTo>
                  <a:lnTo>
                    <a:pt x="67" y="1120"/>
                  </a:lnTo>
                  <a:lnTo>
                    <a:pt x="65" y="1120"/>
                  </a:lnTo>
                  <a:lnTo>
                    <a:pt x="64" y="1119"/>
                  </a:lnTo>
                  <a:lnTo>
                    <a:pt x="64" y="1118"/>
                  </a:lnTo>
                  <a:lnTo>
                    <a:pt x="63" y="1118"/>
                  </a:lnTo>
                  <a:lnTo>
                    <a:pt x="64" y="1118"/>
                  </a:lnTo>
                  <a:lnTo>
                    <a:pt x="64" y="1116"/>
                  </a:lnTo>
                  <a:lnTo>
                    <a:pt x="63" y="1115"/>
                  </a:lnTo>
                  <a:lnTo>
                    <a:pt x="63" y="1114"/>
                  </a:lnTo>
                  <a:lnTo>
                    <a:pt x="62" y="1114"/>
                  </a:lnTo>
                  <a:lnTo>
                    <a:pt x="60" y="1114"/>
                  </a:lnTo>
                  <a:lnTo>
                    <a:pt x="59" y="1115"/>
                  </a:lnTo>
                  <a:lnTo>
                    <a:pt x="58" y="1115"/>
                  </a:lnTo>
                  <a:lnTo>
                    <a:pt x="58" y="1114"/>
                  </a:lnTo>
                  <a:lnTo>
                    <a:pt x="57" y="1114"/>
                  </a:lnTo>
                  <a:lnTo>
                    <a:pt x="55" y="1114"/>
                  </a:lnTo>
                  <a:lnTo>
                    <a:pt x="54" y="1115"/>
                  </a:lnTo>
                  <a:lnTo>
                    <a:pt x="53" y="1115"/>
                  </a:lnTo>
                  <a:lnTo>
                    <a:pt x="53" y="1116"/>
                  </a:lnTo>
                  <a:lnTo>
                    <a:pt x="53" y="1118"/>
                  </a:lnTo>
                  <a:lnTo>
                    <a:pt x="50" y="1118"/>
                  </a:lnTo>
                  <a:lnTo>
                    <a:pt x="49" y="1118"/>
                  </a:lnTo>
                  <a:lnTo>
                    <a:pt x="48" y="1116"/>
                  </a:lnTo>
                  <a:lnTo>
                    <a:pt x="47" y="1116"/>
                  </a:lnTo>
                  <a:lnTo>
                    <a:pt x="45" y="1116"/>
                  </a:lnTo>
                  <a:lnTo>
                    <a:pt x="45" y="1115"/>
                  </a:lnTo>
                  <a:lnTo>
                    <a:pt x="44" y="1115"/>
                  </a:lnTo>
                  <a:lnTo>
                    <a:pt x="43" y="1116"/>
                  </a:lnTo>
                  <a:lnTo>
                    <a:pt x="42" y="1116"/>
                  </a:lnTo>
                  <a:lnTo>
                    <a:pt x="40" y="1115"/>
                  </a:lnTo>
                  <a:lnTo>
                    <a:pt x="40" y="1114"/>
                  </a:lnTo>
                  <a:lnTo>
                    <a:pt x="39" y="1113"/>
                  </a:lnTo>
                  <a:lnTo>
                    <a:pt x="38" y="1111"/>
                  </a:lnTo>
                  <a:lnTo>
                    <a:pt x="37" y="1111"/>
                  </a:lnTo>
                  <a:lnTo>
                    <a:pt x="35" y="1110"/>
                  </a:lnTo>
                  <a:lnTo>
                    <a:pt x="35" y="1111"/>
                  </a:lnTo>
                  <a:lnTo>
                    <a:pt x="34" y="1111"/>
                  </a:lnTo>
                  <a:lnTo>
                    <a:pt x="33" y="1111"/>
                  </a:lnTo>
                  <a:lnTo>
                    <a:pt x="32" y="1111"/>
                  </a:lnTo>
                  <a:lnTo>
                    <a:pt x="30" y="1111"/>
                  </a:lnTo>
                  <a:lnTo>
                    <a:pt x="30" y="1110"/>
                  </a:lnTo>
                  <a:lnTo>
                    <a:pt x="29" y="1110"/>
                  </a:lnTo>
                  <a:lnTo>
                    <a:pt x="29" y="1111"/>
                  </a:lnTo>
                  <a:lnTo>
                    <a:pt x="28" y="1111"/>
                  </a:lnTo>
                  <a:lnTo>
                    <a:pt x="27" y="1111"/>
                  </a:lnTo>
                  <a:lnTo>
                    <a:pt x="25" y="1110"/>
                  </a:lnTo>
                  <a:lnTo>
                    <a:pt x="24" y="1110"/>
                  </a:lnTo>
                  <a:lnTo>
                    <a:pt x="23" y="1110"/>
                  </a:lnTo>
                  <a:lnTo>
                    <a:pt x="22" y="1109"/>
                  </a:lnTo>
                  <a:lnTo>
                    <a:pt x="22" y="1108"/>
                  </a:lnTo>
                  <a:lnTo>
                    <a:pt x="20" y="1108"/>
                  </a:lnTo>
                  <a:lnTo>
                    <a:pt x="20" y="1106"/>
                  </a:lnTo>
                  <a:lnTo>
                    <a:pt x="19" y="1106"/>
                  </a:lnTo>
                  <a:lnTo>
                    <a:pt x="18" y="1106"/>
                  </a:lnTo>
                  <a:lnTo>
                    <a:pt x="17" y="1105"/>
                  </a:lnTo>
                  <a:lnTo>
                    <a:pt x="15" y="1104"/>
                  </a:lnTo>
                  <a:lnTo>
                    <a:pt x="14" y="1103"/>
                  </a:lnTo>
                  <a:lnTo>
                    <a:pt x="13" y="1103"/>
                  </a:lnTo>
                  <a:lnTo>
                    <a:pt x="12" y="1103"/>
                  </a:lnTo>
                  <a:lnTo>
                    <a:pt x="10" y="1103"/>
                  </a:lnTo>
                  <a:lnTo>
                    <a:pt x="10" y="1101"/>
                  </a:lnTo>
                  <a:lnTo>
                    <a:pt x="9" y="1101"/>
                  </a:lnTo>
                  <a:lnTo>
                    <a:pt x="8" y="1100"/>
                  </a:lnTo>
                  <a:lnTo>
                    <a:pt x="7" y="1100"/>
                  </a:lnTo>
                  <a:lnTo>
                    <a:pt x="5" y="1100"/>
                  </a:lnTo>
                  <a:lnTo>
                    <a:pt x="3" y="1099"/>
                  </a:lnTo>
                  <a:lnTo>
                    <a:pt x="2" y="1099"/>
                  </a:lnTo>
                  <a:lnTo>
                    <a:pt x="0" y="1099"/>
                  </a:lnTo>
                  <a:lnTo>
                    <a:pt x="2" y="1098"/>
                  </a:lnTo>
                  <a:lnTo>
                    <a:pt x="3" y="1096"/>
                  </a:lnTo>
                  <a:lnTo>
                    <a:pt x="3" y="1095"/>
                  </a:lnTo>
                  <a:lnTo>
                    <a:pt x="4" y="1095"/>
                  </a:lnTo>
                  <a:lnTo>
                    <a:pt x="5" y="1094"/>
                  </a:lnTo>
                  <a:lnTo>
                    <a:pt x="5" y="1093"/>
                  </a:lnTo>
                  <a:lnTo>
                    <a:pt x="7" y="1091"/>
                  </a:lnTo>
                  <a:lnTo>
                    <a:pt x="7" y="1090"/>
                  </a:lnTo>
                  <a:lnTo>
                    <a:pt x="8" y="1090"/>
                  </a:lnTo>
                  <a:lnTo>
                    <a:pt x="8" y="1089"/>
                  </a:lnTo>
                  <a:lnTo>
                    <a:pt x="8" y="1088"/>
                  </a:lnTo>
                  <a:lnTo>
                    <a:pt x="7" y="1088"/>
                  </a:lnTo>
                  <a:lnTo>
                    <a:pt x="5" y="1088"/>
                  </a:lnTo>
                  <a:lnTo>
                    <a:pt x="4" y="1086"/>
                  </a:lnTo>
                  <a:lnTo>
                    <a:pt x="3" y="1085"/>
                  </a:lnTo>
                  <a:lnTo>
                    <a:pt x="2" y="1084"/>
                  </a:lnTo>
                  <a:lnTo>
                    <a:pt x="3" y="1083"/>
                  </a:lnTo>
                  <a:lnTo>
                    <a:pt x="3" y="1081"/>
                  </a:lnTo>
                  <a:lnTo>
                    <a:pt x="3" y="1080"/>
                  </a:lnTo>
                  <a:lnTo>
                    <a:pt x="4" y="1080"/>
                  </a:lnTo>
                  <a:lnTo>
                    <a:pt x="4" y="1079"/>
                  </a:lnTo>
                  <a:lnTo>
                    <a:pt x="5" y="1078"/>
                  </a:lnTo>
                  <a:lnTo>
                    <a:pt x="5" y="1076"/>
                  </a:lnTo>
                  <a:lnTo>
                    <a:pt x="5" y="1075"/>
                  </a:lnTo>
                  <a:lnTo>
                    <a:pt x="7" y="1075"/>
                  </a:lnTo>
                  <a:lnTo>
                    <a:pt x="8" y="1075"/>
                  </a:lnTo>
                  <a:lnTo>
                    <a:pt x="8" y="1074"/>
                  </a:lnTo>
                  <a:lnTo>
                    <a:pt x="9" y="1073"/>
                  </a:lnTo>
                  <a:lnTo>
                    <a:pt x="9" y="1071"/>
                  </a:lnTo>
                  <a:lnTo>
                    <a:pt x="10" y="1073"/>
                  </a:lnTo>
                  <a:lnTo>
                    <a:pt x="12" y="1073"/>
                  </a:lnTo>
                  <a:lnTo>
                    <a:pt x="12" y="1071"/>
                  </a:lnTo>
                  <a:lnTo>
                    <a:pt x="12" y="1070"/>
                  </a:lnTo>
                  <a:lnTo>
                    <a:pt x="13" y="1070"/>
                  </a:lnTo>
                  <a:lnTo>
                    <a:pt x="13" y="1069"/>
                  </a:lnTo>
                  <a:lnTo>
                    <a:pt x="13" y="1068"/>
                  </a:lnTo>
                  <a:lnTo>
                    <a:pt x="12" y="1066"/>
                  </a:lnTo>
                  <a:lnTo>
                    <a:pt x="12" y="1065"/>
                  </a:lnTo>
                  <a:lnTo>
                    <a:pt x="12" y="1064"/>
                  </a:lnTo>
                  <a:lnTo>
                    <a:pt x="13" y="1064"/>
                  </a:lnTo>
                  <a:lnTo>
                    <a:pt x="14" y="1064"/>
                  </a:lnTo>
                  <a:lnTo>
                    <a:pt x="14" y="1063"/>
                  </a:lnTo>
                  <a:lnTo>
                    <a:pt x="14" y="1061"/>
                  </a:lnTo>
                  <a:lnTo>
                    <a:pt x="14" y="1060"/>
                  </a:lnTo>
                  <a:lnTo>
                    <a:pt x="15" y="1060"/>
                  </a:lnTo>
                  <a:lnTo>
                    <a:pt x="15" y="1059"/>
                  </a:lnTo>
                  <a:lnTo>
                    <a:pt x="17" y="1058"/>
                  </a:lnTo>
                  <a:lnTo>
                    <a:pt x="17" y="1056"/>
                  </a:lnTo>
                  <a:lnTo>
                    <a:pt x="18" y="1055"/>
                  </a:lnTo>
                  <a:lnTo>
                    <a:pt x="18" y="1054"/>
                  </a:lnTo>
                  <a:lnTo>
                    <a:pt x="18" y="1053"/>
                  </a:lnTo>
                  <a:lnTo>
                    <a:pt x="19" y="1053"/>
                  </a:lnTo>
                  <a:lnTo>
                    <a:pt x="19" y="1051"/>
                  </a:lnTo>
                  <a:lnTo>
                    <a:pt x="19" y="1050"/>
                  </a:lnTo>
                  <a:lnTo>
                    <a:pt x="20" y="1050"/>
                  </a:lnTo>
                  <a:lnTo>
                    <a:pt x="22" y="1050"/>
                  </a:lnTo>
                  <a:lnTo>
                    <a:pt x="22" y="1049"/>
                  </a:lnTo>
                  <a:lnTo>
                    <a:pt x="23" y="1049"/>
                  </a:lnTo>
                  <a:lnTo>
                    <a:pt x="23" y="1048"/>
                  </a:lnTo>
                  <a:lnTo>
                    <a:pt x="23" y="1046"/>
                  </a:lnTo>
                  <a:lnTo>
                    <a:pt x="23" y="1045"/>
                  </a:lnTo>
                  <a:lnTo>
                    <a:pt x="23" y="1043"/>
                  </a:lnTo>
                  <a:lnTo>
                    <a:pt x="23" y="1041"/>
                  </a:lnTo>
                  <a:lnTo>
                    <a:pt x="23" y="1040"/>
                  </a:lnTo>
                  <a:lnTo>
                    <a:pt x="24" y="1040"/>
                  </a:lnTo>
                  <a:lnTo>
                    <a:pt x="29" y="1040"/>
                  </a:lnTo>
                  <a:lnTo>
                    <a:pt x="30" y="1040"/>
                  </a:lnTo>
                  <a:lnTo>
                    <a:pt x="32" y="1040"/>
                  </a:lnTo>
                  <a:lnTo>
                    <a:pt x="33" y="1039"/>
                  </a:lnTo>
                  <a:lnTo>
                    <a:pt x="34" y="1039"/>
                  </a:lnTo>
                  <a:lnTo>
                    <a:pt x="35" y="1038"/>
                  </a:lnTo>
                  <a:lnTo>
                    <a:pt x="37" y="1038"/>
                  </a:lnTo>
                  <a:lnTo>
                    <a:pt x="38" y="1038"/>
                  </a:lnTo>
                  <a:lnTo>
                    <a:pt x="39" y="1038"/>
                  </a:lnTo>
                  <a:lnTo>
                    <a:pt x="40" y="1038"/>
                  </a:lnTo>
                  <a:lnTo>
                    <a:pt x="42" y="1038"/>
                  </a:lnTo>
                  <a:lnTo>
                    <a:pt x="43" y="1038"/>
                  </a:lnTo>
                  <a:lnTo>
                    <a:pt x="44" y="1038"/>
                  </a:lnTo>
                  <a:lnTo>
                    <a:pt x="45" y="1038"/>
                  </a:lnTo>
                  <a:lnTo>
                    <a:pt x="47" y="1038"/>
                  </a:lnTo>
                  <a:lnTo>
                    <a:pt x="48" y="1038"/>
                  </a:lnTo>
                  <a:lnTo>
                    <a:pt x="50" y="1038"/>
                  </a:lnTo>
                  <a:lnTo>
                    <a:pt x="52" y="1038"/>
                  </a:lnTo>
                  <a:lnTo>
                    <a:pt x="53" y="1036"/>
                  </a:lnTo>
                  <a:lnTo>
                    <a:pt x="53" y="1035"/>
                  </a:lnTo>
                  <a:lnTo>
                    <a:pt x="54" y="1034"/>
                  </a:lnTo>
                  <a:lnTo>
                    <a:pt x="55" y="1033"/>
                  </a:lnTo>
                  <a:lnTo>
                    <a:pt x="55" y="1031"/>
                  </a:lnTo>
                  <a:lnTo>
                    <a:pt x="55" y="1030"/>
                  </a:lnTo>
                  <a:lnTo>
                    <a:pt x="57" y="1029"/>
                  </a:lnTo>
                  <a:lnTo>
                    <a:pt x="58" y="1029"/>
                  </a:lnTo>
                  <a:lnTo>
                    <a:pt x="59" y="1029"/>
                  </a:lnTo>
                  <a:lnTo>
                    <a:pt x="60" y="1028"/>
                  </a:lnTo>
                  <a:lnTo>
                    <a:pt x="62" y="1029"/>
                  </a:lnTo>
                  <a:lnTo>
                    <a:pt x="63" y="1029"/>
                  </a:lnTo>
                  <a:lnTo>
                    <a:pt x="64" y="1030"/>
                  </a:lnTo>
                  <a:lnTo>
                    <a:pt x="65" y="1030"/>
                  </a:lnTo>
                  <a:lnTo>
                    <a:pt x="65" y="1031"/>
                  </a:lnTo>
                  <a:lnTo>
                    <a:pt x="67" y="1031"/>
                  </a:lnTo>
                  <a:lnTo>
                    <a:pt x="68" y="1031"/>
                  </a:lnTo>
                  <a:lnTo>
                    <a:pt x="68" y="1030"/>
                  </a:lnTo>
                  <a:lnTo>
                    <a:pt x="69" y="1030"/>
                  </a:lnTo>
                  <a:lnTo>
                    <a:pt x="70" y="1030"/>
                  </a:lnTo>
                  <a:lnTo>
                    <a:pt x="72" y="1029"/>
                  </a:lnTo>
                  <a:lnTo>
                    <a:pt x="72" y="1028"/>
                  </a:lnTo>
                  <a:lnTo>
                    <a:pt x="73" y="1028"/>
                  </a:lnTo>
                  <a:lnTo>
                    <a:pt x="73" y="1026"/>
                  </a:lnTo>
                  <a:lnTo>
                    <a:pt x="74" y="1026"/>
                  </a:lnTo>
                  <a:lnTo>
                    <a:pt x="75" y="1025"/>
                  </a:lnTo>
                  <a:lnTo>
                    <a:pt x="77" y="1025"/>
                  </a:lnTo>
                  <a:lnTo>
                    <a:pt x="78" y="1025"/>
                  </a:lnTo>
                  <a:lnTo>
                    <a:pt x="80" y="1025"/>
                  </a:lnTo>
                  <a:lnTo>
                    <a:pt x="82" y="1025"/>
                  </a:lnTo>
                  <a:lnTo>
                    <a:pt x="83" y="1025"/>
                  </a:lnTo>
                  <a:lnTo>
                    <a:pt x="84" y="1026"/>
                  </a:lnTo>
                  <a:lnTo>
                    <a:pt x="85" y="1026"/>
                  </a:lnTo>
                  <a:lnTo>
                    <a:pt x="87" y="1026"/>
                  </a:lnTo>
                  <a:lnTo>
                    <a:pt x="88" y="1025"/>
                  </a:lnTo>
                  <a:lnTo>
                    <a:pt x="88" y="1024"/>
                  </a:lnTo>
                  <a:lnTo>
                    <a:pt x="89" y="1024"/>
                  </a:lnTo>
                  <a:lnTo>
                    <a:pt x="89" y="1023"/>
                  </a:lnTo>
                  <a:lnTo>
                    <a:pt x="89" y="1020"/>
                  </a:lnTo>
                  <a:lnTo>
                    <a:pt x="89" y="1019"/>
                  </a:lnTo>
                  <a:lnTo>
                    <a:pt x="89" y="1018"/>
                  </a:lnTo>
                  <a:lnTo>
                    <a:pt x="89" y="1016"/>
                  </a:lnTo>
                  <a:lnTo>
                    <a:pt x="89" y="1015"/>
                  </a:lnTo>
                  <a:lnTo>
                    <a:pt x="90" y="1014"/>
                  </a:lnTo>
                  <a:lnTo>
                    <a:pt x="90" y="1013"/>
                  </a:lnTo>
                  <a:lnTo>
                    <a:pt x="92" y="1011"/>
                  </a:lnTo>
                  <a:lnTo>
                    <a:pt x="92" y="1010"/>
                  </a:lnTo>
                  <a:lnTo>
                    <a:pt x="93" y="1009"/>
                  </a:lnTo>
                  <a:lnTo>
                    <a:pt x="93" y="1008"/>
                  </a:lnTo>
                  <a:lnTo>
                    <a:pt x="94" y="1005"/>
                  </a:lnTo>
                  <a:lnTo>
                    <a:pt x="95" y="1003"/>
                  </a:lnTo>
                  <a:lnTo>
                    <a:pt x="94" y="1001"/>
                  </a:lnTo>
                  <a:lnTo>
                    <a:pt x="94" y="1000"/>
                  </a:lnTo>
                  <a:lnTo>
                    <a:pt x="93" y="1000"/>
                  </a:lnTo>
                  <a:lnTo>
                    <a:pt x="92" y="999"/>
                  </a:lnTo>
                  <a:lnTo>
                    <a:pt x="92" y="998"/>
                  </a:lnTo>
                  <a:lnTo>
                    <a:pt x="92" y="996"/>
                  </a:lnTo>
                  <a:lnTo>
                    <a:pt x="93" y="996"/>
                  </a:lnTo>
                  <a:lnTo>
                    <a:pt x="94" y="995"/>
                  </a:lnTo>
                  <a:lnTo>
                    <a:pt x="94" y="994"/>
                  </a:lnTo>
                  <a:lnTo>
                    <a:pt x="94" y="993"/>
                  </a:lnTo>
                  <a:lnTo>
                    <a:pt x="93" y="993"/>
                  </a:lnTo>
                  <a:lnTo>
                    <a:pt x="92" y="993"/>
                  </a:lnTo>
                  <a:lnTo>
                    <a:pt x="92" y="991"/>
                  </a:lnTo>
                  <a:lnTo>
                    <a:pt x="92" y="990"/>
                  </a:lnTo>
                  <a:lnTo>
                    <a:pt x="92" y="989"/>
                  </a:lnTo>
                  <a:lnTo>
                    <a:pt x="92" y="988"/>
                  </a:lnTo>
                  <a:lnTo>
                    <a:pt x="90" y="988"/>
                  </a:lnTo>
                  <a:lnTo>
                    <a:pt x="90" y="986"/>
                  </a:lnTo>
                  <a:lnTo>
                    <a:pt x="89" y="986"/>
                  </a:lnTo>
                  <a:lnTo>
                    <a:pt x="89" y="988"/>
                  </a:lnTo>
                  <a:lnTo>
                    <a:pt x="88" y="988"/>
                  </a:lnTo>
                  <a:lnTo>
                    <a:pt x="87" y="988"/>
                  </a:lnTo>
                  <a:lnTo>
                    <a:pt x="85" y="988"/>
                  </a:lnTo>
                  <a:lnTo>
                    <a:pt x="85" y="986"/>
                  </a:lnTo>
                  <a:lnTo>
                    <a:pt x="85" y="985"/>
                  </a:lnTo>
                  <a:lnTo>
                    <a:pt x="84" y="985"/>
                  </a:lnTo>
                  <a:lnTo>
                    <a:pt x="84" y="984"/>
                  </a:lnTo>
                  <a:lnTo>
                    <a:pt x="84" y="983"/>
                  </a:lnTo>
                  <a:lnTo>
                    <a:pt x="84" y="981"/>
                  </a:lnTo>
                  <a:lnTo>
                    <a:pt x="83" y="981"/>
                  </a:lnTo>
                  <a:lnTo>
                    <a:pt x="83" y="980"/>
                  </a:lnTo>
                  <a:lnTo>
                    <a:pt x="82" y="980"/>
                  </a:lnTo>
                  <a:lnTo>
                    <a:pt x="80" y="979"/>
                  </a:lnTo>
                  <a:lnTo>
                    <a:pt x="79" y="979"/>
                  </a:lnTo>
                  <a:lnTo>
                    <a:pt x="79" y="978"/>
                  </a:lnTo>
                  <a:lnTo>
                    <a:pt x="79" y="976"/>
                  </a:lnTo>
                  <a:lnTo>
                    <a:pt x="80" y="975"/>
                  </a:lnTo>
                  <a:lnTo>
                    <a:pt x="80" y="974"/>
                  </a:lnTo>
                  <a:lnTo>
                    <a:pt x="82" y="974"/>
                  </a:lnTo>
                  <a:lnTo>
                    <a:pt x="82" y="973"/>
                  </a:lnTo>
                  <a:lnTo>
                    <a:pt x="82" y="971"/>
                  </a:lnTo>
                  <a:lnTo>
                    <a:pt x="82" y="970"/>
                  </a:lnTo>
                  <a:lnTo>
                    <a:pt x="84" y="968"/>
                  </a:lnTo>
                  <a:lnTo>
                    <a:pt x="84" y="966"/>
                  </a:lnTo>
                  <a:lnTo>
                    <a:pt x="84" y="965"/>
                  </a:lnTo>
                  <a:lnTo>
                    <a:pt x="84" y="963"/>
                  </a:lnTo>
                  <a:lnTo>
                    <a:pt x="85" y="961"/>
                  </a:lnTo>
                  <a:lnTo>
                    <a:pt x="87" y="961"/>
                  </a:lnTo>
                  <a:lnTo>
                    <a:pt x="88" y="960"/>
                  </a:lnTo>
                  <a:lnTo>
                    <a:pt x="88" y="961"/>
                  </a:lnTo>
                  <a:lnTo>
                    <a:pt x="89" y="961"/>
                  </a:lnTo>
                  <a:lnTo>
                    <a:pt x="90" y="963"/>
                  </a:lnTo>
                  <a:lnTo>
                    <a:pt x="93" y="963"/>
                  </a:lnTo>
                  <a:lnTo>
                    <a:pt x="93" y="961"/>
                  </a:lnTo>
                  <a:lnTo>
                    <a:pt x="94" y="959"/>
                  </a:lnTo>
                  <a:lnTo>
                    <a:pt x="95" y="958"/>
                  </a:lnTo>
                  <a:lnTo>
                    <a:pt x="97" y="956"/>
                  </a:lnTo>
                  <a:lnTo>
                    <a:pt x="97" y="955"/>
                  </a:lnTo>
                  <a:lnTo>
                    <a:pt x="97" y="954"/>
                  </a:lnTo>
                  <a:lnTo>
                    <a:pt x="97" y="952"/>
                  </a:lnTo>
                  <a:lnTo>
                    <a:pt x="97" y="951"/>
                  </a:lnTo>
                  <a:lnTo>
                    <a:pt x="97" y="950"/>
                  </a:lnTo>
                  <a:lnTo>
                    <a:pt x="97" y="949"/>
                  </a:lnTo>
                  <a:lnTo>
                    <a:pt x="99" y="949"/>
                  </a:lnTo>
                  <a:lnTo>
                    <a:pt x="100" y="947"/>
                  </a:lnTo>
                  <a:lnTo>
                    <a:pt x="102" y="947"/>
                  </a:lnTo>
                  <a:lnTo>
                    <a:pt x="103" y="947"/>
                  </a:lnTo>
                  <a:lnTo>
                    <a:pt x="104" y="946"/>
                  </a:lnTo>
                  <a:lnTo>
                    <a:pt x="104" y="945"/>
                  </a:lnTo>
                  <a:lnTo>
                    <a:pt x="104" y="944"/>
                  </a:lnTo>
                  <a:lnTo>
                    <a:pt x="105" y="944"/>
                  </a:lnTo>
                  <a:lnTo>
                    <a:pt x="105" y="942"/>
                  </a:lnTo>
                  <a:lnTo>
                    <a:pt x="105" y="941"/>
                  </a:lnTo>
                  <a:lnTo>
                    <a:pt x="107" y="941"/>
                  </a:lnTo>
                  <a:lnTo>
                    <a:pt x="107" y="940"/>
                  </a:lnTo>
                  <a:lnTo>
                    <a:pt x="107" y="937"/>
                  </a:lnTo>
                  <a:lnTo>
                    <a:pt x="107" y="936"/>
                  </a:lnTo>
                  <a:lnTo>
                    <a:pt x="108" y="935"/>
                  </a:lnTo>
                  <a:lnTo>
                    <a:pt x="108" y="934"/>
                  </a:lnTo>
                  <a:lnTo>
                    <a:pt x="109" y="932"/>
                  </a:lnTo>
                  <a:lnTo>
                    <a:pt x="110" y="931"/>
                  </a:lnTo>
                  <a:lnTo>
                    <a:pt x="112" y="930"/>
                  </a:lnTo>
                  <a:lnTo>
                    <a:pt x="113" y="930"/>
                  </a:lnTo>
                  <a:lnTo>
                    <a:pt x="115" y="927"/>
                  </a:lnTo>
                  <a:lnTo>
                    <a:pt x="115" y="926"/>
                  </a:lnTo>
                  <a:lnTo>
                    <a:pt x="115" y="925"/>
                  </a:lnTo>
                  <a:lnTo>
                    <a:pt x="114" y="924"/>
                  </a:lnTo>
                  <a:lnTo>
                    <a:pt x="114" y="922"/>
                  </a:lnTo>
                  <a:lnTo>
                    <a:pt x="115" y="922"/>
                  </a:lnTo>
                  <a:lnTo>
                    <a:pt x="115" y="921"/>
                  </a:lnTo>
                  <a:lnTo>
                    <a:pt x="117" y="921"/>
                  </a:lnTo>
                  <a:lnTo>
                    <a:pt x="117" y="920"/>
                  </a:lnTo>
                  <a:lnTo>
                    <a:pt x="117" y="919"/>
                  </a:lnTo>
                  <a:lnTo>
                    <a:pt x="117" y="917"/>
                  </a:lnTo>
                  <a:lnTo>
                    <a:pt x="115" y="917"/>
                  </a:lnTo>
                  <a:lnTo>
                    <a:pt x="115" y="916"/>
                  </a:lnTo>
                  <a:lnTo>
                    <a:pt x="115" y="915"/>
                  </a:lnTo>
                  <a:lnTo>
                    <a:pt x="114" y="915"/>
                  </a:lnTo>
                  <a:lnTo>
                    <a:pt x="113" y="915"/>
                  </a:lnTo>
                  <a:lnTo>
                    <a:pt x="113" y="914"/>
                  </a:lnTo>
                  <a:lnTo>
                    <a:pt x="112" y="914"/>
                  </a:lnTo>
                  <a:lnTo>
                    <a:pt x="110" y="912"/>
                  </a:lnTo>
                  <a:lnTo>
                    <a:pt x="109" y="911"/>
                  </a:lnTo>
                  <a:lnTo>
                    <a:pt x="109" y="910"/>
                  </a:lnTo>
                  <a:lnTo>
                    <a:pt x="108" y="910"/>
                  </a:lnTo>
                  <a:lnTo>
                    <a:pt x="108" y="909"/>
                  </a:lnTo>
                  <a:lnTo>
                    <a:pt x="107" y="909"/>
                  </a:lnTo>
                  <a:lnTo>
                    <a:pt x="107" y="907"/>
                  </a:lnTo>
                  <a:lnTo>
                    <a:pt x="107" y="906"/>
                  </a:lnTo>
                  <a:lnTo>
                    <a:pt x="107" y="905"/>
                  </a:lnTo>
                  <a:lnTo>
                    <a:pt x="107" y="904"/>
                  </a:lnTo>
                  <a:lnTo>
                    <a:pt x="107" y="902"/>
                  </a:lnTo>
                  <a:lnTo>
                    <a:pt x="105" y="901"/>
                  </a:lnTo>
                  <a:lnTo>
                    <a:pt x="103" y="902"/>
                  </a:lnTo>
                  <a:lnTo>
                    <a:pt x="103" y="901"/>
                  </a:lnTo>
                  <a:lnTo>
                    <a:pt x="102" y="901"/>
                  </a:lnTo>
                  <a:lnTo>
                    <a:pt x="100" y="900"/>
                  </a:lnTo>
                  <a:lnTo>
                    <a:pt x="99" y="899"/>
                  </a:lnTo>
                  <a:lnTo>
                    <a:pt x="98" y="897"/>
                  </a:lnTo>
                  <a:lnTo>
                    <a:pt x="97" y="896"/>
                  </a:lnTo>
                  <a:lnTo>
                    <a:pt x="97" y="895"/>
                  </a:lnTo>
                  <a:lnTo>
                    <a:pt x="93" y="891"/>
                  </a:lnTo>
                  <a:lnTo>
                    <a:pt x="92" y="890"/>
                  </a:lnTo>
                  <a:lnTo>
                    <a:pt x="92" y="889"/>
                  </a:lnTo>
                  <a:lnTo>
                    <a:pt x="92" y="887"/>
                  </a:lnTo>
                  <a:lnTo>
                    <a:pt x="92" y="886"/>
                  </a:lnTo>
                  <a:lnTo>
                    <a:pt x="92" y="885"/>
                  </a:lnTo>
                  <a:lnTo>
                    <a:pt x="93" y="884"/>
                  </a:lnTo>
                  <a:lnTo>
                    <a:pt x="94" y="882"/>
                  </a:lnTo>
                  <a:lnTo>
                    <a:pt x="93" y="881"/>
                  </a:lnTo>
                  <a:lnTo>
                    <a:pt x="92" y="880"/>
                  </a:lnTo>
                  <a:lnTo>
                    <a:pt x="90" y="879"/>
                  </a:lnTo>
                  <a:lnTo>
                    <a:pt x="90" y="877"/>
                  </a:lnTo>
                  <a:lnTo>
                    <a:pt x="90" y="876"/>
                  </a:lnTo>
                  <a:lnTo>
                    <a:pt x="90" y="875"/>
                  </a:lnTo>
                  <a:lnTo>
                    <a:pt x="90" y="874"/>
                  </a:lnTo>
                  <a:lnTo>
                    <a:pt x="89" y="872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8" y="869"/>
                  </a:lnTo>
                  <a:lnTo>
                    <a:pt x="88" y="867"/>
                  </a:lnTo>
                  <a:lnTo>
                    <a:pt x="87" y="867"/>
                  </a:lnTo>
                  <a:lnTo>
                    <a:pt x="85" y="866"/>
                  </a:lnTo>
                  <a:lnTo>
                    <a:pt x="84" y="866"/>
                  </a:lnTo>
                  <a:lnTo>
                    <a:pt x="83" y="865"/>
                  </a:lnTo>
                  <a:lnTo>
                    <a:pt x="83" y="864"/>
                  </a:lnTo>
                  <a:lnTo>
                    <a:pt x="82" y="864"/>
                  </a:lnTo>
                  <a:lnTo>
                    <a:pt x="82" y="862"/>
                  </a:lnTo>
                  <a:lnTo>
                    <a:pt x="83" y="861"/>
                  </a:lnTo>
                  <a:lnTo>
                    <a:pt x="84" y="860"/>
                  </a:lnTo>
                  <a:lnTo>
                    <a:pt x="87" y="857"/>
                  </a:lnTo>
                  <a:lnTo>
                    <a:pt x="88" y="856"/>
                  </a:lnTo>
                  <a:lnTo>
                    <a:pt x="89" y="856"/>
                  </a:lnTo>
                  <a:lnTo>
                    <a:pt x="90" y="856"/>
                  </a:lnTo>
                  <a:lnTo>
                    <a:pt x="90" y="855"/>
                  </a:lnTo>
                  <a:lnTo>
                    <a:pt x="92" y="855"/>
                  </a:lnTo>
                  <a:lnTo>
                    <a:pt x="93" y="855"/>
                  </a:lnTo>
                  <a:lnTo>
                    <a:pt x="94" y="854"/>
                  </a:lnTo>
                  <a:lnTo>
                    <a:pt x="94" y="852"/>
                  </a:lnTo>
                  <a:lnTo>
                    <a:pt x="95" y="851"/>
                  </a:lnTo>
                  <a:lnTo>
                    <a:pt x="94" y="851"/>
                  </a:lnTo>
                  <a:lnTo>
                    <a:pt x="94" y="850"/>
                  </a:lnTo>
                  <a:lnTo>
                    <a:pt x="95" y="850"/>
                  </a:lnTo>
                  <a:lnTo>
                    <a:pt x="95" y="849"/>
                  </a:lnTo>
                  <a:lnTo>
                    <a:pt x="97" y="847"/>
                  </a:lnTo>
                  <a:lnTo>
                    <a:pt x="98" y="847"/>
                  </a:lnTo>
                  <a:lnTo>
                    <a:pt x="98" y="846"/>
                  </a:lnTo>
                  <a:lnTo>
                    <a:pt x="98" y="845"/>
                  </a:lnTo>
                  <a:lnTo>
                    <a:pt x="99" y="844"/>
                  </a:lnTo>
                  <a:lnTo>
                    <a:pt x="99" y="842"/>
                  </a:lnTo>
                  <a:lnTo>
                    <a:pt x="99" y="841"/>
                  </a:lnTo>
                  <a:lnTo>
                    <a:pt x="100" y="841"/>
                  </a:lnTo>
                  <a:lnTo>
                    <a:pt x="100" y="840"/>
                  </a:lnTo>
                  <a:lnTo>
                    <a:pt x="102" y="839"/>
                  </a:lnTo>
                  <a:lnTo>
                    <a:pt x="103" y="837"/>
                  </a:lnTo>
                  <a:lnTo>
                    <a:pt x="104" y="837"/>
                  </a:lnTo>
                  <a:lnTo>
                    <a:pt x="104" y="836"/>
                  </a:lnTo>
                  <a:lnTo>
                    <a:pt x="105" y="835"/>
                  </a:lnTo>
                  <a:lnTo>
                    <a:pt x="105" y="834"/>
                  </a:lnTo>
                  <a:lnTo>
                    <a:pt x="107" y="834"/>
                  </a:lnTo>
                  <a:lnTo>
                    <a:pt x="107" y="832"/>
                  </a:lnTo>
                  <a:lnTo>
                    <a:pt x="107" y="831"/>
                  </a:lnTo>
                  <a:lnTo>
                    <a:pt x="108" y="831"/>
                  </a:lnTo>
                  <a:lnTo>
                    <a:pt x="109" y="830"/>
                  </a:lnTo>
                  <a:lnTo>
                    <a:pt x="110" y="830"/>
                  </a:lnTo>
                  <a:lnTo>
                    <a:pt x="112" y="830"/>
                  </a:lnTo>
                  <a:lnTo>
                    <a:pt x="112" y="829"/>
                  </a:lnTo>
                  <a:lnTo>
                    <a:pt x="113" y="829"/>
                  </a:lnTo>
                  <a:lnTo>
                    <a:pt x="113" y="827"/>
                  </a:lnTo>
                  <a:lnTo>
                    <a:pt x="114" y="826"/>
                  </a:lnTo>
                  <a:lnTo>
                    <a:pt x="115" y="826"/>
                  </a:lnTo>
                  <a:lnTo>
                    <a:pt x="117" y="826"/>
                  </a:lnTo>
                  <a:lnTo>
                    <a:pt x="117" y="825"/>
                  </a:lnTo>
                  <a:lnTo>
                    <a:pt x="117" y="824"/>
                  </a:lnTo>
                  <a:lnTo>
                    <a:pt x="117" y="822"/>
                  </a:lnTo>
                  <a:lnTo>
                    <a:pt x="117" y="821"/>
                  </a:lnTo>
                  <a:lnTo>
                    <a:pt x="118" y="822"/>
                  </a:lnTo>
                  <a:lnTo>
                    <a:pt x="119" y="822"/>
                  </a:lnTo>
                  <a:lnTo>
                    <a:pt x="120" y="821"/>
                  </a:lnTo>
                  <a:lnTo>
                    <a:pt x="122" y="820"/>
                  </a:lnTo>
                  <a:lnTo>
                    <a:pt x="127" y="821"/>
                  </a:lnTo>
                  <a:lnTo>
                    <a:pt x="129" y="822"/>
                  </a:lnTo>
                  <a:lnTo>
                    <a:pt x="134" y="822"/>
                  </a:lnTo>
                  <a:lnTo>
                    <a:pt x="137" y="822"/>
                  </a:lnTo>
                  <a:lnTo>
                    <a:pt x="138" y="822"/>
                  </a:lnTo>
                  <a:lnTo>
                    <a:pt x="141" y="822"/>
                  </a:lnTo>
                  <a:lnTo>
                    <a:pt x="143" y="822"/>
                  </a:lnTo>
                  <a:lnTo>
                    <a:pt x="144" y="822"/>
                  </a:lnTo>
                  <a:lnTo>
                    <a:pt x="146" y="822"/>
                  </a:lnTo>
                  <a:lnTo>
                    <a:pt x="148" y="822"/>
                  </a:lnTo>
                  <a:lnTo>
                    <a:pt x="151" y="820"/>
                  </a:lnTo>
                  <a:lnTo>
                    <a:pt x="152" y="819"/>
                  </a:lnTo>
                  <a:lnTo>
                    <a:pt x="153" y="820"/>
                  </a:lnTo>
                  <a:lnTo>
                    <a:pt x="156" y="822"/>
                  </a:lnTo>
                  <a:lnTo>
                    <a:pt x="157" y="822"/>
                  </a:lnTo>
                  <a:lnTo>
                    <a:pt x="158" y="820"/>
                  </a:lnTo>
                  <a:lnTo>
                    <a:pt x="159" y="819"/>
                  </a:lnTo>
                  <a:lnTo>
                    <a:pt x="162" y="817"/>
                  </a:lnTo>
                  <a:lnTo>
                    <a:pt x="164" y="817"/>
                  </a:lnTo>
                  <a:lnTo>
                    <a:pt x="167" y="817"/>
                  </a:lnTo>
                  <a:lnTo>
                    <a:pt x="169" y="817"/>
                  </a:lnTo>
                  <a:lnTo>
                    <a:pt x="171" y="819"/>
                  </a:lnTo>
                  <a:lnTo>
                    <a:pt x="172" y="819"/>
                  </a:lnTo>
                  <a:lnTo>
                    <a:pt x="172" y="821"/>
                  </a:lnTo>
                  <a:lnTo>
                    <a:pt x="173" y="822"/>
                  </a:lnTo>
                  <a:lnTo>
                    <a:pt x="174" y="824"/>
                  </a:lnTo>
                  <a:lnTo>
                    <a:pt x="174" y="826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3" y="831"/>
                  </a:lnTo>
                  <a:lnTo>
                    <a:pt x="176" y="830"/>
                  </a:lnTo>
                  <a:lnTo>
                    <a:pt x="177" y="830"/>
                  </a:lnTo>
                  <a:lnTo>
                    <a:pt x="178" y="830"/>
                  </a:lnTo>
                  <a:lnTo>
                    <a:pt x="181" y="829"/>
                  </a:lnTo>
                  <a:lnTo>
                    <a:pt x="182" y="827"/>
                  </a:lnTo>
                  <a:lnTo>
                    <a:pt x="182" y="826"/>
                  </a:lnTo>
                  <a:lnTo>
                    <a:pt x="181" y="825"/>
                  </a:lnTo>
                  <a:lnTo>
                    <a:pt x="182" y="825"/>
                  </a:lnTo>
                  <a:lnTo>
                    <a:pt x="182" y="824"/>
                  </a:lnTo>
                  <a:lnTo>
                    <a:pt x="183" y="824"/>
                  </a:lnTo>
                  <a:lnTo>
                    <a:pt x="183" y="822"/>
                  </a:lnTo>
                  <a:lnTo>
                    <a:pt x="183" y="821"/>
                  </a:lnTo>
                  <a:lnTo>
                    <a:pt x="186" y="821"/>
                  </a:lnTo>
                  <a:lnTo>
                    <a:pt x="186" y="820"/>
                  </a:lnTo>
                  <a:lnTo>
                    <a:pt x="188" y="820"/>
                  </a:lnTo>
                  <a:lnTo>
                    <a:pt x="188" y="819"/>
                  </a:lnTo>
                  <a:lnTo>
                    <a:pt x="188" y="817"/>
                  </a:lnTo>
                  <a:lnTo>
                    <a:pt x="189" y="817"/>
                  </a:lnTo>
                  <a:lnTo>
                    <a:pt x="189" y="816"/>
                  </a:lnTo>
                  <a:lnTo>
                    <a:pt x="191" y="815"/>
                  </a:lnTo>
                  <a:lnTo>
                    <a:pt x="191" y="814"/>
                  </a:lnTo>
                  <a:lnTo>
                    <a:pt x="193" y="812"/>
                  </a:lnTo>
                  <a:lnTo>
                    <a:pt x="193" y="811"/>
                  </a:lnTo>
                  <a:lnTo>
                    <a:pt x="193" y="810"/>
                  </a:lnTo>
                  <a:lnTo>
                    <a:pt x="194" y="810"/>
                  </a:lnTo>
                  <a:lnTo>
                    <a:pt x="194" y="809"/>
                  </a:lnTo>
                  <a:lnTo>
                    <a:pt x="196" y="809"/>
                  </a:lnTo>
                  <a:lnTo>
                    <a:pt x="197" y="807"/>
                  </a:lnTo>
                  <a:lnTo>
                    <a:pt x="197" y="806"/>
                  </a:lnTo>
                  <a:lnTo>
                    <a:pt x="197" y="805"/>
                  </a:lnTo>
                  <a:lnTo>
                    <a:pt x="198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8" y="804"/>
                  </a:lnTo>
                  <a:lnTo>
                    <a:pt x="198" y="802"/>
                  </a:lnTo>
                  <a:lnTo>
                    <a:pt x="199" y="802"/>
                  </a:lnTo>
                  <a:lnTo>
                    <a:pt x="199" y="801"/>
                  </a:lnTo>
                  <a:lnTo>
                    <a:pt x="201" y="801"/>
                  </a:lnTo>
                  <a:lnTo>
                    <a:pt x="202" y="800"/>
                  </a:lnTo>
                  <a:lnTo>
                    <a:pt x="202" y="799"/>
                  </a:lnTo>
                  <a:lnTo>
                    <a:pt x="203" y="799"/>
                  </a:lnTo>
                  <a:lnTo>
                    <a:pt x="204" y="797"/>
                  </a:lnTo>
                  <a:lnTo>
                    <a:pt x="206" y="797"/>
                  </a:lnTo>
                  <a:lnTo>
                    <a:pt x="207" y="797"/>
                  </a:lnTo>
                  <a:lnTo>
                    <a:pt x="207" y="799"/>
                  </a:lnTo>
                  <a:lnTo>
                    <a:pt x="208" y="800"/>
                  </a:lnTo>
                  <a:lnTo>
                    <a:pt x="211" y="801"/>
                  </a:lnTo>
                  <a:lnTo>
                    <a:pt x="212" y="800"/>
                  </a:lnTo>
                  <a:lnTo>
                    <a:pt x="213" y="800"/>
                  </a:lnTo>
                  <a:lnTo>
                    <a:pt x="213" y="799"/>
                  </a:lnTo>
                  <a:lnTo>
                    <a:pt x="214" y="799"/>
                  </a:lnTo>
                  <a:lnTo>
                    <a:pt x="216" y="797"/>
                  </a:lnTo>
                  <a:lnTo>
                    <a:pt x="217" y="796"/>
                  </a:lnTo>
                  <a:lnTo>
                    <a:pt x="218" y="795"/>
                  </a:lnTo>
                  <a:lnTo>
                    <a:pt x="221" y="795"/>
                  </a:lnTo>
                  <a:lnTo>
                    <a:pt x="221" y="796"/>
                  </a:lnTo>
                  <a:lnTo>
                    <a:pt x="221" y="795"/>
                  </a:lnTo>
                  <a:lnTo>
                    <a:pt x="222" y="795"/>
                  </a:lnTo>
                  <a:lnTo>
                    <a:pt x="222" y="794"/>
                  </a:lnTo>
                  <a:lnTo>
                    <a:pt x="223" y="794"/>
                  </a:lnTo>
                  <a:lnTo>
                    <a:pt x="224" y="794"/>
                  </a:lnTo>
                  <a:lnTo>
                    <a:pt x="226" y="792"/>
                  </a:lnTo>
                  <a:lnTo>
                    <a:pt x="226" y="791"/>
                  </a:lnTo>
                  <a:lnTo>
                    <a:pt x="227" y="790"/>
                  </a:lnTo>
                  <a:lnTo>
                    <a:pt x="227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5"/>
                  </a:lnTo>
                  <a:lnTo>
                    <a:pt x="229" y="785"/>
                  </a:lnTo>
                  <a:lnTo>
                    <a:pt x="231" y="785"/>
                  </a:lnTo>
                  <a:lnTo>
                    <a:pt x="232" y="786"/>
                  </a:lnTo>
                  <a:lnTo>
                    <a:pt x="234" y="785"/>
                  </a:lnTo>
                  <a:lnTo>
                    <a:pt x="236" y="786"/>
                  </a:lnTo>
                  <a:lnTo>
                    <a:pt x="237" y="786"/>
                  </a:lnTo>
                  <a:lnTo>
                    <a:pt x="238" y="787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8" y="790"/>
                  </a:lnTo>
                  <a:lnTo>
                    <a:pt x="239" y="789"/>
                  </a:lnTo>
                  <a:lnTo>
                    <a:pt x="241" y="790"/>
                  </a:lnTo>
                  <a:lnTo>
                    <a:pt x="242" y="791"/>
                  </a:lnTo>
                  <a:lnTo>
                    <a:pt x="243" y="791"/>
                  </a:lnTo>
                  <a:lnTo>
                    <a:pt x="244" y="792"/>
                  </a:lnTo>
                  <a:lnTo>
                    <a:pt x="246" y="792"/>
                  </a:lnTo>
                  <a:lnTo>
                    <a:pt x="247" y="794"/>
                  </a:lnTo>
                  <a:lnTo>
                    <a:pt x="247" y="795"/>
                  </a:lnTo>
                  <a:lnTo>
                    <a:pt x="248" y="795"/>
                  </a:lnTo>
                  <a:lnTo>
                    <a:pt x="249" y="795"/>
                  </a:lnTo>
                  <a:lnTo>
                    <a:pt x="251" y="795"/>
                  </a:lnTo>
                  <a:lnTo>
                    <a:pt x="252" y="795"/>
                  </a:lnTo>
                  <a:lnTo>
                    <a:pt x="253" y="795"/>
                  </a:lnTo>
                  <a:lnTo>
                    <a:pt x="254" y="795"/>
                  </a:lnTo>
                  <a:lnTo>
                    <a:pt x="256" y="795"/>
                  </a:lnTo>
                  <a:lnTo>
                    <a:pt x="257" y="795"/>
                  </a:lnTo>
                  <a:lnTo>
                    <a:pt x="257" y="796"/>
                  </a:lnTo>
                  <a:lnTo>
                    <a:pt x="258" y="797"/>
                  </a:lnTo>
                  <a:lnTo>
                    <a:pt x="259" y="797"/>
                  </a:lnTo>
                  <a:lnTo>
                    <a:pt x="261" y="797"/>
                  </a:lnTo>
                  <a:lnTo>
                    <a:pt x="262" y="796"/>
                  </a:lnTo>
                  <a:lnTo>
                    <a:pt x="263" y="795"/>
                  </a:lnTo>
                  <a:lnTo>
                    <a:pt x="264" y="794"/>
                  </a:lnTo>
                  <a:lnTo>
                    <a:pt x="266" y="794"/>
                  </a:lnTo>
                  <a:lnTo>
                    <a:pt x="267" y="794"/>
                  </a:lnTo>
                  <a:lnTo>
                    <a:pt x="268" y="794"/>
                  </a:lnTo>
                  <a:lnTo>
                    <a:pt x="269" y="795"/>
                  </a:lnTo>
                  <a:lnTo>
                    <a:pt x="271" y="794"/>
                  </a:lnTo>
                  <a:lnTo>
                    <a:pt x="271" y="792"/>
                  </a:lnTo>
                  <a:lnTo>
                    <a:pt x="269" y="792"/>
                  </a:lnTo>
                  <a:lnTo>
                    <a:pt x="269" y="791"/>
                  </a:lnTo>
                  <a:lnTo>
                    <a:pt x="268" y="791"/>
                  </a:lnTo>
                  <a:lnTo>
                    <a:pt x="269" y="791"/>
                  </a:lnTo>
                  <a:lnTo>
                    <a:pt x="269" y="790"/>
                  </a:lnTo>
                  <a:lnTo>
                    <a:pt x="271" y="790"/>
                  </a:lnTo>
                  <a:lnTo>
                    <a:pt x="272" y="790"/>
                  </a:lnTo>
                  <a:lnTo>
                    <a:pt x="273" y="790"/>
                  </a:lnTo>
                  <a:lnTo>
                    <a:pt x="274" y="790"/>
                  </a:lnTo>
                  <a:lnTo>
                    <a:pt x="276" y="790"/>
                  </a:lnTo>
                  <a:lnTo>
                    <a:pt x="276" y="789"/>
                  </a:lnTo>
                  <a:lnTo>
                    <a:pt x="277" y="789"/>
                  </a:lnTo>
                  <a:lnTo>
                    <a:pt x="277" y="787"/>
                  </a:lnTo>
                  <a:lnTo>
                    <a:pt x="278" y="787"/>
                  </a:lnTo>
                  <a:lnTo>
                    <a:pt x="279" y="787"/>
                  </a:lnTo>
                  <a:lnTo>
                    <a:pt x="281" y="786"/>
                  </a:lnTo>
                  <a:lnTo>
                    <a:pt x="282" y="786"/>
                  </a:lnTo>
                  <a:lnTo>
                    <a:pt x="283" y="786"/>
                  </a:lnTo>
                  <a:lnTo>
                    <a:pt x="284" y="785"/>
                  </a:lnTo>
                  <a:lnTo>
                    <a:pt x="286" y="786"/>
                  </a:lnTo>
                  <a:lnTo>
                    <a:pt x="287" y="787"/>
                  </a:lnTo>
                  <a:lnTo>
                    <a:pt x="287" y="789"/>
                  </a:lnTo>
                  <a:lnTo>
                    <a:pt x="287" y="790"/>
                  </a:lnTo>
                  <a:lnTo>
                    <a:pt x="288" y="791"/>
                  </a:lnTo>
                  <a:lnTo>
                    <a:pt x="289" y="791"/>
                  </a:lnTo>
                  <a:lnTo>
                    <a:pt x="291" y="791"/>
                  </a:lnTo>
                  <a:lnTo>
                    <a:pt x="292" y="791"/>
                  </a:lnTo>
                  <a:lnTo>
                    <a:pt x="293" y="791"/>
                  </a:lnTo>
                  <a:lnTo>
                    <a:pt x="296" y="791"/>
                  </a:lnTo>
                  <a:lnTo>
                    <a:pt x="297" y="791"/>
                  </a:lnTo>
                  <a:lnTo>
                    <a:pt x="298" y="791"/>
                  </a:lnTo>
                  <a:lnTo>
                    <a:pt x="299" y="792"/>
                  </a:lnTo>
                  <a:lnTo>
                    <a:pt x="299" y="794"/>
                  </a:lnTo>
                  <a:lnTo>
                    <a:pt x="301" y="794"/>
                  </a:lnTo>
                  <a:lnTo>
                    <a:pt x="301" y="792"/>
                  </a:lnTo>
                  <a:lnTo>
                    <a:pt x="302" y="791"/>
                  </a:lnTo>
                  <a:lnTo>
                    <a:pt x="302" y="790"/>
                  </a:lnTo>
                  <a:lnTo>
                    <a:pt x="303" y="790"/>
                  </a:lnTo>
                  <a:lnTo>
                    <a:pt x="304" y="790"/>
                  </a:lnTo>
                  <a:lnTo>
                    <a:pt x="304" y="791"/>
                  </a:lnTo>
                  <a:lnTo>
                    <a:pt x="304" y="790"/>
                  </a:lnTo>
                  <a:lnTo>
                    <a:pt x="304" y="789"/>
                  </a:lnTo>
                  <a:lnTo>
                    <a:pt x="306" y="787"/>
                  </a:lnTo>
                  <a:lnTo>
                    <a:pt x="307" y="786"/>
                  </a:lnTo>
                  <a:lnTo>
                    <a:pt x="307" y="785"/>
                  </a:lnTo>
                  <a:lnTo>
                    <a:pt x="306" y="785"/>
                  </a:lnTo>
                  <a:lnTo>
                    <a:pt x="306" y="784"/>
                  </a:lnTo>
                  <a:lnTo>
                    <a:pt x="306" y="782"/>
                  </a:lnTo>
                  <a:lnTo>
                    <a:pt x="306" y="781"/>
                  </a:lnTo>
                  <a:lnTo>
                    <a:pt x="307" y="780"/>
                  </a:lnTo>
                  <a:lnTo>
                    <a:pt x="307" y="779"/>
                  </a:lnTo>
                  <a:lnTo>
                    <a:pt x="308" y="777"/>
                  </a:lnTo>
                  <a:lnTo>
                    <a:pt x="308" y="775"/>
                  </a:lnTo>
                  <a:lnTo>
                    <a:pt x="308" y="774"/>
                  </a:lnTo>
                  <a:lnTo>
                    <a:pt x="309" y="774"/>
                  </a:lnTo>
                  <a:lnTo>
                    <a:pt x="311" y="774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13" y="770"/>
                  </a:lnTo>
                  <a:lnTo>
                    <a:pt x="314" y="770"/>
                  </a:lnTo>
                  <a:lnTo>
                    <a:pt x="316" y="769"/>
                  </a:lnTo>
                  <a:lnTo>
                    <a:pt x="317" y="770"/>
                  </a:lnTo>
                  <a:lnTo>
                    <a:pt x="318" y="769"/>
                  </a:lnTo>
                  <a:lnTo>
                    <a:pt x="319" y="767"/>
                  </a:lnTo>
                  <a:lnTo>
                    <a:pt x="319" y="766"/>
                  </a:lnTo>
                  <a:lnTo>
                    <a:pt x="321" y="765"/>
                  </a:lnTo>
                  <a:lnTo>
                    <a:pt x="322" y="764"/>
                  </a:lnTo>
                  <a:lnTo>
                    <a:pt x="323" y="764"/>
                  </a:lnTo>
                  <a:lnTo>
                    <a:pt x="323" y="762"/>
                  </a:lnTo>
                  <a:lnTo>
                    <a:pt x="323" y="761"/>
                  </a:lnTo>
                  <a:lnTo>
                    <a:pt x="324" y="762"/>
                  </a:lnTo>
                  <a:lnTo>
                    <a:pt x="326" y="761"/>
                  </a:lnTo>
                  <a:lnTo>
                    <a:pt x="328" y="760"/>
                  </a:lnTo>
                  <a:lnTo>
                    <a:pt x="329" y="760"/>
                  </a:lnTo>
                  <a:lnTo>
                    <a:pt x="329" y="759"/>
                  </a:lnTo>
                  <a:lnTo>
                    <a:pt x="331" y="757"/>
                  </a:lnTo>
                  <a:lnTo>
                    <a:pt x="332" y="757"/>
                  </a:lnTo>
                  <a:lnTo>
                    <a:pt x="331" y="757"/>
                  </a:lnTo>
                  <a:lnTo>
                    <a:pt x="331" y="756"/>
                  </a:lnTo>
                  <a:lnTo>
                    <a:pt x="332" y="755"/>
                  </a:lnTo>
                  <a:lnTo>
                    <a:pt x="333" y="754"/>
                  </a:lnTo>
                  <a:lnTo>
                    <a:pt x="333" y="752"/>
                  </a:lnTo>
                  <a:lnTo>
                    <a:pt x="334" y="751"/>
                  </a:lnTo>
                  <a:lnTo>
                    <a:pt x="334" y="750"/>
                  </a:lnTo>
                  <a:lnTo>
                    <a:pt x="334" y="749"/>
                  </a:lnTo>
                  <a:lnTo>
                    <a:pt x="334" y="747"/>
                  </a:lnTo>
                  <a:lnTo>
                    <a:pt x="336" y="747"/>
                  </a:lnTo>
                  <a:lnTo>
                    <a:pt x="336" y="746"/>
                  </a:lnTo>
                  <a:lnTo>
                    <a:pt x="337" y="745"/>
                  </a:lnTo>
                  <a:lnTo>
                    <a:pt x="338" y="745"/>
                  </a:lnTo>
                  <a:lnTo>
                    <a:pt x="338" y="746"/>
                  </a:lnTo>
                  <a:lnTo>
                    <a:pt x="339" y="745"/>
                  </a:lnTo>
                  <a:lnTo>
                    <a:pt x="341" y="745"/>
                  </a:lnTo>
                  <a:lnTo>
                    <a:pt x="342" y="746"/>
                  </a:lnTo>
                  <a:lnTo>
                    <a:pt x="342" y="747"/>
                  </a:lnTo>
                  <a:lnTo>
                    <a:pt x="342" y="749"/>
                  </a:lnTo>
                  <a:lnTo>
                    <a:pt x="343" y="749"/>
                  </a:lnTo>
                  <a:lnTo>
                    <a:pt x="344" y="749"/>
                  </a:lnTo>
                  <a:lnTo>
                    <a:pt x="344" y="747"/>
                  </a:lnTo>
                  <a:lnTo>
                    <a:pt x="344" y="746"/>
                  </a:lnTo>
                  <a:lnTo>
                    <a:pt x="346" y="746"/>
                  </a:lnTo>
                  <a:lnTo>
                    <a:pt x="346" y="745"/>
                  </a:lnTo>
                  <a:lnTo>
                    <a:pt x="347" y="743"/>
                  </a:lnTo>
                  <a:lnTo>
                    <a:pt x="348" y="743"/>
                  </a:lnTo>
                  <a:lnTo>
                    <a:pt x="349" y="743"/>
                  </a:lnTo>
                  <a:lnTo>
                    <a:pt x="351" y="743"/>
                  </a:lnTo>
                  <a:lnTo>
                    <a:pt x="352" y="743"/>
                  </a:lnTo>
                  <a:lnTo>
                    <a:pt x="353" y="742"/>
                  </a:lnTo>
                  <a:lnTo>
                    <a:pt x="354" y="742"/>
                  </a:lnTo>
                  <a:lnTo>
                    <a:pt x="353" y="741"/>
                  </a:lnTo>
                  <a:lnTo>
                    <a:pt x="354" y="741"/>
                  </a:lnTo>
                  <a:lnTo>
                    <a:pt x="354" y="740"/>
                  </a:lnTo>
                  <a:lnTo>
                    <a:pt x="356" y="740"/>
                  </a:lnTo>
                  <a:lnTo>
                    <a:pt x="357" y="740"/>
                  </a:lnTo>
                  <a:lnTo>
                    <a:pt x="358" y="738"/>
                  </a:lnTo>
                  <a:lnTo>
                    <a:pt x="358" y="737"/>
                  </a:lnTo>
                  <a:lnTo>
                    <a:pt x="360" y="738"/>
                  </a:lnTo>
                  <a:lnTo>
                    <a:pt x="361" y="738"/>
                  </a:lnTo>
                  <a:lnTo>
                    <a:pt x="362" y="740"/>
                  </a:lnTo>
                  <a:lnTo>
                    <a:pt x="363" y="738"/>
                  </a:lnTo>
                  <a:lnTo>
                    <a:pt x="365" y="738"/>
                  </a:lnTo>
                  <a:lnTo>
                    <a:pt x="365" y="740"/>
                  </a:lnTo>
                  <a:lnTo>
                    <a:pt x="366" y="740"/>
                  </a:lnTo>
                  <a:lnTo>
                    <a:pt x="367" y="740"/>
                  </a:lnTo>
                  <a:lnTo>
                    <a:pt x="367" y="738"/>
                  </a:lnTo>
                  <a:lnTo>
                    <a:pt x="367" y="737"/>
                  </a:lnTo>
                  <a:lnTo>
                    <a:pt x="367" y="736"/>
                  </a:lnTo>
                  <a:lnTo>
                    <a:pt x="367" y="735"/>
                  </a:lnTo>
                  <a:lnTo>
                    <a:pt x="367" y="733"/>
                  </a:lnTo>
                  <a:lnTo>
                    <a:pt x="368" y="731"/>
                  </a:lnTo>
                  <a:lnTo>
                    <a:pt x="370" y="731"/>
                  </a:lnTo>
                  <a:lnTo>
                    <a:pt x="370" y="732"/>
                  </a:lnTo>
                  <a:lnTo>
                    <a:pt x="370" y="733"/>
                  </a:lnTo>
                  <a:lnTo>
                    <a:pt x="370" y="735"/>
                  </a:lnTo>
                  <a:lnTo>
                    <a:pt x="371" y="735"/>
                  </a:lnTo>
                  <a:lnTo>
                    <a:pt x="372" y="736"/>
                  </a:lnTo>
                  <a:lnTo>
                    <a:pt x="373" y="736"/>
                  </a:lnTo>
                  <a:lnTo>
                    <a:pt x="373" y="735"/>
                  </a:lnTo>
                  <a:lnTo>
                    <a:pt x="373" y="733"/>
                  </a:lnTo>
                  <a:lnTo>
                    <a:pt x="372" y="731"/>
                  </a:lnTo>
                  <a:lnTo>
                    <a:pt x="371" y="730"/>
                  </a:lnTo>
                  <a:lnTo>
                    <a:pt x="371" y="728"/>
                  </a:lnTo>
                  <a:lnTo>
                    <a:pt x="372" y="728"/>
                  </a:lnTo>
                  <a:lnTo>
                    <a:pt x="372" y="727"/>
                  </a:lnTo>
                  <a:lnTo>
                    <a:pt x="372" y="726"/>
                  </a:lnTo>
                  <a:lnTo>
                    <a:pt x="373" y="726"/>
                  </a:lnTo>
                  <a:lnTo>
                    <a:pt x="375" y="726"/>
                  </a:lnTo>
                  <a:lnTo>
                    <a:pt x="376" y="725"/>
                  </a:lnTo>
                  <a:lnTo>
                    <a:pt x="377" y="726"/>
                  </a:lnTo>
                  <a:lnTo>
                    <a:pt x="377" y="727"/>
                  </a:lnTo>
                  <a:lnTo>
                    <a:pt x="378" y="727"/>
                  </a:lnTo>
                  <a:lnTo>
                    <a:pt x="378" y="726"/>
                  </a:lnTo>
                  <a:lnTo>
                    <a:pt x="380" y="726"/>
                  </a:lnTo>
                  <a:lnTo>
                    <a:pt x="380" y="725"/>
                  </a:lnTo>
                  <a:lnTo>
                    <a:pt x="380" y="723"/>
                  </a:lnTo>
                  <a:lnTo>
                    <a:pt x="381" y="723"/>
                  </a:lnTo>
                  <a:lnTo>
                    <a:pt x="381" y="722"/>
                  </a:lnTo>
                  <a:lnTo>
                    <a:pt x="382" y="723"/>
                  </a:lnTo>
                  <a:lnTo>
                    <a:pt x="383" y="723"/>
                  </a:lnTo>
                  <a:lnTo>
                    <a:pt x="385" y="723"/>
                  </a:lnTo>
                  <a:lnTo>
                    <a:pt x="385" y="722"/>
                  </a:lnTo>
                  <a:lnTo>
                    <a:pt x="383" y="722"/>
                  </a:lnTo>
                  <a:lnTo>
                    <a:pt x="383" y="721"/>
                  </a:lnTo>
                  <a:lnTo>
                    <a:pt x="385" y="721"/>
                  </a:lnTo>
                  <a:lnTo>
                    <a:pt x="386" y="721"/>
                  </a:lnTo>
                  <a:lnTo>
                    <a:pt x="387" y="721"/>
                  </a:lnTo>
                  <a:lnTo>
                    <a:pt x="387" y="720"/>
                  </a:lnTo>
                  <a:lnTo>
                    <a:pt x="387" y="718"/>
                  </a:lnTo>
                  <a:lnTo>
                    <a:pt x="387" y="720"/>
                  </a:lnTo>
                  <a:lnTo>
                    <a:pt x="388" y="720"/>
                  </a:lnTo>
                  <a:lnTo>
                    <a:pt x="390" y="720"/>
                  </a:lnTo>
                  <a:lnTo>
                    <a:pt x="390" y="718"/>
                  </a:lnTo>
                  <a:lnTo>
                    <a:pt x="388" y="718"/>
                  </a:lnTo>
                  <a:lnTo>
                    <a:pt x="390" y="717"/>
                  </a:lnTo>
                  <a:lnTo>
                    <a:pt x="391" y="717"/>
                  </a:lnTo>
                  <a:lnTo>
                    <a:pt x="391" y="716"/>
                  </a:lnTo>
                  <a:lnTo>
                    <a:pt x="391" y="715"/>
                  </a:lnTo>
                  <a:lnTo>
                    <a:pt x="392" y="715"/>
                  </a:lnTo>
                  <a:lnTo>
                    <a:pt x="392" y="713"/>
                  </a:lnTo>
                  <a:lnTo>
                    <a:pt x="393" y="713"/>
                  </a:lnTo>
                  <a:lnTo>
                    <a:pt x="395" y="712"/>
                  </a:lnTo>
                  <a:lnTo>
                    <a:pt x="396" y="711"/>
                  </a:lnTo>
                  <a:lnTo>
                    <a:pt x="397" y="710"/>
                  </a:lnTo>
                  <a:lnTo>
                    <a:pt x="397" y="708"/>
                  </a:lnTo>
                  <a:lnTo>
                    <a:pt x="398" y="708"/>
                  </a:lnTo>
                  <a:lnTo>
                    <a:pt x="400" y="708"/>
                  </a:lnTo>
                  <a:lnTo>
                    <a:pt x="401" y="708"/>
                  </a:lnTo>
                  <a:lnTo>
                    <a:pt x="402" y="707"/>
                  </a:lnTo>
                  <a:lnTo>
                    <a:pt x="402" y="706"/>
                  </a:lnTo>
                  <a:lnTo>
                    <a:pt x="403" y="706"/>
                  </a:lnTo>
                  <a:lnTo>
                    <a:pt x="403" y="705"/>
                  </a:lnTo>
                  <a:lnTo>
                    <a:pt x="405" y="703"/>
                  </a:lnTo>
                  <a:lnTo>
                    <a:pt x="406" y="702"/>
                  </a:lnTo>
                  <a:lnTo>
                    <a:pt x="407" y="702"/>
                  </a:lnTo>
                  <a:lnTo>
                    <a:pt x="407" y="703"/>
                  </a:lnTo>
                  <a:lnTo>
                    <a:pt x="407" y="705"/>
                  </a:lnTo>
                  <a:lnTo>
                    <a:pt x="408" y="703"/>
                  </a:lnTo>
                  <a:lnTo>
                    <a:pt x="408" y="702"/>
                  </a:lnTo>
                  <a:lnTo>
                    <a:pt x="410" y="701"/>
                  </a:lnTo>
                  <a:lnTo>
                    <a:pt x="410" y="702"/>
                  </a:lnTo>
                  <a:lnTo>
                    <a:pt x="411" y="703"/>
                  </a:lnTo>
                  <a:lnTo>
                    <a:pt x="412" y="703"/>
                  </a:lnTo>
                  <a:lnTo>
                    <a:pt x="413" y="703"/>
                  </a:lnTo>
                  <a:lnTo>
                    <a:pt x="415" y="703"/>
                  </a:lnTo>
                  <a:lnTo>
                    <a:pt x="416" y="702"/>
                  </a:lnTo>
                  <a:lnTo>
                    <a:pt x="415" y="702"/>
                  </a:lnTo>
                  <a:lnTo>
                    <a:pt x="413" y="702"/>
                  </a:lnTo>
                  <a:lnTo>
                    <a:pt x="412" y="701"/>
                  </a:lnTo>
                  <a:lnTo>
                    <a:pt x="412" y="700"/>
                  </a:lnTo>
                  <a:lnTo>
                    <a:pt x="411" y="700"/>
                  </a:lnTo>
                  <a:lnTo>
                    <a:pt x="411" y="698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3" y="697"/>
                  </a:lnTo>
                  <a:lnTo>
                    <a:pt x="412" y="698"/>
                  </a:lnTo>
                  <a:lnTo>
                    <a:pt x="413" y="700"/>
                  </a:lnTo>
                  <a:lnTo>
                    <a:pt x="415" y="700"/>
                  </a:lnTo>
                  <a:lnTo>
                    <a:pt x="416" y="698"/>
                  </a:lnTo>
                  <a:lnTo>
                    <a:pt x="417" y="697"/>
                  </a:lnTo>
                  <a:lnTo>
                    <a:pt x="417" y="696"/>
                  </a:lnTo>
                  <a:lnTo>
                    <a:pt x="416" y="696"/>
                  </a:lnTo>
                  <a:lnTo>
                    <a:pt x="416" y="695"/>
                  </a:lnTo>
                  <a:lnTo>
                    <a:pt x="415" y="695"/>
                  </a:lnTo>
                  <a:lnTo>
                    <a:pt x="415" y="693"/>
                  </a:lnTo>
                  <a:lnTo>
                    <a:pt x="415" y="692"/>
                  </a:lnTo>
                  <a:lnTo>
                    <a:pt x="416" y="692"/>
                  </a:lnTo>
                  <a:lnTo>
                    <a:pt x="416" y="691"/>
                  </a:lnTo>
                  <a:lnTo>
                    <a:pt x="417" y="692"/>
                  </a:lnTo>
                  <a:lnTo>
                    <a:pt x="418" y="692"/>
                  </a:lnTo>
                  <a:lnTo>
                    <a:pt x="418" y="691"/>
                  </a:lnTo>
                  <a:lnTo>
                    <a:pt x="418" y="690"/>
                  </a:lnTo>
                  <a:lnTo>
                    <a:pt x="420" y="690"/>
                  </a:lnTo>
                  <a:lnTo>
                    <a:pt x="420" y="688"/>
                  </a:lnTo>
                  <a:lnTo>
                    <a:pt x="420" y="687"/>
                  </a:lnTo>
                  <a:lnTo>
                    <a:pt x="420" y="686"/>
                  </a:lnTo>
                  <a:lnTo>
                    <a:pt x="421" y="686"/>
                  </a:lnTo>
                  <a:lnTo>
                    <a:pt x="422" y="687"/>
                  </a:lnTo>
                  <a:lnTo>
                    <a:pt x="423" y="687"/>
                  </a:lnTo>
                  <a:lnTo>
                    <a:pt x="423" y="686"/>
                  </a:lnTo>
                  <a:lnTo>
                    <a:pt x="425" y="686"/>
                  </a:lnTo>
                  <a:lnTo>
                    <a:pt x="426" y="686"/>
                  </a:lnTo>
                  <a:lnTo>
                    <a:pt x="427" y="686"/>
                  </a:lnTo>
                  <a:lnTo>
                    <a:pt x="428" y="686"/>
                  </a:lnTo>
                  <a:lnTo>
                    <a:pt x="430" y="686"/>
                  </a:lnTo>
                  <a:lnTo>
                    <a:pt x="431" y="687"/>
                  </a:lnTo>
                  <a:lnTo>
                    <a:pt x="431" y="688"/>
                  </a:lnTo>
                  <a:lnTo>
                    <a:pt x="431" y="690"/>
                  </a:lnTo>
                  <a:lnTo>
                    <a:pt x="432" y="691"/>
                  </a:lnTo>
                  <a:lnTo>
                    <a:pt x="433" y="692"/>
                  </a:lnTo>
                  <a:lnTo>
                    <a:pt x="432" y="692"/>
                  </a:lnTo>
                  <a:lnTo>
                    <a:pt x="433" y="693"/>
                  </a:lnTo>
                  <a:lnTo>
                    <a:pt x="433" y="695"/>
                  </a:lnTo>
                  <a:lnTo>
                    <a:pt x="436" y="695"/>
                  </a:lnTo>
                  <a:lnTo>
                    <a:pt x="437" y="695"/>
                  </a:lnTo>
                  <a:lnTo>
                    <a:pt x="438" y="695"/>
                  </a:lnTo>
                  <a:lnTo>
                    <a:pt x="438" y="693"/>
                  </a:lnTo>
                  <a:lnTo>
                    <a:pt x="440" y="693"/>
                  </a:lnTo>
                  <a:lnTo>
                    <a:pt x="441" y="693"/>
                  </a:lnTo>
                  <a:lnTo>
                    <a:pt x="442" y="692"/>
                  </a:lnTo>
                  <a:lnTo>
                    <a:pt x="443" y="692"/>
                  </a:lnTo>
                  <a:lnTo>
                    <a:pt x="445" y="692"/>
                  </a:lnTo>
                  <a:lnTo>
                    <a:pt x="447" y="691"/>
                  </a:lnTo>
                  <a:lnTo>
                    <a:pt x="448" y="691"/>
                  </a:lnTo>
                  <a:lnTo>
                    <a:pt x="450" y="692"/>
                  </a:lnTo>
                  <a:lnTo>
                    <a:pt x="451" y="691"/>
                  </a:lnTo>
                  <a:lnTo>
                    <a:pt x="452" y="691"/>
                  </a:lnTo>
                  <a:lnTo>
                    <a:pt x="452" y="690"/>
                  </a:lnTo>
                  <a:lnTo>
                    <a:pt x="453" y="690"/>
                  </a:lnTo>
                  <a:lnTo>
                    <a:pt x="453" y="688"/>
                  </a:lnTo>
                  <a:lnTo>
                    <a:pt x="455" y="688"/>
                  </a:lnTo>
                  <a:lnTo>
                    <a:pt x="455" y="686"/>
                  </a:lnTo>
                  <a:lnTo>
                    <a:pt x="456" y="686"/>
                  </a:lnTo>
                  <a:lnTo>
                    <a:pt x="456" y="685"/>
                  </a:lnTo>
                  <a:lnTo>
                    <a:pt x="457" y="683"/>
                  </a:lnTo>
                  <a:lnTo>
                    <a:pt x="457" y="682"/>
                  </a:lnTo>
                  <a:lnTo>
                    <a:pt x="458" y="682"/>
                  </a:lnTo>
                  <a:lnTo>
                    <a:pt x="458" y="683"/>
                  </a:lnTo>
                  <a:lnTo>
                    <a:pt x="460" y="685"/>
                  </a:lnTo>
                  <a:lnTo>
                    <a:pt x="461" y="683"/>
                  </a:lnTo>
                  <a:lnTo>
                    <a:pt x="462" y="682"/>
                  </a:lnTo>
                  <a:lnTo>
                    <a:pt x="462" y="683"/>
                  </a:lnTo>
                  <a:lnTo>
                    <a:pt x="463" y="685"/>
                  </a:lnTo>
                  <a:lnTo>
                    <a:pt x="465" y="685"/>
                  </a:lnTo>
                  <a:lnTo>
                    <a:pt x="465" y="686"/>
                  </a:lnTo>
                  <a:lnTo>
                    <a:pt x="466" y="686"/>
                  </a:lnTo>
                  <a:lnTo>
                    <a:pt x="466" y="687"/>
                  </a:lnTo>
                  <a:lnTo>
                    <a:pt x="468" y="688"/>
                  </a:lnTo>
                  <a:lnTo>
                    <a:pt x="470" y="688"/>
                  </a:lnTo>
                  <a:lnTo>
                    <a:pt x="470" y="687"/>
                  </a:lnTo>
                  <a:lnTo>
                    <a:pt x="471" y="686"/>
                  </a:lnTo>
                  <a:lnTo>
                    <a:pt x="472" y="686"/>
                  </a:lnTo>
                  <a:lnTo>
                    <a:pt x="471" y="685"/>
                  </a:lnTo>
                  <a:lnTo>
                    <a:pt x="470" y="683"/>
                  </a:lnTo>
                  <a:lnTo>
                    <a:pt x="470" y="682"/>
                  </a:lnTo>
                  <a:lnTo>
                    <a:pt x="470" y="681"/>
                  </a:lnTo>
                  <a:lnTo>
                    <a:pt x="470" y="680"/>
                  </a:lnTo>
                  <a:lnTo>
                    <a:pt x="471" y="680"/>
                  </a:lnTo>
                  <a:lnTo>
                    <a:pt x="471" y="678"/>
                  </a:lnTo>
                  <a:lnTo>
                    <a:pt x="471" y="677"/>
                  </a:lnTo>
                  <a:lnTo>
                    <a:pt x="472" y="677"/>
                  </a:lnTo>
                  <a:lnTo>
                    <a:pt x="473" y="677"/>
                  </a:lnTo>
                  <a:lnTo>
                    <a:pt x="475" y="678"/>
                  </a:lnTo>
                  <a:lnTo>
                    <a:pt x="476" y="678"/>
                  </a:lnTo>
                  <a:lnTo>
                    <a:pt x="477" y="678"/>
                  </a:lnTo>
                  <a:lnTo>
                    <a:pt x="476" y="677"/>
                  </a:lnTo>
                  <a:lnTo>
                    <a:pt x="476" y="676"/>
                  </a:lnTo>
                  <a:lnTo>
                    <a:pt x="476" y="675"/>
                  </a:lnTo>
                  <a:lnTo>
                    <a:pt x="477" y="675"/>
                  </a:lnTo>
                  <a:lnTo>
                    <a:pt x="478" y="673"/>
                  </a:lnTo>
                  <a:lnTo>
                    <a:pt x="481" y="673"/>
                  </a:lnTo>
                  <a:lnTo>
                    <a:pt x="481" y="672"/>
                  </a:lnTo>
                  <a:lnTo>
                    <a:pt x="482" y="672"/>
                  </a:lnTo>
                  <a:lnTo>
                    <a:pt x="482" y="671"/>
                  </a:lnTo>
                  <a:lnTo>
                    <a:pt x="483" y="671"/>
                  </a:lnTo>
                  <a:lnTo>
                    <a:pt x="483" y="670"/>
                  </a:lnTo>
                  <a:lnTo>
                    <a:pt x="485" y="670"/>
                  </a:lnTo>
                  <a:lnTo>
                    <a:pt x="486" y="670"/>
                  </a:lnTo>
                  <a:lnTo>
                    <a:pt x="487" y="671"/>
                  </a:lnTo>
                  <a:lnTo>
                    <a:pt x="487" y="672"/>
                  </a:lnTo>
                  <a:lnTo>
                    <a:pt x="488" y="672"/>
                  </a:lnTo>
                  <a:lnTo>
                    <a:pt x="490" y="672"/>
                  </a:lnTo>
                  <a:lnTo>
                    <a:pt x="491" y="672"/>
                  </a:lnTo>
                  <a:lnTo>
                    <a:pt x="492" y="672"/>
                  </a:lnTo>
                  <a:lnTo>
                    <a:pt x="493" y="673"/>
                  </a:lnTo>
                  <a:lnTo>
                    <a:pt x="495" y="673"/>
                  </a:lnTo>
                  <a:lnTo>
                    <a:pt x="496" y="673"/>
                  </a:lnTo>
                  <a:lnTo>
                    <a:pt x="497" y="671"/>
                  </a:lnTo>
                  <a:lnTo>
                    <a:pt x="498" y="671"/>
                  </a:lnTo>
                  <a:lnTo>
                    <a:pt x="500" y="670"/>
                  </a:lnTo>
                  <a:lnTo>
                    <a:pt x="500" y="668"/>
                  </a:lnTo>
                  <a:lnTo>
                    <a:pt x="498" y="667"/>
                  </a:lnTo>
                  <a:lnTo>
                    <a:pt x="500" y="666"/>
                  </a:lnTo>
                  <a:lnTo>
                    <a:pt x="498" y="666"/>
                  </a:lnTo>
                  <a:lnTo>
                    <a:pt x="498" y="665"/>
                  </a:lnTo>
                  <a:lnTo>
                    <a:pt x="500" y="663"/>
                  </a:lnTo>
                  <a:lnTo>
                    <a:pt x="500" y="662"/>
                  </a:lnTo>
                  <a:lnTo>
                    <a:pt x="501" y="662"/>
                  </a:lnTo>
                  <a:lnTo>
                    <a:pt x="502" y="662"/>
                  </a:lnTo>
                  <a:lnTo>
                    <a:pt x="501" y="661"/>
                  </a:lnTo>
                  <a:lnTo>
                    <a:pt x="501" y="660"/>
                  </a:lnTo>
                  <a:lnTo>
                    <a:pt x="502" y="660"/>
                  </a:lnTo>
                  <a:lnTo>
                    <a:pt x="503" y="660"/>
                  </a:lnTo>
                  <a:lnTo>
                    <a:pt x="503" y="658"/>
                  </a:lnTo>
                  <a:lnTo>
                    <a:pt x="503" y="657"/>
                  </a:lnTo>
                  <a:lnTo>
                    <a:pt x="503" y="656"/>
                  </a:lnTo>
                  <a:lnTo>
                    <a:pt x="505" y="655"/>
                  </a:lnTo>
                  <a:lnTo>
                    <a:pt x="505" y="653"/>
                  </a:lnTo>
                  <a:lnTo>
                    <a:pt x="503" y="652"/>
                  </a:lnTo>
                  <a:lnTo>
                    <a:pt x="505" y="652"/>
                  </a:lnTo>
                  <a:lnTo>
                    <a:pt x="505" y="651"/>
                  </a:lnTo>
                  <a:lnTo>
                    <a:pt x="505" y="650"/>
                  </a:lnTo>
                  <a:lnTo>
                    <a:pt x="503" y="650"/>
                  </a:lnTo>
                  <a:lnTo>
                    <a:pt x="505" y="648"/>
                  </a:lnTo>
                  <a:lnTo>
                    <a:pt x="505" y="647"/>
                  </a:lnTo>
                  <a:lnTo>
                    <a:pt x="505" y="646"/>
                  </a:lnTo>
                  <a:lnTo>
                    <a:pt x="503" y="646"/>
                  </a:lnTo>
                  <a:lnTo>
                    <a:pt x="503" y="645"/>
                  </a:lnTo>
                  <a:lnTo>
                    <a:pt x="502" y="645"/>
                  </a:lnTo>
                  <a:lnTo>
                    <a:pt x="501" y="645"/>
                  </a:lnTo>
                  <a:lnTo>
                    <a:pt x="500" y="643"/>
                  </a:lnTo>
                  <a:lnTo>
                    <a:pt x="498" y="643"/>
                  </a:lnTo>
                  <a:lnTo>
                    <a:pt x="498" y="641"/>
                  </a:lnTo>
                  <a:lnTo>
                    <a:pt x="498" y="640"/>
                  </a:lnTo>
                  <a:lnTo>
                    <a:pt x="497" y="640"/>
                  </a:lnTo>
                  <a:lnTo>
                    <a:pt x="497" y="638"/>
                  </a:lnTo>
                  <a:lnTo>
                    <a:pt x="497" y="637"/>
                  </a:lnTo>
                  <a:lnTo>
                    <a:pt x="497" y="636"/>
                  </a:lnTo>
                  <a:lnTo>
                    <a:pt x="497" y="635"/>
                  </a:lnTo>
                  <a:lnTo>
                    <a:pt x="497" y="633"/>
                  </a:lnTo>
                  <a:lnTo>
                    <a:pt x="498" y="632"/>
                  </a:lnTo>
                  <a:lnTo>
                    <a:pt x="498" y="631"/>
                  </a:lnTo>
                  <a:lnTo>
                    <a:pt x="500" y="630"/>
                  </a:lnTo>
                  <a:lnTo>
                    <a:pt x="500" y="628"/>
                  </a:lnTo>
                  <a:lnTo>
                    <a:pt x="500" y="627"/>
                  </a:lnTo>
                  <a:lnTo>
                    <a:pt x="500" y="626"/>
                  </a:lnTo>
                  <a:lnTo>
                    <a:pt x="498" y="626"/>
                  </a:lnTo>
                  <a:lnTo>
                    <a:pt x="497" y="626"/>
                  </a:lnTo>
                  <a:lnTo>
                    <a:pt x="497" y="625"/>
                  </a:lnTo>
                  <a:lnTo>
                    <a:pt x="497" y="623"/>
                  </a:lnTo>
                  <a:lnTo>
                    <a:pt x="497" y="622"/>
                  </a:lnTo>
                  <a:lnTo>
                    <a:pt x="497" y="621"/>
                  </a:lnTo>
                  <a:lnTo>
                    <a:pt x="496" y="621"/>
                  </a:lnTo>
                  <a:lnTo>
                    <a:pt x="496" y="622"/>
                  </a:lnTo>
                  <a:lnTo>
                    <a:pt x="495" y="622"/>
                  </a:lnTo>
                  <a:lnTo>
                    <a:pt x="495" y="623"/>
                  </a:lnTo>
                  <a:lnTo>
                    <a:pt x="493" y="622"/>
                  </a:lnTo>
                  <a:lnTo>
                    <a:pt x="492" y="622"/>
                  </a:lnTo>
                  <a:lnTo>
                    <a:pt x="491" y="622"/>
                  </a:lnTo>
                  <a:lnTo>
                    <a:pt x="490" y="621"/>
                  </a:lnTo>
                  <a:lnTo>
                    <a:pt x="490" y="620"/>
                  </a:lnTo>
                  <a:lnTo>
                    <a:pt x="490" y="618"/>
                  </a:lnTo>
                  <a:lnTo>
                    <a:pt x="490" y="617"/>
                  </a:lnTo>
                  <a:lnTo>
                    <a:pt x="490" y="616"/>
                  </a:lnTo>
                  <a:lnTo>
                    <a:pt x="490" y="615"/>
                  </a:lnTo>
                  <a:lnTo>
                    <a:pt x="488" y="615"/>
                  </a:lnTo>
                  <a:lnTo>
                    <a:pt x="487" y="615"/>
                  </a:lnTo>
                  <a:lnTo>
                    <a:pt x="486" y="616"/>
                  </a:lnTo>
                  <a:lnTo>
                    <a:pt x="485" y="615"/>
                  </a:lnTo>
                  <a:lnTo>
                    <a:pt x="483" y="615"/>
                  </a:lnTo>
                  <a:lnTo>
                    <a:pt x="482" y="613"/>
                  </a:lnTo>
                  <a:lnTo>
                    <a:pt x="483" y="613"/>
                  </a:lnTo>
                  <a:lnTo>
                    <a:pt x="483" y="612"/>
                  </a:lnTo>
                  <a:lnTo>
                    <a:pt x="483" y="611"/>
                  </a:lnTo>
                  <a:lnTo>
                    <a:pt x="485" y="611"/>
                  </a:lnTo>
                  <a:lnTo>
                    <a:pt x="485" y="610"/>
                  </a:lnTo>
                  <a:lnTo>
                    <a:pt x="483" y="610"/>
                  </a:lnTo>
                  <a:lnTo>
                    <a:pt x="485" y="608"/>
                  </a:lnTo>
                  <a:lnTo>
                    <a:pt x="486" y="608"/>
                  </a:lnTo>
                  <a:lnTo>
                    <a:pt x="487" y="608"/>
                  </a:lnTo>
                  <a:lnTo>
                    <a:pt x="487" y="607"/>
                  </a:lnTo>
                  <a:lnTo>
                    <a:pt x="488" y="607"/>
                  </a:lnTo>
                  <a:lnTo>
                    <a:pt x="490" y="606"/>
                  </a:lnTo>
                  <a:lnTo>
                    <a:pt x="490" y="605"/>
                  </a:lnTo>
                  <a:lnTo>
                    <a:pt x="488" y="605"/>
                  </a:lnTo>
                  <a:lnTo>
                    <a:pt x="488" y="603"/>
                  </a:lnTo>
                  <a:lnTo>
                    <a:pt x="488" y="602"/>
                  </a:lnTo>
                  <a:lnTo>
                    <a:pt x="488" y="601"/>
                  </a:lnTo>
                  <a:lnTo>
                    <a:pt x="487" y="600"/>
                  </a:lnTo>
                  <a:lnTo>
                    <a:pt x="487" y="598"/>
                  </a:lnTo>
                  <a:lnTo>
                    <a:pt x="488" y="597"/>
                  </a:lnTo>
                  <a:lnTo>
                    <a:pt x="488" y="596"/>
                  </a:lnTo>
                  <a:lnTo>
                    <a:pt x="488" y="595"/>
                  </a:lnTo>
                  <a:lnTo>
                    <a:pt x="490" y="595"/>
                  </a:lnTo>
                  <a:lnTo>
                    <a:pt x="490" y="593"/>
                  </a:lnTo>
                  <a:lnTo>
                    <a:pt x="491" y="592"/>
                  </a:lnTo>
                  <a:lnTo>
                    <a:pt x="492" y="592"/>
                  </a:lnTo>
                  <a:lnTo>
                    <a:pt x="493" y="591"/>
                  </a:lnTo>
                  <a:lnTo>
                    <a:pt x="493" y="590"/>
                  </a:lnTo>
                  <a:lnTo>
                    <a:pt x="495" y="590"/>
                  </a:lnTo>
                  <a:lnTo>
                    <a:pt x="495" y="588"/>
                  </a:lnTo>
                  <a:lnTo>
                    <a:pt x="496" y="587"/>
                  </a:lnTo>
                  <a:lnTo>
                    <a:pt x="497" y="587"/>
                  </a:lnTo>
                  <a:lnTo>
                    <a:pt x="498" y="587"/>
                  </a:lnTo>
                  <a:lnTo>
                    <a:pt x="498" y="586"/>
                  </a:lnTo>
                  <a:lnTo>
                    <a:pt x="500" y="585"/>
                  </a:lnTo>
                  <a:lnTo>
                    <a:pt x="500" y="583"/>
                  </a:lnTo>
                  <a:lnTo>
                    <a:pt x="501" y="583"/>
                  </a:lnTo>
                  <a:lnTo>
                    <a:pt x="502" y="583"/>
                  </a:lnTo>
                  <a:lnTo>
                    <a:pt x="502" y="582"/>
                  </a:lnTo>
                  <a:lnTo>
                    <a:pt x="502" y="581"/>
                  </a:lnTo>
                  <a:lnTo>
                    <a:pt x="502" y="580"/>
                  </a:lnTo>
                  <a:lnTo>
                    <a:pt x="501" y="580"/>
                  </a:lnTo>
                  <a:lnTo>
                    <a:pt x="500" y="578"/>
                  </a:lnTo>
                  <a:lnTo>
                    <a:pt x="501" y="577"/>
                  </a:lnTo>
                  <a:lnTo>
                    <a:pt x="502" y="577"/>
                  </a:lnTo>
                  <a:lnTo>
                    <a:pt x="503" y="577"/>
                  </a:lnTo>
                  <a:lnTo>
                    <a:pt x="502" y="576"/>
                  </a:lnTo>
                  <a:lnTo>
                    <a:pt x="502" y="575"/>
                  </a:lnTo>
                  <a:lnTo>
                    <a:pt x="503" y="573"/>
                  </a:lnTo>
                  <a:lnTo>
                    <a:pt x="505" y="573"/>
                  </a:lnTo>
                  <a:lnTo>
                    <a:pt x="505" y="572"/>
                  </a:lnTo>
                  <a:lnTo>
                    <a:pt x="506" y="572"/>
                  </a:lnTo>
                  <a:lnTo>
                    <a:pt x="506" y="571"/>
                  </a:lnTo>
                  <a:lnTo>
                    <a:pt x="506" y="570"/>
                  </a:lnTo>
                  <a:lnTo>
                    <a:pt x="506" y="568"/>
                  </a:lnTo>
                  <a:lnTo>
                    <a:pt x="506" y="567"/>
                  </a:lnTo>
                  <a:lnTo>
                    <a:pt x="507" y="567"/>
                  </a:lnTo>
                  <a:lnTo>
                    <a:pt x="507" y="566"/>
                  </a:lnTo>
                  <a:lnTo>
                    <a:pt x="508" y="565"/>
                  </a:lnTo>
                  <a:lnTo>
                    <a:pt x="510" y="565"/>
                  </a:lnTo>
                  <a:lnTo>
                    <a:pt x="510" y="563"/>
                  </a:lnTo>
                  <a:lnTo>
                    <a:pt x="511" y="563"/>
                  </a:lnTo>
                  <a:lnTo>
                    <a:pt x="512" y="563"/>
                  </a:lnTo>
                  <a:lnTo>
                    <a:pt x="513" y="563"/>
                  </a:lnTo>
                  <a:lnTo>
                    <a:pt x="515" y="563"/>
                  </a:lnTo>
                  <a:lnTo>
                    <a:pt x="515" y="562"/>
                  </a:lnTo>
                  <a:lnTo>
                    <a:pt x="515" y="561"/>
                  </a:lnTo>
                  <a:lnTo>
                    <a:pt x="516" y="561"/>
                  </a:lnTo>
                  <a:lnTo>
                    <a:pt x="517" y="561"/>
                  </a:lnTo>
                  <a:lnTo>
                    <a:pt x="518" y="561"/>
                  </a:lnTo>
                  <a:lnTo>
                    <a:pt x="520" y="560"/>
                  </a:lnTo>
                  <a:lnTo>
                    <a:pt x="518" y="560"/>
                  </a:lnTo>
                  <a:lnTo>
                    <a:pt x="518" y="558"/>
                  </a:lnTo>
                  <a:lnTo>
                    <a:pt x="517" y="557"/>
                  </a:lnTo>
                  <a:lnTo>
                    <a:pt x="517" y="556"/>
                  </a:lnTo>
                  <a:lnTo>
                    <a:pt x="517" y="555"/>
                  </a:lnTo>
                  <a:lnTo>
                    <a:pt x="516" y="555"/>
                  </a:lnTo>
                  <a:lnTo>
                    <a:pt x="515" y="556"/>
                  </a:lnTo>
                  <a:lnTo>
                    <a:pt x="513" y="556"/>
                  </a:lnTo>
                  <a:lnTo>
                    <a:pt x="512" y="555"/>
                  </a:lnTo>
                  <a:lnTo>
                    <a:pt x="512" y="553"/>
                  </a:lnTo>
                  <a:lnTo>
                    <a:pt x="512" y="552"/>
                  </a:lnTo>
                  <a:lnTo>
                    <a:pt x="511" y="552"/>
                  </a:lnTo>
                  <a:lnTo>
                    <a:pt x="511" y="551"/>
                  </a:lnTo>
                  <a:lnTo>
                    <a:pt x="510" y="551"/>
                  </a:lnTo>
                  <a:lnTo>
                    <a:pt x="510" y="550"/>
                  </a:lnTo>
                  <a:lnTo>
                    <a:pt x="510" y="548"/>
                  </a:lnTo>
                  <a:lnTo>
                    <a:pt x="508" y="547"/>
                  </a:lnTo>
                  <a:lnTo>
                    <a:pt x="510" y="547"/>
                  </a:lnTo>
                  <a:lnTo>
                    <a:pt x="510" y="546"/>
                  </a:lnTo>
                  <a:lnTo>
                    <a:pt x="511" y="546"/>
                  </a:lnTo>
                  <a:lnTo>
                    <a:pt x="511" y="545"/>
                  </a:lnTo>
                  <a:lnTo>
                    <a:pt x="511" y="546"/>
                  </a:lnTo>
                  <a:lnTo>
                    <a:pt x="512" y="546"/>
                  </a:lnTo>
                  <a:lnTo>
                    <a:pt x="512" y="547"/>
                  </a:lnTo>
                  <a:lnTo>
                    <a:pt x="512" y="548"/>
                  </a:lnTo>
                  <a:lnTo>
                    <a:pt x="512" y="550"/>
                  </a:lnTo>
                  <a:lnTo>
                    <a:pt x="512" y="551"/>
                  </a:lnTo>
                  <a:lnTo>
                    <a:pt x="513" y="551"/>
                  </a:lnTo>
                  <a:lnTo>
                    <a:pt x="515" y="551"/>
                  </a:lnTo>
                  <a:lnTo>
                    <a:pt x="516" y="551"/>
                  </a:lnTo>
                  <a:lnTo>
                    <a:pt x="516" y="550"/>
                  </a:lnTo>
                  <a:lnTo>
                    <a:pt x="516" y="548"/>
                  </a:lnTo>
                  <a:lnTo>
                    <a:pt x="516" y="547"/>
                  </a:lnTo>
                  <a:lnTo>
                    <a:pt x="516" y="546"/>
                  </a:lnTo>
                  <a:lnTo>
                    <a:pt x="516" y="545"/>
                  </a:lnTo>
                  <a:lnTo>
                    <a:pt x="517" y="543"/>
                  </a:lnTo>
                  <a:lnTo>
                    <a:pt x="516" y="542"/>
                  </a:lnTo>
                  <a:lnTo>
                    <a:pt x="515" y="542"/>
                  </a:lnTo>
                  <a:lnTo>
                    <a:pt x="515" y="541"/>
                  </a:lnTo>
                  <a:lnTo>
                    <a:pt x="515" y="540"/>
                  </a:lnTo>
                  <a:lnTo>
                    <a:pt x="515" y="538"/>
                  </a:lnTo>
                  <a:lnTo>
                    <a:pt x="513" y="537"/>
                  </a:lnTo>
                  <a:lnTo>
                    <a:pt x="515" y="537"/>
                  </a:lnTo>
                  <a:lnTo>
                    <a:pt x="515" y="538"/>
                  </a:lnTo>
                  <a:lnTo>
                    <a:pt x="516" y="538"/>
                  </a:lnTo>
                  <a:lnTo>
                    <a:pt x="516" y="540"/>
                  </a:lnTo>
                  <a:lnTo>
                    <a:pt x="517" y="540"/>
                  </a:lnTo>
                  <a:lnTo>
                    <a:pt x="517" y="538"/>
                  </a:lnTo>
                  <a:lnTo>
                    <a:pt x="518" y="537"/>
                  </a:lnTo>
                  <a:lnTo>
                    <a:pt x="518" y="536"/>
                  </a:lnTo>
                  <a:lnTo>
                    <a:pt x="518" y="534"/>
                  </a:lnTo>
                  <a:lnTo>
                    <a:pt x="518" y="533"/>
                  </a:lnTo>
                  <a:lnTo>
                    <a:pt x="520" y="533"/>
                  </a:lnTo>
                  <a:lnTo>
                    <a:pt x="521" y="533"/>
                  </a:lnTo>
                  <a:lnTo>
                    <a:pt x="522" y="533"/>
                  </a:lnTo>
                  <a:lnTo>
                    <a:pt x="523" y="533"/>
                  </a:lnTo>
                  <a:lnTo>
                    <a:pt x="523" y="532"/>
                  </a:lnTo>
                  <a:lnTo>
                    <a:pt x="525" y="531"/>
                  </a:lnTo>
                  <a:lnTo>
                    <a:pt x="523" y="529"/>
                  </a:lnTo>
                  <a:lnTo>
                    <a:pt x="522" y="529"/>
                  </a:lnTo>
                  <a:lnTo>
                    <a:pt x="521" y="529"/>
                  </a:lnTo>
                  <a:lnTo>
                    <a:pt x="520" y="529"/>
                  </a:lnTo>
                  <a:lnTo>
                    <a:pt x="520" y="528"/>
                  </a:lnTo>
                  <a:lnTo>
                    <a:pt x="520" y="527"/>
                  </a:lnTo>
                  <a:lnTo>
                    <a:pt x="518" y="527"/>
                  </a:lnTo>
                  <a:lnTo>
                    <a:pt x="518" y="526"/>
                  </a:lnTo>
                  <a:lnTo>
                    <a:pt x="520" y="526"/>
                  </a:lnTo>
                  <a:lnTo>
                    <a:pt x="521" y="524"/>
                  </a:lnTo>
                  <a:lnTo>
                    <a:pt x="521" y="523"/>
                  </a:lnTo>
                  <a:lnTo>
                    <a:pt x="522" y="523"/>
                  </a:lnTo>
                  <a:lnTo>
                    <a:pt x="522" y="524"/>
                  </a:lnTo>
                  <a:lnTo>
                    <a:pt x="523" y="526"/>
                  </a:lnTo>
                  <a:lnTo>
                    <a:pt x="523" y="524"/>
                  </a:lnTo>
                  <a:lnTo>
                    <a:pt x="525" y="524"/>
                  </a:lnTo>
                  <a:lnTo>
                    <a:pt x="525" y="523"/>
                  </a:lnTo>
                  <a:lnTo>
                    <a:pt x="526" y="522"/>
                  </a:lnTo>
                  <a:lnTo>
                    <a:pt x="527" y="519"/>
                  </a:lnTo>
                  <a:lnTo>
                    <a:pt x="527" y="518"/>
                  </a:lnTo>
                  <a:lnTo>
                    <a:pt x="528" y="518"/>
                  </a:lnTo>
                  <a:lnTo>
                    <a:pt x="530" y="519"/>
                  </a:lnTo>
                  <a:lnTo>
                    <a:pt x="530" y="518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2" y="516"/>
                  </a:lnTo>
                  <a:lnTo>
                    <a:pt x="533" y="517"/>
                  </a:lnTo>
                  <a:lnTo>
                    <a:pt x="535" y="518"/>
                  </a:lnTo>
                  <a:lnTo>
                    <a:pt x="535" y="517"/>
                  </a:lnTo>
                  <a:lnTo>
                    <a:pt x="533" y="516"/>
                  </a:lnTo>
                  <a:lnTo>
                    <a:pt x="533" y="514"/>
                  </a:lnTo>
                  <a:lnTo>
                    <a:pt x="532" y="513"/>
                  </a:lnTo>
                  <a:lnTo>
                    <a:pt x="532" y="512"/>
                  </a:lnTo>
                  <a:lnTo>
                    <a:pt x="533" y="511"/>
                  </a:lnTo>
                  <a:lnTo>
                    <a:pt x="533" y="509"/>
                  </a:lnTo>
                  <a:lnTo>
                    <a:pt x="535" y="509"/>
                  </a:lnTo>
                  <a:lnTo>
                    <a:pt x="536" y="509"/>
                  </a:lnTo>
                  <a:lnTo>
                    <a:pt x="537" y="509"/>
                  </a:lnTo>
                  <a:lnTo>
                    <a:pt x="538" y="509"/>
                  </a:lnTo>
                  <a:lnTo>
                    <a:pt x="538" y="511"/>
                  </a:lnTo>
                  <a:lnTo>
                    <a:pt x="540" y="511"/>
                  </a:lnTo>
                  <a:lnTo>
                    <a:pt x="540" y="509"/>
                  </a:lnTo>
                  <a:lnTo>
                    <a:pt x="540" y="508"/>
                  </a:lnTo>
                  <a:lnTo>
                    <a:pt x="540" y="507"/>
                  </a:lnTo>
                  <a:lnTo>
                    <a:pt x="540" y="506"/>
                  </a:lnTo>
                  <a:lnTo>
                    <a:pt x="541" y="506"/>
                  </a:lnTo>
                  <a:lnTo>
                    <a:pt x="540" y="504"/>
                  </a:lnTo>
                  <a:lnTo>
                    <a:pt x="538" y="503"/>
                  </a:lnTo>
                  <a:lnTo>
                    <a:pt x="538" y="502"/>
                  </a:lnTo>
                  <a:lnTo>
                    <a:pt x="537" y="501"/>
                  </a:lnTo>
                  <a:lnTo>
                    <a:pt x="537" y="499"/>
                  </a:lnTo>
                  <a:lnTo>
                    <a:pt x="537" y="498"/>
                  </a:lnTo>
                  <a:lnTo>
                    <a:pt x="538" y="498"/>
                  </a:lnTo>
                  <a:lnTo>
                    <a:pt x="538" y="497"/>
                  </a:lnTo>
                  <a:lnTo>
                    <a:pt x="540" y="496"/>
                  </a:lnTo>
                  <a:lnTo>
                    <a:pt x="541" y="496"/>
                  </a:lnTo>
                  <a:lnTo>
                    <a:pt x="542" y="496"/>
                  </a:lnTo>
                  <a:lnTo>
                    <a:pt x="542" y="494"/>
                  </a:lnTo>
                  <a:lnTo>
                    <a:pt x="542" y="493"/>
                  </a:lnTo>
                  <a:lnTo>
                    <a:pt x="543" y="493"/>
                  </a:lnTo>
                  <a:lnTo>
                    <a:pt x="545" y="493"/>
                  </a:lnTo>
                  <a:lnTo>
                    <a:pt x="545" y="492"/>
                  </a:lnTo>
                  <a:lnTo>
                    <a:pt x="543" y="492"/>
                  </a:lnTo>
                  <a:lnTo>
                    <a:pt x="542" y="492"/>
                  </a:lnTo>
                  <a:lnTo>
                    <a:pt x="541" y="491"/>
                  </a:lnTo>
                  <a:lnTo>
                    <a:pt x="541" y="489"/>
                  </a:lnTo>
                  <a:lnTo>
                    <a:pt x="541" y="488"/>
                  </a:lnTo>
                  <a:lnTo>
                    <a:pt x="540" y="488"/>
                  </a:lnTo>
                  <a:lnTo>
                    <a:pt x="540" y="487"/>
                  </a:lnTo>
                  <a:lnTo>
                    <a:pt x="538" y="486"/>
                  </a:lnTo>
                  <a:lnTo>
                    <a:pt x="538" y="484"/>
                  </a:lnTo>
                  <a:lnTo>
                    <a:pt x="540" y="484"/>
                  </a:lnTo>
                  <a:lnTo>
                    <a:pt x="540" y="483"/>
                  </a:lnTo>
                  <a:lnTo>
                    <a:pt x="541" y="483"/>
                  </a:lnTo>
                  <a:lnTo>
                    <a:pt x="540" y="482"/>
                  </a:lnTo>
                  <a:lnTo>
                    <a:pt x="540" y="481"/>
                  </a:lnTo>
                  <a:lnTo>
                    <a:pt x="541" y="479"/>
                  </a:lnTo>
                  <a:lnTo>
                    <a:pt x="542" y="479"/>
                  </a:lnTo>
                  <a:lnTo>
                    <a:pt x="542" y="481"/>
                  </a:lnTo>
                  <a:lnTo>
                    <a:pt x="543" y="481"/>
                  </a:lnTo>
                  <a:lnTo>
                    <a:pt x="545" y="481"/>
                  </a:lnTo>
                  <a:lnTo>
                    <a:pt x="545" y="479"/>
                  </a:lnTo>
                  <a:lnTo>
                    <a:pt x="543" y="477"/>
                  </a:lnTo>
                  <a:lnTo>
                    <a:pt x="543" y="476"/>
                  </a:lnTo>
                  <a:lnTo>
                    <a:pt x="542" y="474"/>
                  </a:lnTo>
                  <a:lnTo>
                    <a:pt x="543" y="473"/>
                  </a:lnTo>
                  <a:lnTo>
                    <a:pt x="543" y="472"/>
                  </a:lnTo>
                  <a:lnTo>
                    <a:pt x="545" y="472"/>
                  </a:lnTo>
                  <a:lnTo>
                    <a:pt x="545" y="471"/>
                  </a:lnTo>
                  <a:lnTo>
                    <a:pt x="545" y="469"/>
                  </a:lnTo>
                  <a:lnTo>
                    <a:pt x="546" y="468"/>
                  </a:lnTo>
                  <a:lnTo>
                    <a:pt x="547" y="468"/>
                  </a:lnTo>
                  <a:lnTo>
                    <a:pt x="548" y="467"/>
                  </a:lnTo>
                  <a:lnTo>
                    <a:pt x="547" y="467"/>
                  </a:lnTo>
                  <a:lnTo>
                    <a:pt x="547" y="466"/>
                  </a:lnTo>
                  <a:lnTo>
                    <a:pt x="547" y="464"/>
                  </a:lnTo>
                  <a:lnTo>
                    <a:pt x="547" y="463"/>
                  </a:lnTo>
                  <a:lnTo>
                    <a:pt x="546" y="462"/>
                  </a:lnTo>
                  <a:lnTo>
                    <a:pt x="545" y="461"/>
                  </a:lnTo>
                  <a:lnTo>
                    <a:pt x="543" y="461"/>
                  </a:lnTo>
                  <a:lnTo>
                    <a:pt x="543" y="459"/>
                  </a:lnTo>
                  <a:lnTo>
                    <a:pt x="545" y="458"/>
                  </a:lnTo>
                  <a:lnTo>
                    <a:pt x="545" y="457"/>
                  </a:lnTo>
                  <a:lnTo>
                    <a:pt x="545" y="456"/>
                  </a:lnTo>
                  <a:lnTo>
                    <a:pt x="543" y="457"/>
                  </a:lnTo>
                  <a:lnTo>
                    <a:pt x="542" y="457"/>
                  </a:lnTo>
                  <a:lnTo>
                    <a:pt x="541" y="456"/>
                  </a:lnTo>
                  <a:lnTo>
                    <a:pt x="542" y="456"/>
                  </a:lnTo>
                  <a:lnTo>
                    <a:pt x="542" y="454"/>
                  </a:lnTo>
                  <a:lnTo>
                    <a:pt x="541" y="453"/>
                  </a:lnTo>
                  <a:lnTo>
                    <a:pt x="541" y="452"/>
                  </a:lnTo>
                  <a:lnTo>
                    <a:pt x="541" y="451"/>
                  </a:lnTo>
                  <a:lnTo>
                    <a:pt x="540" y="451"/>
                  </a:lnTo>
                  <a:lnTo>
                    <a:pt x="538" y="451"/>
                  </a:lnTo>
                  <a:lnTo>
                    <a:pt x="537" y="449"/>
                  </a:lnTo>
                  <a:lnTo>
                    <a:pt x="537" y="451"/>
                  </a:lnTo>
                  <a:lnTo>
                    <a:pt x="536" y="451"/>
                  </a:lnTo>
                  <a:lnTo>
                    <a:pt x="536" y="449"/>
                  </a:lnTo>
                  <a:lnTo>
                    <a:pt x="536" y="447"/>
                  </a:lnTo>
                  <a:lnTo>
                    <a:pt x="536" y="446"/>
                  </a:lnTo>
                  <a:lnTo>
                    <a:pt x="537" y="444"/>
                  </a:lnTo>
                  <a:lnTo>
                    <a:pt x="538" y="444"/>
                  </a:lnTo>
                  <a:lnTo>
                    <a:pt x="538" y="443"/>
                  </a:lnTo>
                  <a:lnTo>
                    <a:pt x="538" y="442"/>
                  </a:lnTo>
                  <a:lnTo>
                    <a:pt x="538" y="441"/>
                  </a:lnTo>
                  <a:lnTo>
                    <a:pt x="537" y="441"/>
                  </a:lnTo>
                  <a:lnTo>
                    <a:pt x="537" y="439"/>
                  </a:lnTo>
                  <a:lnTo>
                    <a:pt x="537" y="438"/>
                  </a:lnTo>
                  <a:lnTo>
                    <a:pt x="536" y="438"/>
                  </a:lnTo>
                  <a:lnTo>
                    <a:pt x="536" y="437"/>
                  </a:lnTo>
                  <a:lnTo>
                    <a:pt x="536" y="436"/>
                  </a:lnTo>
                  <a:lnTo>
                    <a:pt x="537" y="436"/>
                  </a:lnTo>
                  <a:lnTo>
                    <a:pt x="537" y="434"/>
                  </a:lnTo>
                  <a:lnTo>
                    <a:pt x="538" y="433"/>
                  </a:lnTo>
                  <a:lnTo>
                    <a:pt x="536" y="429"/>
                  </a:lnTo>
                  <a:lnTo>
                    <a:pt x="536" y="428"/>
                  </a:lnTo>
                  <a:lnTo>
                    <a:pt x="535" y="428"/>
                  </a:lnTo>
                  <a:lnTo>
                    <a:pt x="533" y="428"/>
                  </a:lnTo>
                  <a:lnTo>
                    <a:pt x="532" y="427"/>
                  </a:lnTo>
                  <a:lnTo>
                    <a:pt x="532" y="426"/>
                  </a:lnTo>
                  <a:lnTo>
                    <a:pt x="532" y="424"/>
                  </a:lnTo>
                  <a:lnTo>
                    <a:pt x="533" y="424"/>
                  </a:lnTo>
                  <a:lnTo>
                    <a:pt x="535" y="424"/>
                  </a:lnTo>
                  <a:lnTo>
                    <a:pt x="535" y="423"/>
                  </a:lnTo>
                  <a:lnTo>
                    <a:pt x="536" y="423"/>
                  </a:lnTo>
                  <a:lnTo>
                    <a:pt x="536" y="422"/>
                  </a:lnTo>
                  <a:lnTo>
                    <a:pt x="536" y="421"/>
                  </a:lnTo>
                  <a:lnTo>
                    <a:pt x="537" y="421"/>
                  </a:lnTo>
                  <a:lnTo>
                    <a:pt x="538" y="421"/>
                  </a:lnTo>
                  <a:lnTo>
                    <a:pt x="540" y="421"/>
                  </a:lnTo>
                  <a:lnTo>
                    <a:pt x="540" y="419"/>
                  </a:lnTo>
                  <a:lnTo>
                    <a:pt x="540" y="418"/>
                  </a:lnTo>
                  <a:lnTo>
                    <a:pt x="538" y="417"/>
                  </a:lnTo>
                  <a:lnTo>
                    <a:pt x="537" y="417"/>
                  </a:lnTo>
                  <a:lnTo>
                    <a:pt x="537" y="416"/>
                  </a:lnTo>
                  <a:lnTo>
                    <a:pt x="536" y="414"/>
                  </a:lnTo>
                  <a:lnTo>
                    <a:pt x="536" y="413"/>
                  </a:lnTo>
                  <a:lnTo>
                    <a:pt x="536" y="412"/>
                  </a:lnTo>
                  <a:lnTo>
                    <a:pt x="536" y="411"/>
                  </a:lnTo>
                  <a:lnTo>
                    <a:pt x="535" y="409"/>
                  </a:lnTo>
                  <a:lnTo>
                    <a:pt x="535" y="408"/>
                  </a:lnTo>
                  <a:lnTo>
                    <a:pt x="535" y="407"/>
                  </a:lnTo>
                  <a:lnTo>
                    <a:pt x="533" y="407"/>
                  </a:lnTo>
                  <a:lnTo>
                    <a:pt x="532" y="406"/>
                  </a:lnTo>
                  <a:lnTo>
                    <a:pt x="532" y="404"/>
                  </a:lnTo>
                  <a:lnTo>
                    <a:pt x="533" y="404"/>
                  </a:lnTo>
                  <a:lnTo>
                    <a:pt x="535" y="404"/>
                  </a:lnTo>
                  <a:lnTo>
                    <a:pt x="535" y="403"/>
                  </a:lnTo>
                  <a:lnTo>
                    <a:pt x="535" y="402"/>
                  </a:lnTo>
                  <a:lnTo>
                    <a:pt x="536" y="401"/>
                  </a:lnTo>
                  <a:lnTo>
                    <a:pt x="536" y="399"/>
                  </a:lnTo>
                  <a:lnTo>
                    <a:pt x="536" y="398"/>
                  </a:lnTo>
                  <a:lnTo>
                    <a:pt x="536" y="397"/>
                  </a:lnTo>
                  <a:lnTo>
                    <a:pt x="537" y="396"/>
                  </a:lnTo>
                  <a:lnTo>
                    <a:pt x="537" y="394"/>
                  </a:lnTo>
                  <a:lnTo>
                    <a:pt x="538" y="393"/>
                  </a:lnTo>
                  <a:lnTo>
                    <a:pt x="540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2" y="392"/>
                  </a:lnTo>
                  <a:lnTo>
                    <a:pt x="542" y="391"/>
                  </a:lnTo>
                  <a:lnTo>
                    <a:pt x="542" y="389"/>
                  </a:lnTo>
                  <a:lnTo>
                    <a:pt x="543" y="389"/>
                  </a:lnTo>
                  <a:lnTo>
                    <a:pt x="545" y="389"/>
                  </a:lnTo>
                  <a:lnTo>
                    <a:pt x="545" y="388"/>
                  </a:lnTo>
                  <a:lnTo>
                    <a:pt x="545" y="387"/>
                  </a:lnTo>
                  <a:lnTo>
                    <a:pt x="545" y="386"/>
                  </a:lnTo>
                  <a:lnTo>
                    <a:pt x="545" y="384"/>
                  </a:lnTo>
                  <a:lnTo>
                    <a:pt x="543" y="384"/>
                  </a:lnTo>
                  <a:lnTo>
                    <a:pt x="542" y="384"/>
                  </a:lnTo>
                  <a:lnTo>
                    <a:pt x="542" y="383"/>
                  </a:lnTo>
                  <a:lnTo>
                    <a:pt x="542" y="382"/>
                  </a:lnTo>
                  <a:lnTo>
                    <a:pt x="542" y="381"/>
                  </a:lnTo>
                  <a:lnTo>
                    <a:pt x="541" y="381"/>
                  </a:lnTo>
                  <a:lnTo>
                    <a:pt x="541" y="379"/>
                  </a:lnTo>
                  <a:lnTo>
                    <a:pt x="541" y="378"/>
                  </a:lnTo>
                  <a:lnTo>
                    <a:pt x="540" y="378"/>
                  </a:lnTo>
                  <a:lnTo>
                    <a:pt x="540" y="377"/>
                  </a:lnTo>
                  <a:lnTo>
                    <a:pt x="538" y="377"/>
                  </a:lnTo>
                  <a:lnTo>
                    <a:pt x="537" y="376"/>
                  </a:lnTo>
                  <a:lnTo>
                    <a:pt x="536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3" y="374"/>
                  </a:lnTo>
                  <a:lnTo>
                    <a:pt x="532" y="374"/>
                  </a:lnTo>
                  <a:lnTo>
                    <a:pt x="532" y="373"/>
                  </a:lnTo>
                  <a:lnTo>
                    <a:pt x="531" y="373"/>
                  </a:lnTo>
                  <a:lnTo>
                    <a:pt x="530" y="372"/>
                  </a:lnTo>
                  <a:lnTo>
                    <a:pt x="528" y="372"/>
                  </a:lnTo>
                  <a:lnTo>
                    <a:pt x="528" y="371"/>
                  </a:lnTo>
                  <a:lnTo>
                    <a:pt x="528" y="369"/>
                  </a:lnTo>
                  <a:lnTo>
                    <a:pt x="527" y="369"/>
                  </a:lnTo>
                  <a:lnTo>
                    <a:pt x="527" y="368"/>
                  </a:lnTo>
                  <a:lnTo>
                    <a:pt x="526" y="367"/>
                  </a:lnTo>
                  <a:lnTo>
                    <a:pt x="525" y="367"/>
                  </a:lnTo>
                  <a:lnTo>
                    <a:pt x="525" y="366"/>
                  </a:lnTo>
                  <a:lnTo>
                    <a:pt x="523" y="364"/>
                  </a:lnTo>
                  <a:lnTo>
                    <a:pt x="523" y="363"/>
                  </a:lnTo>
                  <a:lnTo>
                    <a:pt x="523" y="362"/>
                  </a:lnTo>
                  <a:lnTo>
                    <a:pt x="523" y="361"/>
                  </a:lnTo>
                  <a:lnTo>
                    <a:pt x="525" y="359"/>
                  </a:lnTo>
                  <a:lnTo>
                    <a:pt x="525" y="358"/>
                  </a:lnTo>
                  <a:lnTo>
                    <a:pt x="525" y="357"/>
                  </a:lnTo>
                  <a:lnTo>
                    <a:pt x="526" y="357"/>
                  </a:lnTo>
                  <a:lnTo>
                    <a:pt x="527" y="356"/>
                  </a:lnTo>
                  <a:lnTo>
                    <a:pt x="528" y="354"/>
                  </a:lnTo>
                  <a:lnTo>
                    <a:pt x="530" y="356"/>
                  </a:lnTo>
                  <a:lnTo>
                    <a:pt x="531" y="356"/>
                  </a:lnTo>
                  <a:lnTo>
                    <a:pt x="532" y="356"/>
                  </a:lnTo>
                  <a:lnTo>
                    <a:pt x="532" y="357"/>
                  </a:lnTo>
                  <a:lnTo>
                    <a:pt x="533" y="357"/>
                  </a:lnTo>
                  <a:lnTo>
                    <a:pt x="535" y="357"/>
                  </a:lnTo>
                  <a:lnTo>
                    <a:pt x="536" y="357"/>
                  </a:lnTo>
                  <a:lnTo>
                    <a:pt x="537" y="357"/>
                  </a:lnTo>
                  <a:lnTo>
                    <a:pt x="537" y="358"/>
                  </a:lnTo>
                  <a:lnTo>
                    <a:pt x="538" y="358"/>
                  </a:lnTo>
                  <a:lnTo>
                    <a:pt x="540" y="358"/>
                  </a:lnTo>
                  <a:lnTo>
                    <a:pt x="541" y="358"/>
                  </a:lnTo>
                  <a:lnTo>
                    <a:pt x="541" y="359"/>
                  </a:lnTo>
                  <a:lnTo>
                    <a:pt x="542" y="359"/>
                  </a:lnTo>
                  <a:lnTo>
                    <a:pt x="543" y="359"/>
                  </a:lnTo>
                  <a:lnTo>
                    <a:pt x="545" y="359"/>
                  </a:lnTo>
                  <a:lnTo>
                    <a:pt x="546" y="361"/>
                  </a:lnTo>
                  <a:lnTo>
                    <a:pt x="547" y="361"/>
                  </a:lnTo>
                  <a:lnTo>
                    <a:pt x="547" y="362"/>
                  </a:lnTo>
                  <a:lnTo>
                    <a:pt x="548" y="361"/>
                  </a:lnTo>
                  <a:lnTo>
                    <a:pt x="550" y="361"/>
                  </a:lnTo>
                  <a:lnTo>
                    <a:pt x="551" y="361"/>
                  </a:lnTo>
                  <a:lnTo>
                    <a:pt x="552" y="361"/>
                  </a:lnTo>
                  <a:lnTo>
                    <a:pt x="552" y="362"/>
                  </a:lnTo>
                  <a:lnTo>
                    <a:pt x="553" y="362"/>
                  </a:lnTo>
                  <a:lnTo>
                    <a:pt x="553" y="363"/>
                  </a:lnTo>
                  <a:lnTo>
                    <a:pt x="555" y="363"/>
                  </a:lnTo>
                  <a:lnTo>
                    <a:pt x="556" y="363"/>
                  </a:lnTo>
                  <a:lnTo>
                    <a:pt x="557" y="363"/>
                  </a:lnTo>
                  <a:lnTo>
                    <a:pt x="558" y="362"/>
                  </a:lnTo>
                  <a:lnTo>
                    <a:pt x="558" y="361"/>
                  </a:lnTo>
                  <a:lnTo>
                    <a:pt x="560" y="361"/>
                  </a:lnTo>
                  <a:lnTo>
                    <a:pt x="561" y="361"/>
                  </a:lnTo>
                  <a:lnTo>
                    <a:pt x="562" y="361"/>
                  </a:lnTo>
                  <a:lnTo>
                    <a:pt x="563" y="361"/>
                  </a:lnTo>
                  <a:lnTo>
                    <a:pt x="565" y="359"/>
                  </a:lnTo>
                  <a:lnTo>
                    <a:pt x="565" y="358"/>
                  </a:lnTo>
                  <a:lnTo>
                    <a:pt x="566" y="358"/>
                  </a:lnTo>
                  <a:lnTo>
                    <a:pt x="567" y="358"/>
                  </a:lnTo>
                  <a:lnTo>
                    <a:pt x="570" y="359"/>
                  </a:lnTo>
                  <a:lnTo>
                    <a:pt x="571" y="359"/>
                  </a:lnTo>
                  <a:lnTo>
                    <a:pt x="571" y="358"/>
                  </a:lnTo>
                  <a:lnTo>
                    <a:pt x="572" y="358"/>
                  </a:lnTo>
                  <a:lnTo>
                    <a:pt x="572" y="357"/>
                  </a:lnTo>
                  <a:lnTo>
                    <a:pt x="572" y="356"/>
                  </a:lnTo>
                  <a:lnTo>
                    <a:pt x="573" y="356"/>
                  </a:lnTo>
                  <a:lnTo>
                    <a:pt x="575" y="356"/>
                  </a:lnTo>
                  <a:lnTo>
                    <a:pt x="575" y="357"/>
                  </a:lnTo>
                  <a:lnTo>
                    <a:pt x="576" y="357"/>
                  </a:lnTo>
                  <a:lnTo>
                    <a:pt x="577" y="356"/>
                  </a:lnTo>
                  <a:lnTo>
                    <a:pt x="578" y="356"/>
                  </a:lnTo>
                  <a:lnTo>
                    <a:pt x="578" y="354"/>
                  </a:lnTo>
                  <a:lnTo>
                    <a:pt x="580" y="354"/>
                  </a:lnTo>
                  <a:lnTo>
                    <a:pt x="581" y="353"/>
                  </a:lnTo>
                  <a:lnTo>
                    <a:pt x="582" y="353"/>
                  </a:lnTo>
                  <a:lnTo>
                    <a:pt x="584" y="353"/>
                  </a:lnTo>
                  <a:lnTo>
                    <a:pt x="585" y="354"/>
                  </a:lnTo>
                  <a:lnTo>
                    <a:pt x="586" y="353"/>
                  </a:lnTo>
                  <a:lnTo>
                    <a:pt x="587" y="353"/>
                  </a:lnTo>
                  <a:lnTo>
                    <a:pt x="589" y="352"/>
                  </a:lnTo>
                  <a:lnTo>
                    <a:pt x="589" y="351"/>
                  </a:lnTo>
                  <a:lnTo>
                    <a:pt x="590" y="349"/>
                  </a:lnTo>
                  <a:lnTo>
                    <a:pt x="590" y="348"/>
                  </a:lnTo>
                  <a:lnTo>
                    <a:pt x="590" y="347"/>
                  </a:lnTo>
                  <a:lnTo>
                    <a:pt x="591" y="347"/>
                  </a:lnTo>
                  <a:lnTo>
                    <a:pt x="591" y="346"/>
                  </a:lnTo>
                  <a:lnTo>
                    <a:pt x="591" y="344"/>
                  </a:lnTo>
                  <a:lnTo>
                    <a:pt x="592" y="343"/>
                  </a:lnTo>
                  <a:lnTo>
                    <a:pt x="594" y="343"/>
                  </a:lnTo>
                  <a:lnTo>
                    <a:pt x="594" y="342"/>
                  </a:lnTo>
                  <a:lnTo>
                    <a:pt x="595" y="341"/>
                  </a:lnTo>
                  <a:lnTo>
                    <a:pt x="596" y="339"/>
                  </a:lnTo>
                  <a:lnTo>
                    <a:pt x="597" y="339"/>
                  </a:lnTo>
                  <a:lnTo>
                    <a:pt x="597" y="338"/>
                  </a:lnTo>
                  <a:lnTo>
                    <a:pt x="599" y="337"/>
                  </a:lnTo>
                  <a:lnTo>
                    <a:pt x="600" y="336"/>
                  </a:lnTo>
                  <a:lnTo>
                    <a:pt x="600" y="334"/>
                  </a:lnTo>
                  <a:lnTo>
                    <a:pt x="600" y="333"/>
                  </a:lnTo>
                  <a:lnTo>
                    <a:pt x="599" y="333"/>
                  </a:lnTo>
                  <a:lnTo>
                    <a:pt x="599" y="332"/>
                  </a:lnTo>
                  <a:lnTo>
                    <a:pt x="600" y="330"/>
                  </a:lnTo>
                  <a:lnTo>
                    <a:pt x="600" y="329"/>
                  </a:lnTo>
                  <a:lnTo>
                    <a:pt x="600" y="328"/>
                  </a:lnTo>
                  <a:lnTo>
                    <a:pt x="599" y="327"/>
                  </a:lnTo>
                  <a:lnTo>
                    <a:pt x="599" y="325"/>
                  </a:lnTo>
                  <a:lnTo>
                    <a:pt x="599" y="324"/>
                  </a:lnTo>
                  <a:lnTo>
                    <a:pt x="597" y="323"/>
                  </a:lnTo>
                  <a:lnTo>
                    <a:pt x="596" y="322"/>
                  </a:lnTo>
                  <a:lnTo>
                    <a:pt x="596" y="320"/>
                  </a:lnTo>
                  <a:lnTo>
                    <a:pt x="596" y="319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18"/>
                  </a:lnTo>
                  <a:lnTo>
                    <a:pt x="592" y="317"/>
                  </a:lnTo>
                  <a:lnTo>
                    <a:pt x="591" y="317"/>
                  </a:lnTo>
                  <a:lnTo>
                    <a:pt x="591" y="315"/>
                  </a:lnTo>
                  <a:lnTo>
                    <a:pt x="590" y="315"/>
                  </a:lnTo>
                  <a:lnTo>
                    <a:pt x="589" y="315"/>
                  </a:lnTo>
                  <a:lnTo>
                    <a:pt x="586" y="315"/>
                  </a:lnTo>
                  <a:lnTo>
                    <a:pt x="586" y="314"/>
                  </a:lnTo>
                  <a:lnTo>
                    <a:pt x="585" y="314"/>
                  </a:lnTo>
                  <a:lnTo>
                    <a:pt x="585" y="313"/>
                  </a:lnTo>
                  <a:lnTo>
                    <a:pt x="584" y="313"/>
                  </a:lnTo>
                  <a:lnTo>
                    <a:pt x="584" y="312"/>
                  </a:lnTo>
                  <a:lnTo>
                    <a:pt x="582" y="312"/>
                  </a:lnTo>
                  <a:lnTo>
                    <a:pt x="581" y="310"/>
                  </a:lnTo>
                  <a:lnTo>
                    <a:pt x="581" y="309"/>
                  </a:lnTo>
                  <a:lnTo>
                    <a:pt x="581" y="308"/>
                  </a:lnTo>
                  <a:lnTo>
                    <a:pt x="581" y="307"/>
                  </a:lnTo>
                  <a:lnTo>
                    <a:pt x="581" y="305"/>
                  </a:lnTo>
                  <a:lnTo>
                    <a:pt x="581" y="304"/>
                  </a:lnTo>
                  <a:lnTo>
                    <a:pt x="581" y="303"/>
                  </a:lnTo>
                  <a:lnTo>
                    <a:pt x="582" y="303"/>
                  </a:lnTo>
                  <a:lnTo>
                    <a:pt x="582" y="302"/>
                  </a:lnTo>
                  <a:lnTo>
                    <a:pt x="582" y="300"/>
                  </a:lnTo>
                  <a:lnTo>
                    <a:pt x="584" y="299"/>
                  </a:lnTo>
                  <a:lnTo>
                    <a:pt x="585" y="298"/>
                  </a:lnTo>
                  <a:lnTo>
                    <a:pt x="586" y="298"/>
                  </a:lnTo>
                  <a:lnTo>
                    <a:pt x="585" y="297"/>
                  </a:lnTo>
                  <a:lnTo>
                    <a:pt x="585" y="295"/>
                  </a:lnTo>
                  <a:lnTo>
                    <a:pt x="584" y="295"/>
                  </a:lnTo>
                  <a:lnTo>
                    <a:pt x="585" y="294"/>
                  </a:lnTo>
                  <a:lnTo>
                    <a:pt x="584" y="293"/>
                  </a:lnTo>
                  <a:lnTo>
                    <a:pt x="582" y="292"/>
                  </a:lnTo>
                  <a:lnTo>
                    <a:pt x="582" y="290"/>
                  </a:lnTo>
                  <a:lnTo>
                    <a:pt x="582" y="289"/>
                  </a:lnTo>
                  <a:lnTo>
                    <a:pt x="582" y="288"/>
                  </a:lnTo>
                  <a:lnTo>
                    <a:pt x="582" y="287"/>
                  </a:lnTo>
                  <a:lnTo>
                    <a:pt x="584" y="285"/>
                  </a:lnTo>
                  <a:lnTo>
                    <a:pt x="585" y="285"/>
                  </a:lnTo>
                  <a:lnTo>
                    <a:pt x="585" y="284"/>
                  </a:lnTo>
                  <a:lnTo>
                    <a:pt x="585" y="283"/>
                  </a:lnTo>
                  <a:lnTo>
                    <a:pt x="585" y="282"/>
                  </a:lnTo>
                  <a:lnTo>
                    <a:pt x="584" y="282"/>
                  </a:lnTo>
                  <a:lnTo>
                    <a:pt x="581" y="282"/>
                  </a:lnTo>
                  <a:lnTo>
                    <a:pt x="581" y="280"/>
                  </a:lnTo>
                  <a:lnTo>
                    <a:pt x="581" y="279"/>
                  </a:lnTo>
                  <a:lnTo>
                    <a:pt x="581" y="278"/>
                  </a:lnTo>
                  <a:lnTo>
                    <a:pt x="581" y="277"/>
                  </a:lnTo>
                  <a:lnTo>
                    <a:pt x="582" y="275"/>
                  </a:lnTo>
                  <a:lnTo>
                    <a:pt x="584" y="274"/>
                  </a:lnTo>
                  <a:lnTo>
                    <a:pt x="585" y="273"/>
                  </a:lnTo>
                  <a:lnTo>
                    <a:pt x="586" y="272"/>
                  </a:lnTo>
                  <a:lnTo>
                    <a:pt x="587" y="272"/>
                  </a:lnTo>
                  <a:lnTo>
                    <a:pt x="587" y="270"/>
                  </a:lnTo>
                  <a:lnTo>
                    <a:pt x="589" y="269"/>
                  </a:lnTo>
                  <a:lnTo>
                    <a:pt x="590" y="269"/>
                  </a:lnTo>
                  <a:lnTo>
                    <a:pt x="591" y="269"/>
                  </a:lnTo>
                  <a:lnTo>
                    <a:pt x="592" y="269"/>
                  </a:lnTo>
                  <a:lnTo>
                    <a:pt x="594" y="269"/>
                  </a:lnTo>
                  <a:lnTo>
                    <a:pt x="594" y="268"/>
                  </a:lnTo>
                  <a:lnTo>
                    <a:pt x="595" y="268"/>
                  </a:lnTo>
                  <a:lnTo>
                    <a:pt x="596" y="267"/>
                  </a:lnTo>
                  <a:lnTo>
                    <a:pt x="597" y="265"/>
                  </a:lnTo>
                  <a:lnTo>
                    <a:pt x="597" y="264"/>
                  </a:lnTo>
                  <a:lnTo>
                    <a:pt x="597" y="263"/>
                  </a:lnTo>
                  <a:lnTo>
                    <a:pt x="596" y="262"/>
                  </a:lnTo>
                  <a:lnTo>
                    <a:pt x="595" y="260"/>
                  </a:lnTo>
                  <a:lnTo>
                    <a:pt x="595" y="259"/>
                  </a:lnTo>
                  <a:lnTo>
                    <a:pt x="595" y="258"/>
                  </a:lnTo>
                  <a:lnTo>
                    <a:pt x="595" y="257"/>
                  </a:lnTo>
                  <a:lnTo>
                    <a:pt x="595" y="255"/>
                  </a:lnTo>
                  <a:lnTo>
                    <a:pt x="595" y="254"/>
                  </a:lnTo>
                  <a:lnTo>
                    <a:pt x="594" y="253"/>
                  </a:lnTo>
                  <a:lnTo>
                    <a:pt x="594" y="252"/>
                  </a:lnTo>
                  <a:lnTo>
                    <a:pt x="594" y="250"/>
                  </a:lnTo>
                  <a:lnTo>
                    <a:pt x="595" y="250"/>
                  </a:lnTo>
                  <a:lnTo>
                    <a:pt x="596" y="250"/>
                  </a:lnTo>
                  <a:lnTo>
                    <a:pt x="597" y="250"/>
                  </a:lnTo>
                  <a:lnTo>
                    <a:pt x="599" y="249"/>
                  </a:lnTo>
                  <a:lnTo>
                    <a:pt x="599" y="248"/>
                  </a:lnTo>
                  <a:lnTo>
                    <a:pt x="600" y="247"/>
                  </a:lnTo>
                  <a:lnTo>
                    <a:pt x="600" y="244"/>
                  </a:lnTo>
                  <a:lnTo>
                    <a:pt x="601" y="243"/>
                  </a:lnTo>
                  <a:lnTo>
                    <a:pt x="601" y="242"/>
                  </a:lnTo>
                  <a:lnTo>
                    <a:pt x="600" y="240"/>
                  </a:lnTo>
                  <a:lnTo>
                    <a:pt x="599" y="240"/>
                  </a:lnTo>
                  <a:lnTo>
                    <a:pt x="599" y="239"/>
                  </a:lnTo>
                  <a:lnTo>
                    <a:pt x="599" y="238"/>
                  </a:lnTo>
                  <a:lnTo>
                    <a:pt x="597" y="237"/>
                  </a:lnTo>
                  <a:lnTo>
                    <a:pt x="596" y="235"/>
                  </a:lnTo>
                  <a:lnTo>
                    <a:pt x="596" y="234"/>
                  </a:lnTo>
                  <a:lnTo>
                    <a:pt x="596" y="233"/>
                  </a:lnTo>
                  <a:lnTo>
                    <a:pt x="596" y="232"/>
                  </a:lnTo>
                  <a:lnTo>
                    <a:pt x="596" y="230"/>
                  </a:lnTo>
                  <a:lnTo>
                    <a:pt x="596" y="229"/>
                  </a:lnTo>
                  <a:lnTo>
                    <a:pt x="595" y="229"/>
                  </a:lnTo>
                  <a:lnTo>
                    <a:pt x="595" y="228"/>
                  </a:lnTo>
                  <a:lnTo>
                    <a:pt x="595" y="227"/>
                  </a:lnTo>
                  <a:lnTo>
                    <a:pt x="594" y="227"/>
                  </a:lnTo>
                  <a:lnTo>
                    <a:pt x="594" y="225"/>
                  </a:lnTo>
                  <a:lnTo>
                    <a:pt x="594" y="224"/>
                  </a:lnTo>
                  <a:lnTo>
                    <a:pt x="592" y="224"/>
                  </a:lnTo>
                  <a:lnTo>
                    <a:pt x="592" y="223"/>
                  </a:lnTo>
                  <a:lnTo>
                    <a:pt x="594" y="222"/>
                  </a:lnTo>
                  <a:lnTo>
                    <a:pt x="594" y="220"/>
                  </a:lnTo>
                  <a:lnTo>
                    <a:pt x="595" y="220"/>
                  </a:lnTo>
                  <a:lnTo>
                    <a:pt x="595" y="219"/>
                  </a:lnTo>
                  <a:lnTo>
                    <a:pt x="596" y="219"/>
                  </a:lnTo>
                  <a:lnTo>
                    <a:pt x="595" y="219"/>
                  </a:lnTo>
                  <a:lnTo>
                    <a:pt x="595" y="218"/>
                  </a:lnTo>
                  <a:lnTo>
                    <a:pt x="595" y="217"/>
                  </a:lnTo>
                  <a:lnTo>
                    <a:pt x="595" y="215"/>
                  </a:lnTo>
                  <a:lnTo>
                    <a:pt x="596" y="214"/>
                  </a:lnTo>
                  <a:lnTo>
                    <a:pt x="596" y="213"/>
                  </a:lnTo>
                  <a:lnTo>
                    <a:pt x="595" y="212"/>
                  </a:lnTo>
                  <a:lnTo>
                    <a:pt x="595" y="210"/>
                  </a:lnTo>
                  <a:lnTo>
                    <a:pt x="594" y="210"/>
                  </a:lnTo>
                  <a:lnTo>
                    <a:pt x="594" y="209"/>
                  </a:lnTo>
                  <a:lnTo>
                    <a:pt x="594" y="208"/>
                  </a:lnTo>
                  <a:lnTo>
                    <a:pt x="592" y="207"/>
                  </a:lnTo>
                  <a:lnTo>
                    <a:pt x="591" y="205"/>
                  </a:lnTo>
                  <a:lnTo>
                    <a:pt x="590" y="203"/>
                  </a:lnTo>
                  <a:lnTo>
                    <a:pt x="591" y="202"/>
                  </a:lnTo>
                  <a:lnTo>
                    <a:pt x="591" y="200"/>
                  </a:lnTo>
                  <a:lnTo>
                    <a:pt x="590" y="199"/>
                  </a:lnTo>
                  <a:lnTo>
                    <a:pt x="589" y="199"/>
                  </a:lnTo>
                  <a:lnTo>
                    <a:pt x="589" y="198"/>
                  </a:lnTo>
                  <a:lnTo>
                    <a:pt x="589" y="197"/>
                  </a:lnTo>
                  <a:lnTo>
                    <a:pt x="589" y="195"/>
                  </a:lnTo>
                  <a:lnTo>
                    <a:pt x="587" y="195"/>
                  </a:lnTo>
                  <a:lnTo>
                    <a:pt x="587" y="194"/>
                  </a:lnTo>
                  <a:lnTo>
                    <a:pt x="587" y="193"/>
                  </a:lnTo>
                  <a:lnTo>
                    <a:pt x="586" y="193"/>
                  </a:lnTo>
                  <a:lnTo>
                    <a:pt x="585" y="193"/>
                  </a:lnTo>
                  <a:lnTo>
                    <a:pt x="585" y="192"/>
                  </a:lnTo>
                  <a:lnTo>
                    <a:pt x="585" y="190"/>
                  </a:lnTo>
                  <a:lnTo>
                    <a:pt x="586" y="189"/>
                  </a:lnTo>
                  <a:lnTo>
                    <a:pt x="586" y="188"/>
                  </a:lnTo>
                  <a:lnTo>
                    <a:pt x="585" y="188"/>
                  </a:lnTo>
                  <a:lnTo>
                    <a:pt x="585" y="187"/>
                  </a:lnTo>
                  <a:lnTo>
                    <a:pt x="586" y="185"/>
                  </a:lnTo>
                  <a:lnTo>
                    <a:pt x="586" y="184"/>
                  </a:lnTo>
                  <a:lnTo>
                    <a:pt x="585" y="183"/>
                  </a:lnTo>
                  <a:lnTo>
                    <a:pt x="584" y="183"/>
                  </a:lnTo>
                  <a:lnTo>
                    <a:pt x="585" y="182"/>
                  </a:lnTo>
                  <a:lnTo>
                    <a:pt x="585" y="180"/>
                  </a:lnTo>
                  <a:lnTo>
                    <a:pt x="586" y="180"/>
                  </a:lnTo>
                  <a:lnTo>
                    <a:pt x="586" y="179"/>
                  </a:lnTo>
                  <a:lnTo>
                    <a:pt x="585" y="179"/>
                  </a:lnTo>
                  <a:lnTo>
                    <a:pt x="585" y="178"/>
                  </a:lnTo>
                  <a:lnTo>
                    <a:pt x="586" y="178"/>
                  </a:lnTo>
                  <a:lnTo>
                    <a:pt x="587" y="178"/>
                  </a:lnTo>
                  <a:lnTo>
                    <a:pt x="587" y="177"/>
                  </a:lnTo>
                  <a:lnTo>
                    <a:pt x="587" y="175"/>
                  </a:lnTo>
                  <a:lnTo>
                    <a:pt x="587" y="173"/>
                  </a:lnTo>
                  <a:lnTo>
                    <a:pt x="586" y="173"/>
                  </a:lnTo>
                  <a:lnTo>
                    <a:pt x="586" y="172"/>
                  </a:lnTo>
                  <a:lnTo>
                    <a:pt x="586" y="170"/>
                  </a:lnTo>
                  <a:lnTo>
                    <a:pt x="585" y="170"/>
                  </a:lnTo>
                  <a:lnTo>
                    <a:pt x="586" y="169"/>
                  </a:lnTo>
                  <a:lnTo>
                    <a:pt x="586" y="168"/>
                  </a:lnTo>
                  <a:lnTo>
                    <a:pt x="585" y="167"/>
                  </a:lnTo>
                  <a:lnTo>
                    <a:pt x="585" y="165"/>
                  </a:lnTo>
                  <a:lnTo>
                    <a:pt x="586" y="167"/>
                  </a:lnTo>
                  <a:lnTo>
                    <a:pt x="586" y="165"/>
                  </a:lnTo>
                  <a:lnTo>
                    <a:pt x="587" y="165"/>
                  </a:lnTo>
                  <a:lnTo>
                    <a:pt x="587" y="164"/>
                  </a:lnTo>
                  <a:lnTo>
                    <a:pt x="586" y="164"/>
                  </a:lnTo>
                  <a:lnTo>
                    <a:pt x="586" y="163"/>
                  </a:lnTo>
                  <a:lnTo>
                    <a:pt x="587" y="163"/>
                  </a:lnTo>
                  <a:lnTo>
                    <a:pt x="587" y="162"/>
                  </a:lnTo>
                  <a:lnTo>
                    <a:pt x="587" y="160"/>
                  </a:lnTo>
                  <a:lnTo>
                    <a:pt x="589" y="160"/>
                  </a:lnTo>
                  <a:lnTo>
                    <a:pt x="589" y="159"/>
                  </a:lnTo>
                  <a:lnTo>
                    <a:pt x="587" y="159"/>
                  </a:lnTo>
                  <a:lnTo>
                    <a:pt x="587" y="158"/>
                  </a:lnTo>
                  <a:lnTo>
                    <a:pt x="589" y="158"/>
                  </a:lnTo>
                  <a:lnTo>
                    <a:pt x="589" y="157"/>
                  </a:lnTo>
                  <a:lnTo>
                    <a:pt x="587" y="155"/>
                  </a:lnTo>
                  <a:lnTo>
                    <a:pt x="589" y="154"/>
                  </a:lnTo>
                  <a:lnTo>
                    <a:pt x="589" y="153"/>
                  </a:lnTo>
                  <a:lnTo>
                    <a:pt x="589" y="152"/>
                  </a:lnTo>
                  <a:lnTo>
                    <a:pt x="589" y="150"/>
                  </a:lnTo>
                  <a:lnTo>
                    <a:pt x="589" y="149"/>
                  </a:lnTo>
                  <a:lnTo>
                    <a:pt x="587" y="149"/>
                  </a:lnTo>
                  <a:lnTo>
                    <a:pt x="586" y="149"/>
                  </a:lnTo>
                  <a:lnTo>
                    <a:pt x="586" y="148"/>
                  </a:lnTo>
                  <a:lnTo>
                    <a:pt x="586" y="147"/>
                  </a:lnTo>
                  <a:lnTo>
                    <a:pt x="587" y="147"/>
                  </a:lnTo>
                  <a:lnTo>
                    <a:pt x="589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1" y="142"/>
                  </a:lnTo>
                  <a:lnTo>
                    <a:pt x="591" y="140"/>
                  </a:lnTo>
                  <a:lnTo>
                    <a:pt x="592" y="140"/>
                  </a:lnTo>
                  <a:lnTo>
                    <a:pt x="592" y="139"/>
                  </a:lnTo>
                  <a:lnTo>
                    <a:pt x="594" y="139"/>
                  </a:lnTo>
                  <a:lnTo>
                    <a:pt x="594" y="138"/>
                  </a:lnTo>
                  <a:lnTo>
                    <a:pt x="594" y="137"/>
                  </a:lnTo>
                  <a:lnTo>
                    <a:pt x="595" y="137"/>
                  </a:lnTo>
                  <a:lnTo>
                    <a:pt x="596" y="135"/>
                  </a:lnTo>
                  <a:lnTo>
                    <a:pt x="597" y="135"/>
                  </a:lnTo>
                  <a:lnTo>
                    <a:pt x="597" y="134"/>
                  </a:lnTo>
                  <a:lnTo>
                    <a:pt x="596" y="133"/>
                  </a:lnTo>
                  <a:lnTo>
                    <a:pt x="596" y="132"/>
                  </a:lnTo>
                  <a:lnTo>
                    <a:pt x="596" y="130"/>
                  </a:lnTo>
                  <a:lnTo>
                    <a:pt x="596" y="129"/>
                  </a:lnTo>
                  <a:lnTo>
                    <a:pt x="596" y="128"/>
                  </a:lnTo>
                  <a:lnTo>
                    <a:pt x="595" y="128"/>
                  </a:lnTo>
                  <a:lnTo>
                    <a:pt x="595" y="127"/>
                  </a:lnTo>
                  <a:lnTo>
                    <a:pt x="594" y="128"/>
                  </a:lnTo>
                  <a:lnTo>
                    <a:pt x="592" y="128"/>
                  </a:lnTo>
                  <a:lnTo>
                    <a:pt x="592" y="127"/>
                  </a:lnTo>
                  <a:lnTo>
                    <a:pt x="592" y="125"/>
                  </a:lnTo>
                  <a:lnTo>
                    <a:pt x="592" y="124"/>
                  </a:lnTo>
                  <a:lnTo>
                    <a:pt x="592" y="123"/>
                  </a:lnTo>
                  <a:lnTo>
                    <a:pt x="592" y="121"/>
                  </a:lnTo>
                  <a:lnTo>
                    <a:pt x="592" y="120"/>
                  </a:lnTo>
                  <a:lnTo>
                    <a:pt x="592" y="119"/>
                  </a:lnTo>
                  <a:lnTo>
                    <a:pt x="592" y="116"/>
                  </a:lnTo>
                  <a:lnTo>
                    <a:pt x="592" y="115"/>
                  </a:lnTo>
                  <a:lnTo>
                    <a:pt x="594" y="115"/>
                  </a:lnTo>
                  <a:lnTo>
                    <a:pt x="595" y="115"/>
                  </a:lnTo>
                  <a:lnTo>
                    <a:pt x="596" y="114"/>
                  </a:lnTo>
                  <a:lnTo>
                    <a:pt x="596" y="113"/>
                  </a:lnTo>
                  <a:lnTo>
                    <a:pt x="597" y="111"/>
                  </a:lnTo>
                  <a:lnTo>
                    <a:pt x="597" y="110"/>
                  </a:lnTo>
                  <a:lnTo>
                    <a:pt x="597" y="109"/>
                  </a:lnTo>
                  <a:lnTo>
                    <a:pt x="597" y="108"/>
                  </a:lnTo>
                  <a:lnTo>
                    <a:pt x="597" y="106"/>
                  </a:lnTo>
                  <a:lnTo>
                    <a:pt x="596" y="106"/>
                  </a:lnTo>
                  <a:lnTo>
                    <a:pt x="595" y="106"/>
                  </a:lnTo>
                  <a:lnTo>
                    <a:pt x="596" y="106"/>
                  </a:lnTo>
                  <a:lnTo>
                    <a:pt x="596" y="105"/>
                  </a:lnTo>
                  <a:lnTo>
                    <a:pt x="595" y="104"/>
                  </a:lnTo>
                  <a:lnTo>
                    <a:pt x="594" y="104"/>
                  </a:lnTo>
                  <a:lnTo>
                    <a:pt x="594" y="103"/>
                  </a:lnTo>
                  <a:lnTo>
                    <a:pt x="594" y="101"/>
                  </a:lnTo>
                  <a:lnTo>
                    <a:pt x="594" y="100"/>
                  </a:lnTo>
                  <a:lnTo>
                    <a:pt x="592" y="100"/>
                  </a:lnTo>
                  <a:lnTo>
                    <a:pt x="592" y="99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2" y="96"/>
                  </a:lnTo>
                  <a:lnTo>
                    <a:pt x="592" y="95"/>
                  </a:lnTo>
                  <a:lnTo>
                    <a:pt x="594" y="94"/>
                  </a:lnTo>
                  <a:lnTo>
                    <a:pt x="595" y="94"/>
                  </a:lnTo>
                  <a:lnTo>
                    <a:pt x="595" y="93"/>
                  </a:lnTo>
                  <a:lnTo>
                    <a:pt x="592" y="93"/>
                  </a:lnTo>
                  <a:lnTo>
                    <a:pt x="592" y="91"/>
                  </a:lnTo>
                  <a:lnTo>
                    <a:pt x="595" y="91"/>
                  </a:lnTo>
                  <a:lnTo>
                    <a:pt x="595" y="90"/>
                  </a:lnTo>
                  <a:lnTo>
                    <a:pt x="594" y="90"/>
                  </a:lnTo>
                  <a:lnTo>
                    <a:pt x="594" y="89"/>
                  </a:lnTo>
                  <a:lnTo>
                    <a:pt x="592" y="89"/>
                  </a:lnTo>
                  <a:lnTo>
                    <a:pt x="594" y="88"/>
                  </a:lnTo>
                  <a:lnTo>
                    <a:pt x="594" y="86"/>
                  </a:lnTo>
                  <a:lnTo>
                    <a:pt x="592" y="85"/>
                  </a:lnTo>
                  <a:lnTo>
                    <a:pt x="594" y="85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6" y="85"/>
                  </a:lnTo>
                  <a:lnTo>
                    <a:pt x="597" y="84"/>
                  </a:lnTo>
                  <a:lnTo>
                    <a:pt x="599" y="83"/>
                  </a:lnTo>
                  <a:lnTo>
                    <a:pt x="599" y="81"/>
                  </a:lnTo>
                  <a:lnTo>
                    <a:pt x="599" y="80"/>
                  </a:lnTo>
                  <a:lnTo>
                    <a:pt x="599" y="79"/>
                  </a:lnTo>
                  <a:lnTo>
                    <a:pt x="597" y="78"/>
                  </a:lnTo>
                  <a:lnTo>
                    <a:pt x="596" y="78"/>
                  </a:lnTo>
                  <a:lnTo>
                    <a:pt x="596" y="76"/>
                  </a:lnTo>
                  <a:lnTo>
                    <a:pt x="597" y="76"/>
                  </a:lnTo>
                  <a:lnTo>
                    <a:pt x="597" y="75"/>
                  </a:lnTo>
                  <a:lnTo>
                    <a:pt x="597" y="74"/>
                  </a:lnTo>
                  <a:lnTo>
                    <a:pt x="599" y="73"/>
                  </a:lnTo>
                  <a:lnTo>
                    <a:pt x="599" y="71"/>
                  </a:lnTo>
                  <a:lnTo>
                    <a:pt x="597" y="71"/>
                  </a:lnTo>
                  <a:lnTo>
                    <a:pt x="596" y="71"/>
                  </a:lnTo>
                  <a:lnTo>
                    <a:pt x="595" y="70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6" y="66"/>
                  </a:lnTo>
                  <a:lnTo>
                    <a:pt x="596" y="65"/>
                  </a:lnTo>
                  <a:lnTo>
                    <a:pt x="595" y="64"/>
                  </a:lnTo>
                  <a:lnTo>
                    <a:pt x="596" y="63"/>
                  </a:lnTo>
                  <a:lnTo>
                    <a:pt x="596" y="61"/>
                  </a:lnTo>
                  <a:lnTo>
                    <a:pt x="595" y="61"/>
                  </a:lnTo>
                  <a:lnTo>
                    <a:pt x="594" y="61"/>
                  </a:lnTo>
                  <a:lnTo>
                    <a:pt x="594" y="60"/>
                  </a:lnTo>
                  <a:lnTo>
                    <a:pt x="592" y="60"/>
                  </a:lnTo>
                  <a:lnTo>
                    <a:pt x="592" y="59"/>
                  </a:lnTo>
                  <a:lnTo>
                    <a:pt x="592" y="58"/>
                  </a:lnTo>
                  <a:lnTo>
                    <a:pt x="591" y="56"/>
                  </a:lnTo>
                  <a:lnTo>
                    <a:pt x="591" y="55"/>
                  </a:lnTo>
                  <a:lnTo>
                    <a:pt x="590" y="54"/>
                  </a:lnTo>
                  <a:lnTo>
                    <a:pt x="590" y="53"/>
                  </a:lnTo>
                  <a:lnTo>
                    <a:pt x="589" y="51"/>
                  </a:lnTo>
                  <a:lnTo>
                    <a:pt x="590" y="50"/>
                  </a:lnTo>
                  <a:lnTo>
                    <a:pt x="590" y="49"/>
                  </a:lnTo>
                  <a:lnTo>
                    <a:pt x="589" y="49"/>
                  </a:lnTo>
                  <a:lnTo>
                    <a:pt x="589" y="48"/>
                  </a:lnTo>
                  <a:lnTo>
                    <a:pt x="589" y="46"/>
                  </a:lnTo>
                  <a:lnTo>
                    <a:pt x="590" y="46"/>
                  </a:lnTo>
                  <a:lnTo>
                    <a:pt x="590" y="45"/>
                  </a:lnTo>
                  <a:lnTo>
                    <a:pt x="589" y="45"/>
                  </a:lnTo>
                  <a:lnTo>
                    <a:pt x="587" y="44"/>
                  </a:lnTo>
                  <a:lnTo>
                    <a:pt x="586" y="43"/>
                  </a:lnTo>
                  <a:lnTo>
                    <a:pt x="585" y="41"/>
                  </a:lnTo>
                  <a:lnTo>
                    <a:pt x="585" y="39"/>
                  </a:lnTo>
                  <a:lnTo>
                    <a:pt x="584" y="38"/>
                  </a:lnTo>
                  <a:lnTo>
                    <a:pt x="584" y="36"/>
                  </a:lnTo>
                  <a:lnTo>
                    <a:pt x="584" y="35"/>
                  </a:lnTo>
                  <a:lnTo>
                    <a:pt x="582" y="34"/>
                  </a:lnTo>
                  <a:lnTo>
                    <a:pt x="582" y="33"/>
                  </a:lnTo>
                  <a:lnTo>
                    <a:pt x="584" y="31"/>
                  </a:lnTo>
                  <a:lnTo>
                    <a:pt x="584" y="30"/>
                  </a:lnTo>
                  <a:lnTo>
                    <a:pt x="584" y="29"/>
                  </a:lnTo>
                  <a:lnTo>
                    <a:pt x="582" y="29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5" y="25"/>
                  </a:lnTo>
                  <a:lnTo>
                    <a:pt x="584" y="24"/>
                  </a:lnTo>
                  <a:lnTo>
                    <a:pt x="582" y="24"/>
                  </a:lnTo>
                  <a:lnTo>
                    <a:pt x="582" y="23"/>
                  </a:lnTo>
                  <a:lnTo>
                    <a:pt x="584" y="21"/>
                  </a:lnTo>
                  <a:lnTo>
                    <a:pt x="585" y="20"/>
                  </a:lnTo>
                  <a:lnTo>
                    <a:pt x="586" y="18"/>
                  </a:lnTo>
                  <a:lnTo>
                    <a:pt x="586" y="16"/>
                  </a:lnTo>
                  <a:lnTo>
                    <a:pt x="585" y="15"/>
                  </a:lnTo>
                  <a:lnTo>
                    <a:pt x="584" y="15"/>
                  </a:lnTo>
                  <a:lnTo>
                    <a:pt x="582" y="14"/>
                  </a:lnTo>
                  <a:lnTo>
                    <a:pt x="581" y="14"/>
                  </a:lnTo>
                  <a:lnTo>
                    <a:pt x="580" y="13"/>
                  </a:lnTo>
                  <a:lnTo>
                    <a:pt x="578" y="13"/>
                  </a:lnTo>
                  <a:lnTo>
                    <a:pt x="578" y="11"/>
                  </a:lnTo>
                  <a:lnTo>
                    <a:pt x="578" y="10"/>
                  </a:lnTo>
                  <a:lnTo>
                    <a:pt x="578" y="9"/>
                  </a:lnTo>
                  <a:lnTo>
                    <a:pt x="577" y="8"/>
                  </a:lnTo>
                  <a:lnTo>
                    <a:pt x="576" y="6"/>
                  </a:lnTo>
                  <a:lnTo>
                    <a:pt x="576" y="5"/>
                  </a:lnTo>
                  <a:lnTo>
                    <a:pt x="576" y="4"/>
                  </a:lnTo>
                  <a:lnTo>
                    <a:pt x="580" y="4"/>
                  </a:lnTo>
                  <a:lnTo>
                    <a:pt x="581" y="3"/>
                  </a:lnTo>
                  <a:lnTo>
                    <a:pt x="584" y="3"/>
                  </a:lnTo>
                  <a:lnTo>
                    <a:pt x="585" y="3"/>
                  </a:lnTo>
                  <a:lnTo>
                    <a:pt x="586" y="1"/>
                  </a:lnTo>
                  <a:lnTo>
                    <a:pt x="589" y="0"/>
                  </a:lnTo>
                  <a:lnTo>
                    <a:pt x="590" y="0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2574" y="2128"/>
              <a:ext cx="507" cy="437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41" y="9"/>
                </a:cxn>
                <a:cxn ang="0">
                  <a:pos x="54" y="26"/>
                </a:cxn>
                <a:cxn ang="0">
                  <a:pos x="74" y="36"/>
                </a:cxn>
                <a:cxn ang="0">
                  <a:pos x="96" y="28"/>
                </a:cxn>
                <a:cxn ang="0">
                  <a:pos x="115" y="28"/>
                </a:cxn>
                <a:cxn ang="0">
                  <a:pos x="113" y="45"/>
                </a:cxn>
                <a:cxn ang="0">
                  <a:pos x="120" y="64"/>
                </a:cxn>
                <a:cxn ang="0">
                  <a:pos x="134" y="69"/>
                </a:cxn>
                <a:cxn ang="0">
                  <a:pos x="145" y="84"/>
                </a:cxn>
                <a:cxn ang="0">
                  <a:pos x="149" y="99"/>
                </a:cxn>
                <a:cxn ang="0">
                  <a:pos x="154" y="115"/>
                </a:cxn>
                <a:cxn ang="0">
                  <a:pos x="170" y="128"/>
                </a:cxn>
                <a:cxn ang="0">
                  <a:pos x="179" y="138"/>
                </a:cxn>
                <a:cxn ang="0">
                  <a:pos x="191" y="152"/>
                </a:cxn>
                <a:cxn ang="0">
                  <a:pos x="191" y="163"/>
                </a:cxn>
                <a:cxn ang="0">
                  <a:pos x="194" y="175"/>
                </a:cxn>
                <a:cxn ang="0">
                  <a:pos x="209" y="179"/>
                </a:cxn>
                <a:cxn ang="0">
                  <a:pos x="224" y="182"/>
                </a:cxn>
                <a:cxn ang="0">
                  <a:pos x="242" y="182"/>
                </a:cxn>
                <a:cxn ang="0">
                  <a:pos x="257" y="189"/>
                </a:cxn>
                <a:cxn ang="0">
                  <a:pos x="263" y="205"/>
                </a:cxn>
                <a:cxn ang="0">
                  <a:pos x="280" y="203"/>
                </a:cxn>
                <a:cxn ang="0">
                  <a:pos x="298" y="192"/>
                </a:cxn>
                <a:cxn ang="0">
                  <a:pos x="310" y="182"/>
                </a:cxn>
                <a:cxn ang="0">
                  <a:pos x="324" y="189"/>
                </a:cxn>
                <a:cxn ang="0">
                  <a:pos x="339" y="193"/>
                </a:cxn>
                <a:cxn ang="0">
                  <a:pos x="352" y="185"/>
                </a:cxn>
                <a:cxn ang="0">
                  <a:pos x="364" y="197"/>
                </a:cxn>
                <a:cxn ang="0">
                  <a:pos x="364" y="203"/>
                </a:cxn>
                <a:cxn ang="0">
                  <a:pos x="375" y="199"/>
                </a:cxn>
                <a:cxn ang="0">
                  <a:pos x="383" y="203"/>
                </a:cxn>
                <a:cxn ang="0">
                  <a:pos x="392" y="215"/>
                </a:cxn>
                <a:cxn ang="0">
                  <a:pos x="402" y="222"/>
                </a:cxn>
                <a:cxn ang="0">
                  <a:pos x="404" y="232"/>
                </a:cxn>
                <a:cxn ang="0">
                  <a:pos x="423" y="238"/>
                </a:cxn>
                <a:cxn ang="0">
                  <a:pos x="422" y="248"/>
                </a:cxn>
                <a:cxn ang="0">
                  <a:pos x="428" y="257"/>
                </a:cxn>
                <a:cxn ang="0">
                  <a:pos x="437" y="264"/>
                </a:cxn>
                <a:cxn ang="0">
                  <a:pos x="449" y="260"/>
                </a:cxn>
                <a:cxn ang="0">
                  <a:pos x="458" y="263"/>
                </a:cxn>
                <a:cxn ang="0">
                  <a:pos x="464" y="273"/>
                </a:cxn>
                <a:cxn ang="0">
                  <a:pos x="467" y="283"/>
                </a:cxn>
                <a:cxn ang="0">
                  <a:pos x="467" y="293"/>
                </a:cxn>
                <a:cxn ang="0">
                  <a:pos x="473" y="300"/>
                </a:cxn>
                <a:cxn ang="0">
                  <a:pos x="478" y="307"/>
                </a:cxn>
                <a:cxn ang="0">
                  <a:pos x="481" y="318"/>
                </a:cxn>
                <a:cxn ang="0">
                  <a:pos x="486" y="330"/>
                </a:cxn>
                <a:cxn ang="0">
                  <a:pos x="489" y="342"/>
                </a:cxn>
                <a:cxn ang="0">
                  <a:pos x="484" y="344"/>
                </a:cxn>
                <a:cxn ang="0">
                  <a:pos x="482" y="353"/>
                </a:cxn>
                <a:cxn ang="0">
                  <a:pos x="486" y="367"/>
                </a:cxn>
                <a:cxn ang="0">
                  <a:pos x="478" y="372"/>
                </a:cxn>
                <a:cxn ang="0">
                  <a:pos x="477" y="382"/>
                </a:cxn>
                <a:cxn ang="0">
                  <a:pos x="481" y="391"/>
                </a:cxn>
                <a:cxn ang="0">
                  <a:pos x="488" y="399"/>
                </a:cxn>
                <a:cxn ang="0">
                  <a:pos x="498" y="408"/>
                </a:cxn>
                <a:cxn ang="0">
                  <a:pos x="506" y="419"/>
                </a:cxn>
                <a:cxn ang="0">
                  <a:pos x="497" y="423"/>
                </a:cxn>
                <a:cxn ang="0">
                  <a:pos x="497" y="434"/>
                </a:cxn>
              </a:cxnLst>
              <a:rect l="0" t="0" r="r" b="b"/>
              <a:pathLst>
                <a:path w="507" h="437">
                  <a:moveTo>
                    <a:pt x="0" y="0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1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5"/>
                  </a:lnTo>
                  <a:lnTo>
                    <a:pt x="39" y="6"/>
                  </a:lnTo>
                  <a:lnTo>
                    <a:pt x="40" y="8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6" y="9"/>
                  </a:lnTo>
                  <a:lnTo>
                    <a:pt x="48" y="10"/>
                  </a:lnTo>
                  <a:lnTo>
                    <a:pt x="48" y="11"/>
                  </a:lnTo>
                  <a:lnTo>
                    <a:pt x="48" y="13"/>
                  </a:lnTo>
                  <a:lnTo>
                    <a:pt x="48" y="14"/>
                  </a:lnTo>
                  <a:lnTo>
                    <a:pt x="48" y="15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50" y="23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29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9" y="31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8" y="34"/>
                  </a:lnTo>
                  <a:lnTo>
                    <a:pt x="69" y="34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3" y="36"/>
                  </a:lnTo>
                  <a:lnTo>
                    <a:pt x="74" y="36"/>
                  </a:lnTo>
                  <a:lnTo>
                    <a:pt x="75" y="36"/>
                  </a:lnTo>
                  <a:lnTo>
                    <a:pt x="78" y="35"/>
                  </a:lnTo>
                  <a:lnTo>
                    <a:pt x="79" y="34"/>
                  </a:lnTo>
                  <a:lnTo>
                    <a:pt x="80" y="33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81" y="30"/>
                  </a:lnTo>
                  <a:lnTo>
                    <a:pt x="83" y="29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6" y="26"/>
                  </a:lnTo>
                  <a:lnTo>
                    <a:pt x="88" y="25"/>
                  </a:lnTo>
                  <a:lnTo>
                    <a:pt x="89" y="26"/>
                  </a:lnTo>
                  <a:lnTo>
                    <a:pt x="91" y="25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8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29"/>
                  </a:lnTo>
                  <a:lnTo>
                    <a:pt x="105" y="29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8" y="28"/>
                  </a:lnTo>
                  <a:lnTo>
                    <a:pt x="108" y="29"/>
                  </a:lnTo>
                  <a:lnTo>
                    <a:pt x="109" y="30"/>
                  </a:lnTo>
                  <a:lnTo>
                    <a:pt x="110" y="31"/>
                  </a:lnTo>
                  <a:lnTo>
                    <a:pt x="111" y="30"/>
                  </a:lnTo>
                  <a:lnTo>
                    <a:pt x="113" y="29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19" y="29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31"/>
                  </a:lnTo>
                  <a:lnTo>
                    <a:pt x="114" y="31"/>
                  </a:lnTo>
                  <a:lnTo>
                    <a:pt x="114" y="33"/>
                  </a:lnTo>
                  <a:lnTo>
                    <a:pt x="115" y="35"/>
                  </a:lnTo>
                  <a:lnTo>
                    <a:pt x="116" y="36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4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1" y="48"/>
                  </a:lnTo>
                  <a:lnTo>
                    <a:pt x="111" y="49"/>
                  </a:lnTo>
                  <a:lnTo>
                    <a:pt x="111" y="50"/>
                  </a:lnTo>
                  <a:lnTo>
                    <a:pt x="113" y="50"/>
                  </a:lnTo>
                  <a:lnTo>
                    <a:pt x="113" y="51"/>
                  </a:lnTo>
                  <a:lnTo>
                    <a:pt x="113" y="53"/>
                  </a:lnTo>
                  <a:lnTo>
                    <a:pt x="114" y="53"/>
                  </a:lnTo>
                  <a:lnTo>
                    <a:pt x="114" y="54"/>
                  </a:lnTo>
                  <a:lnTo>
                    <a:pt x="115" y="55"/>
                  </a:lnTo>
                  <a:lnTo>
                    <a:pt x="115" y="56"/>
                  </a:lnTo>
                  <a:lnTo>
                    <a:pt x="116" y="58"/>
                  </a:lnTo>
                  <a:lnTo>
                    <a:pt x="116" y="59"/>
                  </a:lnTo>
                  <a:lnTo>
                    <a:pt x="116" y="60"/>
                  </a:lnTo>
                  <a:lnTo>
                    <a:pt x="116" y="61"/>
                  </a:lnTo>
                  <a:lnTo>
                    <a:pt x="118" y="61"/>
                  </a:lnTo>
                  <a:lnTo>
                    <a:pt x="119" y="63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3" y="64"/>
                  </a:lnTo>
                  <a:lnTo>
                    <a:pt x="124" y="65"/>
                  </a:lnTo>
                  <a:lnTo>
                    <a:pt x="124" y="64"/>
                  </a:lnTo>
                  <a:lnTo>
                    <a:pt x="125" y="64"/>
                  </a:lnTo>
                  <a:lnTo>
                    <a:pt x="126" y="64"/>
                  </a:lnTo>
                  <a:lnTo>
                    <a:pt x="126" y="63"/>
                  </a:lnTo>
                  <a:lnTo>
                    <a:pt x="128" y="63"/>
                  </a:lnTo>
                  <a:lnTo>
                    <a:pt x="128" y="64"/>
                  </a:lnTo>
                  <a:lnTo>
                    <a:pt x="129" y="64"/>
                  </a:lnTo>
                  <a:lnTo>
                    <a:pt x="129" y="65"/>
                  </a:lnTo>
                  <a:lnTo>
                    <a:pt x="130" y="65"/>
                  </a:lnTo>
                  <a:lnTo>
                    <a:pt x="130" y="66"/>
                  </a:lnTo>
                  <a:lnTo>
                    <a:pt x="130" y="68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4" y="69"/>
                  </a:lnTo>
                  <a:lnTo>
                    <a:pt x="135" y="68"/>
                  </a:lnTo>
                  <a:lnTo>
                    <a:pt x="136" y="68"/>
                  </a:lnTo>
                  <a:lnTo>
                    <a:pt x="138" y="68"/>
                  </a:lnTo>
                  <a:lnTo>
                    <a:pt x="138" y="69"/>
                  </a:lnTo>
                  <a:lnTo>
                    <a:pt x="139" y="70"/>
                  </a:lnTo>
                  <a:lnTo>
                    <a:pt x="139" y="71"/>
                  </a:lnTo>
                  <a:lnTo>
                    <a:pt x="139" y="73"/>
                  </a:lnTo>
                  <a:lnTo>
                    <a:pt x="140" y="74"/>
                  </a:lnTo>
                  <a:lnTo>
                    <a:pt x="140" y="75"/>
                  </a:lnTo>
                  <a:lnTo>
                    <a:pt x="141" y="76"/>
                  </a:lnTo>
                  <a:lnTo>
                    <a:pt x="141" y="78"/>
                  </a:lnTo>
                  <a:lnTo>
                    <a:pt x="143" y="79"/>
                  </a:lnTo>
                  <a:lnTo>
                    <a:pt x="144" y="80"/>
                  </a:lnTo>
                  <a:lnTo>
                    <a:pt x="144" y="81"/>
                  </a:lnTo>
                  <a:lnTo>
                    <a:pt x="144" y="83"/>
                  </a:lnTo>
                  <a:lnTo>
                    <a:pt x="144" y="84"/>
                  </a:lnTo>
                  <a:lnTo>
                    <a:pt x="145" y="84"/>
                  </a:lnTo>
                  <a:lnTo>
                    <a:pt x="146" y="84"/>
                  </a:lnTo>
                  <a:lnTo>
                    <a:pt x="146" y="85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48" y="88"/>
                  </a:lnTo>
                  <a:lnTo>
                    <a:pt x="148" y="89"/>
                  </a:lnTo>
                  <a:lnTo>
                    <a:pt x="148" y="90"/>
                  </a:lnTo>
                  <a:lnTo>
                    <a:pt x="148" y="91"/>
                  </a:lnTo>
                  <a:lnTo>
                    <a:pt x="148" y="93"/>
                  </a:lnTo>
                  <a:lnTo>
                    <a:pt x="148" y="94"/>
                  </a:lnTo>
                  <a:lnTo>
                    <a:pt x="146" y="94"/>
                  </a:lnTo>
                  <a:lnTo>
                    <a:pt x="148" y="95"/>
                  </a:lnTo>
                  <a:lnTo>
                    <a:pt x="148" y="96"/>
                  </a:lnTo>
                  <a:lnTo>
                    <a:pt x="149" y="96"/>
                  </a:lnTo>
                  <a:lnTo>
                    <a:pt x="150" y="98"/>
                  </a:lnTo>
                  <a:lnTo>
                    <a:pt x="149" y="98"/>
                  </a:lnTo>
                  <a:lnTo>
                    <a:pt x="149" y="99"/>
                  </a:lnTo>
                  <a:lnTo>
                    <a:pt x="148" y="99"/>
                  </a:lnTo>
                  <a:lnTo>
                    <a:pt x="148" y="100"/>
                  </a:lnTo>
                  <a:lnTo>
                    <a:pt x="148" y="101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8"/>
                  </a:lnTo>
                  <a:lnTo>
                    <a:pt x="148" y="109"/>
                  </a:lnTo>
                  <a:lnTo>
                    <a:pt x="148" y="110"/>
                  </a:lnTo>
                  <a:lnTo>
                    <a:pt x="149" y="111"/>
                  </a:lnTo>
                  <a:lnTo>
                    <a:pt x="149" y="113"/>
                  </a:lnTo>
                  <a:lnTo>
                    <a:pt x="150" y="114"/>
                  </a:lnTo>
                  <a:lnTo>
                    <a:pt x="150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3" y="116"/>
                  </a:lnTo>
                  <a:lnTo>
                    <a:pt x="154" y="115"/>
                  </a:lnTo>
                  <a:lnTo>
                    <a:pt x="155" y="115"/>
                  </a:lnTo>
                  <a:lnTo>
                    <a:pt x="156" y="115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5"/>
                  </a:lnTo>
                  <a:lnTo>
                    <a:pt x="160" y="116"/>
                  </a:lnTo>
                  <a:lnTo>
                    <a:pt x="161" y="116"/>
                  </a:lnTo>
                  <a:lnTo>
                    <a:pt x="161" y="118"/>
                  </a:lnTo>
                  <a:lnTo>
                    <a:pt x="163" y="118"/>
                  </a:lnTo>
                  <a:lnTo>
                    <a:pt x="164" y="119"/>
                  </a:lnTo>
                  <a:lnTo>
                    <a:pt x="165" y="120"/>
                  </a:lnTo>
                  <a:lnTo>
                    <a:pt x="166" y="121"/>
                  </a:lnTo>
                  <a:lnTo>
                    <a:pt x="166" y="123"/>
                  </a:lnTo>
                  <a:lnTo>
                    <a:pt x="168" y="124"/>
                  </a:lnTo>
                  <a:lnTo>
                    <a:pt x="169" y="125"/>
                  </a:lnTo>
                  <a:lnTo>
                    <a:pt x="170" y="127"/>
                  </a:lnTo>
                  <a:lnTo>
                    <a:pt x="170" y="128"/>
                  </a:lnTo>
                  <a:lnTo>
                    <a:pt x="171" y="129"/>
                  </a:lnTo>
                  <a:lnTo>
                    <a:pt x="171" y="130"/>
                  </a:lnTo>
                  <a:lnTo>
                    <a:pt x="173" y="130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4" y="130"/>
                  </a:lnTo>
                  <a:lnTo>
                    <a:pt x="175" y="130"/>
                  </a:lnTo>
                  <a:lnTo>
                    <a:pt x="176" y="129"/>
                  </a:lnTo>
                  <a:lnTo>
                    <a:pt x="176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9" y="135"/>
                  </a:lnTo>
                  <a:lnTo>
                    <a:pt x="179" y="137"/>
                  </a:lnTo>
                  <a:lnTo>
                    <a:pt x="178" y="138"/>
                  </a:lnTo>
                  <a:lnTo>
                    <a:pt x="179" y="138"/>
                  </a:lnTo>
                  <a:lnTo>
                    <a:pt x="180" y="138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9"/>
                  </a:lnTo>
                  <a:lnTo>
                    <a:pt x="186" y="140"/>
                  </a:lnTo>
                  <a:lnTo>
                    <a:pt x="186" y="142"/>
                  </a:lnTo>
                  <a:lnTo>
                    <a:pt x="188" y="143"/>
                  </a:lnTo>
                  <a:lnTo>
                    <a:pt x="189" y="144"/>
                  </a:lnTo>
                  <a:lnTo>
                    <a:pt x="190" y="144"/>
                  </a:lnTo>
                  <a:lnTo>
                    <a:pt x="191" y="144"/>
                  </a:lnTo>
                  <a:lnTo>
                    <a:pt x="191" y="145"/>
                  </a:lnTo>
                  <a:lnTo>
                    <a:pt x="191" y="147"/>
                  </a:lnTo>
                  <a:lnTo>
                    <a:pt x="191" y="148"/>
                  </a:lnTo>
                  <a:lnTo>
                    <a:pt x="191" y="149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1" y="153"/>
                  </a:lnTo>
                  <a:lnTo>
                    <a:pt x="193" y="153"/>
                  </a:lnTo>
                  <a:lnTo>
                    <a:pt x="193" y="154"/>
                  </a:lnTo>
                  <a:lnTo>
                    <a:pt x="194" y="154"/>
                  </a:lnTo>
                  <a:lnTo>
                    <a:pt x="195" y="154"/>
                  </a:lnTo>
                  <a:lnTo>
                    <a:pt x="195" y="155"/>
                  </a:lnTo>
                  <a:lnTo>
                    <a:pt x="196" y="155"/>
                  </a:lnTo>
                  <a:lnTo>
                    <a:pt x="196" y="157"/>
                  </a:lnTo>
                  <a:lnTo>
                    <a:pt x="196" y="158"/>
                  </a:lnTo>
                  <a:lnTo>
                    <a:pt x="196" y="159"/>
                  </a:lnTo>
                  <a:lnTo>
                    <a:pt x="195" y="159"/>
                  </a:lnTo>
                  <a:lnTo>
                    <a:pt x="195" y="160"/>
                  </a:lnTo>
                  <a:lnTo>
                    <a:pt x="194" y="160"/>
                  </a:lnTo>
                  <a:lnTo>
                    <a:pt x="194" y="162"/>
                  </a:lnTo>
                  <a:lnTo>
                    <a:pt x="193" y="162"/>
                  </a:lnTo>
                  <a:lnTo>
                    <a:pt x="193" y="163"/>
                  </a:lnTo>
                  <a:lnTo>
                    <a:pt x="191" y="163"/>
                  </a:lnTo>
                  <a:lnTo>
                    <a:pt x="191" y="164"/>
                  </a:lnTo>
                  <a:lnTo>
                    <a:pt x="191" y="165"/>
                  </a:lnTo>
                  <a:lnTo>
                    <a:pt x="190" y="165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8" y="169"/>
                  </a:lnTo>
                  <a:lnTo>
                    <a:pt x="189" y="169"/>
                  </a:lnTo>
                  <a:lnTo>
                    <a:pt x="189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1" y="172"/>
                  </a:lnTo>
                  <a:lnTo>
                    <a:pt x="191" y="173"/>
                  </a:lnTo>
                  <a:lnTo>
                    <a:pt x="191" y="174"/>
                  </a:lnTo>
                  <a:lnTo>
                    <a:pt x="193" y="174"/>
                  </a:lnTo>
                  <a:lnTo>
                    <a:pt x="194" y="175"/>
                  </a:lnTo>
                  <a:lnTo>
                    <a:pt x="194" y="177"/>
                  </a:lnTo>
                  <a:lnTo>
                    <a:pt x="195" y="177"/>
                  </a:lnTo>
                  <a:lnTo>
                    <a:pt x="195" y="178"/>
                  </a:lnTo>
                  <a:lnTo>
                    <a:pt x="196" y="178"/>
                  </a:lnTo>
                  <a:lnTo>
                    <a:pt x="198" y="177"/>
                  </a:lnTo>
                  <a:lnTo>
                    <a:pt x="199" y="177"/>
                  </a:lnTo>
                  <a:lnTo>
                    <a:pt x="200" y="177"/>
                  </a:lnTo>
                  <a:lnTo>
                    <a:pt x="200" y="178"/>
                  </a:lnTo>
                  <a:lnTo>
                    <a:pt x="201" y="178"/>
                  </a:lnTo>
                  <a:lnTo>
                    <a:pt x="201" y="179"/>
                  </a:lnTo>
                  <a:lnTo>
                    <a:pt x="203" y="178"/>
                  </a:lnTo>
                  <a:lnTo>
                    <a:pt x="204" y="179"/>
                  </a:lnTo>
                  <a:lnTo>
                    <a:pt x="205" y="178"/>
                  </a:lnTo>
                  <a:lnTo>
                    <a:pt x="206" y="178"/>
                  </a:lnTo>
                  <a:lnTo>
                    <a:pt x="208" y="179"/>
                  </a:lnTo>
                  <a:lnTo>
                    <a:pt x="209" y="180"/>
                  </a:lnTo>
                  <a:lnTo>
                    <a:pt x="209" y="179"/>
                  </a:lnTo>
                  <a:lnTo>
                    <a:pt x="209" y="178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5"/>
                  </a:lnTo>
                  <a:lnTo>
                    <a:pt x="212" y="177"/>
                  </a:lnTo>
                  <a:lnTo>
                    <a:pt x="213" y="177"/>
                  </a:lnTo>
                  <a:lnTo>
                    <a:pt x="214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8" y="178"/>
                  </a:lnTo>
                  <a:lnTo>
                    <a:pt x="219" y="179"/>
                  </a:lnTo>
                  <a:lnTo>
                    <a:pt x="220" y="179"/>
                  </a:lnTo>
                  <a:lnTo>
                    <a:pt x="222" y="179"/>
                  </a:lnTo>
                  <a:lnTo>
                    <a:pt x="223" y="179"/>
                  </a:lnTo>
                  <a:lnTo>
                    <a:pt x="223" y="180"/>
                  </a:lnTo>
                  <a:lnTo>
                    <a:pt x="224" y="180"/>
                  </a:lnTo>
                  <a:lnTo>
                    <a:pt x="224" y="182"/>
                  </a:lnTo>
                  <a:lnTo>
                    <a:pt x="224" y="183"/>
                  </a:lnTo>
                  <a:lnTo>
                    <a:pt x="225" y="183"/>
                  </a:lnTo>
                  <a:lnTo>
                    <a:pt x="225" y="184"/>
                  </a:lnTo>
                  <a:lnTo>
                    <a:pt x="227" y="184"/>
                  </a:lnTo>
                  <a:lnTo>
                    <a:pt x="228" y="184"/>
                  </a:lnTo>
                  <a:lnTo>
                    <a:pt x="229" y="183"/>
                  </a:lnTo>
                  <a:lnTo>
                    <a:pt x="229" y="182"/>
                  </a:lnTo>
                  <a:lnTo>
                    <a:pt x="230" y="182"/>
                  </a:lnTo>
                  <a:lnTo>
                    <a:pt x="232" y="182"/>
                  </a:lnTo>
                  <a:lnTo>
                    <a:pt x="233" y="182"/>
                  </a:lnTo>
                  <a:lnTo>
                    <a:pt x="234" y="182"/>
                  </a:lnTo>
                  <a:lnTo>
                    <a:pt x="235" y="182"/>
                  </a:lnTo>
                  <a:lnTo>
                    <a:pt x="237" y="183"/>
                  </a:lnTo>
                  <a:lnTo>
                    <a:pt x="238" y="183"/>
                  </a:lnTo>
                  <a:lnTo>
                    <a:pt x="239" y="183"/>
                  </a:lnTo>
                  <a:lnTo>
                    <a:pt x="240" y="182"/>
                  </a:lnTo>
                  <a:lnTo>
                    <a:pt x="242" y="182"/>
                  </a:lnTo>
                  <a:lnTo>
                    <a:pt x="243" y="182"/>
                  </a:lnTo>
                  <a:lnTo>
                    <a:pt x="244" y="183"/>
                  </a:lnTo>
                  <a:lnTo>
                    <a:pt x="245" y="183"/>
                  </a:lnTo>
                  <a:lnTo>
                    <a:pt x="245" y="184"/>
                  </a:lnTo>
                  <a:lnTo>
                    <a:pt x="247" y="184"/>
                  </a:lnTo>
                  <a:lnTo>
                    <a:pt x="247" y="183"/>
                  </a:lnTo>
                  <a:lnTo>
                    <a:pt x="248" y="183"/>
                  </a:lnTo>
                  <a:lnTo>
                    <a:pt x="249" y="183"/>
                  </a:lnTo>
                  <a:lnTo>
                    <a:pt x="250" y="183"/>
                  </a:lnTo>
                  <a:lnTo>
                    <a:pt x="252" y="183"/>
                  </a:lnTo>
                  <a:lnTo>
                    <a:pt x="253" y="184"/>
                  </a:lnTo>
                  <a:lnTo>
                    <a:pt x="253" y="185"/>
                  </a:lnTo>
                  <a:lnTo>
                    <a:pt x="254" y="185"/>
                  </a:lnTo>
                  <a:lnTo>
                    <a:pt x="254" y="187"/>
                  </a:lnTo>
                  <a:lnTo>
                    <a:pt x="255" y="187"/>
                  </a:lnTo>
                  <a:lnTo>
                    <a:pt x="257" y="188"/>
                  </a:lnTo>
                  <a:lnTo>
                    <a:pt x="257" y="189"/>
                  </a:lnTo>
                  <a:lnTo>
                    <a:pt x="258" y="189"/>
                  </a:lnTo>
                  <a:lnTo>
                    <a:pt x="259" y="189"/>
                  </a:lnTo>
                  <a:lnTo>
                    <a:pt x="259" y="192"/>
                  </a:lnTo>
                  <a:lnTo>
                    <a:pt x="259" y="193"/>
                  </a:lnTo>
                  <a:lnTo>
                    <a:pt x="260" y="193"/>
                  </a:lnTo>
                  <a:lnTo>
                    <a:pt x="260" y="194"/>
                  </a:lnTo>
                  <a:lnTo>
                    <a:pt x="262" y="194"/>
                  </a:lnTo>
                  <a:lnTo>
                    <a:pt x="263" y="195"/>
                  </a:lnTo>
                  <a:lnTo>
                    <a:pt x="264" y="197"/>
                  </a:lnTo>
                  <a:lnTo>
                    <a:pt x="264" y="198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4" y="205"/>
                  </a:lnTo>
                  <a:lnTo>
                    <a:pt x="265" y="207"/>
                  </a:lnTo>
                  <a:lnTo>
                    <a:pt x="267" y="207"/>
                  </a:lnTo>
                  <a:lnTo>
                    <a:pt x="267" y="208"/>
                  </a:lnTo>
                  <a:lnTo>
                    <a:pt x="268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72" y="208"/>
                  </a:lnTo>
                  <a:lnTo>
                    <a:pt x="273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5" y="205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3" y="202"/>
                  </a:lnTo>
                  <a:lnTo>
                    <a:pt x="284" y="202"/>
                  </a:lnTo>
                  <a:lnTo>
                    <a:pt x="285" y="200"/>
                  </a:lnTo>
                  <a:lnTo>
                    <a:pt x="285" y="199"/>
                  </a:lnTo>
                  <a:lnTo>
                    <a:pt x="285" y="198"/>
                  </a:lnTo>
                  <a:lnTo>
                    <a:pt x="287" y="197"/>
                  </a:lnTo>
                  <a:lnTo>
                    <a:pt x="287" y="195"/>
                  </a:lnTo>
                  <a:lnTo>
                    <a:pt x="288" y="194"/>
                  </a:lnTo>
                  <a:lnTo>
                    <a:pt x="289" y="193"/>
                  </a:lnTo>
                  <a:lnTo>
                    <a:pt x="290" y="193"/>
                  </a:lnTo>
                  <a:lnTo>
                    <a:pt x="292" y="193"/>
                  </a:lnTo>
                  <a:lnTo>
                    <a:pt x="293" y="193"/>
                  </a:lnTo>
                  <a:lnTo>
                    <a:pt x="294" y="193"/>
                  </a:lnTo>
                  <a:lnTo>
                    <a:pt x="295" y="193"/>
                  </a:lnTo>
                  <a:lnTo>
                    <a:pt x="297" y="192"/>
                  </a:lnTo>
                  <a:lnTo>
                    <a:pt x="298" y="192"/>
                  </a:lnTo>
                  <a:lnTo>
                    <a:pt x="298" y="190"/>
                  </a:lnTo>
                  <a:lnTo>
                    <a:pt x="298" y="189"/>
                  </a:lnTo>
                  <a:lnTo>
                    <a:pt x="298" y="188"/>
                  </a:lnTo>
                  <a:lnTo>
                    <a:pt x="299" y="188"/>
                  </a:lnTo>
                  <a:lnTo>
                    <a:pt x="299" y="187"/>
                  </a:lnTo>
                  <a:lnTo>
                    <a:pt x="300" y="187"/>
                  </a:lnTo>
                  <a:lnTo>
                    <a:pt x="302" y="187"/>
                  </a:lnTo>
                  <a:lnTo>
                    <a:pt x="303" y="185"/>
                  </a:lnTo>
                  <a:lnTo>
                    <a:pt x="304" y="185"/>
                  </a:lnTo>
                  <a:lnTo>
                    <a:pt x="305" y="184"/>
                  </a:lnTo>
                  <a:lnTo>
                    <a:pt x="305" y="183"/>
                  </a:lnTo>
                  <a:lnTo>
                    <a:pt x="307" y="182"/>
                  </a:lnTo>
                  <a:lnTo>
                    <a:pt x="308" y="182"/>
                  </a:lnTo>
                  <a:lnTo>
                    <a:pt x="308" y="180"/>
                  </a:lnTo>
                  <a:lnTo>
                    <a:pt x="309" y="180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3" y="182"/>
                  </a:lnTo>
                  <a:lnTo>
                    <a:pt x="314" y="182"/>
                  </a:lnTo>
                  <a:lnTo>
                    <a:pt x="314" y="183"/>
                  </a:lnTo>
                  <a:lnTo>
                    <a:pt x="314" y="184"/>
                  </a:lnTo>
                  <a:lnTo>
                    <a:pt x="315" y="184"/>
                  </a:lnTo>
                  <a:lnTo>
                    <a:pt x="315" y="185"/>
                  </a:lnTo>
                  <a:lnTo>
                    <a:pt x="317" y="185"/>
                  </a:lnTo>
                  <a:lnTo>
                    <a:pt x="318" y="185"/>
                  </a:lnTo>
                  <a:lnTo>
                    <a:pt x="319" y="185"/>
                  </a:lnTo>
                  <a:lnTo>
                    <a:pt x="320" y="185"/>
                  </a:lnTo>
                  <a:lnTo>
                    <a:pt x="320" y="187"/>
                  </a:lnTo>
                  <a:lnTo>
                    <a:pt x="322" y="187"/>
                  </a:lnTo>
                  <a:lnTo>
                    <a:pt x="323" y="187"/>
                  </a:lnTo>
                  <a:lnTo>
                    <a:pt x="323" y="188"/>
                  </a:lnTo>
                  <a:lnTo>
                    <a:pt x="324" y="188"/>
                  </a:lnTo>
                  <a:lnTo>
                    <a:pt x="324" y="189"/>
                  </a:lnTo>
                  <a:lnTo>
                    <a:pt x="325" y="189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7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9" y="193"/>
                  </a:lnTo>
                  <a:lnTo>
                    <a:pt x="330" y="193"/>
                  </a:lnTo>
                  <a:lnTo>
                    <a:pt x="332" y="193"/>
                  </a:lnTo>
                  <a:lnTo>
                    <a:pt x="333" y="193"/>
                  </a:lnTo>
                  <a:lnTo>
                    <a:pt x="334" y="193"/>
                  </a:lnTo>
                  <a:lnTo>
                    <a:pt x="334" y="192"/>
                  </a:lnTo>
                  <a:lnTo>
                    <a:pt x="335" y="192"/>
                  </a:lnTo>
                  <a:lnTo>
                    <a:pt x="337" y="192"/>
                  </a:lnTo>
                  <a:lnTo>
                    <a:pt x="337" y="193"/>
                  </a:lnTo>
                  <a:lnTo>
                    <a:pt x="338" y="193"/>
                  </a:lnTo>
                  <a:lnTo>
                    <a:pt x="339" y="193"/>
                  </a:lnTo>
                  <a:lnTo>
                    <a:pt x="340" y="193"/>
                  </a:lnTo>
                  <a:lnTo>
                    <a:pt x="342" y="193"/>
                  </a:lnTo>
                  <a:lnTo>
                    <a:pt x="342" y="192"/>
                  </a:lnTo>
                  <a:lnTo>
                    <a:pt x="343" y="192"/>
                  </a:lnTo>
                  <a:lnTo>
                    <a:pt x="343" y="190"/>
                  </a:lnTo>
                  <a:lnTo>
                    <a:pt x="344" y="190"/>
                  </a:lnTo>
                  <a:lnTo>
                    <a:pt x="345" y="190"/>
                  </a:lnTo>
                  <a:lnTo>
                    <a:pt x="345" y="189"/>
                  </a:lnTo>
                  <a:lnTo>
                    <a:pt x="347" y="189"/>
                  </a:lnTo>
                  <a:lnTo>
                    <a:pt x="348" y="189"/>
                  </a:lnTo>
                  <a:lnTo>
                    <a:pt x="349" y="189"/>
                  </a:lnTo>
                  <a:lnTo>
                    <a:pt x="349" y="188"/>
                  </a:lnTo>
                  <a:lnTo>
                    <a:pt x="350" y="188"/>
                  </a:lnTo>
                  <a:lnTo>
                    <a:pt x="350" y="187"/>
                  </a:lnTo>
                  <a:lnTo>
                    <a:pt x="350" y="185"/>
                  </a:lnTo>
                  <a:lnTo>
                    <a:pt x="350" y="184"/>
                  </a:lnTo>
                  <a:lnTo>
                    <a:pt x="352" y="185"/>
                  </a:lnTo>
                  <a:lnTo>
                    <a:pt x="353" y="185"/>
                  </a:lnTo>
                  <a:lnTo>
                    <a:pt x="354" y="187"/>
                  </a:lnTo>
                  <a:lnTo>
                    <a:pt x="355" y="188"/>
                  </a:lnTo>
                  <a:lnTo>
                    <a:pt x="358" y="189"/>
                  </a:lnTo>
                  <a:lnTo>
                    <a:pt x="358" y="190"/>
                  </a:lnTo>
                  <a:lnTo>
                    <a:pt x="359" y="190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3" y="190"/>
                  </a:lnTo>
                  <a:lnTo>
                    <a:pt x="363" y="192"/>
                  </a:lnTo>
                  <a:lnTo>
                    <a:pt x="362" y="192"/>
                  </a:lnTo>
                  <a:lnTo>
                    <a:pt x="362" y="193"/>
                  </a:lnTo>
                  <a:lnTo>
                    <a:pt x="362" y="194"/>
                  </a:lnTo>
                  <a:lnTo>
                    <a:pt x="362" y="195"/>
                  </a:lnTo>
                  <a:lnTo>
                    <a:pt x="363" y="195"/>
                  </a:lnTo>
                  <a:lnTo>
                    <a:pt x="364" y="195"/>
                  </a:lnTo>
                  <a:lnTo>
                    <a:pt x="364" y="197"/>
                  </a:lnTo>
                  <a:lnTo>
                    <a:pt x="363" y="198"/>
                  </a:lnTo>
                  <a:lnTo>
                    <a:pt x="362" y="198"/>
                  </a:lnTo>
                  <a:lnTo>
                    <a:pt x="360" y="199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3" y="200"/>
                  </a:lnTo>
                  <a:lnTo>
                    <a:pt x="364" y="200"/>
                  </a:lnTo>
                  <a:lnTo>
                    <a:pt x="364" y="199"/>
                  </a:lnTo>
                  <a:lnTo>
                    <a:pt x="365" y="199"/>
                  </a:lnTo>
                  <a:lnTo>
                    <a:pt x="367" y="199"/>
                  </a:lnTo>
                  <a:lnTo>
                    <a:pt x="367" y="200"/>
                  </a:lnTo>
                  <a:lnTo>
                    <a:pt x="367" y="202"/>
                  </a:lnTo>
                  <a:lnTo>
                    <a:pt x="365" y="202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4" y="202"/>
                  </a:lnTo>
                  <a:lnTo>
                    <a:pt x="364" y="203"/>
                  </a:lnTo>
                  <a:lnTo>
                    <a:pt x="365" y="203"/>
                  </a:lnTo>
                  <a:lnTo>
                    <a:pt x="367" y="203"/>
                  </a:lnTo>
                  <a:lnTo>
                    <a:pt x="367" y="204"/>
                  </a:lnTo>
                  <a:lnTo>
                    <a:pt x="367" y="203"/>
                  </a:lnTo>
                  <a:lnTo>
                    <a:pt x="368" y="203"/>
                  </a:lnTo>
                  <a:lnTo>
                    <a:pt x="369" y="203"/>
                  </a:lnTo>
                  <a:lnTo>
                    <a:pt x="370" y="203"/>
                  </a:lnTo>
                  <a:lnTo>
                    <a:pt x="370" y="202"/>
                  </a:lnTo>
                  <a:lnTo>
                    <a:pt x="370" y="203"/>
                  </a:lnTo>
                  <a:lnTo>
                    <a:pt x="372" y="202"/>
                  </a:lnTo>
                  <a:lnTo>
                    <a:pt x="372" y="203"/>
                  </a:lnTo>
                  <a:lnTo>
                    <a:pt x="372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5" y="198"/>
                  </a:lnTo>
                  <a:lnTo>
                    <a:pt x="377" y="198"/>
                  </a:lnTo>
                  <a:lnTo>
                    <a:pt x="377" y="199"/>
                  </a:lnTo>
                  <a:lnTo>
                    <a:pt x="378" y="199"/>
                  </a:lnTo>
                  <a:lnTo>
                    <a:pt x="377" y="199"/>
                  </a:lnTo>
                  <a:lnTo>
                    <a:pt x="377" y="200"/>
                  </a:lnTo>
                  <a:lnTo>
                    <a:pt x="377" y="202"/>
                  </a:lnTo>
                  <a:lnTo>
                    <a:pt x="377" y="203"/>
                  </a:lnTo>
                  <a:lnTo>
                    <a:pt x="378" y="203"/>
                  </a:lnTo>
                  <a:lnTo>
                    <a:pt x="378" y="204"/>
                  </a:lnTo>
                  <a:lnTo>
                    <a:pt x="379" y="204"/>
                  </a:lnTo>
                  <a:lnTo>
                    <a:pt x="379" y="205"/>
                  </a:lnTo>
                  <a:lnTo>
                    <a:pt x="380" y="205"/>
                  </a:lnTo>
                  <a:lnTo>
                    <a:pt x="382" y="205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3" y="203"/>
                  </a:lnTo>
                  <a:lnTo>
                    <a:pt x="384" y="203"/>
                  </a:lnTo>
                  <a:lnTo>
                    <a:pt x="384" y="204"/>
                  </a:lnTo>
                  <a:lnTo>
                    <a:pt x="384" y="205"/>
                  </a:lnTo>
                  <a:lnTo>
                    <a:pt x="385" y="207"/>
                  </a:lnTo>
                  <a:lnTo>
                    <a:pt x="385" y="208"/>
                  </a:lnTo>
                  <a:lnTo>
                    <a:pt x="384" y="209"/>
                  </a:lnTo>
                  <a:lnTo>
                    <a:pt x="384" y="210"/>
                  </a:lnTo>
                  <a:lnTo>
                    <a:pt x="384" y="212"/>
                  </a:lnTo>
                  <a:lnTo>
                    <a:pt x="385" y="212"/>
                  </a:lnTo>
                  <a:lnTo>
                    <a:pt x="387" y="210"/>
                  </a:lnTo>
                  <a:lnTo>
                    <a:pt x="388" y="210"/>
                  </a:lnTo>
                  <a:lnTo>
                    <a:pt x="389" y="212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2" y="214"/>
                  </a:lnTo>
                  <a:lnTo>
                    <a:pt x="392" y="213"/>
                  </a:lnTo>
                  <a:lnTo>
                    <a:pt x="393" y="213"/>
                  </a:lnTo>
                  <a:lnTo>
                    <a:pt x="394" y="213"/>
                  </a:lnTo>
                  <a:lnTo>
                    <a:pt x="395" y="214"/>
                  </a:lnTo>
                  <a:lnTo>
                    <a:pt x="397" y="214"/>
                  </a:lnTo>
                  <a:lnTo>
                    <a:pt x="398" y="214"/>
                  </a:lnTo>
                  <a:lnTo>
                    <a:pt x="399" y="214"/>
                  </a:lnTo>
                  <a:lnTo>
                    <a:pt x="400" y="215"/>
                  </a:lnTo>
                  <a:lnTo>
                    <a:pt x="400" y="217"/>
                  </a:lnTo>
                  <a:lnTo>
                    <a:pt x="400" y="218"/>
                  </a:lnTo>
                  <a:lnTo>
                    <a:pt x="400" y="219"/>
                  </a:lnTo>
                  <a:lnTo>
                    <a:pt x="399" y="220"/>
                  </a:lnTo>
                  <a:lnTo>
                    <a:pt x="399" y="222"/>
                  </a:lnTo>
                  <a:lnTo>
                    <a:pt x="399" y="223"/>
                  </a:lnTo>
                  <a:lnTo>
                    <a:pt x="400" y="222"/>
                  </a:lnTo>
                  <a:lnTo>
                    <a:pt x="402" y="222"/>
                  </a:lnTo>
                  <a:lnTo>
                    <a:pt x="403" y="220"/>
                  </a:lnTo>
                  <a:lnTo>
                    <a:pt x="404" y="220"/>
                  </a:lnTo>
                  <a:lnTo>
                    <a:pt x="404" y="222"/>
                  </a:lnTo>
                  <a:lnTo>
                    <a:pt x="403" y="223"/>
                  </a:lnTo>
                  <a:lnTo>
                    <a:pt x="400" y="223"/>
                  </a:lnTo>
                  <a:lnTo>
                    <a:pt x="399" y="224"/>
                  </a:lnTo>
                  <a:lnTo>
                    <a:pt x="400" y="224"/>
                  </a:lnTo>
                  <a:lnTo>
                    <a:pt x="400" y="225"/>
                  </a:lnTo>
                  <a:lnTo>
                    <a:pt x="402" y="225"/>
                  </a:lnTo>
                  <a:lnTo>
                    <a:pt x="403" y="227"/>
                  </a:lnTo>
                  <a:lnTo>
                    <a:pt x="404" y="227"/>
                  </a:lnTo>
                  <a:lnTo>
                    <a:pt x="405" y="227"/>
                  </a:lnTo>
                  <a:lnTo>
                    <a:pt x="405" y="228"/>
                  </a:lnTo>
                  <a:lnTo>
                    <a:pt x="404" y="228"/>
                  </a:lnTo>
                  <a:lnTo>
                    <a:pt x="404" y="229"/>
                  </a:lnTo>
                  <a:lnTo>
                    <a:pt x="404" y="230"/>
                  </a:lnTo>
                  <a:lnTo>
                    <a:pt x="404" y="232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3"/>
                  </a:lnTo>
                  <a:lnTo>
                    <a:pt x="409" y="233"/>
                  </a:lnTo>
                  <a:lnTo>
                    <a:pt x="410" y="233"/>
                  </a:lnTo>
                  <a:lnTo>
                    <a:pt x="412" y="233"/>
                  </a:lnTo>
                  <a:lnTo>
                    <a:pt x="413" y="233"/>
                  </a:lnTo>
                  <a:lnTo>
                    <a:pt x="413" y="234"/>
                  </a:lnTo>
                  <a:lnTo>
                    <a:pt x="413" y="235"/>
                  </a:lnTo>
                  <a:lnTo>
                    <a:pt x="414" y="235"/>
                  </a:lnTo>
                  <a:lnTo>
                    <a:pt x="415" y="235"/>
                  </a:lnTo>
                  <a:lnTo>
                    <a:pt x="417" y="237"/>
                  </a:lnTo>
                  <a:lnTo>
                    <a:pt x="418" y="237"/>
                  </a:lnTo>
                  <a:lnTo>
                    <a:pt x="419" y="237"/>
                  </a:lnTo>
                  <a:lnTo>
                    <a:pt x="420" y="237"/>
                  </a:lnTo>
                  <a:lnTo>
                    <a:pt x="422" y="237"/>
                  </a:lnTo>
                  <a:lnTo>
                    <a:pt x="423" y="238"/>
                  </a:lnTo>
                  <a:lnTo>
                    <a:pt x="423" y="239"/>
                  </a:lnTo>
                  <a:lnTo>
                    <a:pt x="422" y="239"/>
                  </a:lnTo>
                  <a:lnTo>
                    <a:pt x="422" y="240"/>
                  </a:lnTo>
                  <a:lnTo>
                    <a:pt x="422" y="242"/>
                  </a:lnTo>
                  <a:lnTo>
                    <a:pt x="423" y="242"/>
                  </a:lnTo>
                  <a:lnTo>
                    <a:pt x="424" y="242"/>
                  </a:lnTo>
                  <a:lnTo>
                    <a:pt x="425" y="240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4" y="243"/>
                  </a:lnTo>
                  <a:lnTo>
                    <a:pt x="423" y="243"/>
                  </a:lnTo>
                  <a:lnTo>
                    <a:pt x="422" y="243"/>
                  </a:lnTo>
                  <a:lnTo>
                    <a:pt x="422" y="244"/>
                  </a:lnTo>
                  <a:lnTo>
                    <a:pt x="420" y="244"/>
                  </a:lnTo>
                  <a:lnTo>
                    <a:pt x="420" y="245"/>
                  </a:lnTo>
                  <a:lnTo>
                    <a:pt x="422" y="247"/>
                  </a:lnTo>
                  <a:lnTo>
                    <a:pt x="422" y="248"/>
                  </a:lnTo>
                  <a:lnTo>
                    <a:pt x="423" y="249"/>
                  </a:lnTo>
                  <a:lnTo>
                    <a:pt x="423" y="248"/>
                  </a:lnTo>
                  <a:lnTo>
                    <a:pt x="424" y="248"/>
                  </a:lnTo>
                  <a:lnTo>
                    <a:pt x="425" y="248"/>
                  </a:lnTo>
                  <a:lnTo>
                    <a:pt x="425" y="249"/>
                  </a:lnTo>
                  <a:lnTo>
                    <a:pt x="425" y="250"/>
                  </a:lnTo>
                  <a:lnTo>
                    <a:pt x="427" y="250"/>
                  </a:lnTo>
                  <a:lnTo>
                    <a:pt x="427" y="252"/>
                  </a:lnTo>
                  <a:lnTo>
                    <a:pt x="428" y="252"/>
                  </a:lnTo>
                  <a:lnTo>
                    <a:pt x="429" y="250"/>
                  </a:lnTo>
                  <a:lnTo>
                    <a:pt x="430" y="252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29" y="254"/>
                  </a:lnTo>
                  <a:lnTo>
                    <a:pt x="429" y="255"/>
                  </a:lnTo>
                  <a:lnTo>
                    <a:pt x="428" y="255"/>
                  </a:lnTo>
                  <a:lnTo>
                    <a:pt x="428" y="257"/>
                  </a:lnTo>
                  <a:lnTo>
                    <a:pt x="429" y="257"/>
                  </a:lnTo>
                  <a:lnTo>
                    <a:pt x="430" y="257"/>
                  </a:lnTo>
                  <a:lnTo>
                    <a:pt x="432" y="258"/>
                  </a:lnTo>
                  <a:lnTo>
                    <a:pt x="433" y="258"/>
                  </a:lnTo>
                  <a:lnTo>
                    <a:pt x="433" y="257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6" y="258"/>
                  </a:lnTo>
                  <a:lnTo>
                    <a:pt x="434" y="258"/>
                  </a:lnTo>
                  <a:lnTo>
                    <a:pt x="434" y="259"/>
                  </a:lnTo>
                  <a:lnTo>
                    <a:pt x="433" y="259"/>
                  </a:lnTo>
                  <a:lnTo>
                    <a:pt x="433" y="260"/>
                  </a:lnTo>
                  <a:lnTo>
                    <a:pt x="434" y="262"/>
                  </a:lnTo>
                  <a:lnTo>
                    <a:pt x="434" y="263"/>
                  </a:lnTo>
                  <a:lnTo>
                    <a:pt x="436" y="263"/>
                  </a:lnTo>
                  <a:lnTo>
                    <a:pt x="436" y="264"/>
                  </a:lnTo>
                  <a:lnTo>
                    <a:pt x="437" y="264"/>
                  </a:lnTo>
                  <a:lnTo>
                    <a:pt x="437" y="263"/>
                  </a:lnTo>
                  <a:lnTo>
                    <a:pt x="437" y="262"/>
                  </a:lnTo>
                  <a:lnTo>
                    <a:pt x="436" y="260"/>
                  </a:lnTo>
                  <a:lnTo>
                    <a:pt x="437" y="260"/>
                  </a:lnTo>
                  <a:lnTo>
                    <a:pt x="438" y="260"/>
                  </a:lnTo>
                  <a:lnTo>
                    <a:pt x="439" y="260"/>
                  </a:lnTo>
                  <a:lnTo>
                    <a:pt x="441" y="260"/>
                  </a:lnTo>
                  <a:lnTo>
                    <a:pt x="441" y="259"/>
                  </a:lnTo>
                  <a:lnTo>
                    <a:pt x="442" y="259"/>
                  </a:lnTo>
                  <a:lnTo>
                    <a:pt x="443" y="259"/>
                  </a:lnTo>
                  <a:lnTo>
                    <a:pt x="444" y="259"/>
                  </a:lnTo>
                  <a:lnTo>
                    <a:pt x="446" y="259"/>
                  </a:lnTo>
                  <a:lnTo>
                    <a:pt x="446" y="260"/>
                  </a:lnTo>
                  <a:lnTo>
                    <a:pt x="447" y="260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49" y="260"/>
                  </a:lnTo>
                  <a:lnTo>
                    <a:pt x="449" y="259"/>
                  </a:lnTo>
                  <a:lnTo>
                    <a:pt x="448" y="259"/>
                  </a:lnTo>
                  <a:lnTo>
                    <a:pt x="448" y="258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2" y="258"/>
                  </a:lnTo>
                  <a:lnTo>
                    <a:pt x="453" y="258"/>
                  </a:lnTo>
                  <a:lnTo>
                    <a:pt x="453" y="259"/>
                  </a:lnTo>
                  <a:lnTo>
                    <a:pt x="453" y="260"/>
                  </a:lnTo>
                  <a:lnTo>
                    <a:pt x="454" y="260"/>
                  </a:lnTo>
                  <a:lnTo>
                    <a:pt x="456" y="260"/>
                  </a:lnTo>
                  <a:lnTo>
                    <a:pt x="456" y="262"/>
                  </a:lnTo>
                  <a:lnTo>
                    <a:pt x="456" y="263"/>
                  </a:lnTo>
                  <a:lnTo>
                    <a:pt x="456" y="264"/>
                  </a:lnTo>
                  <a:lnTo>
                    <a:pt x="457" y="264"/>
                  </a:lnTo>
                  <a:lnTo>
                    <a:pt x="457" y="263"/>
                  </a:lnTo>
                  <a:lnTo>
                    <a:pt x="458" y="263"/>
                  </a:lnTo>
                  <a:lnTo>
                    <a:pt x="458" y="264"/>
                  </a:lnTo>
                  <a:lnTo>
                    <a:pt x="458" y="265"/>
                  </a:lnTo>
                  <a:lnTo>
                    <a:pt x="457" y="267"/>
                  </a:lnTo>
                  <a:lnTo>
                    <a:pt x="456" y="267"/>
                  </a:lnTo>
                  <a:lnTo>
                    <a:pt x="454" y="267"/>
                  </a:lnTo>
                  <a:lnTo>
                    <a:pt x="454" y="268"/>
                  </a:lnTo>
                  <a:lnTo>
                    <a:pt x="456" y="268"/>
                  </a:lnTo>
                  <a:lnTo>
                    <a:pt x="457" y="268"/>
                  </a:lnTo>
                  <a:lnTo>
                    <a:pt x="458" y="268"/>
                  </a:lnTo>
                  <a:lnTo>
                    <a:pt x="459" y="268"/>
                  </a:lnTo>
                  <a:lnTo>
                    <a:pt x="459" y="269"/>
                  </a:lnTo>
                  <a:lnTo>
                    <a:pt x="461" y="270"/>
                  </a:lnTo>
                  <a:lnTo>
                    <a:pt x="462" y="270"/>
                  </a:lnTo>
                  <a:lnTo>
                    <a:pt x="462" y="272"/>
                  </a:lnTo>
                  <a:lnTo>
                    <a:pt x="462" y="273"/>
                  </a:lnTo>
                  <a:lnTo>
                    <a:pt x="463" y="273"/>
                  </a:lnTo>
                  <a:lnTo>
                    <a:pt x="464" y="273"/>
                  </a:lnTo>
                  <a:lnTo>
                    <a:pt x="466" y="273"/>
                  </a:lnTo>
                  <a:lnTo>
                    <a:pt x="467" y="273"/>
                  </a:lnTo>
                  <a:lnTo>
                    <a:pt x="466" y="273"/>
                  </a:lnTo>
                  <a:lnTo>
                    <a:pt x="466" y="274"/>
                  </a:lnTo>
                  <a:lnTo>
                    <a:pt x="464" y="274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3" y="279"/>
                  </a:lnTo>
                  <a:lnTo>
                    <a:pt x="464" y="279"/>
                  </a:lnTo>
                  <a:lnTo>
                    <a:pt x="466" y="278"/>
                  </a:lnTo>
                  <a:lnTo>
                    <a:pt x="467" y="278"/>
                  </a:lnTo>
                  <a:lnTo>
                    <a:pt x="467" y="279"/>
                  </a:lnTo>
                  <a:lnTo>
                    <a:pt x="468" y="279"/>
                  </a:lnTo>
                  <a:lnTo>
                    <a:pt x="468" y="280"/>
                  </a:lnTo>
                  <a:lnTo>
                    <a:pt x="467" y="282"/>
                  </a:lnTo>
                  <a:lnTo>
                    <a:pt x="467" y="283"/>
                  </a:lnTo>
                  <a:lnTo>
                    <a:pt x="468" y="283"/>
                  </a:lnTo>
                  <a:lnTo>
                    <a:pt x="468" y="284"/>
                  </a:lnTo>
                  <a:lnTo>
                    <a:pt x="467" y="284"/>
                  </a:lnTo>
                  <a:lnTo>
                    <a:pt x="467" y="285"/>
                  </a:lnTo>
                  <a:lnTo>
                    <a:pt x="466" y="285"/>
                  </a:lnTo>
                  <a:lnTo>
                    <a:pt x="466" y="287"/>
                  </a:lnTo>
                  <a:lnTo>
                    <a:pt x="464" y="288"/>
                  </a:lnTo>
                  <a:lnTo>
                    <a:pt x="464" y="289"/>
                  </a:lnTo>
                  <a:lnTo>
                    <a:pt x="463" y="289"/>
                  </a:lnTo>
                  <a:lnTo>
                    <a:pt x="463" y="290"/>
                  </a:lnTo>
                  <a:lnTo>
                    <a:pt x="464" y="290"/>
                  </a:lnTo>
                  <a:lnTo>
                    <a:pt x="466" y="290"/>
                  </a:lnTo>
                  <a:lnTo>
                    <a:pt x="467" y="290"/>
                  </a:lnTo>
                  <a:lnTo>
                    <a:pt x="468" y="290"/>
                  </a:lnTo>
                  <a:lnTo>
                    <a:pt x="468" y="292"/>
                  </a:lnTo>
                  <a:lnTo>
                    <a:pt x="468" y="293"/>
                  </a:lnTo>
                  <a:lnTo>
                    <a:pt x="467" y="293"/>
                  </a:lnTo>
                  <a:lnTo>
                    <a:pt x="466" y="293"/>
                  </a:lnTo>
                  <a:lnTo>
                    <a:pt x="466" y="294"/>
                  </a:lnTo>
                  <a:lnTo>
                    <a:pt x="467" y="294"/>
                  </a:lnTo>
                  <a:lnTo>
                    <a:pt x="467" y="295"/>
                  </a:lnTo>
                  <a:lnTo>
                    <a:pt x="467" y="297"/>
                  </a:lnTo>
                  <a:lnTo>
                    <a:pt x="468" y="297"/>
                  </a:lnTo>
                  <a:lnTo>
                    <a:pt x="469" y="298"/>
                  </a:lnTo>
                  <a:lnTo>
                    <a:pt x="471" y="298"/>
                  </a:lnTo>
                  <a:lnTo>
                    <a:pt x="472" y="298"/>
                  </a:lnTo>
                  <a:lnTo>
                    <a:pt x="472" y="297"/>
                  </a:lnTo>
                  <a:lnTo>
                    <a:pt x="473" y="297"/>
                  </a:lnTo>
                  <a:lnTo>
                    <a:pt x="473" y="295"/>
                  </a:lnTo>
                  <a:lnTo>
                    <a:pt x="474" y="297"/>
                  </a:lnTo>
                  <a:lnTo>
                    <a:pt x="474" y="298"/>
                  </a:lnTo>
                  <a:lnTo>
                    <a:pt x="474" y="299"/>
                  </a:lnTo>
                  <a:lnTo>
                    <a:pt x="474" y="300"/>
                  </a:lnTo>
                  <a:lnTo>
                    <a:pt x="473" y="300"/>
                  </a:lnTo>
                  <a:lnTo>
                    <a:pt x="472" y="299"/>
                  </a:lnTo>
                  <a:lnTo>
                    <a:pt x="471" y="299"/>
                  </a:lnTo>
                  <a:lnTo>
                    <a:pt x="469" y="299"/>
                  </a:lnTo>
                  <a:lnTo>
                    <a:pt x="469" y="300"/>
                  </a:lnTo>
                  <a:lnTo>
                    <a:pt x="471" y="302"/>
                  </a:lnTo>
                  <a:lnTo>
                    <a:pt x="472" y="302"/>
                  </a:lnTo>
                  <a:lnTo>
                    <a:pt x="473" y="303"/>
                  </a:lnTo>
                  <a:lnTo>
                    <a:pt x="473" y="304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7"/>
                  </a:lnTo>
                  <a:lnTo>
                    <a:pt x="476" y="307"/>
                  </a:lnTo>
                  <a:lnTo>
                    <a:pt x="477" y="305"/>
                  </a:lnTo>
                  <a:lnTo>
                    <a:pt x="477" y="304"/>
                  </a:lnTo>
                  <a:lnTo>
                    <a:pt x="478" y="304"/>
                  </a:lnTo>
                  <a:lnTo>
                    <a:pt x="478" y="305"/>
                  </a:lnTo>
                  <a:lnTo>
                    <a:pt x="478" y="307"/>
                  </a:lnTo>
                  <a:lnTo>
                    <a:pt x="478" y="308"/>
                  </a:lnTo>
                  <a:lnTo>
                    <a:pt x="479" y="308"/>
                  </a:lnTo>
                  <a:lnTo>
                    <a:pt x="481" y="308"/>
                  </a:lnTo>
                  <a:lnTo>
                    <a:pt x="482" y="307"/>
                  </a:lnTo>
                  <a:lnTo>
                    <a:pt x="482" y="308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2" y="312"/>
                  </a:lnTo>
                  <a:lnTo>
                    <a:pt x="481" y="313"/>
                  </a:lnTo>
                  <a:lnTo>
                    <a:pt x="479" y="313"/>
                  </a:lnTo>
                  <a:lnTo>
                    <a:pt x="478" y="313"/>
                  </a:lnTo>
                  <a:lnTo>
                    <a:pt x="478" y="314"/>
                  </a:lnTo>
                  <a:lnTo>
                    <a:pt x="479" y="314"/>
                  </a:lnTo>
                  <a:lnTo>
                    <a:pt x="479" y="315"/>
                  </a:lnTo>
                  <a:lnTo>
                    <a:pt x="481" y="315"/>
                  </a:lnTo>
                  <a:lnTo>
                    <a:pt x="481" y="317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2" y="319"/>
                  </a:lnTo>
                  <a:lnTo>
                    <a:pt x="483" y="320"/>
                  </a:lnTo>
                  <a:lnTo>
                    <a:pt x="483" y="322"/>
                  </a:lnTo>
                  <a:lnTo>
                    <a:pt x="483" y="323"/>
                  </a:lnTo>
                  <a:lnTo>
                    <a:pt x="484" y="324"/>
                  </a:lnTo>
                  <a:lnTo>
                    <a:pt x="484" y="325"/>
                  </a:lnTo>
                  <a:lnTo>
                    <a:pt x="484" y="327"/>
                  </a:lnTo>
                  <a:lnTo>
                    <a:pt x="483" y="327"/>
                  </a:lnTo>
                  <a:lnTo>
                    <a:pt x="483" y="328"/>
                  </a:lnTo>
                  <a:lnTo>
                    <a:pt x="482" y="329"/>
                  </a:lnTo>
                  <a:lnTo>
                    <a:pt x="483" y="329"/>
                  </a:lnTo>
                  <a:lnTo>
                    <a:pt x="483" y="330"/>
                  </a:lnTo>
                  <a:lnTo>
                    <a:pt x="484" y="330"/>
                  </a:lnTo>
                  <a:lnTo>
                    <a:pt x="484" y="332"/>
                  </a:lnTo>
                  <a:lnTo>
                    <a:pt x="486" y="332"/>
                  </a:lnTo>
                  <a:lnTo>
                    <a:pt x="486" y="330"/>
                  </a:lnTo>
                  <a:lnTo>
                    <a:pt x="487" y="330"/>
                  </a:lnTo>
                  <a:lnTo>
                    <a:pt x="488" y="329"/>
                  </a:lnTo>
                  <a:lnTo>
                    <a:pt x="488" y="328"/>
                  </a:lnTo>
                  <a:lnTo>
                    <a:pt x="489" y="328"/>
                  </a:lnTo>
                  <a:lnTo>
                    <a:pt x="489" y="329"/>
                  </a:lnTo>
                  <a:lnTo>
                    <a:pt x="489" y="330"/>
                  </a:lnTo>
                  <a:lnTo>
                    <a:pt x="489" y="332"/>
                  </a:lnTo>
                  <a:lnTo>
                    <a:pt x="491" y="333"/>
                  </a:lnTo>
                  <a:lnTo>
                    <a:pt x="489" y="333"/>
                  </a:lnTo>
                  <a:lnTo>
                    <a:pt x="489" y="334"/>
                  </a:lnTo>
                  <a:lnTo>
                    <a:pt x="489" y="336"/>
                  </a:lnTo>
                  <a:lnTo>
                    <a:pt x="489" y="337"/>
                  </a:lnTo>
                  <a:lnTo>
                    <a:pt x="489" y="338"/>
                  </a:lnTo>
                  <a:lnTo>
                    <a:pt x="491" y="338"/>
                  </a:lnTo>
                  <a:lnTo>
                    <a:pt x="489" y="339"/>
                  </a:lnTo>
                  <a:lnTo>
                    <a:pt x="489" y="341"/>
                  </a:lnTo>
                  <a:lnTo>
                    <a:pt x="489" y="342"/>
                  </a:lnTo>
                  <a:lnTo>
                    <a:pt x="489" y="343"/>
                  </a:lnTo>
                  <a:lnTo>
                    <a:pt x="489" y="344"/>
                  </a:lnTo>
                  <a:lnTo>
                    <a:pt x="489" y="346"/>
                  </a:lnTo>
                  <a:lnTo>
                    <a:pt x="488" y="344"/>
                  </a:lnTo>
                  <a:lnTo>
                    <a:pt x="487" y="343"/>
                  </a:lnTo>
                  <a:lnTo>
                    <a:pt x="487" y="342"/>
                  </a:lnTo>
                  <a:lnTo>
                    <a:pt x="487" y="341"/>
                  </a:lnTo>
                  <a:lnTo>
                    <a:pt x="486" y="341"/>
                  </a:lnTo>
                  <a:lnTo>
                    <a:pt x="486" y="339"/>
                  </a:lnTo>
                  <a:lnTo>
                    <a:pt x="484" y="339"/>
                  </a:lnTo>
                  <a:lnTo>
                    <a:pt x="484" y="341"/>
                  </a:lnTo>
                  <a:lnTo>
                    <a:pt x="483" y="341"/>
                  </a:lnTo>
                  <a:lnTo>
                    <a:pt x="482" y="342"/>
                  </a:lnTo>
                  <a:lnTo>
                    <a:pt x="483" y="342"/>
                  </a:lnTo>
                  <a:lnTo>
                    <a:pt x="483" y="343"/>
                  </a:lnTo>
                  <a:lnTo>
                    <a:pt x="484" y="343"/>
                  </a:lnTo>
                  <a:lnTo>
                    <a:pt x="484" y="344"/>
                  </a:lnTo>
                  <a:lnTo>
                    <a:pt x="486" y="344"/>
                  </a:lnTo>
                  <a:lnTo>
                    <a:pt x="487" y="344"/>
                  </a:lnTo>
                  <a:lnTo>
                    <a:pt x="488" y="346"/>
                  </a:lnTo>
                  <a:lnTo>
                    <a:pt x="488" y="347"/>
                  </a:lnTo>
                  <a:lnTo>
                    <a:pt x="489" y="347"/>
                  </a:lnTo>
                  <a:lnTo>
                    <a:pt x="489" y="348"/>
                  </a:lnTo>
                  <a:lnTo>
                    <a:pt x="491" y="348"/>
                  </a:lnTo>
                  <a:lnTo>
                    <a:pt x="491" y="349"/>
                  </a:lnTo>
                  <a:lnTo>
                    <a:pt x="489" y="349"/>
                  </a:lnTo>
                  <a:lnTo>
                    <a:pt x="489" y="351"/>
                  </a:lnTo>
                  <a:lnTo>
                    <a:pt x="488" y="351"/>
                  </a:lnTo>
                  <a:lnTo>
                    <a:pt x="487" y="352"/>
                  </a:lnTo>
                  <a:lnTo>
                    <a:pt x="486" y="352"/>
                  </a:lnTo>
                  <a:lnTo>
                    <a:pt x="484" y="351"/>
                  </a:lnTo>
                  <a:lnTo>
                    <a:pt x="483" y="351"/>
                  </a:lnTo>
                  <a:lnTo>
                    <a:pt x="482" y="352"/>
                  </a:lnTo>
                  <a:lnTo>
                    <a:pt x="482" y="353"/>
                  </a:lnTo>
                  <a:lnTo>
                    <a:pt x="483" y="353"/>
                  </a:lnTo>
                  <a:lnTo>
                    <a:pt x="483" y="354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4" y="357"/>
                  </a:lnTo>
                  <a:lnTo>
                    <a:pt x="484" y="356"/>
                  </a:lnTo>
                  <a:lnTo>
                    <a:pt x="483" y="356"/>
                  </a:lnTo>
                  <a:lnTo>
                    <a:pt x="483" y="357"/>
                  </a:lnTo>
                  <a:lnTo>
                    <a:pt x="483" y="358"/>
                  </a:lnTo>
                  <a:lnTo>
                    <a:pt x="483" y="359"/>
                  </a:lnTo>
                  <a:lnTo>
                    <a:pt x="484" y="361"/>
                  </a:lnTo>
                  <a:lnTo>
                    <a:pt x="484" y="362"/>
                  </a:lnTo>
                  <a:lnTo>
                    <a:pt x="484" y="363"/>
                  </a:lnTo>
                  <a:lnTo>
                    <a:pt x="486" y="364"/>
                  </a:lnTo>
                  <a:lnTo>
                    <a:pt x="486" y="366"/>
                  </a:lnTo>
                  <a:lnTo>
                    <a:pt x="486" y="367"/>
                  </a:lnTo>
                  <a:lnTo>
                    <a:pt x="486" y="368"/>
                  </a:lnTo>
                  <a:lnTo>
                    <a:pt x="487" y="368"/>
                  </a:lnTo>
                  <a:lnTo>
                    <a:pt x="488" y="368"/>
                  </a:lnTo>
                  <a:lnTo>
                    <a:pt x="488" y="369"/>
                  </a:lnTo>
                  <a:lnTo>
                    <a:pt x="487" y="369"/>
                  </a:lnTo>
                  <a:lnTo>
                    <a:pt x="487" y="371"/>
                  </a:lnTo>
                  <a:lnTo>
                    <a:pt x="486" y="371"/>
                  </a:lnTo>
                  <a:lnTo>
                    <a:pt x="484" y="371"/>
                  </a:lnTo>
                  <a:lnTo>
                    <a:pt x="483" y="371"/>
                  </a:lnTo>
                  <a:lnTo>
                    <a:pt x="482" y="369"/>
                  </a:lnTo>
                  <a:lnTo>
                    <a:pt x="481" y="369"/>
                  </a:lnTo>
                  <a:lnTo>
                    <a:pt x="479" y="369"/>
                  </a:lnTo>
                  <a:lnTo>
                    <a:pt x="479" y="371"/>
                  </a:lnTo>
                  <a:lnTo>
                    <a:pt x="479" y="372"/>
                  </a:lnTo>
                  <a:lnTo>
                    <a:pt x="479" y="373"/>
                  </a:lnTo>
                  <a:lnTo>
                    <a:pt x="478" y="373"/>
                  </a:lnTo>
                  <a:lnTo>
                    <a:pt x="478" y="372"/>
                  </a:lnTo>
                  <a:lnTo>
                    <a:pt x="479" y="371"/>
                  </a:lnTo>
                  <a:lnTo>
                    <a:pt x="478" y="371"/>
                  </a:lnTo>
                  <a:lnTo>
                    <a:pt x="477" y="371"/>
                  </a:lnTo>
                  <a:lnTo>
                    <a:pt x="477" y="372"/>
                  </a:lnTo>
                  <a:lnTo>
                    <a:pt x="477" y="373"/>
                  </a:lnTo>
                  <a:lnTo>
                    <a:pt x="477" y="374"/>
                  </a:lnTo>
                  <a:lnTo>
                    <a:pt x="477" y="376"/>
                  </a:lnTo>
                  <a:lnTo>
                    <a:pt x="476" y="376"/>
                  </a:lnTo>
                  <a:lnTo>
                    <a:pt x="476" y="377"/>
                  </a:lnTo>
                  <a:lnTo>
                    <a:pt x="476" y="378"/>
                  </a:lnTo>
                  <a:lnTo>
                    <a:pt x="477" y="379"/>
                  </a:lnTo>
                  <a:lnTo>
                    <a:pt x="478" y="379"/>
                  </a:lnTo>
                  <a:lnTo>
                    <a:pt x="479" y="379"/>
                  </a:lnTo>
                  <a:lnTo>
                    <a:pt x="478" y="379"/>
                  </a:lnTo>
                  <a:lnTo>
                    <a:pt x="478" y="381"/>
                  </a:lnTo>
                  <a:lnTo>
                    <a:pt x="477" y="381"/>
                  </a:lnTo>
                  <a:lnTo>
                    <a:pt x="477" y="382"/>
                  </a:lnTo>
                  <a:lnTo>
                    <a:pt x="476" y="382"/>
                  </a:lnTo>
                  <a:lnTo>
                    <a:pt x="474" y="382"/>
                  </a:lnTo>
                  <a:lnTo>
                    <a:pt x="474" y="383"/>
                  </a:lnTo>
                  <a:lnTo>
                    <a:pt x="476" y="384"/>
                  </a:lnTo>
                  <a:lnTo>
                    <a:pt x="477" y="384"/>
                  </a:lnTo>
                  <a:lnTo>
                    <a:pt x="478" y="384"/>
                  </a:lnTo>
                  <a:lnTo>
                    <a:pt x="479" y="383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79" y="386"/>
                  </a:lnTo>
                  <a:lnTo>
                    <a:pt x="479" y="387"/>
                  </a:lnTo>
                  <a:lnTo>
                    <a:pt x="478" y="387"/>
                  </a:lnTo>
                  <a:lnTo>
                    <a:pt x="478" y="388"/>
                  </a:lnTo>
                  <a:lnTo>
                    <a:pt x="478" y="389"/>
                  </a:lnTo>
                  <a:lnTo>
                    <a:pt x="479" y="389"/>
                  </a:lnTo>
                  <a:lnTo>
                    <a:pt x="481" y="389"/>
                  </a:lnTo>
                  <a:lnTo>
                    <a:pt x="481" y="391"/>
                  </a:lnTo>
                  <a:lnTo>
                    <a:pt x="482" y="391"/>
                  </a:lnTo>
                  <a:lnTo>
                    <a:pt x="483" y="391"/>
                  </a:lnTo>
                  <a:lnTo>
                    <a:pt x="484" y="391"/>
                  </a:lnTo>
                  <a:lnTo>
                    <a:pt x="486" y="392"/>
                  </a:lnTo>
                  <a:lnTo>
                    <a:pt x="484" y="393"/>
                  </a:lnTo>
                  <a:lnTo>
                    <a:pt x="484" y="394"/>
                  </a:lnTo>
                  <a:lnTo>
                    <a:pt x="483" y="394"/>
                  </a:lnTo>
                  <a:lnTo>
                    <a:pt x="484" y="394"/>
                  </a:lnTo>
                  <a:lnTo>
                    <a:pt x="484" y="396"/>
                  </a:lnTo>
                  <a:lnTo>
                    <a:pt x="486" y="396"/>
                  </a:lnTo>
                  <a:lnTo>
                    <a:pt x="487" y="397"/>
                  </a:lnTo>
                  <a:lnTo>
                    <a:pt x="488" y="396"/>
                  </a:lnTo>
                  <a:lnTo>
                    <a:pt x="489" y="396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8" y="398"/>
                  </a:lnTo>
                  <a:lnTo>
                    <a:pt x="488" y="399"/>
                  </a:lnTo>
                  <a:lnTo>
                    <a:pt x="489" y="399"/>
                  </a:lnTo>
                  <a:lnTo>
                    <a:pt x="489" y="401"/>
                  </a:lnTo>
                  <a:lnTo>
                    <a:pt x="491" y="401"/>
                  </a:lnTo>
                  <a:lnTo>
                    <a:pt x="492" y="401"/>
                  </a:lnTo>
                  <a:lnTo>
                    <a:pt x="491" y="401"/>
                  </a:lnTo>
                  <a:lnTo>
                    <a:pt x="491" y="402"/>
                  </a:lnTo>
                  <a:lnTo>
                    <a:pt x="491" y="403"/>
                  </a:lnTo>
                  <a:lnTo>
                    <a:pt x="492" y="404"/>
                  </a:lnTo>
                  <a:lnTo>
                    <a:pt x="493" y="404"/>
                  </a:lnTo>
                  <a:lnTo>
                    <a:pt x="494" y="404"/>
                  </a:lnTo>
                  <a:lnTo>
                    <a:pt x="496" y="403"/>
                  </a:lnTo>
                  <a:lnTo>
                    <a:pt x="496" y="404"/>
                  </a:lnTo>
                  <a:lnTo>
                    <a:pt x="496" y="406"/>
                  </a:lnTo>
                  <a:lnTo>
                    <a:pt x="496" y="407"/>
                  </a:lnTo>
                  <a:lnTo>
                    <a:pt x="497" y="407"/>
                  </a:lnTo>
                  <a:lnTo>
                    <a:pt x="497" y="408"/>
                  </a:lnTo>
                  <a:lnTo>
                    <a:pt x="498" y="408"/>
                  </a:lnTo>
                  <a:lnTo>
                    <a:pt x="498" y="409"/>
                  </a:lnTo>
                  <a:lnTo>
                    <a:pt x="499" y="409"/>
                  </a:lnTo>
                  <a:lnTo>
                    <a:pt x="499" y="411"/>
                  </a:lnTo>
                  <a:lnTo>
                    <a:pt x="499" y="412"/>
                  </a:lnTo>
                  <a:lnTo>
                    <a:pt x="501" y="412"/>
                  </a:lnTo>
                  <a:lnTo>
                    <a:pt x="502" y="412"/>
                  </a:lnTo>
                  <a:lnTo>
                    <a:pt x="503" y="412"/>
                  </a:lnTo>
                  <a:lnTo>
                    <a:pt x="503" y="411"/>
                  </a:lnTo>
                  <a:lnTo>
                    <a:pt x="506" y="411"/>
                  </a:lnTo>
                  <a:lnTo>
                    <a:pt x="506" y="412"/>
                  </a:lnTo>
                  <a:lnTo>
                    <a:pt x="507" y="412"/>
                  </a:lnTo>
                  <a:lnTo>
                    <a:pt x="507" y="413"/>
                  </a:lnTo>
                  <a:lnTo>
                    <a:pt x="507" y="414"/>
                  </a:lnTo>
                  <a:lnTo>
                    <a:pt x="506" y="416"/>
                  </a:lnTo>
                  <a:lnTo>
                    <a:pt x="506" y="417"/>
                  </a:lnTo>
                  <a:lnTo>
                    <a:pt x="504" y="418"/>
                  </a:lnTo>
                  <a:lnTo>
                    <a:pt x="506" y="419"/>
                  </a:lnTo>
                  <a:lnTo>
                    <a:pt x="506" y="421"/>
                  </a:lnTo>
                  <a:lnTo>
                    <a:pt x="504" y="421"/>
                  </a:lnTo>
                  <a:lnTo>
                    <a:pt x="504" y="419"/>
                  </a:lnTo>
                  <a:lnTo>
                    <a:pt x="503" y="419"/>
                  </a:lnTo>
                  <a:lnTo>
                    <a:pt x="502" y="421"/>
                  </a:lnTo>
                  <a:lnTo>
                    <a:pt x="501" y="419"/>
                  </a:lnTo>
                  <a:lnTo>
                    <a:pt x="499" y="419"/>
                  </a:lnTo>
                  <a:lnTo>
                    <a:pt x="498" y="419"/>
                  </a:lnTo>
                  <a:lnTo>
                    <a:pt x="497" y="421"/>
                  </a:lnTo>
                  <a:lnTo>
                    <a:pt x="497" y="422"/>
                  </a:lnTo>
                  <a:lnTo>
                    <a:pt x="498" y="422"/>
                  </a:lnTo>
                  <a:lnTo>
                    <a:pt x="498" y="423"/>
                  </a:lnTo>
                  <a:lnTo>
                    <a:pt x="499" y="423"/>
                  </a:lnTo>
                  <a:lnTo>
                    <a:pt x="499" y="424"/>
                  </a:lnTo>
                  <a:lnTo>
                    <a:pt x="498" y="424"/>
                  </a:lnTo>
                  <a:lnTo>
                    <a:pt x="498" y="423"/>
                  </a:lnTo>
                  <a:lnTo>
                    <a:pt x="497" y="423"/>
                  </a:lnTo>
                  <a:lnTo>
                    <a:pt x="497" y="422"/>
                  </a:lnTo>
                  <a:lnTo>
                    <a:pt x="496" y="422"/>
                  </a:lnTo>
                  <a:lnTo>
                    <a:pt x="494" y="422"/>
                  </a:lnTo>
                  <a:lnTo>
                    <a:pt x="494" y="423"/>
                  </a:lnTo>
                  <a:lnTo>
                    <a:pt x="493" y="423"/>
                  </a:lnTo>
                  <a:lnTo>
                    <a:pt x="493" y="424"/>
                  </a:lnTo>
                  <a:lnTo>
                    <a:pt x="492" y="426"/>
                  </a:lnTo>
                  <a:lnTo>
                    <a:pt x="493" y="427"/>
                  </a:lnTo>
                  <a:lnTo>
                    <a:pt x="493" y="428"/>
                  </a:lnTo>
                  <a:lnTo>
                    <a:pt x="493" y="429"/>
                  </a:lnTo>
                  <a:lnTo>
                    <a:pt x="494" y="429"/>
                  </a:lnTo>
                  <a:lnTo>
                    <a:pt x="496" y="429"/>
                  </a:lnTo>
                  <a:lnTo>
                    <a:pt x="496" y="431"/>
                  </a:lnTo>
                  <a:lnTo>
                    <a:pt x="497" y="431"/>
                  </a:lnTo>
                  <a:lnTo>
                    <a:pt x="497" y="432"/>
                  </a:lnTo>
                  <a:lnTo>
                    <a:pt x="497" y="433"/>
                  </a:lnTo>
                  <a:lnTo>
                    <a:pt x="497" y="434"/>
                  </a:lnTo>
                  <a:lnTo>
                    <a:pt x="496" y="434"/>
                  </a:lnTo>
                  <a:lnTo>
                    <a:pt x="496" y="436"/>
                  </a:lnTo>
                  <a:lnTo>
                    <a:pt x="497" y="436"/>
                  </a:lnTo>
                  <a:lnTo>
                    <a:pt x="497" y="43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2040" y="2562"/>
              <a:ext cx="1050" cy="1168"/>
            </a:xfrm>
            <a:custGeom>
              <a:avLst/>
              <a:gdLst/>
              <a:ahLst/>
              <a:cxnLst>
                <a:cxn ang="0">
                  <a:pos x="1023" y="0"/>
                </a:cxn>
                <a:cxn ang="0">
                  <a:pos x="1007" y="9"/>
                </a:cxn>
                <a:cxn ang="0">
                  <a:pos x="1000" y="14"/>
                </a:cxn>
                <a:cxn ang="0">
                  <a:pos x="996" y="25"/>
                </a:cxn>
                <a:cxn ang="0">
                  <a:pos x="1001" y="38"/>
                </a:cxn>
                <a:cxn ang="0">
                  <a:pos x="998" y="44"/>
                </a:cxn>
                <a:cxn ang="0">
                  <a:pos x="1005" y="52"/>
                </a:cxn>
                <a:cxn ang="0">
                  <a:pos x="1012" y="60"/>
                </a:cxn>
                <a:cxn ang="0">
                  <a:pos x="1022" y="57"/>
                </a:cxn>
                <a:cxn ang="0">
                  <a:pos x="1031" y="63"/>
                </a:cxn>
                <a:cxn ang="0">
                  <a:pos x="1041" y="65"/>
                </a:cxn>
                <a:cxn ang="0">
                  <a:pos x="1045" y="82"/>
                </a:cxn>
                <a:cxn ang="0">
                  <a:pos x="1043" y="104"/>
                </a:cxn>
                <a:cxn ang="0">
                  <a:pos x="1048" y="121"/>
                </a:cxn>
                <a:cxn ang="0">
                  <a:pos x="1036" y="137"/>
                </a:cxn>
                <a:cxn ang="0">
                  <a:pos x="1030" y="156"/>
                </a:cxn>
                <a:cxn ang="0">
                  <a:pos x="1013" y="169"/>
                </a:cxn>
                <a:cxn ang="0">
                  <a:pos x="998" y="176"/>
                </a:cxn>
                <a:cxn ang="0">
                  <a:pos x="995" y="194"/>
                </a:cxn>
                <a:cxn ang="0">
                  <a:pos x="992" y="211"/>
                </a:cxn>
                <a:cxn ang="0">
                  <a:pos x="998" y="231"/>
                </a:cxn>
                <a:cxn ang="0">
                  <a:pos x="996" y="248"/>
                </a:cxn>
                <a:cxn ang="0">
                  <a:pos x="1002" y="266"/>
                </a:cxn>
                <a:cxn ang="0">
                  <a:pos x="1002" y="284"/>
                </a:cxn>
                <a:cxn ang="0">
                  <a:pos x="996" y="303"/>
                </a:cxn>
                <a:cxn ang="0">
                  <a:pos x="992" y="321"/>
                </a:cxn>
                <a:cxn ang="0">
                  <a:pos x="985" y="338"/>
                </a:cxn>
                <a:cxn ang="0">
                  <a:pos x="980" y="360"/>
                </a:cxn>
                <a:cxn ang="0">
                  <a:pos x="971" y="378"/>
                </a:cxn>
                <a:cxn ang="0">
                  <a:pos x="963" y="391"/>
                </a:cxn>
                <a:cxn ang="0">
                  <a:pos x="956" y="460"/>
                </a:cxn>
                <a:cxn ang="0">
                  <a:pos x="936" y="692"/>
                </a:cxn>
                <a:cxn ang="0">
                  <a:pos x="916" y="920"/>
                </a:cxn>
                <a:cxn ang="0">
                  <a:pos x="784" y="1089"/>
                </a:cxn>
                <a:cxn ang="0">
                  <a:pos x="674" y="1107"/>
                </a:cxn>
                <a:cxn ang="0">
                  <a:pos x="552" y="1135"/>
                </a:cxn>
                <a:cxn ang="0">
                  <a:pos x="458" y="1120"/>
                </a:cxn>
                <a:cxn ang="0">
                  <a:pos x="350" y="1161"/>
                </a:cxn>
                <a:cxn ang="0">
                  <a:pos x="232" y="1137"/>
                </a:cxn>
                <a:cxn ang="0">
                  <a:pos x="120" y="1166"/>
                </a:cxn>
                <a:cxn ang="0">
                  <a:pos x="50" y="1077"/>
                </a:cxn>
                <a:cxn ang="0">
                  <a:pos x="41" y="972"/>
                </a:cxn>
                <a:cxn ang="0">
                  <a:pos x="75" y="934"/>
                </a:cxn>
                <a:cxn ang="0">
                  <a:pos x="77" y="914"/>
                </a:cxn>
                <a:cxn ang="0">
                  <a:pos x="87" y="895"/>
                </a:cxn>
                <a:cxn ang="0">
                  <a:pos x="89" y="873"/>
                </a:cxn>
                <a:cxn ang="0">
                  <a:pos x="85" y="855"/>
                </a:cxn>
                <a:cxn ang="0">
                  <a:pos x="73" y="836"/>
                </a:cxn>
                <a:cxn ang="0">
                  <a:pos x="60" y="831"/>
                </a:cxn>
                <a:cxn ang="0">
                  <a:pos x="61" y="814"/>
                </a:cxn>
                <a:cxn ang="0">
                  <a:pos x="61" y="801"/>
                </a:cxn>
                <a:cxn ang="0">
                  <a:pos x="61" y="783"/>
                </a:cxn>
                <a:cxn ang="0">
                  <a:pos x="51" y="770"/>
                </a:cxn>
                <a:cxn ang="0">
                  <a:pos x="52" y="749"/>
                </a:cxn>
                <a:cxn ang="0">
                  <a:pos x="35" y="745"/>
                </a:cxn>
                <a:cxn ang="0">
                  <a:pos x="26" y="738"/>
                </a:cxn>
                <a:cxn ang="0">
                  <a:pos x="30" y="720"/>
                </a:cxn>
                <a:cxn ang="0">
                  <a:pos x="28" y="706"/>
                </a:cxn>
                <a:cxn ang="0">
                  <a:pos x="15" y="692"/>
                </a:cxn>
                <a:cxn ang="0">
                  <a:pos x="3" y="680"/>
                </a:cxn>
              </a:cxnLst>
              <a:rect l="0" t="0" r="r" b="b"/>
              <a:pathLst>
                <a:path w="1050" h="1168">
                  <a:moveTo>
                    <a:pt x="1031" y="3"/>
                  </a:moveTo>
                  <a:lnTo>
                    <a:pt x="1030" y="3"/>
                  </a:lnTo>
                  <a:lnTo>
                    <a:pt x="1028" y="3"/>
                  </a:lnTo>
                  <a:lnTo>
                    <a:pt x="1027" y="2"/>
                  </a:lnTo>
                  <a:lnTo>
                    <a:pt x="1027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6" y="3"/>
                  </a:lnTo>
                  <a:lnTo>
                    <a:pt x="1025" y="3"/>
                  </a:lnTo>
                  <a:lnTo>
                    <a:pt x="1023" y="4"/>
                  </a:lnTo>
                  <a:lnTo>
                    <a:pt x="1023" y="5"/>
                  </a:lnTo>
                  <a:lnTo>
                    <a:pt x="1022" y="7"/>
                  </a:lnTo>
                  <a:lnTo>
                    <a:pt x="1022" y="5"/>
                  </a:lnTo>
                  <a:lnTo>
                    <a:pt x="1022" y="4"/>
                  </a:lnTo>
                  <a:lnTo>
                    <a:pt x="1023" y="3"/>
                  </a:lnTo>
                  <a:lnTo>
                    <a:pt x="1025" y="2"/>
                  </a:lnTo>
                  <a:lnTo>
                    <a:pt x="1023" y="0"/>
                  </a:lnTo>
                  <a:lnTo>
                    <a:pt x="1022" y="0"/>
                  </a:lnTo>
                  <a:lnTo>
                    <a:pt x="1021" y="2"/>
                  </a:lnTo>
                  <a:lnTo>
                    <a:pt x="1020" y="3"/>
                  </a:lnTo>
                  <a:lnTo>
                    <a:pt x="1018" y="3"/>
                  </a:lnTo>
                  <a:lnTo>
                    <a:pt x="1017" y="3"/>
                  </a:lnTo>
                  <a:lnTo>
                    <a:pt x="1016" y="3"/>
                  </a:lnTo>
                  <a:lnTo>
                    <a:pt x="1015" y="4"/>
                  </a:lnTo>
                  <a:lnTo>
                    <a:pt x="1015" y="5"/>
                  </a:lnTo>
                  <a:lnTo>
                    <a:pt x="1013" y="7"/>
                  </a:lnTo>
                  <a:lnTo>
                    <a:pt x="1013" y="8"/>
                  </a:lnTo>
                  <a:lnTo>
                    <a:pt x="1012" y="8"/>
                  </a:lnTo>
                  <a:lnTo>
                    <a:pt x="1011" y="8"/>
                  </a:lnTo>
                  <a:lnTo>
                    <a:pt x="1011" y="7"/>
                  </a:lnTo>
                  <a:lnTo>
                    <a:pt x="1010" y="7"/>
                  </a:lnTo>
                  <a:lnTo>
                    <a:pt x="1010" y="8"/>
                  </a:lnTo>
                  <a:lnTo>
                    <a:pt x="1008" y="8"/>
                  </a:lnTo>
                  <a:lnTo>
                    <a:pt x="1007" y="9"/>
                  </a:lnTo>
                  <a:lnTo>
                    <a:pt x="1006" y="10"/>
                  </a:lnTo>
                  <a:lnTo>
                    <a:pt x="1007" y="12"/>
                  </a:lnTo>
                  <a:lnTo>
                    <a:pt x="1006" y="13"/>
                  </a:lnTo>
                  <a:lnTo>
                    <a:pt x="1005" y="12"/>
                  </a:lnTo>
                  <a:lnTo>
                    <a:pt x="1005" y="10"/>
                  </a:lnTo>
                  <a:lnTo>
                    <a:pt x="1003" y="10"/>
                  </a:lnTo>
                  <a:lnTo>
                    <a:pt x="1003" y="12"/>
                  </a:lnTo>
                  <a:lnTo>
                    <a:pt x="1003" y="13"/>
                  </a:lnTo>
                  <a:lnTo>
                    <a:pt x="1005" y="13"/>
                  </a:lnTo>
                  <a:lnTo>
                    <a:pt x="1005" y="14"/>
                  </a:lnTo>
                  <a:lnTo>
                    <a:pt x="1005" y="15"/>
                  </a:lnTo>
                  <a:lnTo>
                    <a:pt x="1003" y="17"/>
                  </a:lnTo>
                  <a:lnTo>
                    <a:pt x="1002" y="17"/>
                  </a:lnTo>
                  <a:lnTo>
                    <a:pt x="1002" y="15"/>
                  </a:lnTo>
                  <a:lnTo>
                    <a:pt x="1001" y="15"/>
                  </a:lnTo>
                  <a:lnTo>
                    <a:pt x="1001" y="14"/>
                  </a:lnTo>
                  <a:lnTo>
                    <a:pt x="1000" y="14"/>
                  </a:lnTo>
                  <a:lnTo>
                    <a:pt x="1000" y="15"/>
                  </a:lnTo>
                  <a:lnTo>
                    <a:pt x="1000" y="17"/>
                  </a:lnTo>
                  <a:lnTo>
                    <a:pt x="1000" y="18"/>
                  </a:lnTo>
                  <a:lnTo>
                    <a:pt x="1000" y="19"/>
                  </a:lnTo>
                  <a:lnTo>
                    <a:pt x="1001" y="19"/>
                  </a:lnTo>
                  <a:lnTo>
                    <a:pt x="1002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4"/>
                  </a:lnTo>
                  <a:lnTo>
                    <a:pt x="1001" y="23"/>
                  </a:lnTo>
                  <a:lnTo>
                    <a:pt x="1001" y="22"/>
                  </a:lnTo>
                  <a:lnTo>
                    <a:pt x="1000" y="20"/>
                  </a:lnTo>
                  <a:lnTo>
                    <a:pt x="998" y="20"/>
                  </a:lnTo>
                  <a:lnTo>
                    <a:pt x="996" y="22"/>
                  </a:lnTo>
                  <a:lnTo>
                    <a:pt x="996" y="23"/>
                  </a:lnTo>
                  <a:lnTo>
                    <a:pt x="996" y="25"/>
                  </a:lnTo>
                  <a:lnTo>
                    <a:pt x="997" y="25"/>
                  </a:lnTo>
                  <a:lnTo>
                    <a:pt x="997" y="27"/>
                  </a:lnTo>
                  <a:lnTo>
                    <a:pt x="997" y="28"/>
                  </a:lnTo>
                  <a:lnTo>
                    <a:pt x="996" y="28"/>
                  </a:lnTo>
                  <a:lnTo>
                    <a:pt x="997" y="29"/>
                  </a:lnTo>
                  <a:lnTo>
                    <a:pt x="998" y="29"/>
                  </a:lnTo>
                  <a:lnTo>
                    <a:pt x="1000" y="30"/>
                  </a:lnTo>
                  <a:lnTo>
                    <a:pt x="1001" y="32"/>
                  </a:lnTo>
                  <a:lnTo>
                    <a:pt x="1001" y="33"/>
                  </a:lnTo>
                  <a:lnTo>
                    <a:pt x="1000" y="33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7" y="35"/>
                  </a:lnTo>
                  <a:lnTo>
                    <a:pt x="998" y="35"/>
                  </a:lnTo>
                  <a:lnTo>
                    <a:pt x="998" y="37"/>
                  </a:lnTo>
                  <a:lnTo>
                    <a:pt x="1000" y="37"/>
                  </a:lnTo>
                  <a:lnTo>
                    <a:pt x="1001" y="38"/>
                  </a:lnTo>
                  <a:lnTo>
                    <a:pt x="1000" y="39"/>
                  </a:lnTo>
                  <a:lnTo>
                    <a:pt x="1000" y="40"/>
                  </a:lnTo>
                  <a:lnTo>
                    <a:pt x="998" y="40"/>
                  </a:lnTo>
                  <a:lnTo>
                    <a:pt x="997" y="40"/>
                  </a:lnTo>
                  <a:lnTo>
                    <a:pt x="996" y="39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3" y="39"/>
                  </a:lnTo>
                  <a:lnTo>
                    <a:pt x="993" y="40"/>
                  </a:lnTo>
                  <a:lnTo>
                    <a:pt x="995" y="40"/>
                  </a:lnTo>
                  <a:lnTo>
                    <a:pt x="995" y="42"/>
                  </a:lnTo>
                  <a:lnTo>
                    <a:pt x="996" y="42"/>
                  </a:lnTo>
                  <a:lnTo>
                    <a:pt x="996" y="43"/>
                  </a:lnTo>
                  <a:lnTo>
                    <a:pt x="997" y="43"/>
                  </a:lnTo>
                  <a:lnTo>
                    <a:pt x="997" y="44"/>
                  </a:lnTo>
                  <a:lnTo>
                    <a:pt x="998" y="44"/>
                  </a:lnTo>
                  <a:lnTo>
                    <a:pt x="998" y="45"/>
                  </a:lnTo>
                  <a:lnTo>
                    <a:pt x="998" y="44"/>
                  </a:lnTo>
                  <a:lnTo>
                    <a:pt x="1000" y="43"/>
                  </a:lnTo>
                  <a:lnTo>
                    <a:pt x="1001" y="43"/>
                  </a:lnTo>
                  <a:lnTo>
                    <a:pt x="1002" y="44"/>
                  </a:lnTo>
                  <a:lnTo>
                    <a:pt x="1002" y="45"/>
                  </a:lnTo>
                  <a:lnTo>
                    <a:pt x="1002" y="47"/>
                  </a:lnTo>
                  <a:lnTo>
                    <a:pt x="1002" y="48"/>
                  </a:lnTo>
                  <a:lnTo>
                    <a:pt x="1002" y="49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5" y="48"/>
                  </a:lnTo>
                  <a:lnTo>
                    <a:pt x="1006" y="48"/>
                  </a:lnTo>
                  <a:lnTo>
                    <a:pt x="1006" y="49"/>
                  </a:lnTo>
                  <a:lnTo>
                    <a:pt x="1005" y="49"/>
                  </a:lnTo>
                  <a:lnTo>
                    <a:pt x="1005" y="50"/>
                  </a:lnTo>
                  <a:lnTo>
                    <a:pt x="1005" y="52"/>
                  </a:lnTo>
                  <a:lnTo>
                    <a:pt x="1006" y="52"/>
                  </a:lnTo>
                  <a:lnTo>
                    <a:pt x="1006" y="53"/>
                  </a:lnTo>
                  <a:lnTo>
                    <a:pt x="1007" y="52"/>
                  </a:lnTo>
                  <a:lnTo>
                    <a:pt x="1008" y="52"/>
                  </a:lnTo>
                  <a:lnTo>
                    <a:pt x="1008" y="53"/>
                  </a:lnTo>
                  <a:lnTo>
                    <a:pt x="1008" y="54"/>
                  </a:lnTo>
                  <a:lnTo>
                    <a:pt x="1007" y="55"/>
                  </a:lnTo>
                  <a:lnTo>
                    <a:pt x="1008" y="57"/>
                  </a:lnTo>
                  <a:lnTo>
                    <a:pt x="1010" y="57"/>
                  </a:lnTo>
                  <a:lnTo>
                    <a:pt x="1010" y="55"/>
                  </a:lnTo>
                  <a:lnTo>
                    <a:pt x="1011" y="55"/>
                  </a:lnTo>
                  <a:lnTo>
                    <a:pt x="1011" y="57"/>
                  </a:lnTo>
                  <a:lnTo>
                    <a:pt x="1011" y="58"/>
                  </a:lnTo>
                  <a:lnTo>
                    <a:pt x="1010" y="59"/>
                  </a:lnTo>
                  <a:lnTo>
                    <a:pt x="1011" y="59"/>
                  </a:lnTo>
                  <a:lnTo>
                    <a:pt x="1011" y="60"/>
                  </a:lnTo>
                  <a:lnTo>
                    <a:pt x="1012" y="60"/>
                  </a:lnTo>
                  <a:lnTo>
                    <a:pt x="1013" y="59"/>
                  </a:lnTo>
                  <a:lnTo>
                    <a:pt x="1012" y="58"/>
                  </a:lnTo>
                  <a:lnTo>
                    <a:pt x="1012" y="57"/>
                  </a:lnTo>
                  <a:lnTo>
                    <a:pt x="1013" y="57"/>
                  </a:lnTo>
                  <a:lnTo>
                    <a:pt x="1015" y="58"/>
                  </a:lnTo>
                  <a:lnTo>
                    <a:pt x="1016" y="58"/>
                  </a:lnTo>
                  <a:lnTo>
                    <a:pt x="1016" y="59"/>
                  </a:lnTo>
                  <a:lnTo>
                    <a:pt x="1017" y="60"/>
                  </a:lnTo>
                  <a:lnTo>
                    <a:pt x="1018" y="60"/>
                  </a:lnTo>
                  <a:lnTo>
                    <a:pt x="1018" y="62"/>
                  </a:lnTo>
                  <a:lnTo>
                    <a:pt x="1020" y="62"/>
                  </a:lnTo>
                  <a:lnTo>
                    <a:pt x="1020" y="60"/>
                  </a:lnTo>
                  <a:lnTo>
                    <a:pt x="1020" y="59"/>
                  </a:lnTo>
                  <a:lnTo>
                    <a:pt x="1021" y="59"/>
                  </a:lnTo>
                  <a:lnTo>
                    <a:pt x="1021" y="58"/>
                  </a:lnTo>
                  <a:lnTo>
                    <a:pt x="1021" y="57"/>
                  </a:lnTo>
                  <a:lnTo>
                    <a:pt x="1022" y="57"/>
                  </a:lnTo>
                  <a:lnTo>
                    <a:pt x="1022" y="55"/>
                  </a:lnTo>
                  <a:lnTo>
                    <a:pt x="1023" y="55"/>
                  </a:lnTo>
                  <a:lnTo>
                    <a:pt x="1023" y="57"/>
                  </a:lnTo>
                  <a:lnTo>
                    <a:pt x="1025" y="58"/>
                  </a:lnTo>
                  <a:lnTo>
                    <a:pt x="1026" y="58"/>
                  </a:lnTo>
                  <a:lnTo>
                    <a:pt x="1026" y="59"/>
                  </a:lnTo>
                  <a:lnTo>
                    <a:pt x="1025" y="60"/>
                  </a:lnTo>
                  <a:lnTo>
                    <a:pt x="1025" y="62"/>
                  </a:lnTo>
                  <a:lnTo>
                    <a:pt x="1025" y="63"/>
                  </a:lnTo>
                  <a:lnTo>
                    <a:pt x="1026" y="64"/>
                  </a:lnTo>
                  <a:lnTo>
                    <a:pt x="1027" y="64"/>
                  </a:lnTo>
                  <a:lnTo>
                    <a:pt x="1027" y="65"/>
                  </a:lnTo>
                  <a:lnTo>
                    <a:pt x="1028" y="65"/>
                  </a:lnTo>
                  <a:lnTo>
                    <a:pt x="1028" y="64"/>
                  </a:lnTo>
                  <a:lnTo>
                    <a:pt x="1028" y="63"/>
                  </a:lnTo>
                  <a:lnTo>
                    <a:pt x="1030" y="63"/>
                  </a:lnTo>
                  <a:lnTo>
                    <a:pt x="1031" y="63"/>
                  </a:lnTo>
                  <a:lnTo>
                    <a:pt x="1032" y="63"/>
                  </a:lnTo>
                  <a:lnTo>
                    <a:pt x="1033" y="63"/>
                  </a:lnTo>
                  <a:lnTo>
                    <a:pt x="1035" y="64"/>
                  </a:lnTo>
                  <a:lnTo>
                    <a:pt x="1033" y="64"/>
                  </a:lnTo>
                  <a:lnTo>
                    <a:pt x="1033" y="65"/>
                  </a:lnTo>
                  <a:lnTo>
                    <a:pt x="1033" y="67"/>
                  </a:lnTo>
                  <a:lnTo>
                    <a:pt x="1035" y="67"/>
                  </a:lnTo>
                  <a:lnTo>
                    <a:pt x="1036" y="65"/>
                  </a:lnTo>
                  <a:lnTo>
                    <a:pt x="1037" y="64"/>
                  </a:lnTo>
                  <a:lnTo>
                    <a:pt x="1037" y="63"/>
                  </a:lnTo>
                  <a:lnTo>
                    <a:pt x="1038" y="63"/>
                  </a:lnTo>
                  <a:lnTo>
                    <a:pt x="1040" y="63"/>
                  </a:lnTo>
                  <a:lnTo>
                    <a:pt x="1041" y="62"/>
                  </a:lnTo>
                  <a:lnTo>
                    <a:pt x="1042" y="63"/>
                  </a:lnTo>
                  <a:lnTo>
                    <a:pt x="1042" y="64"/>
                  </a:lnTo>
                  <a:lnTo>
                    <a:pt x="1042" y="65"/>
                  </a:lnTo>
                  <a:lnTo>
                    <a:pt x="1041" y="65"/>
                  </a:lnTo>
                  <a:lnTo>
                    <a:pt x="1042" y="67"/>
                  </a:lnTo>
                  <a:lnTo>
                    <a:pt x="1042" y="68"/>
                  </a:lnTo>
                  <a:lnTo>
                    <a:pt x="1043" y="68"/>
                  </a:lnTo>
                  <a:lnTo>
                    <a:pt x="1043" y="67"/>
                  </a:lnTo>
                  <a:lnTo>
                    <a:pt x="1045" y="67"/>
                  </a:lnTo>
                  <a:lnTo>
                    <a:pt x="1046" y="68"/>
                  </a:lnTo>
                  <a:lnTo>
                    <a:pt x="1046" y="69"/>
                  </a:lnTo>
                  <a:lnTo>
                    <a:pt x="1046" y="70"/>
                  </a:lnTo>
                  <a:lnTo>
                    <a:pt x="1046" y="72"/>
                  </a:lnTo>
                  <a:lnTo>
                    <a:pt x="1046" y="73"/>
                  </a:lnTo>
                  <a:lnTo>
                    <a:pt x="1046" y="74"/>
                  </a:lnTo>
                  <a:lnTo>
                    <a:pt x="1046" y="75"/>
                  </a:lnTo>
                  <a:lnTo>
                    <a:pt x="1046" y="77"/>
                  </a:lnTo>
                  <a:lnTo>
                    <a:pt x="1046" y="78"/>
                  </a:lnTo>
                  <a:lnTo>
                    <a:pt x="1045" y="79"/>
                  </a:lnTo>
                  <a:lnTo>
                    <a:pt x="1045" y="80"/>
                  </a:lnTo>
                  <a:lnTo>
                    <a:pt x="1045" y="82"/>
                  </a:lnTo>
                  <a:lnTo>
                    <a:pt x="1045" y="83"/>
                  </a:lnTo>
                  <a:lnTo>
                    <a:pt x="1045" y="85"/>
                  </a:lnTo>
                  <a:lnTo>
                    <a:pt x="1046" y="87"/>
                  </a:lnTo>
                  <a:lnTo>
                    <a:pt x="1045" y="88"/>
                  </a:lnTo>
                  <a:lnTo>
                    <a:pt x="1045" y="89"/>
                  </a:lnTo>
                  <a:lnTo>
                    <a:pt x="1043" y="90"/>
                  </a:lnTo>
                  <a:lnTo>
                    <a:pt x="1042" y="92"/>
                  </a:lnTo>
                  <a:lnTo>
                    <a:pt x="1042" y="93"/>
                  </a:lnTo>
                  <a:lnTo>
                    <a:pt x="1041" y="94"/>
                  </a:lnTo>
                  <a:lnTo>
                    <a:pt x="1041" y="95"/>
                  </a:lnTo>
                  <a:lnTo>
                    <a:pt x="1041" y="97"/>
                  </a:lnTo>
                  <a:lnTo>
                    <a:pt x="1041" y="98"/>
                  </a:lnTo>
                  <a:lnTo>
                    <a:pt x="1042" y="99"/>
                  </a:lnTo>
                  <a:lnTo>
                    <a:pt x="1043" y="100"/>
                  </a:lnTo>
                  <a:lnTo>
                    <a:pt x="1045" y="102"/>
                  </a:lnTo>
                  <a:lnTo>
                    <a:pt x="1045" y="103"/>
                  </a:lnTo>
                  <a:lnTo>
                    <a:pt x="1043" y="104"/>
                  </a:lnTo>
                  <a:lnTo>
                    <a:pt x="1043" y="106"/>
                  </a:lnTo>
                  <a:lnTo>
                    <a:pt x="1042" y="106"/>
                  </a:lnTo>
                  <a:lnTo>
                    <a:pt x="1042" y="107"/>
                  </a:lnTo>
                  <a:lnTo>
                    <a:pt x="1041" y="108"/>
                  </a:lnTo>
                  <a:lnTo>
                    <a:pt x="1042" y="111"/>
                  </a:lnTo>
                  <a:lnTo>
                    <a:pt x="1042" y="112"/>
                  </a:lnTo>
                  <a:lnTo>
                    <a:pt x="1042" y="113"/>
                  </a:lnTo>
                  <a:lnTo>
                    <a:pt x="1043" y="113"/>
                  </a:lnTo>
                  <a:lnTo>
                    <a:pt x="1043" y="114"/>
                  </a:lnTo>
                  <a:lnTo>
                    <a:pt x="1043" y="116"/>
                  </a:lnTo>
                  <a:lnTo>
                    <a:pt x="1045" y="117"/>
                  </a:lnTo>
                  <a:lnTo>
                    <a:pt x="1046" y="117"/>
                  </a:lnTo>
                  <a:lnTo>
                    <a:pt x="1047" y="117"/>
                  </a:lnTo>
                  <a:lnTo>
                    <a:pt x="1047" y="118"/>
                  </a:lnTo>
                  <a:lnTo>
                    <a:pt x="1048" y="118"/>
                  </a:lnTo>
                  <a:lnTo>
                    <a:pt x="1048" y="119"/>
                  </a:lnTo>
                  <a:lnTo>
                    <a:pt x="1048" y="121"/>
                  </a:lnTo>
                  <a:lnTo>
                    <a:pt x="1048" y="122"/>
                  </a:lnTo>
                  <a:lnTo>
                    <a:pt x="1050" y="123"/>
                  </a:lnTo>
                  <a:lnTo>
                    <a:pt x="1048" y="124"/>
                  </a:lnTo>
                  <a:lnTo>
                    <a:pt x="1047" y="126"/>
                  </a:lnTo>
                  <a:lnTo>
                    <a:pt x="1046" y="127"/>
                  </a:lnTo>
                  <a:lnTo>
                    <a:pt x="1046" y="128"/>
                  </a:lnTo>
                  <a:lnTo>
                    <a:pt x="1046" y="129"/>
                  </a:lnTo>
                  <a:lnTo>
                    <a:pt x="1046" y="131"/>
                  </a:lnTo>
                  <a:lnTo>
                    <a:pt x="1046" y="132"/>
                  </a:lnTo>
                  <a:lnTo>
                    <a:pt x="1045" y="133"/>
                  </a:lnTo>
                  <a:lnTo>
                    <a:pt x="1043" y="133"/>
                  </a:lnTo>
                  <a:lnTo>
                    <a:pt x="1042" y="133"/>
                  </a:lnTo>
                  <a:lnTo>
                    <a:pt x="1041" y="133"/>
                  </a:lnTo>
                  <a:lnTo>
                    <a:pt x="1040" y="133"/>
                  </a:lnTo>
                  <a:lnTo>
                    <a:pt x="1038" y="134"/>
                  </a:lnTo>
                  <a:lnTo>
                    <a:pt x="1037" y="136"/>
                  </a:lnTo>
                  <a:lnTo>
                    <a:pt x="1036" y="137"/>
                  </a:lnTo>
                  <a:lnTo>
                    <a:pt x="1035" y="138"/>
                  </a:lnTo>
                  <a:lnTo>
                    <a:pt x="1035" y="139"/>
                  </a:lnTo>
                  <a:lnTo>
                    <a:pt x="1033" y="141"/>
                  </a:lnTo>
                  <a:lnTo>
                    <a:pt x="1033" y="142"/>
                  </a:lnTo>
                  <a:lnTo>
                    <a:pt x="1033" y="143"/>
                  </a:lnTo>
                  <a:lnTo>
                    <a:pt x="1033" y="144"/>
                  </a:lnTo>
                  <a:lnTo>
                    <a:pt x="1032" y="146"/>
                  </a:lnTo>
                  <a:lnTo>
                    <a:pt x="1032" y="147"/>
                  </a:lnTo>
                  <a:lnTo>
                    <a:pt x="1032" y="148"/>
                  </a:lnTo>
                  <a:lnTo>
                    <a:pt x="1032" y="149"/>
                  </a:lnTo>
                  <a:lnTo>
                    <a:pt x="1033" y="151"/>
                  </a:lnTo>
                  <a:lnTo>
                    <a:pt x="1033" y="152"/>
                  </a:lnTo>
                  <a:lnTo>
                    <a:pt x="1032" y="153"/>
                  </a:lnTo>
                  <a:lnTo>
                    <a:pt x="1032" y="154"/>
                  </a:lnTo>
                  <a:lnTo>
                    <a:pt x="1031" y="154"/>
                  </a:lnTo>
                  <a:lnTo>
                    <a:pt x="1031" y="156"/>
                  </a:lnTo>
                  <a:lnTo>
                    <a:pt x="1030" y="156"/>
                  </a:lnTo>
                  <a:lnTo>
                    <a:pt x="1030" y="157"/>
                  </a:lnTo>
                  <a:lnTo>
                    <a:pt x="1028" y="158"/>
                  </a:lnTo>
                  <a:lnTo>
                    <a:pt x="1027" y="159"/>
                  </a:lnTo>
                  <a:lnTo>
                    <a:pt x="1026" y="161"/>
                  </a:lnTo>
                  <a:lnTo>
                    <a:pt x="1025" y="162"/>
                  </a:lnTo>
                  <a:lnTo>
                    <a:pt x="1025" y="163"/>
                  </a:lnTo>
                  <a:lnTo>
                    <a:pt x="1023" y="163"/>
                  </a:lnTo>
                  <a:lnTo>
                    <a:pt x="1022" y="163"/>
                  </a:lnTo>
                  <a:lnTo>
                    <a:pt x="1021" y="164"/>
                  </a:lnTo>
                  <a:lnTo>
                    <a:pt x="1021" y="166"/>
                  </a:lnTo>
                  <a:lnTo>
                    <a:pt x="1020" y="166"/>
                  </a:lnTo>
                  <a:lnTo>
                    <a:pt x="1018" y="166"/>
                  </a:lnTo>
                  <a:lnTo>
                    <a:pt x="1017" y="166"/>
                  </a:lnTo>
                  <a:lnTo>
                    <a:pt x="1016" y="166"/>
                  </a:lnTo>
                  <a:lnTo>
                    <a:pt x="1016" y="167"/>
                  </a:lnTo>
                  <a:lnTo>
                    <a:pt x="1015" y="168"/>
                  </a:lnTo>
                  <a:lnTo>
                    <a:pt x="1013" y="169"/>
                  </a:lnTo>
                  <a:lnTo>
                    <a:pt x="1012" y="169"/>
                  </a:lnTo>
                  <a:lnTo>
                    <a:pt x="1011" y="171"/>
                  </a:lnTo>
                  <a:lnTo>
                    <a:pt x="1011" y="172"/>
                  </a:lnTo>
                  <a:lnTo>
                    <a:pt x="1010" y="173"/>
                  </a:lnTo>
                  <a:lnTo>
                    <a:pt x="1010" y="172"/>
                  </a:lnTo>
                  <a:lnTo>
                    <a:pt x="1008" y="172"/>
                  </a:lnTo>
                  <a:lnTo>
                    <a:pt x="1007" y="171"/>
                  </a:lnTo>
                  <a:lnTo>
                    <a:pt x="1006" y="171"/>
                  </a:lnTo>
                  <a:lnTo>
                    <a:pt x="1005" y="171"/>
                  </a:lnTo>
                  <a:lnTo>
                    <a:pt x="1003" y="171"/>
                  </a:lnTo>
                  <a:lnTo>
                    <a:pt x="1002" y="171"/>
                  </a:lnTo>
                  <a:lnTo>
                    <a:pt x="1002" y="172"/>
                  </a:lnTo>
                  <a:lnTo>
                    <a:pt x="1001" y="172"/>
                  </a:lnTo>
                  <a:lnTo>
                    <a:pt x="1001" y="173"/>
                  </a:lnTo>
                  <a:lnTo>
                    <a:pt x="1000" y="173"/>
                  </a:lnTo>
                  <a:lnTo>
                    <a:pt x="998" y="174"/>
                  </a:lnTo>
                  <a:lnTo>
                    <a:pt x="998" y="176"/>
                  </a:lnTo>
                  <a:lnTo>
                    <a:pt x="998" y="177"/>
                  </a:lnTo>
                  <a:lnTo>
                    <a:pt x="998" y="178"/>
                  </a:lnTo>
                  <a:lnTo>
                    <a:pt x="997" y="179"/>
                  </a:lnTo>
                  <a:lnTo>
                    <a:pt x="997" y="181"/>
                  </a:lnTo>
                  <a:lnTo>
                    <a:pt x="997" y="182"/>
                  </a:lnTo>
                  <a:lnTo>
                    <a:pt x="998" y="183"/>
                  </a:lnTo>
                  <a:lnTo>
                    <a:pt x="998" y="184"/>
                  </a:lnTo>
                  <a:lnTo>
                    <a:pt x="997" y="184"/>
                  </a:lnTo>
                  <a:lnTo>
                    <a:pt x="997" y="186"/>
                  </a:lnTo>
                  <a:lnTo>
                    <a:pt x="996" y="186"/>
                  </a:lnTo>
                  <a:lnTo>
                    <a:pt x="995" y="187"/>
                  </a:lnTo>
                  <a:lnTo>
                    <a:pt x="995" y="188"/>
                  </a:lnTo>
                  <a:lnTo>
                    <a:pt x="995" y="189"/>
                  </a:lnTo>
                  <a:lnTo>
                    <a:pt x="995" y="191"/>
                  </a:lnTo>
                  <a:lnTo>
                    <a:pt x="995" y="192"/>
                  </a:lnTo>
                  <a:lnTo>
                    <a:pt x="995" y="193"/>
                  </a:lnTo>
                  <a:lnTo>
                    <a:pt x="995" y="194"/>
                  </a:lnTo>
                  <a:lnTo>
                    <a:pt x="995" y="196"/>
                  </a:lnTo>
                  <a:lnTo>
                    <a:pt x="995" y="197"/>
                  </a:lnTo>
                  <a:lnTo>
                    <a:pt x="996" y="198"/>
                  </a:lnTo>
                  <a:lnTo>
                    <a:pt x="996" y="199"/>
                  </a:lnTo>
                  <a:lnTo>
                    <a:pt x="996" y="201"/>
                  </a:lnTo>
                  <a:lnTo>
                    <a:pt x="995" y="201"/>
                  </a:lnTo>
                  <a:lnTo>
                    <a:pt x="996" y="202"/>
                  </a:lnTo>
                  <a:lnTo>
                    <a:pt x="996" y="203"/>
                  </a:lnTo>
                  <a:lnTo>
                    <a:pt x="995" y="203"/>
                  </a:lnTo>
                  <a:lnTo>
                    <a:pt x="995" y="204"/>
                  </a:lnTo>
                  <a:lnTo>
                    <a:pt x="993" y="206"/>
                  </a:lnTo>
                  <a:lnTo>
                    <a:pt x="995" y="206"/>
                  </a:lnTo>
                  <a:lnTo>
                    <a:pt x="993" y="207"/>
                  </a:lnTo>
                  <a:lnTo>
                    <a:pt x="993" y="208"/>
                  </a:lnTo>
                  <a:lnTo>
                    <a:pt x="993" y="209"/>
                  </a:lnTo>
                  <a:lnTo>
                    <a:pt x="992" y="209"/>
                  </a:lnTo>
                  <a:lnTo>
                    <a:pt x="992" y="211"/>
                  </a:lnTo>
                  <a:lnTo>
                    <a:pt x="993" y="212"/>
                  </a:lnTo>
                  <a:lnTo>
                    <a:pt x="993" y="213"/>
                  </a:lnTo>
                  <a:lnTo>
                    <a:pt x="995" y="214"/>
                  </a:lnTo>
                  <a:lnTo>
                    <a:pt x="995" y="216"/>
                  </a:lnTo>
                  <a:lnTo>
                    <a:pt x="995" y="217"/>
                  </a:lnTo>
                  <a:lnTo>
                    <a:pt x="993" y="218"/>
                  </a:lnTo>
                  <a:lnTo>
                    <a:pt x="993" y="219"/>
                  </a:lnTo>
                  <a:lnTo>
                    <a:pt x="995" y="221"/>
                  </a:lnTo>
                  <a:lnTo>
                    <a:pt x="995" y="222"/>
                  </a:lnTo>
                  <a:lnTo>
                    <a:pt x="995" y="223"/>
                  </a:lnTo>
                  <a:lnTo>
                    <a:pt x="996" y="224"/>
                  </a:lnTo>
                  <a:lnTo>
                    <a:pt x="996" y="226"/>
                  </a:lnTo>
                  <a:lnTo>
                    <a:pt x="997" y="226"/>
                  </a:lnTo>
                  <a:lnTo>
                    <a:pt x="997" y="227"/>
                  </a:lnTo>
                  <a:lnTo>
                    <a:pt x="997" y="228"/>
                  </a:lnTo>
                  <a:lnTo>
                    <a:pt x="997" y="229"/>
                  </a:lnTo>
                  <a:lnTo>
                    <a:pt x="998" y="231"/>
                  </a:lnTo>
                  <a:lnTo>
                    <a:pt x="998" y="232"/>
                  </a:lnTo>
                  <a:lnTo>
                    <a:pt x="997" y="232"/>
                  </a:lnTo>
                  <a:lnTo>
                    <a:pt x="997" y="233"/>
                  </a:lnTo>
                  <a:lnTo>
                    <a:pt x="997" y="234"/>
                  </a:lnTo>
                  <a:lnTo>
                    <a:pt x="998" y="236"/>
                  </a:lnTo>
                  <a:lnTo>
                    <a:pt x="998" y="237"/>
                  </a:lnTo>
                  <a:lnTo>
                    <a:pt x="998" y="238"/>
                  </a:lnTo>
                  <a:lnTo>
                    <a:pt x="998" y="239"/>
                  </a:lnTo>
                  <a:lnTo>
                    <a:pt x="997" y="241"/>
                  </a:lnTo>
                  <a:lnTo>
                    <a:pt x="997" y="242"/>
                  </a:lnTo>
                  <a:lnTo>
                    <a:pt x="997" y="243"/>
                  </a:lnTo>
                  <a:lnTo>
                    <a:pt x="997" y="244"/>
                  </a:lnTo>
                  <a:lnTo>
                    <a:pt x="997" y="246"/>
                  </a:lnTo>
                  <a:lnTo>
                    <a:pt x="998" y="246"/>
                  </a:lnTo>
                  <a:lnTo>
                    <a:pt x="998" y="247"/>
                  </a:lnTo>
                  <a:lnTo>
                    <a:pt x="997" y="247"/>
                  </a:lnTo>
                  <a:lnTo>
                    <a:pt x="996" y="248"/>
                  </a:lnTo>
                  <a:lnTo>
                    <a:pt x="996" y="249"/>
                  </a:lnTo>
                  <a:lnTo>
                    <a:pt x="997" y="251"/>
                  </a:lnTo>
                  <a:lnTo>
                    <a:pt x="997" y="252"/>
                  </a:lnTo>
                  <a:lnTo>
                    <a:pt x="997" y="253"/>
                  </a:lnTo>
                  <a:lnTo>
                    <a:pt x="998" y="253"/>
                  </a:lnTo>
                  <a:lnTo>
                    <a:pt x="1000" y="253"/>
                  </a:lnTo>
                  <a:lnTo>
                    <a:pt x="1001" y="254"/>
                  </a:lnTo>
                  <a:lnTo>
                    <a:pt x="1002" y="254"/>
                  </a:lnTo>
                  <a:lnTo>
                    <a:pt x="1002" y="256"/>
                  </a:lnTo>
                  <a:lnTo>
                    <a:pt x="1002" y="257"/>
                  </a:lnTo>
                  <a:lnTo>
                    <a:pt x="1002" y="258"/>
                  </a:lnTo>
                  <a:lnTo>
                    <a:pt x="1002" y="259"/>
                  </a:lnTo>
                  <a:lnTo>
                    <a:pt x="1002" y="261"/>
                  </a:lnTo>
                  <a:lnTo>
                    <a:pt x="1002" y="262"/>
                  </a:lnTo>
                  <a:lnTo>
                    <a:pt x="1002" y="263"/>
                  </a:lnTo>
                  <a:lnTo>
                    <a:pt x="1002" y="264"/>
                  </a:lnTo>
                  <a:lnTo>
                    <a:pt x="1002" y="266"/>
                  </a:lnTo>
                  <a:lnTo>
                    <a:pt x="1003" y="266"/>
                  </a:lnTo>
                  <a:lnTo>
                    <a:pt x="1003" y="267"/>
                  </a:lnTo>
                  <a:lnTo>
                    <a:pt x="1005" y="267"/>
                  </a:lnTo>
                  <a:lnTo>
                    <a:pt x="1005" y="268"/>
                  </a:lnTo>
                  <a:lnTo>
                    <a:pt x="1005" y="269"/>
                  </a:lnTo>
                  <a:lnTo>
                    <a:pt x="1005" y="271"/>
                  </a:lnTo>
                  <a:lnTo>
                    <a:pt x="1005" y="272"/>
                  </a:lnTo>
                  <a:lnTo>
                    <a:pt x="1005" y="273"/>
                  </a:lnTo>
                  <a:lnTo>
                    <a:pt x="1006" y="274"/>
                  </a:lnTo>
                  <a:lnTo>
                    <a:pt x="1005" y="276"/>
                  </a:lnTo>
                  <a:lnTo>
                    <a:pt x="1005" y="278"/>
                  </a:lnTo>
                  <a:lnTo>
                    <a:pt x="1005" y="279"/>
                  </a:lnTo>
                  <a:lnTo>
                    <a:pt x="1005" y="281"/>
                  </a:lnTo>
                  <a:lnTo>
                    <a:pt x="1005" y="282"/>
                  </a:lnTo>
                  <a:lnTo>
                    <a:pt x="1005" y="283"/>
                  </a:lnTo>
                  <a:lnTo>
                    <a:pt x="1003" y="284"/>
                  </a:lnTo>
                  <a:lnTo>
                    <a:pt x="1002" y="284"/>
                  </a:lnTo>
                  <a:lnTo>
                    <a:pt x="1001" y="286"/>
                  </a:lnTo>
                  <a:lnTo>
                    <a:pt x="1001" y="287"/>
                  </a:lnTo>
                  <a:lnTo>
                    <a:pt x="1001" y="288"/>
                  </a:lnTo>
                  <a:lnTo>
                    <a:pt x="1000" y="291"/>
                  </a:lnTo>
                  <a:lnTo>
                    <a:pt x="1000" y="292"/>
                  </a:lnTo>
                  <a:lnTo>
                    <a:pt x="1000" y="293"/>
                  </a:lnTo>
                  <a:lnTo>
                    <a:pt x="998" y="293"/>
                  </a:lnTo>
                  <a:lnTo>
                    <a:pt x="998" y="294"/>
                  </a:lnTo>
                  <a:lnTo>
                    <a:pt x="996" y="294"/>
                  </a:lnTo>
                  <a:lnTo>
                    <a:pt x="996" y="296"/>
                  </a:lnTo>
                  <a:lnTo>
                    <a:pt x="995" y="297"/>
                  </a:lnTo>
                  <a:lnTo>
                    <a:pt x="996" y="298"/>
                  </a:lnTo>
                  <a:lnTo>
                    <a:pt x="996" y="299"/>
                  </a:lnTo>
                  <a:lnTo>
                    <a:pt x="995" y="299"/>
                  </a:lnTo>
                  <a:lnTo>
                    <a:pt x="995" y="301"/>
                  </a:lnTo>
                  <a:lnTo>
                    <a:pt x="996" y="302"/>
                  </a:lnTo>
                  <a:lnTo>
                    <a:pt x="996" y="303"/>
                  </a:lnTo>
                  <a:lnTo>
                    <a:pt x="997" y="303"/>
                  </a:lnTo>
                  <a:lnTo>
                    <a:pt x="997" y="304"/>
                  </a:lnTo>
                  <a:lnTo>
                    <a:pt x="997" y="306"/>
                  </a:lnTo>
                  <a:lnTo>
                    <a:pt x="997" y="307"/>
                  </a:lnTo>
                  <a:lnTo>
                    <a:pt x="996" y="308"/>
                  </a:lnTo>
                  <a:lnTo>
                    <a:pt x="996" y="309"/>
                  </a:lnTo>
                  <a:lnTo>
                    <a:pt x="996" y="311"/>
                  </a:lnTo>
                  <a:lnTo>
                    <a:pt x="996" y="312"/>
                  </a:lnTo>
                  <a:lnTo>
                    <a:pt x="996" y="313"/>
                  </a:lnTo>
                  <a:lnTo>
                    <a:pt x="997" y="315"/>
                  </a:lnTo>
                  <a:lnTo>
                    <a:pt x="997" y="316"/>
                  </a:lnTo>
                  <a:lnTo>
                    <a:pt x="996" y="316"/>
                  </a:lnTo>
                  <a:lnTo>
                    <a:pt x="995" y="317"/>
                  </a:lnTo>
                  <a:lnTo>
                    <a:pt x="993" y="317"/>
                  </a:lnTo>
                  <a:lnTo>
                    <a:pt x="992" y="318"/>
                  </a:lnTo>
                  <a:lnTo>
                    <a:pt x="992" y="320"/>
                  </a:lnTo>
                  <a:lnTo>
                    <a:pt x="992" y="321"/>
                  </a:lnTo>
                  <a:lnTo>
                    <a:pt x="991" y="321"/>
                  </a:lnTo>
                  <a:lnTo>
                    <a:pt x="990" y="322"/>
                  </a:lnTo>
                  <a:lnTo>
                    <a:pt x="988" y="323"/>
                  </a:lnTo>
                  <a:lnTo>
                    <a:pt x="988" y="325"/>
                  </a:lnTo>
                  <a:lnTo>
                    <a:pt x="987" y="326"/>
                  </a:lnTo>
                  <a:lnTo>
                    <a:pt x="987" y="327"/>
                  </a:lnTo>
                  <a:lnTo>
                    <a:pt x="987" y="328"/>
                  </a:lnTo>
                  <a:lnTo>
                    <a:pt x="987" y="330"/>
                  </a:lnTo>
                  <a:lnTo>
                    <a:pt x="987" y="331"/>
                  </a:lnTo>
                  <a:lnTo>
                    <a:pt x="988" y="331"/>
                  </a:lnTo>
                  <a:lnTo>
                    <a:pt x="988" y="332"/>
                  </a:lnTo>
                  <a:lnTo>
                    <a:pt x="988" y="333"/>
                  </a:lnTo>
                  <a:lnTo>
                    <a:pt x="988" y="335"/>
                  </a:lnTo>
                  <a:lnTo>
                    <a:pt x="987" y="335"/>
                  </a:lnTo>
                  <a:lnTo>
                    <a:pt x="987" y="336"/>
                  </a:lnTo>
                  <a:lnTo>
                    <a:pt x="985" y="336"/>
                  </a:lnTo>
                  <a:lnTo>
                    <a:pt x="985" y="338"/>
                  </a:lnTo>
                  <a:lnTo>
                    <a:pt x="983" y="340"/>
                  </a:lnTo>
                  <a:lnTo>
                    <a:pt x="983" y="341"/>
                  </a:lnTo>
                  <a:lnTo>
                    <a:pt x="982" y="342"/>
                  </a:lnTo>
                  <a:lnTo>
                    <a:pt x="982" y="343"/>
                  </a:lnTo>
                  <a:lnTo>
                    <a:pt x="981" y="345"/>
                  </a:lnTo>
                  <a:lnTo>
                    <a:pt x="981" y="346"/>
                  </a:lnTo>
                  <a:lnTo>
                    <a:pt x="981" y="347"/>
                  </a:lnTo>
                  <a:lnTo>
                    <a:pt x="981" y="348"/>
                  </a:lnTo>
                  <a:lnTo>
                    <a:pt x="981" y="350"/>
                  </a:lnTo>
                  <a:lnTo>
                    <a:pt x="981" y="351"/>
                  </a:lnTo>
                  <a:lnTo>
                    <a:pt x="981" y="352"/>
                  </a:lnTo>
                  <a:lnTo>
                    <a:pt x="982" y="353"/>
                  </a:lnTo>
                  <a:lnTo>
                    <a:pt x="982" y="355"/>
                  </a:lnTo>
                  <a:lnTo>
                    <a:pt x="981" y="356"/>
                  </a:lnTo>
                  <a:lnTo>
                    <a:pt x="981" y="357"/>
                  </a:lnTo>
                  <a:lnTo>
                    <a:pt x="981" y="358"/>
                  </a:lnTo>
                  <a:lnTo>
                    <a:pt x="980" y="360"/>
                  </a:lnTo>
                  <a:lnTo>
                    <a:pt x="981" y="361"/>
                  </a:lnTo>
                  <a:lnTo>
                    <a:pt x="980" y="362"/>
                  </a:lnTo>
                  <a:lnTo>
                    <a:pt x="978" y="363"/>
                  </a:lnTo>
                  <a:lnTo>
                    <a:pt x="977" y="363"/>
                  </a:lnTo>
                  <a:lnTo>
                    <a:pt x="977" y="365"/>
                  </a:lnTo>
                  <a:lnTo>
                    <a:pt x="977" y="366"/>
                  </a:lnTo>
                  <a:lnTo>
                    <a:pt x="977" y="367"/>
                  </a:lnTo>
                  <a:lnTo>
                    <a:pt x="976" y="368"/>
                  </a:lnTo>
                  <a:lnTo>
                    <a:pt x="976" y="370"/>
                  </a:lnTo>
                  <a:lnTo>
                    <a:pt x="976" y="371"/>
                  </a:lnTo>
                  <a:lnTo>
                    <a:pt x="975" y="371"/>
                  </a:lnTo>
                  <a:lnTo>
                    <a:pt x="975" y="372"/>
                  </a:lnTo>
                  <a:lnTo>
                    <a:pt x="973" y="373"/>
                  </a:lnTo>
                  <a:lnTo>
                    <a:pt x="973" y="375"/>
                  </a:lnTo>
                  <a:lnTo>
                    <a:pt x="972" y="376"/>
                  </a:lnTo>
                  <a:lnTo>
                    <a:pt x="971" y="377"/>
                  </a:lnTo>
                  <a:lnTo>
                    <a:pt x="971" y="378"/>
                  </a:lnTo>
                  <a:lnTo>
                    <a:pt x="972" y="380"/>
                  </a:lnTo>
                  <a:lnTo>
                    <a:pt x="971" y="380"/>
                  </a:lnTo>
                  <a:lnTo>
                    <a:pt x="970" y="380"/>
                  </a:lnTo>
                  <a:lnTo>
                    <a:pt x="968" y="381"/>
                  </a:lnTo>
                  <a:lnTo>
                    <a:pt x="967" y="381"/>
                  </a:lnTo>
                  <a:lnTo>
                    <a:pt x="967" y="382"/>
                  </a:lnTo>
                  <a:lnTo>
                    <a:pt x="966" y="382"/>
                  </a:lnTo>
                  <a:lnTo>
                    <a:pt x="964" y="381"/>
                  </a:lnTo>
                  <a:lnTo>
                    <a:pt x="964" y="382"/>
                  </a:lnTo>
                  <a:lnTo>
                    <a:pt x="963" y="382"/>
                  </a:lnTo>
                  <a:lnTo>
                    <a:pt x="963" y="383"/>
                  </a:lnTo>
                  <a:lnTo>
                    <a:pt x="963" y="385"/>
                  </a:lnTo>
                  <a:lnTo>
                    <a:pt x="963" y="386"/>
                  </a:lnTo>
                  <a:lnTo>
                    <a:pt x="963" y="387"/>
                  </a:lnTo>
                  <a:lnTo>
                    <a:pt x="962" y="388"/>
                  </a:lnTo>
                  <a:lnTo>
                    <a:pt x="963" y="390"/>
                  </a:lnTo>
                  <a:lnTo>
                    <a:pt x="963" y="391"/>
                  </a:lnTo>
                  <a:lnTo>
                    <a:pt x="963" y="392"/>
                  </a:lnTo>
                  <a:lnTo>
                    <a:pt x="962" y="392"/>
                  </a:lnTo>
                  <a:lnTo>
                    <a:pt x="962" y="393"/>
                  </a:lnTo>
                  <a:lnTo>
                    <a:pt x="962" y="395"/>
                  </a:lnTo>
                  <a:lnTo>
                    <a:pt x="962" y="396"/>
                  </a:lnTo>
                  <a:lnTo>
                    <a:pt x="962" y="397"/>
                  </a:lnTo>
                  <a:lnTo>
                    <a:pt x="962" y="398"/>
                  </a:lnTo>
                  <a:lnTo>
                    <a:pt x="962" y="400"/>
                  </a:lnTo>
                  <a:lnTo>
                    <a:pt x="963" y="401"/>
                  </a:lnTo>
                  <a:lnTo>
                    <a:pt x="963" y="402"/>
                  </a:lnTo>
                  <a:lnTo>
                    <a:pt x="963" y="403"/>
                  </a:lnTo>
                  <a:lnTo>
                    <a:pt x="963" y="405"/>
                  </a:lnTo>
                  <a:lnTo>
                    <a:pt x="964" y="406"/>
                  </a:lnTo>
                  <a:lnTo>
                    <a:pt x="975" y="441"/>
                  </a:lnTo>
                  <a:lnTo>
                    <a:pt x="964" y="436"/>
                  </a:lnTo>
                  <a:lnTo>
                    <a:pt x="957" y="442"/>
                  </a:lnTo>
                  <a:lnTo>
                    <a:pt x="956" y="460"/>
                  </a:lnTo>
                  <a:lnTo>
                    <a:pt x="956" y="470"/>
                  </a:lnTo>
                  <a:lnTo>
                    <a:pt x="941" y="493"/>
                  </a:lnTo>
                  <a:lnTo>
                    <a:pt x="943" y="506"/>
                  </a:lnTo>
                  <a:lnTo>
                    <a:pt x="953" y="524"/>
                  </a:lnTo>
                  <a:lnTo>
                    <a:pt x="954" y="539"/>
                  </a:lnTo>
                  <a:lnTo>
                    <a:pt x="961" y="555"/>
                  </a:lnTo>
                  <a:lnTo>
                    <a:pt x="962" y="579"/>
                  </a:lnTo>
                  <a:lnTo>
                    <a:pt x="967" y="610"/>
                  </a:lnTo>
                  <a:lnTo>
                    <a:pt x="973" y="636"/>
                  </a:lnTo>
                  <a:lnTo>
                    <a:pt x="972" y="649"/>
                  </a:lnTo>
                  <a:lnTo>
                    <a:pt x="972" y="661"/>
                  </a:lnTo>
                  <a:lnTo>
                    <a:pt x="972" y="671"/>
                  </a:lnTo>
                  <a:lnTo>
                    <a:pt x="967" y="675"/>
                  </a:lnTo>
                  <a:lnTo>
                    <a:pt x="957" y="677"/>
                  </a:lnTo>
                  <a:lnTo>
                    <a:pt x="952" y="684"/>
                  </a:lnTo>
                  <a:lnTo>
                    <a:pt x="949" y="687"/>
                  </a:lnTo>
                  <a:lnTo>
                    <a:pt x="936" y="692"/>
                  </a:lnTo>
                  <a:lnTo>
                    <a:pt x="921" y="721"/>
                  </a:lnTo>
                  <a:lnTo>
                    <a:pt x="921" y="730"/>
                  </a:lnTo>
                  <a:lnTo>
                    <a:pt x="921" y="741"/>
                  </a:lnTo>
                  <a:lnTo>
                    <a:pt x="913" y="756"/>
                  </a:lnTo>
                  <a:lnTo>
                    <a:pt x="904" y="779"/>
                  </a:lnTo>
                  <a:lnTo>
                    <a:pt x="906" y="785"/>
                  </a:lnTo>
                  <a:lnTo>
                    <a:pt x="908" y="793"/>
                  </a:lnTo>
                  <a:lnTo>
                    <a:pt x="917" y="813"/>
                  </a:lnTo>
                  <a:lnTo>
                    <a:pt x="919" y="821"/>
                  </a:lnTo>
                  <a:lnTo>
                    <a:pt x="919" y="835"/>
                  </a:lnTo>
                  <a:lnTo>
                    <a:pt x="918" y="860"/>
                  </a:lnTo>
                  <a:lnTo>
                    <a:pt x="919" y="868"/>
                  </a:lnTo>
                  <a:lnTo>
                    <a:pt x="917" y="880"/>
                  </a:lnTo>
                  <a:lnTo>
                    <a:pt x="917" y="889"/>
                  </a:lnTo>
                  <a:lnTo>
                    <a:pt x="922" y="896"/>
                  </a:lnTo>
                  <a:lnTo>
                    <a:pt x="923" y="905"/>
                  </a:lnTo>
                  <a:lnTo>
                    <a:pt x="916" y="920"/>
                  </a:lnTo>
                  <a:lnTo>
                    <a:pt x="914" y="926"/>
                  </a:lnTo>
                  <a:lnTo>
                    <a:pt x="916" y="930"/>
                  </a:lnTo>
                  <a:lnTo>
                    <a:pt x="914" y="945"/>
                  </a:lnTo>
                  <a:lnTo>
                    <a:pt x="912" y="952"/>
                  </a:lnTo>
                  <a:lnTo>
                    <a:pt x="909" y="963"/>
                  </a:lnTo>
                  <a:lnTo>
                    <a:pt x="901" y="973"/>
                  </a:lnTo>
                  <a:lnTo>
                    <a:pt x="893" y="994"/>
                  </a:lnTo>
                  <a:lnTo>
                    <a:pt x="887" y="1008"/>
                  </a:lnTo>
                  <a:lnTo>
                    <a:pt x="874" y="1018"/>
                  </a:lnTo>
                  <a:lnTo>
                    <a:pt x="867" y="1028"/>
                  </a:lnTo>
                  <a:lnTo>
                    <a:pt x="863" y="1035"/>
                  </a:lnTo>
                  <a:lnTo>
                    <a:pt x="861" y="1045"/>
                  </a:lnTo>
                  <a:lnTo>
                    <a:pt x="857" y="1052"/>
                  </a:lnTo>
                  <a:lnTo>
                    <a:pt x="833" y="1060"/>
                  </a:lnTo>
                  <a:lnTo>
                    <a:pt x="811" y="1068"/>
                  </a:lnTo>
                  <a:lnTo>
                    <a:pt x="788" y="1083"/>
                  </a:lnTo>
                  <a:lnTo>
                    <a:pt x="784" y="1089"/>
                  </a:lnTo>
                  <a:lnTo>
                    <a:pt x="764" y="1094"/>
                  </a:lnTo>
                  <a:lnTo>
                    <a:pt x="753" y="1090"/>
                  </a:lnTo>
                  <a:lnTo>
                    <a:pt x="742" y="1085"/>
                  </a:lnTo>
                  <a:lnTo>
                    <a:pt x="740" y="1072"/>
                  </a:lnTo>
                  <a:lnTo>
                    <a:pt x="730" y="1067"/>
                  </a:lnTo>
                  <a:lnTo>
                    <a:pt x="720" y="1067"/>
                  </a:lnTo>
                  <a:lnTo>
                    <a:pt x="714" y="1070"/>
                  </a:lnTo>
                  <a:lnTo>
                    <a:pt x="713" y="1072"/>
                  </a:lnTo>
                  <a:lnTo>
                    <a:pt x="709" y="1078"/>
                  </a:lnTo>
                  <a:lnTo>
                    <a:pt x="708" y="1078"/>
                  </a:lnTo>
                  <a:lnTo>
                    <a:pt x="695" y="1079"/>
                  </a:lnTo>
                  <a:lnTo>
                    <a:pt x="689" y="1077"/>
                  </a:lnTo>
                  <a:lnTo>
                    <a:pt x="683" y="1078"/>
                  </a:lnTo>
                  <a:lnTo>
                    <a:pt x="679" y="1090"/>
                  </a:lnTo>
                  <a:lnTo>
                    <a:pt x="679" y="1098"/>
                  </a:lnTo>
                  <a:lnTo>
                    <a:pt x="677" y="1098"/>
                  </a:lnTo>
                  <a:lnTo>
                    <a:pt x="674" y="1107"/>
                  </a:lnTo>
                  <a:lnTo>
                    <a:pt x="672" y="1119"/>
                  </a:lnTo>
                  <a:lnTo>
                    <a:pt x="668" y="1125"/>
                  </a:lnTo>
                  <a:lnTo>
                    <a:pt x="668" y="1133"/>
                  </a:lnTo>
                  <a:lnTo>
                    <a:pt x="664" y="1135"/>
                  </a:lnTo>
                  <a:lnTo>
                    <a:pt x="659" y="1144"/>
                  </a:lnTo>
                  <a:lnTo>
                    <a:pt x="654" y="1146"/>
                  </a:lnTo>
                  <a:lnTo>
                    <a:pt x="647" y="1140"/>
                  </a:lnTo>
                  <a:lnTo>
                    <a:pt x="638" y="1146"/>
                  </a:lnTo>
                  <a:lnTo>
                    <a:pt x="627" y="1146"/>
                  </a:lnTo>
                  <a:lnTo>
                    <a:pt x="615" y="1153"/>
                  </a:lnTo>
                  <a:lnTo>
                    <a:pt x="613" y="1152"/>
                  </a:lnTo>
                  <a:lnTo>
                    <a:pt x="595" y="1153"/>
                  </a:lnTo>
                  <a:lnTo>
                    <a:pt x="585" y="1151"/>
                  </a:lnTo>
                  <a:lnTo>
                    <a:pt x="569" y="1139"/>
                  </a:lnTo>
                  <a:lnTo>
                    <a:pt x="568" y="1139"/>
                  </a:lnTo>
                  <a:lnTo>
                    <a:pt x="560" y="1137"/>
                  </a:lnTo>
                  <a:lnTo>
                    <a:pt x="552" y="1135"/>
                  </a:lnTo>
                  <a:lnTo>
                    <a:pt x="545" y="1132"/>
                  </a:lnTo>
                  <a:lnTo>
                    <a:pt x="539" y="1128"/>
                  </a:lnTo>
                  <a:lnTo>
                    <a:pt x="533" y="1124"/>
                  </a:lnTo>
                  <a:lnTo>
                    <a:pt x="533" y="1123"/>
                  </a:lnTo>
                  <a:lnTo>
                    <a:pt x="528" y="1119"/>
                  </a:lnTo>
                  <a:lnTo>
                    <a:pt x="523" y="1114"/>
                  </a:lnTo>
                  <a:lnTo>
                    <a:pt x="516" y="1110"/>
                  </a:lnTo>
                  <a:lnTo>
                    <a:pt x="511" y="1105"/>
                  </a:lnTo>
                  <a:lnTo>
                    <a:pt x="505" y="1102"/>
                  </a:lnTo>
                  <a:lnTo>
                    <a:pt x="496" y="1099"/>
                  </a:lnTo>
                  <a:lnTo>
                    <a:pt x="488" y="1099"/>
                  </a:lnTo>
                  <a:lnTo>
                    <a:pt x="479" y="1102"/>
                  </a:lnTo>
                  <a:lnTo>
                    <a:pt x="473" y="1105"/>
                  </a:lnTo>
                  <a:lnTo>
                    <a:pt x="466" y="1110"/>
                  </a:lnTo>
                  <a:lnTo>
                    <a:pt x="463" y="1115"/>
                  </a:lnTo>
                  <a:lnTo>
                    <a:pt x="460" y="1118"/>
                  </a:lnTo>
                  <a:lnTo>
                    <a:pt x="458" y="1120"/>
                  </a:lnTo>
                  <a:lnTo>
                    <a:pt x="451" y="1124"/>
                  </a:lnTo>
                  <a:lnTo>
                    <a:pt x="445" y="1129"/>
                  </a:lnTo>
                  <a:lnTo>
                    <a:pt x="438" y="1132"/>
                  </a:lnTo>
                  <a:lnTo>
                    <a:pt x="430" y="1134"/>
                  </a:lnTo>
                  <a:lnTo>
                    <a:pt x="423" y="1135"/>
                  </a:lnTo>
                  <a:lnTo>
                    <a:pt x="413" y="1135"/>
                  </a:lnTo>
                  <a:lnTo>
                    <a:pt x="405" y="1133"/>
                  </a:lnTo>
                  <a:lnTo>
                    <a:pt x="398" y="1132"/>
                  </a:lnTo>
                  <a:lnTo>
                    <a:pt x="391" y="1129"/>
                  </a:lnTo>
                  <a:lnTo>
                    <a:pt x="389" y="1128"/>
                  </a:lnTo>
                  <a:lnTo>
                    <a:pt x="384" y="1133"/>
                  </a:lnTo>
                  <a:lnTo>
                    <a:pt x="378" y="1138"/>
                  </a:lnTo>
                  <a:lnTo>
                    <a:pt x="373" y="1142"/>
                  </a:lnTo>
                  <a:lnTo>
                    <a:pt x="366" y="1146"/>
                  </a:lnTo>
                  <a:lnTo>
                    <a:pt x="360" y="1151"/>
                  </a:lnTo>
                  <a:lnTo>
                    <a:pt x="355" y="1156"/>
                  </a:lnTo>
                  <a:lnTo>
                    <a:pt x="350" y="1161"/>
                  </a:lnTo>
                  <a:lnTo>
                    <a:pt x="344" y="1164"/>
                  </a:lnTo>
                  <a:lnTo>
                    <a:pt x="338" y="1168"/>
                  </a:lnTo>
                  <a:lnTo>
                    <a:pt x="328" y="1168"/>
                  </a:lnTo>
                  <a:lnTo>
                    <a:pt x="321" y="1166"/>
                  </a:lnTo>
                  <a:lnTo>
                    <a:pt x="314" y="1163"/>
                  </a:lnTo>
                  <a:lnTo>
                    <a:pt x="308" y="1159"/>
                  </a:lnTo>
                  <a:lnTo>
                    <a:pt x="301" y="1156"/>
                  </a:lnTo>
                  <a:lnTo>
                    <a:pt x="295" y="1152"/>
                  </a:lnTo>
                  <a:lnTo>
                    <a:pt x="290" y="1147"/>
                  </a:lnTo>
                  <a:lnTo>
                    <a:pt x="287" y="1146"/>
                  </a:lnTo>
                  <a:lnTo>
                    <a:pt x="284" y="1143"/>
                  </a:lnTo>
                  <a:lnTo>
                    <a:pt x="275" y="1142"/>
                  </a:lnTo>
                  <a:lnTo>
                    <a:pt x="267" y="1142"/>
                  </a:lnTo>
                  <a:lnTo>
                    <a:pt x="257" y="1142"/>
                  </a:lnTo>
                  <a:lnTo>
                    <a:pt x="247" y="1142"/>
                  </a:lnTo>
                  <a:lnTo>
                    <a:pt x="239" y="1139"/>
                  </a:lnTo>
                  <a:lnTo>
                    <a:pt x="232" y="1137"/>
                  </a:lnTo>
                  <a:lnTo>
                    <a:pt x="226" y="1133"/>
                  </a:lnTo>
                  <a:lnTo>
                    <a:pt x="220" y="1129"/>
                  </a:lnTo>
                  <a:lnTo>
                    <a:pt x="212" y="1127"/>
                  </a:lnTo>
                  <a:lnTo>
                    <a:pt x="206" y="1123"/>
                  </a:lnTo>
                  <a:lnTo>
                    <a:pt x="196" y="1124"/>
                  </a:lnTo>
                  <a:lnTo>
                    <a:pt x="191" y="1128"/>
                  </a:lnTo>
                  <a:lnTo>
                    <a:pt x="185" y="1133"/>
                  </a:lnTo>
                  <a:lnTo>
                    <a:pt x="176" y="1134"/>
                  </a:lnTo>
                  <a:lnTo>
                    <a:pt x="167" y="1134"/>
                  </a:lnTo>
                  <a:lnTo>
                    <a:pt x="160" y="1134"/>
                  </a:lnTo>
                  <a:lnTo>
                    <a:pt x="152" y="1137"/>
                  </a:lnTo>
                  <a:lnTo>
                    <a:pt x="146" y="1142"/>
                  </a:lnTo>
                  <a:lnTo>
                    <a:pt x="142" y="1147"/>
                  </a:lnTo>
                  <a:lnTo>
                    <a:pt x="139" y="1153"/>
                  </a:lnTo>
                  <a:lnTo>
                    <a:pt x="134" y="1158"/>
                  </a:lnTo>
                  <a:lnTo>
                    <a:pt x="126" y="1163"/>
                  </a:lnTo>
                  <a:lnTo>
                    <a:pt x="120" y="1166"/>
                  </a:lnTo>
                  <a:lnTo>
                    <a:pt x="111" y="1168"/>
                  </a:lnTo>
                  <a:lnTo>
                    <a:pt x="101" y="1168"/>
                  </a:lnTo>
                  <a:lnTo>
                    <a:pt x="94" y="1166"/>
                  </a:lnTo>
                  <a:lnTo>
                    <a:pt x="87" y="1162"/>
                  </a:lnTo>
                  <a:lnTo>
                    <a:pt x="82" y="1157"/>
                  </a:lnTo>
                  <a:lnTo>
                    <a:pt x="77" y="1152"/>
                  </a:lnTo>
                  <a:lnTo>
                    <a:pt x="72" y="1147"/>
                  </a:lnTo>
                  <a:lnTo>
                    <a:pt x="68" y="1142"/>
                  </a:lnTo>
                  <a:lnTo>
                    <a:pt x="68" y="1132"/>
                  </a:lnTo>
                  <a:lnTo>
                    <a:pt x="71" y="1124"/>
                  </a:lnTo>
                  <a:lnTo>
                    <a:pt x="71" y="1115"/>
                  </a:lnTo>
                  <a:lnTo>
                    <a:pt x="68" y="1108"/>
                  </a:lnTo>
                  <a:lnTo>
                    <a:pt x="65" y="1102"/>
                  </a:lnTo>
                  <a:lnTo>
                    <a:pt x="61" y="1097"/>
                  </a:lnTo>
                  <a:lnTo>
                    <a:pt x="56" y="1090"/>
                  </a:lnTo>
                  <a:lnTo>
                    <a:pt x="53" y="1083"/>
                  </a:lnTo>
                  <a:lnTo>
                    <a:pt x="50" y="1077"/>
                  </a:lnTo>
                  <a:lnTo>
                    <a:pt x="50" y="1067"/>
                  </a:lnTo>
                  <a:lnTo>
                    <a:pt x="51" y="1057"/>
                  </a:lnTo>
                  <a:lnTo>
                    <a:pt x="56" y="1052"/>
                  </a:lnTo>
                  <a:lnTo>
                    <a:pt x="62" y="1048"/>
                  </a:lnTo>
                  <a:lnTo>
                    <a:pt x="66" y="1043"/>
                  </a:lnTo>
                  <a:lnTo>
                    <a:pt x="71" y="1038"/>
                  </a:lnTo>
                  <a:lnTo>
                    <a:pt x="76" y="1032"/>
                  </a:lnTo>
                  <a:lnTo>
                    <a:pt x="77" y="1023"/>
                  </a:lnTo>
                  <a:lnTo>
                    <a:pt x="79" y="1014"/>
                  </a:lnTo>
                  <a:lnTo>
                    <a:pt x="75" y="1008"/>
                  </a:lnTo>
                  <a:lnTo>
                    <a:pt x="71" y="1002"/>
                  </a:lnTo>
                  <a:lnTo>
                    <a:pt x="66" y="997"/>
                  </a:lnTo>
                  <a:lnTo>
                    <a:pt x="61" y="992"/>
                  </a:lnTo>
                  <a:lnTo>
                    <a:pt x="56" y="987"/>
                  </a:lnTo>
                  <a:lnTo>
                    <a:pt x="51" y="982"/>
                  </a:lnTo>
                  <a:lnTo>
                    <a:pt x="46" y="977"/>
                  </a:lnTo>
                  <a:lnTo>
                    <a:pt x="41" y="972"/>
                  </a:lnTo>
                  <a:lnTo>
                    <a:pt x="37" y="968"/>
                  </a:lnTo>
                  <a:lnTo>
                    <a:pt x="63" y="953"/>
                  </a:lnTo>
                  <a:lnTo>
                    <a:pt x="65" y="952"/>
                  </a:lnTo>
                  <a:lnTo>
                    <a:pt x="66" y="950"/>
                  </a:lnTo>
                  <a:lnTo>
                    <a:pt x="67" y="949"/>
                  </a:lnTo>
                  <a:lnTo>
                    <a:pt x="68" y="947"/>
                  </a:lnTo>
                  <a:lnTo>
                    <a:pt x="68" y="945"/>
                  </a:lnTo>
                  <a:lnTo>
                    <a:pt x="70" y="944"/>
                  </a:lnTo>
                  <a:lnTo>
                    <a:pt x="70" y="943"/>
                  </a:lnTo>
                  <a:lnTo>
                    <a:pt x="70" y="942"/>
                  </a:lnTo>
                  <a:lnTo>
                    <a:pt x="70" y="940"/>
                  </a:lnTo>
                  <a:lnTo>
                    <a:pt x="70" y="939"/>
                  </a:lnTo>
                  <a:lnTo>
                    <a:pt x="71" y="939"/>
                  </a:lnTo>
                  <a:lnTo>
                    <a:pt x="72" y="938"/>
                  </a:lnTo>
                  <a:lnTo>
                    <a:pt x="73" y="937"/>
                  </a:lnTo>
                  <a:lnTo>
                    <a:pt x="73" y="935"/>
                  </a:lnTo>
                  <a:lnTo>
                    <a:pt x="75" y="934"/>
                  </a:lnTo>
                  <a:lnTo>
                    <a:pt x="75" y="933"/>
                  </a:lnTo>
                  <a:lnTo>
                    <a:pt x="75" y="931"/>
                  </a:lnTo>
                  <a:lnTo>
                    <a:pt x="75" y="930"/>
                  </a:lnTo>
                  <a:lnTo>
                    <a:pt x="73" y="930"/>
                  </a:lnTo>
                  <a:lnTo>
                    <a:pt x="73" y="929"/>
                  </a:lnTo>
                  <a:lnTo>
                    <a:pt x="72" y="928"/>
                  </a:lnTo>
                  <a:lnTo>
                    <a:pt x="72" y="926"/>
                  </a:lnTo>
                  <a:lnTo>
                    <a:pt x="71" y="926"/>
                  </a:lnTo>
                  <a:lnTo>
                    <a:pt x="71" y="925"/>
                  </a:lnTo>
                  <a:lnTo>
                    <a:pt x="72" y="923"/>
                  </a:lnTo>
                  <a:lnTo>
                    <a:pt x="73" y="921"/>
                  </a:lnTo>
                  <a:lnTo>
                    <a:pt x="75" y="920"/>
                  </a:lnTo>
                  <a:lnTo>
                    <a:pt x="75" y="919"/>
                  </a:lnTo>
                  <a:lnTo>
                    <a:pt x="76" y="918"/>
                  </a:lnTo>
                  <a:lnTo>
                    <a:pt x="77" y="916"/>
                  </a:lnTo>
                  <a:lnTo>
                    <a:pt x="77" y="915"/>
                  </a:lnTo>
                  <a:lnTo>
                    <a:pt x="77" y="914"/>
                  </a:lnTo>
                  <a:lnTo>
                    <a:pt x="79" y="913"/>
                  </a:lnTo>
                  <a:lnTo>
                    <a:pt x="79" y="911"/>
                  </a:lnTo>
                  <a:lnTo>
                    <a:pt x="79" y="910"/>
                  </a:lnTo>
                  <a:lnTo>
                    <a:pt x="79" y="909"/>
                  </a:lnTo>
                  <a:lnTo>
                    <a:pt x="79" y="906"/>
                  </a:lnTo>
                  <a:lnTo>
                    <a:pt x="79" y="905"/>
                  </a:lnTo>
                  <a:lnTo>
                    <a:pt x="79" y="903"/>
                  </a:lnTo>
                  <a:lnTo>
                    <a:pt x="80" y="903"/>
                  </a:lnTo>
                  <a:lnTo>
                    <a:pt x="80" y="901"/>
                  </a:lnTo>
                  <a:lnTo>
                    <a:pt x="81" y="900"/>
                  </a:lnTo>
                  <a:lnTo>
                    <a:pt x="82" y="899"/>
                  </a:lnTo>
                  <a:lnTo>
                    <a:pt x="84" y="899"/>
                  </a:lnTo>
                  <a:lnTo>
                    <a:pt x="84" y="898"/>
                  </a:lnTo>
                  <a:lnTo>
                    <a:pt x="85" y="898"/>
                  </a:lnTo>
                  <a:lnTo>
                    <a:pt x="85" y="896"/>
                  </a:lnTo>
                  <a:lnTo>
                    <a:pt x="86" y="895"/>
                  </a:lnTo>
                  <a:lnTo>
                    <a:pt x="87" y="895"/>
                  </a:lnTo>
                  <a:lnTo>
                    <a:pt x="87" y="894"/>
                  </a:lnTo>
                  <a:lnTo>
                    <a:pt x="89" y="893"/>
                  </a:lnTo>
                  <a:lnTo>
                    <a:pt x="91" y="893"/>
                  </a:lnTo>
                  <a:lnTo>
                    <a:pt x="91" y="891"/>
                  </a:lnTo>
                  <a:lnTo>
                    <a:pt x="91" y="890"/>
                  </a:lnTo>
                  <a:lnTo>
                    <a:pt x="91" y="888"/>
                  </a:lnTo>
                  <a:lnTo>
                    <a:pt x="92" y="886"/>
                  </a:lnTo>
                  <a:lnTo>
                    <a:pt x="94" y="885"/>
                  </a:lnTo>
                  <a:lnTo>
                    <a:pt x="94" y="884"/>
                  </a:lnTo>
                  <a:lnTo>
                    <a:pt x="95" y="883"/>
                  </a:lnTo>
                  <a:lnTo>
                    <a:pt x="95" y="881"/>
                  </a:lnTo>
                  <a:lnTo>
                    <a:pt x="94" y="880"/>
                  </a:lnTo>
                  <a:lnTo>
                    <a:pt x="94" y="879"/>
                  </a:lnTo>
                  <a:lnTo>
                    <a:pt x="92" y="878"/>
                  </a:lnTo>
                  <a:lnTo>
                    <a:pt x="91" y="875"/>
                  </a:lnTo>
                  <a:lnTo>
                    <a:pt x="90" y="874"/>
                  </a:lnTo>
                  <a:lnTo>
                    <a:pt x="89" y="873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9" y="868"/>
                  </a:lnTo>
                  <a:lnTo>
                    <a:pt x="90" y="868"/>
                  </a:lnTo>
                  <a:lnTo>
                    <a:pt x="90" y="866"/>
                  </a:lnTo>
                  <a:lnTo>
                    <a:pt x="89" y="865"/>
                  </a:lnTo>
                  <a:lnTo>
                    <a:pt x="87" y="864"/>
                  </a:lnTo>
                  <a:lnTo>
                    <a:pt x="86" y="864"/>
                  </a:lnTo>
                  <a:lnTo>
                    <a:pt x="86" y="863"/>
                  </a:lnTo>
                  <a:lnTo>
                    <a:pt x="86" y="861"/>
                  </a:lnTo>
                  <a:lnTo>
                    <a:pt x="87" y="861"/>
                  </a:lnTo>
                  <a:lnTo>
                    <a:pt x="87" y="860"/>
                  </a:lnTo>
                  <a:lnTo>
                    <a:pt x="87" y="859"/>
                  </a:lnTo>
                  <a:lnTo>
                    <a:pt x="86" y="858"/>
                  </a:lnTo>
                  <a:lnTo>
                    <a:pt x="85" y="856"/>
                  </a:lnTo>
                  <a:lnTo>
                    <a:pt x="85" y="855"/>
                  </a:lnTo>
                  <a:lnTo>
                    <a:pt x="84" y="855"/>
                  </a:lnTo>
                  <a:lnTo>
                    <a:pt x="82" y="851"/>
                  </a:lnTo>
                  <a:lnTo>
                    <a:pt x="81" y="851"/>
                  </a:lnTo>
                  <a:lnTo>
                    <a:pt x="79" y="850"/>
                  </a:lnTo>
                  <a:lnTo>
                    <a:pt x="77" y="849"/>
                  </a:lnTo>
                  <a:lnTo>
                    <a:pt x="77" y="848"/>
                  </a:lnTo>
                  <a:lnTo>
                    <a:pt x="77" y="846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6" y="843"/>
                  </a:lnTo>
                  <a:lnTo>
                    <a:pt x="76" y="841"/>
                  </a:lnTo>
                  <a:lnTo>
                    <a:pt x="76" y="840"/>
                  </a:lnTo>
                  <a:lnTo>
                    <a:pt x="76" y="839"/>
                  </a:lnTo>
                  <a:lnTo>
                    <a:pt x="75" y="839"/>
                  </a:lnTo>
                  <a:lnTo>
                    <a:pt x="75" y="838"/>
                  </a:lnTo>
                  <a:lnTo>
                    <a:pt x="73" y="838"/>
                  </a:lnTo>
                  <a:lnTo>
                    <a:pt x="73" y="836"/>
                  </a:lnTo>
                  <a:lnTo>
                    <a:pt x="73" y="835"/>
                  </a:lnTo>
                  <a:lnTo>
                    <a:pt x="73" y="834"/>
                  </a:lnTo>
                  <a:lnTo>
                    <a:pt x="73" y="833"/>
                  </a:lnTo>
                  <a:lnTo>
                    <a:pt x="73" y="831"/>
                  </a:lnTo>
                  <a:lnTo>
                    <a:pt x="72" y="831"/>
                  </a:lnTo>
                  <a:lnTo>
                    <a:pt x="72" y="830"/>
                  </a:lnTo>
                  <a:lnTo>
                    <a:pt x="71" y="830"/>
                  </a:lnTo>
                  <a:lnTo>
                    <a:pt x="70" y="830"/>
                  </a:lnTo>
                  <a:lnTo>
                    <a:pt x="68" y="830"/>
                  </a:lnTo>
                  <a:lnTo>
                    <a:pt x="67" y="830"/>
                  </a:lnTo>
                  <a:lnTo>
                    <a:pt x="67" y="831"/>
                  </a:lnTo>
                  <a:lnTo>
                    <a:pt x="65" y="831"/>
                  </a:lnTo>
                  <a:lnTo>
                    <a:pt x="65" y="833"/>
                  </a:lnTo>
                  <a:lnTo>
                    <a:pt x="63" y="833"/>
                  </a:lnTo>
                  <a:lnTo>
                    <a:pt x="62" y="833"/>
                  </a:lnTo>
                  <a:lnTo>
                    <a:pt x="61" y="833"/>
                  </a:lnTo>
                  <a:lnTo>
                    <a:pt x="60" y="831"/>
                  </a:lnTo>
                  <a:lnTo>
                    <a:pt x="60" y="830"/>
                  </a:lnTo>
                  <a:lnTo>
                    <a:pt x="58" y="830"/>
                  </a:lnTo>
                  <a:lnTo>
                    <a:pt x="58" y="829"/>
                  </a:lnTo>
                  <a:lnTo>
                    <a:pt x="58" y="828"/>
                  </a:lnTo>
                  <a:lnTo>
                    <a:pt x="57" y="826"/>
                  </a:lnTo>
                  <a:lnTo>
                    <a:pt x="57" y="825"/>
                  </a:lnTo>
                  <a:lnTo>
                    <a:pt x="57" y="824"/>
                  </a:lnTo>
                  <a:lnTo>
                    <a:pt x="57" y="823"/>
                  </a:lnTo>
                  <a:lnTo>
                    <a:pt x="58" y="823"/>
                  </a:lnTo>
                  <a:lnTo>
                    <a:pt x="58" y="821"/>
                  </a:lnTo>
                  <a:lnTo>
                    <a:pt x="60" y="821"/>
                  </a:lnTo>
                  <a:lnTo>
                    <a:pt x="61" y="820"/>
                  </a:lnTo>
                  <a:lnTo>
                    <a:pt x="61" y="819"/>
                  </a:lnTo>
                  <a:lnTo>
                    <a:pt x="61" y="818"/>
                  </a:lnTo>
                  <a:lnTo>
                    <a:pt x="61" y="816"/>
                  </a:lnTo>
                  <a:lnTo>
                    <a:pt x="61" y="815"/>
                  </a:lnTo>
                  <a:lnTo>
                    <a:pt x="61" y="814"/>
                  </a:lnTo>
                  <a:lnTo>
                    <a:pt x="60" y="814"/>
                  </a:lnTo>
                  <a:lnTo>
                    <a:pt x="58" y="814"/>
                  </a:lnTo>
                  <a:lnTo>
                    <a:pt x="57" y="814"/>
                  </a:lnTo>
                  <a:lnTo>
                    <a:pt x="56" y="814"/>
                  </a:lnTo>
                  <a:lnTo>
                    <a:pt x="55" y="813"/>
                  </a:lnTo>
                  <a:lnTo>
                    <a:pt x="55" y="811"/>
                  </a:lnTo>
                  <a:lnTo>
                    <a:pt x="53" y="811"/>
                  </a:lnTo>
                  <a:lnTo>
                    <a:pt x="53" y="810"/>
                  </a:lnTo>
                  <a:lnTo>
                    <a:pt x="53" y="809"/>
                  </a:lnTo>
                  <a:lnTo>
                    <a:pt x="55" y="808"/>
                  </a:lnTo>
                  <a:lnTo>
                    <a:pt x="56" y="806"/>
                  </a:lnTo>
                  <a:lnTo>
                    <a:pt x="57" y="805"/>
                  </a:lnTo>
                  <a:lnTo>
                    <a:pt x="57" y="804"/>
                  </a:lnTo>
                  <a:lnTo>
                    <a:pt x="58" y="804"/>
                  </a:lnTo>
                  <a:lnTo>
                    <a:pt x="58" y="803"/>
                  </a:lnTo>
                  <a:lnTo>
                    <a:pt x="60" y="803"/>
                  </a:lnTo>
                  <a:lnTo>
                    <a:pt x="61" y="801"/>
                  </a:lnTo>
                  <a:lnTo>
                    <a:pt x="62" y="801"/>
                  </a:lnTo>
                  <a:lnTo>
                    <a:pt x="62" y="800"/>
                  </a:lnTo>
                  <a:lnTo>
                    <a:pt x="61" y="800"/>
                  </a:lnTo>
                  <a:lnTo>
                    <a:pt x="60" y="799"/>
                  </a:lnTo>
                  <a:lnTo>
                    <a:pt x="60" y="798"/>
                  </a:lnTo>
                  <a:lnTo>
                    <a:pt x="60" y="796"/>
                  </a:lnTo>
                  <a:lnTo>
                    <a:pt x="60" y="794"/>
                  </a:lnTo>
                  <a:lnTo>
                    <a:pt x="61" y="793"/>
                  </a:lnTo>
                  <a:lnTo>
                    <a:pt x="61" y="791"/>
                  </a:lnTo>
                  <a:lnTo>
                    <a:pt x="62" y="789"/>
                  </a:lnTo>
                  <a:lnTo>
                    <a:pt x="63" y="788"/>
                  </a:lnTo>
                  <a:lnTo>
                    <a:pt x="63" y="786"/>
                  </a:lnTo>
                  <a:lnTo>
                    <a:pt x="62" y="786"/>
                  </a:lnTo>
                  <a:lnTo>
                    <a:pt x="62" y="785"/>
                  </a:lnTo>
                  <a:lnTo>
                    <a:pt x="61" y="785"/>
                  </a:lnTo>
                  <a:lnTo>
                    <a:pt x="61" y="784"/>
                  </a:lnTo>
                  <a:lnTo>
                    <a:pt x="61" y="783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3" y="779"/>
                  </a:lnTo>
                  <a:lnTo>
                    <a:pt x="63" y="778"/>
                  </a:lnTo>
                  <a:lnTo>
                    <a:pt x="62" y="776"/>
                  </a:lnTo>
                  <a:lnTo>
                    <a:pt x="61" y="775"/>
                  </a:lnTo>
                  <a:lnTo>
                    <a:pt x="58" y="775"/>
                  </a:lnTo>
                  <a:lnTo>
                    <a:pt x="56" y="776"/>
                  </a:lnTo>
                  <a:lnTo>
                    <a:pt x="55" y="776"/>
                  </a:lnTo>
                  <a:lnTo>
                    <a:pt x="51" y="776"/>
                  </a:lnTo>
                  <a:lnTo>
                    <a:pt x="50" y="776"/>
                  </a:lnTo>
                  <a:lnTo>
                    <a:pt x="50" y="775"/>
                  </a:lnTo>
                  <a:lnTo>
                    <a:pt x="48" y="775"/>
                  </a:lnTo>
                  <a:lnTo>
                    <a:pt x="48" y="774"/>
                  </a:lnTo>
                  <a:lnTo>
                    <a:pt x="47" y="773"/>
                  </a:lnTo>
                  <a:lnTo>
                    <a:pt x="48" y="771"/>
                  </a:lnTo>
                  <a:lnTo>
                    <a:pt x="51" y="770"/>
                  </a:lnTo>
                  <a:lnTo>
                    <a:pt x="51" y="769"/>
                  </a:lnTo>
                  <a:lnTo>
                    <a:pt x="51" y="768"/>
                  </a:lnTo>
                  <a:lnTo>
                    <a:pt x="51" y="766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50" y="763"/>
                  </a:lnTo>
                  <a:lnTo>
                    <a:pt x="50" y="761"/>
                  </a:lnTo>
                  <a:lnTo>
                    <a:pt x="52" y="760"/>
                  </a:lnTo>
                  <a:lnTo>
                    <a:pt x="52" y="759"/>
                  </a:lnTo>
                  <a:lnTo>
                    <a:pt x="52" y="758"/>
                  </a:lnTo>
                  <a:lnTo>
                    <a:pt x="52" y="756"/>
                  </a:lnTo>
                  <a:lnTo>
                    <a:pt x="53" y="755"/>
                  </a:lnTo>
                  <a:lnTo>
                    <a:pt x="55" y="754"/>
                  </a:lnTo>
                  <a:lnTo>
                    <a:pt x="53" y="753"/>
                  </a:lnTo>
                  <a:lnTo>
                    <a:pt x="53" y="751"/>
                  </a:lnTo>
                  <a:lnTo>
                    <a:pt x="52" y="750"/>
                  </a:lnTo>
                  <a:lnTo>
                    <a:pt x="52" y="749"/>
                  </a:lnTo>
                  <a:lnTo>
                    <a:pt x="51" y="749"/>
                  </a:lnTo>
                  <a:lnTo>
                    <a:pt x="51" y="748"/>
                  </a:lnTo>
                  <a:lnTo>
                    <a:pt x="50" y="748"/>
                  </a:lnTo>
                  <a:lnTo>
                    <a:pt x="48" y="748"/>
                  </a:lnTo>
                  <a:lnTo>
                    <a:pt x="47" y="748"/>
                  </a:lnTo>
                  <a:lnTo>
                    <a:pt x="46" y="746"/>
                  </a:lnTo>
                  <a:lnTo>
                    <a:pt x="45" y="748"/>
                  </a:lnTo>
                  <a:lnTo>
                    <a:pt x="43" y="748"/>
                  </a:lnTo>
                  <a:lnTo>
                    <a:pt x="42" y="749"/>
                  </a:lnTo>
                  <a:lnTo>
                    <a:pt x="42" y="748"/>
                  </a:lnTo>
                  <a:lnTo>
                    <a:pt x="41" y="748"/>
                  </a:lnTo>
                  <a:lnTo>
                    <a:pt x="40" y="748"/>
                  </a:lnTo>
                  <a:lnTo>
                    <a:pt x="38" y="748"/>
                  </a:lnTo>
                  <a:lnTo>
                    <a:pt x="37" y="748"/>
                  </a:lnTo>
                  <a:lnTo>
                    <a:pt x="36" y="748"/>
                  </a:lnTo>
                  <a:lnTo>
                    <a:pt x="36" y="746"/>
                  </a:lnTo>
                  <a:lnTo>
                    <a:pt x="35" y="745"/>
                  </a:lnTo>
                  <a:lnTo>
                    <a:pt x="33" y="744"/>
                  </a:lnTo>
                  <a:lnTo>
                    <a:pt x="32" y="744"/>
                  </a:lnTo>
                  <a:lnTo>
                    <a:pt x="31" y="744"/>
                  </a:lnTo>
                  <a:lnTo>
                    <a:pt x="31" y="745"/>
                  </a:lnTo>
                  <a:lnTo>
                    <a:pt x="30" y="745"/>
                  </a:lnTo>
                  <a:lnTo>
                    <a:pt x="26" y="746"/>
                  </a:lnTo>
                  <a:lnTo>
                    <a:pt x="25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3" y="744"/>
                  </a:lnTo>
                  <a:lnTo>
                    <a:pt x="23" y="743"/>
                  </a:lnTo>
                  <a:lnTo>
                    <a:pt x="23" y="741"/>
                  </a:lnTo>
                  <a:lnTo>
                    <a:pt x="25" y="741"/>
                  </a:lnTo>
                  <a:lnTo>
                    <a:pt x="25" y="740"/>
                  </a:lnTo>
                  <a:lnTo>
                    <a:pt x="26" y="740"/>
                  </a:lnTo>
                  <a:lnTo>
                    <a:pt x="26" y="739"/>
                  </a:lnTo>
                  <a:lnTo>
                    <a:pt x="26" y="738"/>
                  </a:lnTo>
                  <a:lnTo>
                    <a:pt x="26" y="736"/>
                  </a:lnTo>
                  <a:lnTo>
                    <a:pt x="27" y="735"/>
                  </a:lnTo>
                  <a:lnTo>
                    <a:pt x="28" y="735"/>
                  </a:lnTo>
                  <a:lnTo>
                    <a:pt x="28" y="734"/>
                  </a:lnTo>
                  <a:lnTo>
                    <a:pt x="27" y="733"/>
                  </a:lnTo>
                  <a:lnTo>
                    <a:pt x="27" y="731"/>
                  </a:lnTo>
                  <a:lnTo>
                    <a:pt x="28" y="730"/>
                  </a:lnTo>
                  <a:lnTo>
                    <a:pt x="30" y="730"/>
                  </a:lnTo>
                  <a:lnTo>
                    <a:pt x="30" y="729"/>
                  </a:lnTo>
                  <a:lnTo>
                    <a:pt x="31" y="729"/>
                  </a:lnTo>
                  <a:lnTo>
                    <a:pt x="31" y="728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31" y="724"/>
                  </a:lnTo>
                  <a:lnTo>
                    <a:pt x="30" y="722"/>
                  </a:lnTo>
                  <a:lnTo>
                    <a:pt x="30" y="721"/>
                  </a:lnTo>
                  <a:lnTo>
                    <a:pt x="30" y="720"/>
                  </a:lnTo>
                  <a:lnTo>
                    <a:pt x="30" y="719"/>
                  </a:lnTo>
                  <a:lnTo>
                    <a:pt x="30" y="717"/>
                  </a:lnTo>
                  <a:lnTo>
                    <a:pt x="31" y="716"/>
                  </a:lnTo>
                  <a:lnTo>
                    <a:pt x="32" y="715"/>
                  </a:lnTo>
                  <a:lnTo>
                    <a:pt x="31" y="715"/>
                  </a:lnTo>
                  <a:lnTo>
                    <a:pt x="30" y="716"/>
                  </a:lnTo>
                  <a:lnTo>
                    <a:pt x="28" y="716"/>
                  </a:lnTo>
                  <a:lnTo>
                    <a:pt x="27" y="716"/>
                  </a:lnTo>
                  <a:lnTo>
                    <a:pt x="27" y="715"/>
                  </a:lnTo>
                  <a:lnTo>
                    <a:pt x="27" y="714"/>
                  </a:lnTo>
                  <a:lnTo>
                    <a:pt x="28" y="712"/>
                  </a:lnTo>
                  <a:lnTo>
                    <a:pt x="30" y="711"/>
                  </a:lnTo>
                  <a:lnTo>
                    <a:pt x="30" y="710"/>
                  </a:lnTo>
                  <a:lnTo>
                    <a:pt x="28" y="709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8" y="706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7" y="700"/>
                  </a:lnTo>
                  <a:lnTo>
                    <a:pt x="26" y="700"/>
                  </a:lnTo>
                  <a:lnTo>
                    <a:pt x="26" y="699"/>
                  </a:lnTo>
                  <a:lnTo>
                    <a:pt x="25" y="697"/>
                  </a:lnTo>
                  <a:lnTo>
                    <a:pt x="23" y="696"/>
                  </a:lnTo>
                  <a:lnTo>
                    <a:pt x="22" y="696"/>
                  </a:lnTo>
                  <a:lnTo>
                    <a:pt x="21" y="697"/>
                  </a:lnTo>
                  <a:lnTo>
                    <a:pt x="20" y="696"/>
                  </a:lnTo>
                  <a:lnTo>
                    <a:pt x="20" y="695"/>
                  </a:lnTo>
                  <a:lnTo>
                    <a:pt x="20" y="694"/>
                  </a:lnTo>
                  <a:lnTo>
                    <a:pt x="18" y="694"/>
                  </a:lnTo>
                  <a:lnTo>
                    <a:pt x="18" y="692"/>
                  </a:lnTo>
                  <a:lnTo>
                    <a:pt x="17" y="692"/>
                  </a:lnTo>
                  <a:lnTo>
                    <a:pt x="15" y="692"/>
                  </a:lnTo>
                  <a:lnTo>
                    <a:pt x="15" y="691"/>
                  </a:lnTo>
                  <a:lnTo>
                    <a:pt x="13" y="690"/>
                  </a:lnTo>
                  <a:lnTo>
                    <a:pt x="12" y="690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6"/>
                  </a:lnTo>
                  <a:lnTo>
                    <a:pt x="10" y="686"/>
                  </a:lnTo>
                  <a:lnTo>
                    <a:pt x="8" y="686"/>
                  </a:lnTo>
                  <a:lnTo>
                    <a:pt x="7" y="685"/>
                  </a:lnTo>
                  <a:lnTo>
                    <a:pt x="7" y="684"/>
                  </a:lnTo>
                  <a:lnTo>
                    <a:pt x="6" y="684"/>
                  </a:lnTo>
                  <a:lnTo>
                    <a:pt x="7" y="684"/>
                  </a:lnTo>
                  <a:lnTo>
                    <a:pt x="7" y="682"/>
                  </a:lnTo>
                  <a:lnTo>
                    <a:pt x="6" y="681"/>
                  </a:lnTo>
                  <a:lnTo>
                    <a:pt x="6" y="680"/>
                  </a:lnTo>
                  <a:lnTo>
                    <a:pt x="5" y="680"/>
                  </a:lnTo>
                  <a:lnTo>
                    <a:pt x="3" y="680"/>
                  </a:lnTo>
                  <a:lnTo>
                    <a:pt x="2" y="681"/>
                  </a:lnTo>
                  <a:lnTo>
                    <a:pt x="1" y="681"/>
                  </a:lnTo>
                  <a:lnTo>
                    <a:pt x="1" y="680"/>
                  </a:lnTo>
                  <a:lnTo>
                    <a:pt x="0" y="68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1983" y="2673"/>
              <a:ext cx="520" cy="573"/>
            </a:xfrm>
            <a:custGeom>
              <a:avLst/>
              <a:gdLst/>
              <a:ahLst/>
              <a:cxnLst>
                <a:cxn ang="0">
                  <a:pos x="40" y="569"/>
                </a:cxn>
                <a:cxn ang="0">
                  <a:pos x="23" y="565"/>
                </a:cxn>
                <a:cxn ang="0">
                  <a:pos x="5" y="555"/>
                </a:cxn>
                <a:cxn ang="0">
                  <a:pos x="4" y="541"/>
                </a:cxn>
                <a:cxn ang="0">
                  <a:pos x="12" y="528"/>
                </a:cxn>
                <a:cxn ang="0">
                  <a:pos x="17" y="511"/>
                </a:cxn>
                <a:cxn ang="0">
                  <a:pos x="24" y="495"/>
                </a:cxn>
                <a:cxn ang="0">
                  <a:pos x="50" y="493"/>
                </a:cxn>
                <a:cxn ang="0">
                  <a:pos x="67" y="486"/>
                </a:cxn>
                <a:cxn ang="0">
                  <a:pos x="85" y="481"/>
                </a:cxn>
                <a:cxn ang="0">
                  <a:pos x="94" y="460"/>
                </a:cxn>
                <a:cxn ang="0">
                  <a:pos x="92" y="443"/>
                </a:cxn>
                <a:cxn ang="0">
                  <a:pos x="80" y="434"/>
                </a:cxn>
                <a:cxn ang="0">
                  <a:pos x="88" y="416"/>
                </a:cxn>
                <a:cxn ang="0">
                  <a:pos x="103" y="402"/>
                </a:cxn>
                <a:cxn ang="0">
                  <a:pos x="115" y="382"/>
                </a:cxn>
                <a:cxn ang="0">
                  <a:pos x="112" y="369"/>
                </a:cxn>
                <a:cxn ang="0">
                  <a:pos x="99" y="354"/>
                </a:cxn>
                <a:cxn ang="0">
                  <a:pos x="90" y="330"/>
                </a:cxn>
                <a:cxn ang="0">
                  <a:pos x="87" y="312"/>
                </a:cxn>
                <a:cxn ang="0">
                  <a:pos x="98" y="300"/>
                </a:cxn>
                <a:cxn ang="0">
                  <a:pos x="110" y="285"/>
                </a:cxn>
                <a:cxn ang="0">
                  <a:pos x="129" y="277"/>
                </a:cxn>
                <a:cxn ang="0">
                  <a:pos x="164" y="272"/>
                </a:cxn>
                <a:cxn ang="0">
                  <a:pos x="182" y="281"/>
                </a:cxn>
                <a:cxn ang="0">
                  <a:pos x="193" y="266"/>
                </a:cxn>
                <a:cxn ang="0">
                  <a:pos x="202" y="254"/>
                </a:cxn>
                <a:cxn ang="0">
                  <a:pos x="221" y="250"/>
                </a:cxn>
                <a:cxn ang="0">
                  <a:pos x="236" y="241"/>
                </a:cxn>
                <a:cxn ang="0">
                  <a:pos x="252" y="250"/>
                </a:cxn>
                <a:cxn ang="0">
                  <a:pos x="271" y="247"/>
                </a:cxn>
                <a:cxn ang="0">
                  <a:pos x="282" y="241"/>
                </a:cxn>
                <a:cxn ang="0">
                  <a:pos x="301" y="249"/>
                </a:cxn>
                <a:cxn ang="0">
                  <a:pos x="307" y="234"/>
                </a:cxn>
                <a:cxn ang="0">
                  <a:pos x="323" y="219"/>
                </a:cxn>
                <a:cxn ang="0">
                  <a:pos x="334" y="204"/>
                </a:cxn>
                <a:cxn ang="0">
                  <a:pos x="346" y="200"/>
                </a:cxn>
                <a:cxn ang="0">
                  <a:pos x="362" y="195"/>
                </a:cxn>
                <a:cxn ang="0">
                  <a:pos x="372" y="191"/>
                </a:cxn>
                <a:cxn ang="0">
                  <a:pos x="380" y="181"/>
                </a:cxn>
                <a:cxn ang="0">
                  <a:pos x="388" y="175"/>
                </a:cxn>
                <a:cxn ang="0">
                  <a:pos x="401" y="163"/>
                </a:cxn>
                <a:cxn ang="0">
                  <a:pos x="415" y="158"/>
                </a:cxn>
                <a:cxn ang="0">
                  <a:pos x="416" y="151"/>
                </a:cxn>
                <a:cxn ang="0">
                  <a:pos x="423" y="142"/>
                </a:cxn>
                <a:cxn ang="0">
                  <a:pos x="438" y="150"/>
                </a:cxn>
                <a:cxn ang="0">
                  <a:pos x="456" y="141"/>
                </a:cxn>
                <a:cxn ang="0">
                  <a:pos x="470" y="142"/>
                </a:cxn>
                <a:cxn ang="0">
                  <a:pos x="476" y="131"/>
                </a:cxn>
                <a:cxn ang="0">
                  <a:pos x="492" y="127"/>
                </a:cxn>
                <a:cxn ang="0">
                  <a:pos x="501" y="115"/>
                </a:cxn>
                <a:cxn ang="0">
                  <a:pos x="503" y="100"/>
                </a:cxn>
                <a:cxn ang="0">
                  <a:pos x="500" y="82"/>
                </a:cxn>
                <a:cxn ang="0">
                  <a:pos x="490" y="73"/>
                </a:cxn>
                <a:cxn ang="0">
                  <a:pos x="486" y="63"/>
                </a:cxn>
                <a:cxn ang="0">
                  <a:pos x="491" y="47"/>
                </a:cxn>
                <a:cxn ang="0">
                  <a:pos x="501" y="35"/>
                </a:cxn>
                <a:cxn ang="0">
                  <a:pos x="508" y="20"/>
                </a:cxn>
                <a:cxn ang="0">
                  <a:pos x="517" y="10"/>
                </a:cxn>
                <a:cxn ang="0">
                  <a:pos x="511" y="1"/>
                </a:cxn>
              </a:cxnLst>
              <a:rect l="0" t="0" r="r" b="b"/>
              <a:pathLst>
                <a:path w="520" h="573">
                  <a:moveTo>
                    <a:pt x="57" y="569"/>
                  </a:moveTo>
                  <a:lnTo>
                    <a:pt x="55" y="569"/>
                  </a:lnTo>
                  <a:lnTo>
                    <a:pt x="54" y="570"/>
                  </a:lnTo>
                  <a:lnTo>
                    <a:pt x="53" y="570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0" y="573"/>
                  </a:lnTo>
                  <a:lnTo>
                    <a:pt x="49" y="573"/>
                  </a:lnTo>
                  <a:lnTo>
                    <a:pt x="48" y="571"/>
                  </a:lnTo>
                  <a:lnTo>
                    <a:pt x="47" y="571"/>
                  </a:lnTo>
                  <a:lnTo>
                    <a:pt x="45" y="571"/>
                  </a:lnTo>
                  <a:lnTo>
                    <a:pt x="45" y="570"/>
                  </a:lnTo>
                  <a:lnTo>
                    <a:pt x="44" y="570"/>
                  </a:lnTo>
                  <a:lnTo>
                    <a:pt x="43" y="571"/>
                  </a:lnTo>
                  <a:lnTo>
                    <a:pt x="42" y="571"/>
                  </a:lnTo>
                  <a:lnTo>
                    <a:pt x="40" y="570"/>
                  </a:lnTo>
                  <a:lnTo>
                    <a:pt x="40" y="569"/>
                  </a:lnTo>
                  <a:lnTo>
                    <a:pt x="39" y="568"/>
                  </a:lnTo>
                  <a:lnTo>
                    <a:pt x="38" y="566"/>
                  </a:lnTo>
                  <a:lnTo>
                    <a:pt x="37" y="566"/>
                  </a:lnTo>
                  <a:lnTo>
                    <a:pt x="35" y="565"/>
                  </a:lnTo>
                  <a:lnTo>
                    <a:pt x="35" y="566"/>
                  </a:lnTo>
                  <a:lnTo>
                    <a:pt x="34" y="566"/>
                  </a:lnTo>
                  <a:lnTo>
                    <a:pt x="33" y="566"/>
                  </a:lnTo>
                  <a:lnTo>
                    <a:pt x="32" y="566"/>
                  </a:lnTo>
                  <a:lnTo>
                    <a:pt x="30" y="566"/>
                  </a:lnTo>
                  <a:lnTo>
                    <a:pt x="30" y="565"/>
                  </a:lnTo>
                  <a:lnTo>
                    <a:pt x="29" y="565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7" y="566"/>
                  </a:lnTo>
                  <a:lnTo>
                    <a:pt x="25" y="565"/>
                  </a:lnTo>
                  <a:lnTo>
                    <a:pt x="24" y="565"/>
                  </a:lnTo>
                  <a:lnTo>
                    <a:pt x="23" y="565"/>
                  </a:lnTo>
                  <a:lnTo>
                    <a:pt x="22" y="564"/>
                  </a:lnTo>
                  <a:lnTo>
                    <a:pt x="22" y="563"/>
                  </a:lnTo>
                  <a:lnTo>
                    <a:pt x="20" y="563"/>
                  </a:lnTo>
                  <a:lnTo>
                    <a:pt x="20" y="561"/>
                  </a:lnTo>
                  <a:lnTo>
                    <a:pt x="19" y="561"/>
                  </a:lnTo>
                  <a:lnTo>
                    <a:pt x="18" y="561"/>
                  </a:lnTo>
                  <a:lnTo>
                    <a:pt x="17" y="560"/>
                  </a:lnTo>
                  <a:lnTo>
                    <a:pt x="15" y="559"/>
                  </a:lnTo>
                  <a:lnTo>
                    <a:pt x="14" y="558"/>
                  </a:lnTo>
                  <a:lnTo>
                    <a:pt x="13" y="558"/>
                  </a:lnTo>
                  <a:lnTo>
                    <a:pt x="12" y="558"/>
                  </a:lnTo>
                  <a:lnTo>
                    <a:pt x="10" y="558"/>
                  </a:lnTo>
                  <a:lnTo>
                    <a:pt x="10" y="556"/>
                  </a:lnTo>
                  <a:lnTo>
                    <a:pt x="9" y="556"/>
                  </a:lnTo>
                  <a:lnTo>
                    <a:pt x="8" y="555"/>
                  </a:lnTo>
                  <a:lnTo>
                    <a:pt x="7" y="555"/>
                  </a:lnTo>
                  <a:lnTo>
                    <a:pt x="5" y="555"/>
                  </a:lnTo>
                  <a:lnTo>
                    <a:pt x="3" y="554"/>
                  </a:lnTo>
                  <a:lnTo>
                    <a:pt x="2" y="554"/>
                  </a:lnTo>
                  <a:lnTo>
                    <a:pt x="0" y="554"/>
                  </a:lnTo>
                  <a:lnTo>
                    <a:pt x="2" y="553"/>
                  </a:lnTo>
                  <a:lnTo>
                    <a:pt x="3" y="551"/>
                  </a:lnTo>
                  <a:lnTo>
                    <a:pt x="3" y="550"/>
                  </a:lnTo>
                  <a:lnTo>
                    <a:pt x="4" y="550"/>
                  </a:lnTo>
                  <a:lnTo>
                    <a:pt x="5" y="549"/>
                  </a:lnTo>
                  <a:lnTo>
                    <a:pt x="5" y="548"/>
                  </a:lnTo>
                  <a:lnTo>
                    <a:pt x="7" y="546"/>
                  </a:lnTo>
                  <a:lnTo>
                    <a:pt x="7" y="545"/>
                  </a:lnTo>
                  <a:lnTo>
                    <a:pt x="8" y="545"/>
                  </a:lnTo>
                  <a:lnTo>
                    <a:pt x="8" y="544"/>
                  </a:lnTo>
                  <a:lnTo>
                    <a:pt x="8" y="543"/>
                  </a:lnTo>
                  <a:lnTo>
                    <a:pt x="7" y="543"/>
                  </a:lnTo>
                  <a:lnTo>
                    <a:pt x="5" y="543"/>
                  </a:lnTo>
                  <a:lnTo>
                    <a:pt x="4" y="541"/>
                  </a:lnTo>
                  <a:lnTo>
                    <a:pt x="3" y="540"/>
                  </a:lnTo>
                  <a:lnTo>
                    <a:pt x="2" y="539"/>
                  </a:lnTo>
                  <a:lnTo>
                    <a:pt x="3" y="538"/>
                  </a:lnTo>
                  <a:lnTo>
                    <a:pt x="3" y="536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4" y="534"/>
                  </a:lnTo>
                  <a:lnTo>
                    <a:pt x="5" y="533"/>
                  </a:lnTo>
                  <a:lnTo>
                    <a:pt x="5" y="531"/>
                  </a:lnTo>
                  <a:lnTo>
                    <a:pt x="5" y="530"/>
                  </a:lnTo>
                  <a:lnTo>
                    <a:pt x="7" y="530"/>
                  </a:lnTo>
                  <a:lnTo>
                    <a:pt x="8" y="530"/>
                  </a:lnTo>
                  <a:lnTo>
                    <a:pt x="8" y="529"/>
                  </a:lnTo>
                  <a:lnTo>
                    <a:pt x="9" y="528"/>
                  </a:lnTo>
                  <a:lnTo>
                    <a:pt x="9" y="526"/>
                  </a:lnTo>
                  <a:lnTo>
                    <a:pt x="10" y="528"/>
                  </a:lnTo>
                  <a:lnTo>
                    <a:pt x="12" y="528"/>
                  </a:lnTo>
                  <a:lnTo>
                    <a:pt x="12" y="526"/>
                  </a:lnTo>
                  <a:lnTo>
                    <a:pt x="12" y="525"/>
                  </a:lnTo>
                  <a:lnTo>
                    <a:pt x="13" y="525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2" y="521"/>
                  </a:lnTo>
                  <a:lnTo>
                    <a:pt x="12" y="520"/>
                  </a:lnTo>
                  <a:lnTo>
                    <a:pt x="12" y="519"/>
                  </a:lnTo>
                  <a:lnTo>
                    <a:pt x="13" y="519"/>
                  </a:lnTo>
                  <a:lnTo>
                    <a:pt x="14" y="519"/>
                  </a:lnTo>
                  <a:lnTo>
                    <a:pt x="14" y="518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8" y="510"/>
                  </a:lnTo>
                  <a:lnTo>
                    <a:pt x="18" y="509"/>
                  </a:lnTo>
                  <a:lnTo>
                    <a:pt x="18" y="508"/>
                  </a:lnTo>
                  <a:lnTo>
                    <a:pt x="19" y="508"/>
                  </a:lnTo>
                  <a:lnTo>
                    <a:pt x="19" y="506"/>
                  </a:lnTo>
                  <a:lnTo>
                    <a:pt x="19" y="505"/>
                  </a:lnTo>
                  <a:lnTo>
                    <a:pt x="20" y="505"/>
                  </a:lnTo>
                  <a:lnTo>
                    <a:pt x="22" y="505"/>
                  </a:lnTo>
                  <a:lnTo>
                    <a:pt x="22" y="504"/>
                  </a:lnTo>
                  <a:lnTo>
                    <a:pt x="23" y="504"/>
                  </a:lnTo>
                  <a:lnTo>
                    <a:pt x="23" y="503"/>
                  </a:lnTo>
                  <a:lnTo>
                    <a:pt x="23" y="501"/>
                  </a:lnTo>
                  <a:lnTo>
                    <a:pt x="23" y="500"/>
                  </a:lnTo>
                  <a:lnTo>
                    <a:pt x="23" y="498"/>
                  </a:lnTo>
                  <a:lnTo>
                    <a:pt x="23" y="496"/>
                  </a:lnTo>
                  <a:lnTo>
                    <a:pt x="23" y="495"/>
                  </a:lnTo>
                  <a:lnTo>
                    <a:pt x="24" y="495"/>
                  </a:lnTo>
                  <a:lnTo>
                    <a:pt x="29" y="495"/>
                  </a:lnTo>
                  <a:lnTo>
                    <a:pt x="30" y="495"/>
                  </a:lnTo>
                  <a:lnTo>
                    <a:pt x="32" y="495"/>
                  </a:lnTo>
                  <a:lnTo>
                    <a:pt x="33" y="494"/>
                  </a:lnTo>
                  <a:lnTo>
                    <a:pt x="34" y="494"/>
                  </a:lnTo>
                  <a:lnTo>
                    <a:pt x="35" y="493"/>
                  </a:lnTo>
                  <a:lnTo>
                    <a:pt x="37" y="493"/>
                  </a:lnTo>
                  <a:lnTo>
                    <a:pt x="38" y="493"/>
                  </a:lnTo>
                  <a:lnTo>
                    <a:pt x="39" y="493"/>
                  </a:lnTo>
                  <a:lnTo>
                    <a:pt x="40" y="493"/>
                  </a:lnTo>
                  <a:lnTo>
                    <a:pt x="42" y="493"/>
                  </a:lnTo>
                  <a:lnTo>
                    <a:pt x="43" y="493"/>
                  </a:lnTo>
                  <a:lnTo>
                    <a:pt x="44" y="493"/>
                  </a:lnTo>
                  <a:lnTo>
                    <a:pt x="45" y="493"/>
                  </a:lnTo>
                  <a:lnTo>
                    <a:pt x="47" y="493"/>
                  </a:lnTo>
                  <a:lnTo>
                    <a:pt x="48" y="493"/>
                  </a:lnTo>
                  <a:lnTo>
                    <a:pt x="50" y="493"/>
                  </a:lnTo>
                  <a:lnTo>
                    <a:pt x="52" y="493"/>
                  </a:lnTo>
                  <a:lnTo>
                    <a:pt x="53" y="491"/>
                  </a:lnTo>
                  <a:lnTo>
                    <a:pt x="53" y="490"/>
                  </a:lnTo>
                  <a:lnTo>
                    <a:pt x="54" y="489"/>
                  </a:lnTo>
                  <a:lnTo>
                    <a:pt x="55" y="488"/>
                  </a:lnTo>
                  <a:lnTo>
                    <a:pt x="55" y="486"/>
                  </a:lnTo>
                  <a:lnTo>
                    <a:pt x="55" y="485"/>
                  </a:lnTo>
                  <a:lnTo>
                    <a:pt x="57" y="484"/>
                  </a:lnTo>
                  <a:lnTo>
                    <a:pt x="58" y="484"/>
                  </a:lnTo>
                  <a:lnTo>
                    <a:pt x="59" y="484"/>
                  </a:lnTo>
                  <a:lnTo>
                    <a:pt x="60" y="483"/>
                  </a:lnTo>
                  <a:lnTo>
                    <a:pt x="62" y="484"/>
                  </a:lnTo>
                  <a:lnTo>
                    <a:pt x="63" y="484"/>
                  </a:lnTo>
                  <a:lnTo>
                    <a:pt x="64" y="485"/>
                  </a:lnTo>
                  <a:lnTo>
                    <a:pt x="65" y="485"/>
                  </a:lnTo>
                  <a:lnTo>
                    <a:pt x="65" y="486"/>
                  </a:lnTo>
                  <a:lnTo>
                    <a:pt x="67" y="486"/>
                  </a:lnTo>
                  <a:lnTo>
                    <a:pt x="68" y="486"/>
                  </a:lnTo>
                  <a:lnTo>
                    <a:pt x="68" y="485"/>
                  </a:lnTo>
                  <a:lnTo>
                    <a:pt x="69" y="485"/>
                  </a:lnTo>
                  <a:lnTo>
                    <a:pt x="70" y="485"/>
                  </a:lnTo>
                  <a:lnTo>
                    <a:pt x="72" y="484"/>
                  </a:lnTo>
                  <a:lnTo>
                    <a:pt x="72" y="483"/>
                  </a:lnTo>
                  <a:lnTo>
                    <a:pt x="73" y="483"/>
                  </a:lnTo>
                  <a:lnTo>
                    <a:pt x="73" y="481"/>
                  </a:lnTo>
                  <a:lnTo>
                    <a:pt x="74" y="481"/>
                  </a:lnTo>
                  <a:lnTo>
                    <a:pt x="75" y="480"/>
                  </a:lnTo>
                  <a:lnTo>
                    <a:pt x="77" y="480"/>
                  </a:lnTo>
                  <a:lnTo>
                    <a:pt x="78" y="480"/>
                  </a:lnTo>
                  <a:lnTo>
                    <a:pt x="80" y="480"/>
                  </a:lnTo>
                  <a:lnTo>
                    <a:pt x="82" y="480"/>
                  </a:lnTo>
                  <a:lnTo>
                    <a:pt x="83" y="480"/>
                  </a:lnTo>
                  <a:lnTo>
                    <a:pt x="84" y="481"/>
                  </a:lnTo>
                  <a:lnTo>
                    <a:pt x="85" y="481"/>
                  </a:lnTo>
                  <a:lnTo>
                    <a:pt x="87" y="481"/>
                  </a:lnTo>
                  <a:lnTo>
                    <a:pt x="88" y="480"/>
                  </a:lnTo>
                  <a:lnTo>
                    <a:pt x="88" y="479"/>
                  </a:lnTo>
                  <a:lnTo>
                    <a:pt x="89" y="479"/>
                  </a:lnTo>
                  <a:lnTo>
                    <a:pt x="89" y="478"/>
                  </a:lnTo>
                  <a:lnTo>
                    <a:pt x="89" y="475"/>
                  </a:lnTo>
                  <a:lnTo>
                    <a:pt x="89" y="474"/>
                  </a:lnTo>
                  <a:lnTo>
                    <a:pt x="89" y="473"/>
                  </a:lnTo>
                  <a:lnTo>
                    <a:pt x="89" y="471"/>
                  </a:lnTo>
                  <a:lnTo>
                    <a:pt x="89" y="470"/>
                  </a:lnTo>
                  <a:lnTo>
                    <a:pt x="90" y="469"/>
                  </a:lnTo>
                  <a:lnTo>
                    <a:pt x="90" y="468"/>
                  </a:lnTo>
                  <a:lnTo>
                    <a:pt x="92" y="466"/>
                  </a:lnTo>
                  <a:lnTo>
                    <a:pt x="92" y="465"/>
                  </a:lnTo>
                  <a:lnTo>
                    <a:pt x="93" y="464"/>
                  </a:lnTo>
                  <a:lnTo>
                    <a:pt x="93" y="463"/>
                  </a:lnTo>
                  <a:lnTo>
                    <a:pt x="94" y="460"/>
                  </a:lnTo>
                  <a:lnTo>
                    <a:pt x="95" y="458"/>
                  </a:lnTo>
                  <a:lnTo>
                    <a:pt x="94" y="456"/>
                  </a:lnTo>
                  <a:lnTo>
                    <a:pt x="94" y="455"/>
                  </a:lnTo>
                  <a:lnTo>
                    <a:pt x="93" y="455"/>
                  </a:lnTo>
                  <a:lnTo>
                    <a:pt x="92" y="454"/>
                  </a:lnTo>
                  <a:lnTo>
                    <a:pt x="92" y="453"/>
                  </a:lnTo>
                  <a:lnTo>
                    <a:pt x="92" y="451"/>
                  </a:lnTo>
                  <a:lnTo>
                    <a:pt x="93" y="451"/>
                  </a:lnTo>
                  <a:lnTo>
                    <a:pt x="94" y="450"/>
                  </a:lnTo>
                  <a:lnTo>
                    <a:pt x="94" y="449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8"/>
                  </a:lnTo>
                  <a:lnTo>
                    <a:pt x="92" y="446"/>
                  </a:lnTo>
                  <a:lnTo>
                    <a:pt x="92" y="445"/>
                  </a:lnTo>
                  <a:lnTo>
                    <a:pt x="92" y="444"/>
                  </a:lnTo>
                  <a:lnTo>
                    <a:pt x="92" y="443"/>
                  </a:lnTo>
                  <a:lnTo>
                    <a:pt x="90" y="443"/>
                  </a:lnTo>
                  <a:lnTo>
                    <a:pt x="90" y="441"/>
                  </a:lnTo>
                  <a:lnTo>
                    <a:pt x="89" y="441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7" y="443"/>
                  </a:lnTo>
                  <a:lnTo>
                    <a:pt x="85" y="443"/>
                  </a:lnTo>
                  <a:lnTo>
                    <a:pt x="85" y="441"/>
                  </a:lnTo>
                  <a:lnTo>
                    <a:pt x="85" y="440"/>
                  </a:lnTo>
                  <a:lnTo>
                    <a:pt x="84" y="440"/>
                  </a:lnTo>
                  <a:lnTo>
                    <a:pt x="84" y="439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3" y="436"/>
                  </a:lnTo>
                  <a:lnTo>
                    <a:pt x="83" y="435"/>
                  </a:lnTo>
                  <a:lnTo>
                    <a:pt x="82" y="435"/>
                  </a:lnTo>
                  <a:lnTo>
                    <a:pt x="80" y="434"/>
                  </a:lnTo>
                  <a:lnTo>
                    <a:pt x="79" y="434"/>
                  </a:lnTo>
                  <a:lnTo>
                    <a:pt x="79" y="433"/>
                  </a:lnTo>
                  <a:lnTo>
                    <a:pt x="79" y="431"/>
                  </a:lnTo>
                  <a:lnTo>
                    <a:pt x="80" y="430"/>
                  </a:lnTo>
                  <a:lnTo>
                    <a:pt x="80" y="429"/>
                  </a:lnTo>
                  <a:lnTo>
                    <a:pt x="82" y="429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2" y="425"/>
                  </a:lnTo>
                  <a:lnTo>
                    <a:pt x="84" y="423"/>
                  </a:lnTo>
                  <a:lnTo>
                    <a:pt x="84" y="421"/>
                  </a:lnTo>
                  <a:lnTo>
                    <a:pt x="84" y="420"/>
                  </a:lnTo>
                  <a:lnTo>
                    <a:pt x="84" y="418"/>
                  </a:lnTo>
                  <a:lnTo>
                    <a:pt x="85" y="416"/>
                  </a:lnTo>
                  <a:lnTo>
                    <a:pt x="87" y="416"/>
                  </a:lnTo>
                  <a:lnTo>
                    <a:pt x="88" y="415"/>
                  </a:lnTo>
                  <a:lnTo>
                    <a:pt x="88" y="416"/>
                  </a:lnTo>
                  <a:lnTo>
                    <a:pt x="89" y="416"/>
                  </a:lnTo>
                  <a:lnTo>
                    <a:pt x="90" y="418"/>
                  </a:lnTo>
                  <a:lnTo>
                    <a:pt x="93" y="418"/>
                  </a:lnTo>
                  <a:lnTo>
                    <a:pt x="93" y="416"/>
                  </a:lnTo>
                  <a:lnTo>
                    <a:pt x="94" y="414"/>
                  </a:lnTo>
                  <a:lnTo>
                    <a:pt x="95" y="413"/>
                  </a:lnTo>
                  <a:lnTo>
                    <a:pt x="97" y="411"/>
                  </a:lnTo>
                  <a:lnTo>
                    <a:pt x="97" y="410"/>
                  </a:lnTo>
                  <a:lnTo>
                    <a:pt x="97" y="409"/>
                  </a:lnTo>
                  <a:lnTo>
                    <a:pt x="97" y="407"/>
                  </a:lnTo>
                  <a:lnTo>
                    <a:pt x="97" y="406"/>
                  </a:lnTo>
                  <a:lnTo>
                    <a:pt x="97" y="405"/>
                  </a:lnTo>
                  <a:lnTo>
                    <a:pt x="97" y="404"/>
                  </a:lnTo>
                  <a:lnTo>
                    <a:pt x="99" y="404"/>
                  </a:lnTo>
                  <a:lnTo>
                    <a:pt x="100" y="402"/>
                  </a:lnTo>
                  <a:lnTo>
                    <a:pt x="102" y="402"/>
                  </a:lnTo>
                  <a:lnTo>
                    <a:pt x="103" y="402"/>
                  </a:lnTo>
                  <a:lnTo>
                    <a:pt x="104" y="401"/>
                  </a:lnTo>
                  <a:lnTo>
                    <a:pt x="104" y="400"/>
                  </a:lnTo>
                  <a:lnTo>
                    <a:pt x="104" y="399"/>
                  </a:lnTo>
                  <a:lnTo>
                    <a:pt x="105" y="399"/>
                  </a:lnTo>
                  <a:lnTo>
                    <a:pt x="105" y="397"/>
                  </a:lnTo>
                  <a:lnTo>
                    <a:pt x="105" y="396"/>
                  </a:lnTo>
                  <a:lnTo>
                    <a:pt x="107" y="396"/>
                  </a:lnTo>
                  <a:lnTo>
                    <a:pt x="107" y="395"/>
                  </a:lnTo>
                  <a:lnTo>
                    <a:pt x="107" y="392"/>
                  </a:lnTo>
                  <a:lnTo>
                    <a:pt x="107" y="391"/>
                  </a:lnTo>
                  <a:lnTo>
                    <a:pt x="108" y="390"/>
                  </a:lnTo>
                  <a:lnTo>
                    <a:pt x="108" y="389"/>
                  </a:lnTo>
                  <a:lnTo>
                    <a:pt x="109" y="387"/>
                  </a:lnTo>
                  <a:lnTo>
                    <a:pt x="110" y="386"/>
                  </a:lnTo>
                  <a:lnTo>
                    <a:pt x="112" y="385"/>
                  </a:lnTo>
                  <a:lnTo>
                    <a:pt x="113" y="385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4" y="379"/>
                  </a:lnTo>
                  <a:lnTo>
                    <a:pt x="114" y="377"/>
                  </a:lnTo>
                  <a:lnTo>
                    <a:pt x="115" y="377"/>
                  </a:lnTo>
                  <a:lnTo>
                    <a:pt x="115" y="376"/>
                  </a:lnTo>
                  <a:lnTo>
                    <a:pt x="117" y="376"/>
                  </a:lnTo>
                  <a:lnTo>
                    <a:pt x="117" y="375"/>
                  </a:lnTo>
                  <a:lnTo>
                    <a:pt x="117" y="374"/>
                  </a:lnTo>
                  <a:lnTo>
                    <a:pt x="117" y="372"/>
                  </a:lnTo>
                  <a:lnTo>
                    <a:pt x="115" y="372"/>
                  </a:lnTo>
                  <a:lnTo>
                    <a:pt x="115" y="371"/>
                  </a:lnTo>
                  <a:lnTo>
                    <a:pt x="115" y="370"/>
                  </a:lnTo>
                  <a:lnTo>
                    <a:pt x="114" y="370"/>
                  </a:lnTo>
                  <a:lnTo>
                    <a:pt x="113" y="370"/>
                  </a:lnTo>
                  <a:lnTo>
                    <a:pt x="113" y="369"/>
                  </a:lnTo>
                  <a:lnTo>
                    <a:pt x="112" y="369"/>
                  </a:lnTo>
                  <a:lnTo>
                    <a:pt x="110" y="367"/>
                  </a:lnTo>
                  <a:lnTo>
                    <a:pt x="109" y="366"/>
                  </a:lnTo>
                  <a:lnTo>
                    <a:pt x="109" y="365"/>
                  </a:lnTo>
                  <a:lnTo>
                    <a:pt x="108" y="365"/>
                  </a:lnTo>
                  <a:lnTo>
                    <a:pt x="108" y="364"/>
                  </a:lnTo>
                  <a:lnTo>
                    <a:pt x="107" y="364"/>
                  </a:lnTo>
                  <a:lnTo>
                    <a:pt x="107" y="362"/>
                  </a:lnTo>
                  <a:lnTo>
                    <a:pt x="107" y="361"/>
                  </a:lnTo>
                  <a:lnTo>
                    <a:pt x="107" y="360"/>
                  </a:lnTo>
                  <a:lnTo>
                    <a:pt x="107" y="359"/>
                  </a:lnTo>
                  <a:lnTo>
                    <a:pt x="107" y="357"/>
                  </a:lnTo>
                  <a:lnTo>
                    <a:pt x="105" y="356"/>
                  </a:lnTo>
                  <a:lnTo>
                    <a:pt x="103" y="357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0" y="355"/>
                  </a:lnTo>
                  <a:lnTo>
                    <a:pt x="99" y="354"/>
                  </a:lnTo>
                  <a:lnTo>
                    <a:pt x="98" y="352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3" y="346"/>
                  </a:lnTo>
                  <a:lnTo>
                    <a:pt x="92" y="345"/>
                  </a:lnTo>
                  <a:lnTo>
                    <a:pt x="92" y="344"/>
                  </a:lnTo>
                  <a:lnTo>
                    <a:pt x="92" y="342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3" y="339"/>
                  </a:lnTo>
                  <a:lnTo>
                    <a:pt x="94" y="337"/>
                  </a:lnTo>
                  <a:lnTo>
                    <a:pt x="93" y="336"/>
                  </a:lnTo>
                  <a:lnTo>
                    <a:pt x="92" y="335"/>
                  </a:lnTo>
                  <a:lnTo>
                    <a:pt x="90" y="334"/>
                  </a:lnTo>
                  <a:lnTo>
                    <a:pt x="90" y="332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0" y="329"/>
                  </a:lnTo>
                  <a:lnTo>
                    <a:pt x="89" y="327"/>
                  </a:lnTo>
                  <a:lnTo>
                    <a:pt x="89" y="326"/>
                  </a:lnTo>
                  <a:lnTo>
                    <a:pt x="89" y="325"/>
                  </a:lnTo>
                  <a:lnTo>
                    <a:pt x="89" y="324"/>
                  </a:lnTo>
                  <a:lnTo>
                    <a:pt x="88" y="324"/>
                  </a:lnTo>
                  <a:lnTo>
                    <a:pt x="88" y="322"/>
                  </a:lnTo>
                  <a:lnTo>
                    <a:pt x="87" y="322"/>
                  </a:lnTo>
                  <a:lnTo>
                    <a:pt x="85" y="321"/>
                  </a:lnTo>
                  <a:lnTo>
                    <a:pt x="84" y="321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4" y="315"/>
                  </a:lnTo>
                  <a:lnTo>
                    <a:pt x="87" y="312"/>
                  </a:lnTo>
                  <a:lnTo>
                    <a:pt x="88" y="311"/>
                  </a:lnTo>
                  <a:lnTo>
                    <a:pt x="89" y="311"/>
                  </a:lnTo>
                  <a:lnTo>
                    <a:pt x="90" y="311"/>
                  </a:lnTo>
                  <a:lnTo>
                    <a:pt x="90" y="310"/>
                  </a:lnTo>
                  <a:lnTo>
                    <a:pt x="92" y="310"/>
                  </a:lnTo>
                  <a:lnTo>
                    <a:pt x="93" y="310"/>
                  </a:lnTo>
                  <a:lnTo>
                    <a:pt x="94" y="309"/>
                  </a:lnTo>
                  <a:lnTo>
                    <a:pt x="94" y="307"/>
                  </a:lnTo>
                  <a:lnTo>
                    <a:pt x="95" y="306"/>
                  </a:lnTo>
                  <a:lnTo>
                    <a:pt x="94" y="306"/>
                  </a:lnTo>
                  <a:lnTo>
                    <a:pt x="94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7" y="302"/>
                  </a:lnTo>
                  <a:lnTo>
                    <a:pt x="98" y="302"/>
                  </a:lnTo>
                  <a:lnTo>
                    <a:pt x="98" y="301"/>
                  </a:lnTo>
                  <a:lnTo>
                    <a:pt x="98" y="300"/>
                  </a:lnTo>
                  <a:lnTo>
                    <a:pt x="99" y="299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100" y="296"/>
                  </a:lnTo>
                  <a:lnTo>
                    <a:pt x="100" y="295"/>
                  </a:lnTo>
                  <a:lnTo>
                    <a:pt x="102" y="294"/>
                  </a:lnTo>
                  <a:lnTo>
                    <a:pt x="103" y="292"/>
                  </a:lnTo>
                  <a:lnTo>
                    <a:pt x="104" y="292"/>
                  </a:lnTo>
                  <a:lnTo>
                    <a:pt x="104" y="291"/>
                  </a:lnTo>
                  <a:lnTo>
                    <a:pt x="105" y="290"/>
                  </a:lnTo>
                  <a:lnTo>
                    <a:pt x="105" y="289"/>
                  </a:lnTo>
                  <a:lnTo>
                    <a:pt x="107" y="289"/>
                  </a:lnTo>
                  <a:lnTo>
                    <a:pt x="107" y="287"/>
                  </a:lnTo>
                  <a:lnTo>
                    <a:pt x="107" y="286"/>
                  </a:lnTo>
                  <a:lnTo>
                    <a:pt x="108" y="286"/>
                  </a:lnTo>
                  <a:lnTo>
                    <a:pt x="109" y="285"/>
                  </a:lnTo>
                  <a:lnTo>
                    <a:pt x="110" y="285"/>
                  </a:lnTo>
                  <a:lnTo>
                    <a:pt x="112" y="285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4" y="281"/>
                  </a:lnTo>
                  <a:lnTo>
                    <a:pt x="115" y="281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7" y="279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8" y="277"/>
                  </a:lnTo>
                  <a:lnTo>
                    <a:pt x="119" y="277"/>
                  </a:lnTo>
                  <a:lnTo>
                    <a:pt x="120" y="276"/>
                  </a:lnTo>
                  <a:lnTo>
                    <a:pt x="122" y="275"/>
                  </a:lnTo>
                  <a:lnTo>
                    <a:pt x="127" y="276"/>
                  </a:lnTo>
                  <a:lnTo>
                    <a:pt x="129" y="277"/>
                  </a:lnTo>
                  <a:lnTo>
                    <a:pt x="134" y="277"/>
                  </a:lnTo>
                  <a:lnTo>
                    <a:pt x="137" y="277"/>
                  </a:lnTo>
                  <a:lnTo>
                    <a:pt x="138" y="277"/>
                  </a:lnTo>
                  <a:lnTo>
                    <a:pt x="141" y="277"/>
                  </a:lnTo>
                  <a:lnTo>
                    <a:pt x="143" y="277"/>
                  </a:lnTo>
                  <a:lnTo>
                    <a:pt x="144" y="277"/>
                  </a:lnTo>
                  <a:lnTo>
                    <a:pt x="146" y="277"/>
                  </a:lnTo>
                  <a:lnTo>
                    <a:pt x="148" y="277"/>
                  </a:lnTo>
                  <a:lnTo>
                    <a:pt x="151" y="275"/>
                  </a:lnTo>
                  <a:lnTo>
                    <a:pt x="152" y="274"/>
                  </a:lnTo>
                  <a:lnTo>
                    <a:pt x="153" y="275"/>
                  </a:lnTo>
                  <a:lnTo>
                    <a:pt x="156" y="277"/>
                  </a:lnTo>
                  <a:lnTo>
                    <a:pt x="157" y="277"/>
                  </a:lnTo>
                  <a:lnTo>
                    <a:pt x="158" y="275"/>
                  </a:lnTo>
                  <a:lnTo>
                    <a:pt x="159" y="274"/>
                  </a:lnTo>
                  <a:lnTo>
                    <a:pt x="162" y="272"/>
                  </a:lnTo>
                  <a:lnTo>
                    <a:pt x="164" y="272"/>
                  </a:lnTo>
                  <a:lnTo>
                    <a:pt x="167" y="272"/>
                  </a:lnTo>
                  <a:lnTo>
                    <a:pt x="169" y="272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6"/>
                  </a:lnTo>
                  <a:lnTo>
                    <a:pt x="173" y="277"/>
                  </a:lnTo>
                  <a:lnTo>
                    <a:pt x="174" y="279"/>
                  </a:lnTo>
                  <a:lnTo>
                    <a:pt x="174" y="281"/>
                  </a:lnTo>
                  <a:lnTo>
                    <a:pt x="176" y="282"/>
                  </a:lnTo>
                  <a:lnTo>
                    <a:pt x="176" y="284"/>
                  </a:lnTo>
                  <a:lnTo>
                    <a:pt x="173" y="286"/>
                  </a:lnTo>
                  <a:lnTo>
                    <a:pt x="176" y="285"/>
                  </a:lnTo>
                  <a:lnTo>
                    <a:pt x="177" y="285"/>
                  </a:lnTo>
                  <a:lnTo>
                    <a:pt x="178" y="285"/>
                  </a:lnTo>
                  <a:lnTo>
                    <a:pt x="181" y="284"/>
                  </a:lnTo>
                  <a:lnTo>
                    <a:pt x="182" y="282"/>
                  </a:lnTo>
                  <a:lnTo>
                    <a:pt x="182" y="281"/>
                  </a:lnTo>
                  <a:lnTo>
                    <a:pt x="181" y="280"/>
                  </a:lnTo>
                  <a:lnTo>
                    <a:pt x="182" y="280"/>
                  </a:lnTo>
                  <a:lnTo>
                    <a:pt x="182" y="279"/>
                  </a:lnTo>
                  <a:lnTo>
                    <a:pt x="183" y="279"/>
                  </a:lnTo>
                  <a:lnTo>
                    <a:pt x="183" y="277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6" y="275"/>
                  </a:lnTo>
                  <a:lnTo>
                    <a:pt x="188" y="275"/>
                  </a:lnTo>
                  <a:lnTo>
                    <a:pt x="188" y="274"/>
                  </a:lnTo>
                  <a:lnTo>
                    <a:pt x="188" y="272"/>
                  </a:lnTo>
                  <a:lnTo>
                    <a:pt x="189" y="272"/>
                  </a:lnTo>
                  <a:lnTo>
                    <a:pt x="189" y="271"/>
                  </a:lnTo>
                  <a:lnTo>
                    <a:pt x="191" y="270"/>
                  </a:lnTo>
                  <a:lnTo>
                    <a:pt x="191" y="269"/>
                  </a:lnTo>
                  <a:lnTo>
                    <a:pt x="193" y="267"/>
                  </a:lnTo>
                  <a:lnTo>
                    <a:pt x="193" y="266"/>
                  </a:lnTo>
                  <a:lnTo>
                    <a:pt x="193" y="265"/>
                  </a:lnTo>
                  <a:lnTo>
                    <a:pt x="194" y="265"/>
                  </a:lnTo>
                  <a:lnTo>
                    <a:pt x="194" y="264"/>
                  </a:lnTo>
                  <a:lnTo>
                    <a:pt x="196" y="264"/>
                  </a:lnTo>
                  <a:lnTo>
                    <a:pt x="197" y="262"/>
                  </a:lnTo>
                  <a:lnTo>
                    <a:pt x="197" y="261"/>
                  </a:lnTo>
                  <a:lnTo>
                    <a:pt x="197" y="260"/>
                  </a:lnTo>
                  <a:lnTo>
                    <a:pt x="198" y="260"/>
                  </a:lnTo>
                  <a:lnTo>
                    <a:pt x="199" y="260"/>
                  </a:lnTo>
                  <a:lnTo>
                    <a:pt x="199" y="259"/>
                  </a:lnTo>
                  <a:lnTo>
                    <a:pt x="198" y="259"/>
                  </a:lnTo>
                  <a:lnTo>
                    <a:pt x="198" y="257"/>
                  </a:lnTo>
                  <a:lnTo>
                    <a:pt x="199" y="257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2" y="255"/>
                  </a:lnTo>
                  <a:lnTo>
                    <a:pt x="202" y="254"/>
                  </a:lnTo>
                  <a:lnTo>
                    <a:pt x="203" y="254"/>
                  </a:lnTo>
                  <a:lnTo>
                    <a:pt x="204" y="252"/>
                  </a:lnTo>
                  <a:lnTo>
                    <a:pt x="206" y="252"/>
                  </a:lnTo>
                  <a:lnTo>
                    <a:pt x="207" y="252"/>
                  </a:lnTo>
                  <a:lnTo>
                    <a:pt x="207" y="254"/>
                  </a:lnTo>
                  <a:lnTo>
                    <a:pt x="208" y="255"/>
                  </a:lnTo>
                  <a:lnTo>
                    <a:pt x="211" y="256"/>
                  </a:lnTo>
                  <a:lnTo>
                    <a:pt x="212" y="255"/>
                  </a:lnTo>
                  <a:lnTo>
                    <a:pt x="213" y="255"/>
                  </a:lnTo>
                  <a:lnTo>
                    <a:pt x="213" y="254"/>
                  </a:lnTo>
                  <a:lnTo>
                    <a:pt x="214" y="254"/>
                  </a:lnTo>
                  <a:lnTo>
                    <a:pt x="216" y="252"/>
                  </a:lnTo>
                  <a:lnTo>
                    <a:pt x="217" y="251"/>
                  </a:lnTo>
                  <a:lnTo>
                    <a:pt x="218" y="250"/>
                  </a:lnTo>
                  <a:lnTo>
                    <a:pt x="221" y="250"/>
                  </a:lnTo>
                  <a:lnTo>
                    <a:pt x="221" y="251"/>
                  </a:lnTo>
                  <a:lnTo>
                    <a:pt x="221" y="250"/>
                  </a:lnTo>
                  <a:lnTo>
                    <a:pt x="222" y="250"/>
                  </a:lnTo>
                  <a:lnTo>
                    <a:pt x="222" y="249"/>
                  </a:lnTo>
                  <a:lnTo>
                    <a:pt x="223" y="249"/>
                  </a:lnTo>
                  <a:lnTo>
                    <a:pt x="224" y="249"/>
                  </a:lnTo>
                  <a:lnTo>
                    <a:pt x="226" y="247"/>
                  </a:lnTo>
                  <a:lnTo>
                    <a:pt x="226" y="246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8" y="242"/>
                  </a:lnTo>
                  <a:lnTo>
                    <a:pt x="228" y="241"/>
                  </a:lnTo>
                  <a:lnTo>
                    <a:pt x="228" y="240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1"/>
                  </a:lnTo>
                  <a:lnTo>
                    <a:pt x="234" y="240"/>
                  </a:lnTo>
                  <a:lnTo>
                    <a:pt x="236" y="241"/>
                  </a:lnTo>
                  <a:lnTo>
                    <a:pt x="237" y="241"/>
                  </a:lnTo>
                  <a:lnTo>
                    <a:pt x="238" y="242"/>
                  </a:lnTo>
                  <a:lnTo>
                    <a:pt x="239" y="244"/>
                  </a:lnTo>
                  <a:lnTo>
                    <a:pt x="238" y="244"/>
                  </a:lnTo>
                  <a:lnTo>
                    <a:pt x="238" y="245"/>
                  </a:lnTo>
                  <a:lnTo>
                    <a:pt x="239" y="244"/>
                  </a:lnTo>
                  <a:lnTo>
                    <a:pt x="241" y="245"/>
                  </a:lnTo>
                  <a:lnTo>
                    <a:pt x="242" y="246"/>
                  </a:lnTo>
                  <a:lnTo>
                    <a:pt x="243" y="246"/>
                  </a:lnTo>
                  <a:lnTo>
                    <a:pt x="244" y="247"/>
                  </a:lnTo>
                  <a:lnTo>
                    <a:pt x="246" y="247"/>
                  </a:lnTo>
                  <a:lnTo>
                    <a:pt x="247" y="249"/>
                  </a:lnTo>
                  <a:lnTo>
                    <a:pt x="247" y="250"/>
                  </a:lnTo>
                  <a:lnTo>
                    <a:pt x="248" y="250"/>
                  </a:lnTo>
                  <a:lnTo>
                    <a:pt x="249" y="250"/>
                  </a:lnTo>
                  <a:lnTo>
                    <a:pt x="251" y="250"/>
                  </a:lnTo>
                  <a:lnTo>
                    <a:pt x="252" y="250"/>
                  </a:lnTo>
                  <a:lnTo>
                    <a:pt x="253" y="250"/>
                  </a:lnTo>
                  <a:lnTo>
                    <a:pt x="254" y="250"/>
                  </a:lnTo>
                  <a:lnTo>
                    <a:pt x="256" y="250"/>
                  </a:lnTo>
                  <a:lnTo>
                    <a:pt x="257" y="250"/>
                  </a:lnTo>
                  <a:lnTo>
                    <a:pt x="257" y="251"/>
                  </a:lnTo>
                  <a:lnTo>
                    <a:pt x="258" y="252"/>
                  </a:lnTo>
                  <a:lnTo>
                    <a:pt x="259" y="252"/>
                  </a:lnTo>
                  <a:lnTo>
                    <a:pt x="261" y="252"/>
                  </a:lnTo>
                  <a:lnTo>
                    <a:pt x="262" y="251"/>
                  </a:lnTo>
                  <a:lnTo>
                    <a:pt x="263" y="250"/>
                  </a:lnTo>
                  <a:lnTo>
                    <a:pt x="264" y="249"/>
                  </a:lnTo>
                  <a:lnTo>
                    <a:pt x="266" y="249"/>
                  </a:lnTo>
                  <a:lnTo>
                    <a:pt x="267" y="249"/>
                  </a:lnTo>
                  <a:lnTo>
                    <a:pt x="268" y="249"/>
                  </a:lnTo>
                  <a:lnTo>
                    <a:pt x="269" y="250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69" y="247"/>
                  </a:lnTo>
                  <a:lnTo>
                    <a:pt x="269" y="246"/>
                  </a:lnTo>
                  <a:lnTo>
                    <a:pt x="268" y="246"/>
                  </a:lnTo>
                  <a:lnTo>
                    <a:pt x="269" y="246"/>
                  </a:lnTo>
                  <a:lnTo>
                    <a:pt x="269" y="245"/>
                  </a:lnTo>
                  <a:lnTo>
                    <a:pt x="271" y="245"/>
                  </a:lnTo>
                  <a:lnTo>
                    <a:pt x="272" y="245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8" y="242"/>
                  </a:lnTo>
                  <a:lnTo>
                    <a:pt x="279" y="242"/>
                  </a:lnTo>
                  <a:lnTo>
                    <a:pt x="281" y="241"/>
                  </a:lnTo>
                  <a:lnTo>
                    <a:pt x="282" y="241"/>
                  </a:lnTo>
                  <a:lnTo>
                    <a:pt x="283" y="241"/>
                  </a:lnTo>
                  <a:lnTo>
                    <a:pt x="284" y="240"/>
                  </a:lnTo>
                  <a:lnTo>
                    <a:pt x="286" y="241"/>
                  </a:lnTo>
                  <a:lnTo>
                    <a:pt x="287" y="242"/>
                  </a:lnTo>
                  <a:lnTo>
                    <a:pt x="287" y="244"/>
                  </a:lnTo>
                  <a:lnTo>
                    <a:pt x="287" y="245"/>
                  </a:lnTo>
                  <a:lnTo>
                    <a:pt x="288" y="246"/>
                  </a:lnTo>
                  <a:lnTo>
                    <a:pt x="289" y="246"/>
                  </a:lnTo>
                  <a:lnTo>
                    <a:pt x="291" y="246"/>
                  </a:lnTo>
                  <a:lnTo>
                    <a:pt x="292" y="246"/>
                  </a:lnTo>
                  <a:lnTo>
                    <a:pt x="293" y="246"/>
                  </a:lnTo>
                  <a:lnTo>
                    <a:pt x="296" y="246"/>
                  </a:lnTo>
                  <a:lnTo>
                    <a:pt x="297" y="246"/>
                  </a:lnTo>
                  <a:lnTo>
                    <a:pt x="298" y="246"/>
                  </a:lnTo>
                  <a:lnTo>
                    <a:pt x="299" y="247"/>
                  </a:lnTo>
                  <a:lnTo>
                    <a:pt x="299" y="249"/>
                  </a:lnTo>
                  <a:lnTo>
                    <a:pt x="301" y="249"/>
                  </a:lnTo>
                  <a:lnTo>
                    <a:pt x="301" y="247"/>
                  </a:lnTo>
                  <a:lnTo>
                    <a:pt x="302" y="246"/>
                  </a:lnTo>
                  <a:lnTo>
                    <a:pt x="302" y="245"/>
                  </a:lnTo>
                  <a:lnTo>
                    <a:pt x="303" y="245"/>
                  </a:lnTo>
                  <a:lnTo>
                    <a:pt x="304" y="245"/>
                  </a:lnTo>
                  <a:lnTo>
                    <a:pt x="304" y="246"/>
                  </a:lnTo>
                  <a:lnTo>
                    <a:pt x="304" y="245"/>
                  </a:lnTo>
                  <a:lnTo>
                    <a:pt x="304" y="244"/>
                  </a:lnTo>
                  <a:lnTo>
                    <a:pt x="306" y="242"/>
                  </a:lnTo>
                  <a:lnTo>
                    <a:pt x="307" y="241"/>
                  </a:lnTo>
                  <a:lnTo>
                    <a:pt x="307" y="240"/>
                  </a:lnTo>
                  <a:lnTo>
                    <a:pt x="306" y="240"/>
                  </a:lnTo>
                  <a:lnTo>
                    <a:pt x="306" y="239"/>
                  </a:lnTo>
                  <a:lnTo>
                    <a:pt x="306" y="237"/>
                  </a:lnTo>
                  <a:lnTo>
                    <a:pt x="306" y="236"/>
                  </a:lnTo>
                  <a:lnTo>
                    <a:pt x="307" y="235"/>
                  </a:lnTo>
                  <a:lnTo>
                    <a:pt x="307" y="234"/>
                  </a:lnTo>
                  <a:lnTo>
                    <a:pt x="308" y="232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9" y="229"/>
                  </a:lnTo>
                  <a:lnTo>
                    <a:pt x="311" y="229"/>
                  </a:lnTo>
                  <a:lnTo>
                    <a:pt x="312" y="229"/>
                  </a:lnTo>
                  <a:lnTo>
                    <a:pt x="312" y="226"/>
                  </a:lnTo>
                  <a:lnTo>
                    <a:pt x="313" y="225"/>
                  </a:lnTo>
                  <a:lnTo>
                    <a:pt x="314" y="225"/>
                  </a:lnTo>
                  <a:lnTo>
                    <a:pt x="316" y="224"/>
                  </a:lnTo>
                  <a:lnTo>
                    <a:pt x="317" y="225"/>
                  </a:lnTo>
                  <a:lnTo>
                    <a:pt x="318" y="224"/>
                  </a:lnTo>
                  <a:lnTo>
                    <a:pt x="319" y="222"/>
                  </a:lnTo>
                  <a:lnTo>
                    <a:pt x="319" y="221"/>
                  </a:lnTo>
                  <a:lnTo>
                    <a:pt x="321" y="220"/>
                  </a:lnTo>
                  <a:lnTo>
                    <a:pt x="322" y="219"/>
                  </a:lnTo>
                  <a:lnTo>
                    <a:pt x="323" y="219"/>
                  </a:lnTo>
                  <a:lnTo>
                    <a:pt x="323" y="217"/>
                  </a:lnTo>
                  <a:lnTo>
                    <a:pt x="323" y="216"/>
                  </a:lnTo>
                  <a:lnTo>
                    <a:pt x="324" y="217"/>
                  </a:lnTo>
                  <a:lnTo>
                    <a:pt x="326" y="216"/>
                  </a:lnTo>
                  <a:lnTo>
                    <a:pt x="328" y="215"/>
                  </a:lnTo>
                  <a:lnTo>
                    <a:pt x="329" y="215"/>
                  </a:lnTo>
                  <a:lnTo>
                    <a:pt x="329" y="214"/>
                  </a:lnTo>
                  <a:lnTo>
                    <a:pt x="331" y="212"/>
                  </a:lnTo>
                  <a:lnTo>
                    <a:pt x="332" y="212"/>
                  </a:lnTo>
                  <a:lnTo>
                    <a:pt x="331" y="212"/>
                  </a:lnTo>
                  <a:lnTo>
                    <a:pt x="331" y="211"/>
                  </a:lnTo>
                  <a:lnTo>
                    <a:pt x="332" y="210"/>
                  </a:lnTo>
                  <a:lnTo>
                    <a:pt x="333" y="209"/>
                  </a:lnTo>
                  <a:lnTo>
                    <a:pt x="333" y="207"/>
                  </a:lnTo>
                  <a:lnTo>
                    <a:pt x="334" y="206"/>
                  </a:lnTo>
                  <a:lnTo>
                    <a:pt x="334" y="205"/>
                  </a:lnTo>
                  <a:lnTo>
                    <a:pt x="334" y="204"/>
                  </a:lnTo>
                  <a:lnTo>
                    <a:pt x="334" y="202"/>
                  </a:lnTo>
                  <a:lnTo>
                    <a:pt x="336" y="202"/>
                  </a:lnTo>
                  <a:lnTo>
                    <a:pt x="336" y="201"/>
                  </a:lnTo>
                  <a:lnTo>
                    <a:pt x="337" y="200"/>
                  </a:lnTo>
                  <a:lnTo>
                    <a:pt x="338" y="200"/>
                  </a:lnTo>
                  <a:lnTo>
                    <a:pt x="338" y="201"/>
                  </a:lnTo>
                  <a:lnTo>
                    <a:pt x="339" y="200"/>
                  </a:lnTo>
                  <a:lnTo>
                    <a:pt x="341" y="200"/>
                  </a:lnTo>
                  <a:lnTo>
                    <a:pt x="342" y="201"/>
                  </a:lnTo>
                  <a:lnTo>
                    <a:pt x="342" y="202"/>
                  </a:lnTo>
                  <a:lnTo>
                    <a:pt x="342" y="204"/>
                  </a:lnTo>
                  <a:lnTo>
                    <a:pt x="343" y="204"/>
                  </a:lnTo>
                  <a:lnTo>
                    <a:pt x="344" y="204"/>
                  </a:lnTo>
                  <a:lnTo>
                    <a:pt x="344" y="202"/>
                  </a:lnTo>
                  <a:lnTo>
                    <a:pt x="344" y="201"/>
                  </a:lnTo>
                  <a:lnTo>
                    <a:pt x="346" y="201"/>
                  </a:lnTo>
                  <a:lnTo>
                    <a:pt x="346" y="200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9" y="198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3" y="197"/>
                  </a:lnTo>
                  <a:lnTo>
                    <a:pt x="354" y="197"/>
                  </a:lnTo>
                  <a:lnTo>
                    <a:pt x="353" y="196"/>
                  </a:lnTo>
                  <a:lnTo>
                    <a:pt x="354" y="196"/>
                  </a:lnTo>
                  <a:lnTo>
                    <a:pt x="354" y="195"/>
                  </a:lnTo>
                  <a:lnTo>
                    <a:pt x="356" y="195"/>
                  </a:lnTo>
                  <a:lnTo>
                    <a:pt x="357" y="195"/>
                  </a:lnTo>
                  <a:lnTo>
                    <a:pt x="358" y="193"/>
                  </a:lnTo>
                  <a:lnTo>
                    <a:pt x="358" y="192"/>
                  </a:lnTo>
                  <a:lnTo>
                    <a:pt x="360" y="193"/>
                  </a:lnTo>
                  <a:lnTo>
                    <a:pt x="361" y="193"/>
                  </a:lnTo>
                  <a:lnTo>
                    <a:pt x="362" y="195"/>
                  </a:lnTo>
                  <a:lnTo>
                    <a:pt x="363" y="193"/>
                  </a:lnTo>
                  <a:lnTo>
                    <a:pt x="365" y="193"/>
                  </a:lnTo>
                  <a:lnTo>
                    <a:pt x="365" y="195"/>
                  </a:lnTo>
                  <a:lnTo>
                    <a:pt x="366" y="195"/>
                  </a:lnTo>
                  <a:lnTo>
                    <a:pt x="367" y="195"/>
                  </a:lnTo>
                  <a:lnTo>
                    <a:pt x="367" y="193"/>
                  </a:lnTo>
                  <a:lnTo>
                    <a:pt x="367" y="192"/>
                  </a:lnTo>
                  <a:lnTo>
                    <a:pt x="367" y="191"/>
                  </a:lnTo>
                  <a:lnTo>
                    <a:pt x="367" y="190"/>
                  </a:lnTo>
                  <a:lnTo>
                    <a:pt x="367" y="188"/>
                  </a:lnTo>
                  <a:lnTo>
                    <a:pt x="368" y="186"/>
                  </a:lnTo>
                  <a:lnTo>
                    <a:pt x="370" y="186"/>
                  </a:lnTo>
                  <a:lnTo>
                    <a:pt x="370" y="187"/>
                  </a:lnTo>
                  <a:lnTo>
                    <a:pt x="370" y="188"/>
                  </a:lnTo>
                  <a:lnTo>
                    <a:pt x="370" y="190"/>
                  </a:lnTo>
                  <a:lnTo>
                    <a:pt x="371" y="190"/>
                  </a:lnTo>
                  <a:lnTo>
                    <a:pt x="372" y="191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2" y="186"/>
                  </a:lnTo>
                  <a:lnTo>
                    <a:pt x="371" y="185"/>
                  </a:lnTo>
                  <a:lnTo>
                    <a:pt x="371" y="183"/>
                  </a:lnTo>
                  <a:lnTo>
                    <a:pt x="372" y="183"/>
                  </a:lnTo>
                  <a:lnTo>
                    <a:pt x="372" y="182"/>
                  </a:lnTo>
                  <a:lnTo>
                    <a:pt x="372" y="181"/>
                  </a:lnTo>
                  <a:lnTo>
                    <a:pt x="373" y="181"/>
                  </a:lnTo>
                  <a:lnTo>
                    <a:pt x="375" y="181"/>
                  </a:lnTo>
                  <a:lnTo>
                    <a:pt x="376" y="180"/>
                  </a:lnTo>
                  <a:lnTo>
                    <a:pt x="377" y="181"/>
                  </a:lnTo>
                  <a:lnTo>
                    <a:pt x="377" y="182"/>
                  </a:lnTo>
                  <a:lnTo>
                    <a:pt x="378" y="182"/>
                  </a:lnTo>
                  <a:lnTo>
                    <a:pt x="378" y="181"/>
                  </a:lnTo>
                  <a:lnTo>
                    <a:pt x="380" y="181"/>
                  </a:lnTo>
                  <a:lnTo>
                    <a:pt x="380" y="180"/>
                  </a:lnTo>
                  <a:lnTo>
                    <a:pt x="380" y="178"/>
                  </a:lnTo>
                  <a:lnTo>
                    <a:pt x="381" y="178"/>
                  </a:lnTo>
                  <a:lnTo>
                    <a:pt x="381" y="177"/>
                  </a:lnTo>
                  <a:lnTo>
                    <a:pt x="382" y="178"/>
                  </a:lnTo>
                  <a:lnTo>
                    <a:pt x="383" y="178"/>
                  </a:lnTo>
                  <a:lnTo>
                    <a:pt x="385" y="178"/>
                  </a:lnTo>
                  <a:lnTo>
                    <a:pt x="385" y="177"/>
                  </a:lnTo>
                  <a:lnTo>
                    <a:pt x="383" y="177"/>
                  </a:lnTo>
                  <a:lnTo>
                    <a:pt x="383" y="176"/>
                  </a:lnTo>
                  <a:lnTo>
                    <a:pt x="385" y="176"/>
                  </a:lnTo>
                  <a:lnTo>
                    <a:pt x="386" y="176"/>
                  </a:lnTo>
                  <a:lnTo>
                    <a:pt x="387" y="176"/>
                  </a:lnTo>
                  <a:lnTo>
                    <a:pt x="387" y="175"/>
                  </a:lnTo>
                  <a:lnTo>
                    <a:pt x="387" y="173"/>
                  </a:lnTo>
                  <a:lnTo>
                    <a:pt x="387" y="175"/>
                  </a:lnTo>
                  <a:lnTo>
                    <a:pt x="388" y="175"/>
                  </a:lnTo>
                  <a:lnTo>
                    <a:pt x="390" y="175"/>
                  </a:lnTo>
                  <a:lnTo>
                    <a:pt x="390" y="173"/>
                  </a:lnTo>
                  <a:lnTo>
                    <a:pt x="388" y="173"/>
                  </a:lnTo>
                  <a:lnTo>
                    <a:pt x="390" y="172"/>
                  </a:lnTo>
                  <a:lnTo>
                    <a:pt x="391" y="172"/>
                  </a:lnTo>
                  <a:lnTo>
                    <a:pt x="391" y="171"/>
                  </a:lnTo>
                  <a:lnTo>
                    <a:pt x="391" y="170"/>
                  </a:lnTo>
                  <a:lnTo>
                    <a:pt x="392" y="170"/>
                  </a:lnTo>
                  <a:lnTo>
                    <a:pt x="392" y="168"/>
                  </a:lnTo>
                  <a:lnTo>
                    <a:pt x="393" y="168"/>
                  </a:lnTo>
                  <a:lnTo>
                    <a:pt x="395" y="167"/>
                  </a:lnTo>
                  <a:lnTo>
                    <a:pt x="396" y="166"/>
                  </a:lnTo>
                  <a:lnTo>
                    <a:pt x="397" y="165"/>
                  </a:lnTo>
                  <a:lnTo>
                    <a:pt x="397" y="163"/>
                  </a:lnTo>
                  <a:lnTo>
                    <a:pt x="398" y="163"/>
                  </a:lnTo>
                  <a:lnTo>
                    <a:pt x="400" y="163"/>
                  </a:lnTo>
                  <a:lnTo>
                    <a:pt x="401" y="163"/>
                  </a:lnTo>
                  <a:lnTo>
                    <a:pt x="402" y="162"/>
                  </a:lnTo>
                  <a:lnTo>
                    <a:pt x="402" y="161"/>
                  </a:lnTo>
                  <a:lnTo>
                    <a:pt x="403" y="161"/>
                  </a:lnTo>
                  <a:lnTo>
                    <a:pt x="403" y="160"/>
                  </a:lnTo>
                  <a:lnTo>
                    <a:pt x="405" y="158"/>
                  </a:lnTo>
                  <a:lnTo>
                    <a:pt x="406" y="157"/>
                  </a:lnTo>
                  <a:lnTo>
                    <a:pt x="407" y="157"/>
                  </a:lnTo>
                  <a:lnTo>
                    <a:pt x="407" y="158"/>
                  </a:lnTo>
                  <a:lnTo>
                    <a:pt x="407" y="160"/>
                  </a:lnTo>
                  <a:lnTo>
                    <a:pt x="408" y="158"/>
                  </a:lnTo>
                  <a:lnTo>
                    <a:pt x="408" y="157"/>
                  </a:lnTo>
                  <a:lnTo>
                    <a:pt x="410" y="156"/>
                  </a:lnTo>
                  <a:lnTo>
                    <a:pt x="410" y="157"/>
                  </a:lnTo>
                  <a:lnTo>
                    <a:pt x="411" y="158"/>
                  </a:lnTo>
                  <a:lnTo>
                    <a:pt x="412" y="158"/>
                  </a:lnTo>
                  <a:lnTo>
                    <a:pt x="413" y="158"/>
                  </a:lnTo>
                  <a:lnTo>
                    <a:pt x="415" y="158"/>
                  </a:lnTo>
                  <a:lnTo>
                    <a:pt x="416" y="157"/>
                  </a:lnTo>
                  <a:lnTo>
                    <a:pt x="415" y="157"/>
                  </a:lnTo>
                  <a:lnTo>
                    <a:pt x="413" y="157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1" y="155"/>
                  </a:lnTo>
                  <a:lnTo>
                    <a:pt x="411" y="153"/>
                  </a:lnTo>
                  <a:lnTo>
                    <a:pt x="411" y="152"/>
                  </a:lnTo>
                  <a:lnTo>
                    <a:pt x="412" y="152"/>
                  </a:lnTo>
                  <a:lnTo>
                    <a:pt x="413" y="152"/>
                  </a:lnTo>
                  <a:lnTo>
                    <a:pt x="412" y="153"/>
                  </a:lnTo>
                  <a:lnTo>
                    <a:pt x="413" y="155"/>
                  </a:lnTo>
                  <a:lnTo>
                    <a:pt x="415" y="155"/>
                  </a:lnTo>
                  <a:lnTo>
                    <a:pt x="416" y="153"/>
                  </a:lnTo>
                  <a:lnTo>
                    <a:pt x="417" y="152"/>
                  </a:lnTo>
                  <a:lnTo>
                    <a:pt x="417" y="151"/>
                  </a:lnTo>
                  <a:lnTo>
                    <a:pt x="416" y="151"/>
                  </a:lnTo>
                  <a:lnTo>
                    <a:pt x="416" y="150"/>
                  </a:lnTo>
                  <a:lnTo>
                    <a:pt x="415" y="150"/>
                  </a:lnTo>
                  <a:lnTo>
                    <a:pt x="415" y="148"/>
                  </a:lnTo>
                  <a:lnTo>
                    <a:pt x="415" y="147"/>
                  </a:lnTo>
                  <a:lnTo>
                    <a:pt x="416" y="147"/>
                  </a:lnTo>
                  <a:lnTo>
                    <a:pt x="416" y="146"/>
                  </a:lnTo>
                  <a:lnTo>
                    <a:pt x="417" y="147"/>
                  </a:lnTo>
                  <a:lnTo>
                    <a:pt x="418" y="147"/>
                  </a:lnTo>
                  <a:lnTo>
                    <a:pt x="418" y="146"/>
                  </a:lnTo>
                  <a:lnTo>
                    <a:pt x="418" y="145"/>
                  </a:lnTo>
                  <a:lnTo>
                    <a:pt x="420" y="145"/>
                  </a:lnTo>
                  <a:lnTo>
                    <a:pt x="420" y="143"/>
                  </a:lnTo>
                  <a:lnTo>
                    <a:pt x="420" y="142"/>
                  </a:lnTo>
                  <a:lnTo>
                    <a:pt x="420" y="141"/>
                  </a:lnTo>
                  <a:lnTo>
                    <a:pt x="421" y="141"/>
                  </a:lnTo>
                  <a:lnTo>
                    <a:pt x="422" y="142"/>
                  </a:lnTo>
                  <a:lnTo>
                    <a:pt x="423" y="142"/>
                  </a:lnTo>
                  <a:lnTo>
                    <a:pt x="423" y="141"/>
                  </a:lnTo>
                  <a:lnTo>
                    <a:pt x="425" y="141"/>
                  </a:lnTo>
                  <a:lnTo>
                    <a:pt x="426" y="141"/>
                  </a:lnTo>
                  <a:lnTo>
                    <a:pt x="427" y="141"/>
                  </a:lnTo>
                  <a:lnTo>
                    <a:pt x="428" y="141"/>
                  </a:lnTo>
                  <a:lnTo>
                    <a:pt x="430" y="141"/>
                  </a:lnTo>
                  <a:lnTo>
                    <a:pt x="431" y="142"/>
                  </a:lnTo>
                  <a:lnTo>
                    <a:pt x="431" y="143"/>
                  </a:lnTo>
                  <a:lnTo>
                    <a:pt x="431" y="145"/>
                  </a:lnTo>
                  <a:lnTo>
                    <a:pt x="432" y="146"/>
                  </a:lnTo>
                  <a:lnTo>
                    <a:pt x="433" y="147"/>
                  </a:lnTo>
                  <a:lnTo>
                    <a:pt x="432" y="147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6" y="150"/>
                  </a:lnTo>
                  <a:lnTo>
                    <a:pt x="437" y="150"/>
                  </a:lnTo>
                  <a:lnTo>
                    <a:pt x="438" y="150"/>
                  </a:lnTo>
                  <a:lnTo>
                    <a:pt x="438" y="148"/>
                  </a:lnTo>
                  <a:lnTo>
                    <a:pt x="440" y="148"/>
                  </a:lnTo>
                  <a:lnTo>
                    <a:pt x="441" y="148"/>
                  </a:lnTo>
                  <a:lnTo>
                    <a:pt x="442" y="147"/>
                  </a:lnTo>
                  <a:lnTo>
                    <a:pt x="443" y="147"/>
                  </a:lnTo>
                  <a:lnTo>
                    <a:pt x="445" y="147"/>
                  </a:lnTo>
                  <a:lnTo>
                    <a:pt x="447" y="146"/>
                  </a:lnTo>
                  <a:lnTo>
                    <a:pt x="448" y="146"/>
                  </a:lnTo>
                  <a:lnTo>
                    <a:pt x="450" y="147"/>
                  </a:lnTo>
                  <a:lnTo>
                    <a:pt x="451" y="146"/>
                  </a:lnTo>
                  <a:lnTo>
                    <a:pt x="452" y="146"/>
                  </a:lnTo>
                  <a:lnTo>
                    <a:pt x="452" y="145"/>
                  </a:lnTo>
                  <a:lnTo>
                    <a:pt x="453" y="145"/>
                  </a:lnTo>
                  <a:lnTo>
                    <a:pt x="453" y="143"/>
                  </a:lnTo>
                  <a:lnTo>
                    <a:pt x="455" y="143"/>
                  </a:lnTo>
                  <a:lnTo>
                    <a:pt x="455" y="141"/>
                  </a:lnTo>
                  <a:lnTo>
                    <a:pt x="456" y="141"/>
                  </a:lnTo>
                  <a:lnTo>
                    <a:pt x="456" y="140"/>
                  </a:lnTo>
                  <a:lnTo>
                    <a:pt x="457" y="138"/>
                  </a:lnTo>
                  <a:lnTo>
                    <a:pt x="457" y="137"/>
                  </a:lnTo>
                  <a:lnTo>
                    <a:pt x="458" y="137"/>
                  </a:lnTo>
                  <a:lnTo>
                    <a:pt x="458" y="138"/>
                  </a:lnTo>
                  <a:lnTo>
                    <a:pt x="460" y="140"/>
                  </a:lnTo>
                  <a:lnTo>
                    <a:pt x="461" y="138"/>
                  </a:lnTo>
                  <a:lnTo>
                    <a:pt x="462" y="137"/>
                  </a:lnTo>
                  <a:lnTo>
                    <a:pt x="462" y="138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5" y="141"/>
                  </a:lnTo>
                  <a:lnTo>
                    <a:pt x="466" y="141"/>
                  </a:lnTo>
                  <a:lnTo>
                    <a:pt x="466" y="142"/>
                  </a:lnTo>
                  <a:lnTo>
                    <a:pt x="468" y="143"/>
                  </a:lnTo>
                  <a:lnTo>
                    <a:pt x="470" y="143"/>
                  </a:lnTo>
                  <a:lnTo>
                    <a:pt x="470" y="142"/>
                  </a:lnTo>
                  <a:lnTo>
                    <a:pt x="471" y="141"/>
                  </a:lnTo>
                  <a:lnTo>
                    <a:pt x="472" y="141"/>
                  </a:lnTo>
                  <a:lnTo>
                    <a:pt x="471" y="140"/>
                  </a:lnTo>
                  <a:lnTo>
                    <a:pt x="470" y="138"/>
                  </a:lnTo>
                  <a:lnTo>
                    <a:pt x="470" y="137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2" y="132"/>
                  </a:lnTo>
                  <a:lnTo>
                    <a:pt x="473" y="132"/>
                  </a:lnTo>
                  <a:lnTo>
                    <a:pt x="475" y="133"/>
                  </a:lnTo>
                  <a:lnTo>
                    <a:pt x="476" y="133"/>
                  </a:lnTo>
                  <a:lnTo>
                    <a:pt x="477" y="133"/>
                  </a:lnTo>
                  <a:lnTo>
                    <a:pt x="476" y="132"/>
                  </a:lnTo>
                  <a:lnTo>
                    <a:pt x="476" y="131"/>
                  </a:lnTo>
                  <a:lnTo>
                    <a:pt x="476" y="130"/>
                  </a:lnTo>
                  <a:lnTo>
                    <a:pt x="477" y="130"/>
                  </a:lnTo>
                  <a:lnTo>
                    <a:pt x="478" y="128"/>
                  </a:lnTo>
                  <a:lnTo>
                    <a:pt x="481" y="128"/>
                  </a:lnTo>
                  <a:lnTo>
                    <a:pt x="481" y="127"/>
                  </a:lnTo>
                  <a:lnTo>
                    <a:pt x="482" y="127"/>
                  </a:lnTo>
                  <a:lnTo>
                    <a:pt x="482" y="126"/>
                  </a:lnTo>
                  <a:lnTo>
                    <a:pt x="483" y="126"/>
                  </a:lnTo>
                  <a:lnTo>
                    <a:pt x="483" y="125"/>
                  </a:lnTo>
                  <a:lnTo>
                    <a:pt x="485" y="125"/>
                  </a:lnTo>
                  <a:lnTo>
                    <a:pt x="486" y="125"/>
                  </a:lnTo>
                  <a:lnTo>
                    <a:pt x="487" y="126"/>
                  </a:lnTo>
                  <a:lnTo>
                    <a:pt x="487" y="127"/>
                  </a:lnTo>
                  <a:lnTo>
                    <a:pt x="488" y="127"/>
                  </a:lnTo>
                  <a:lnTo>
                    <a:pt x="490" y="127"/>
                  </a:lnTo>
                  <a:lnTo>
                    <a:pt x="491" y="127"/>
                  </a:lnTo>
                  <a:lnTo>
                    <a:pt x="492" y="127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6" y="128"/>
                  </a:lnTo>
                  <a:lnTo>
                    <a:pt x="497" y="126"/>
                  </a:lnTo>
                  <a:lnTo>
                    <a:pt x="498" y="126"/>
                  </a:lnTo>
                  <a:lnTo>
                    <a:pt x="500" y="125"/>
                  </a:lnTo>
                  <a:lnTo>
                    <a:pt x="500" y="123"/>
                  </a:lnTo>
                  <a:lnTo>
                    <a:pt x="498" y="122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8" y="120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1" y="117"/>
                  </a:lnTo>
                  <a:lnTo>
                    <a:pt x="502" y="117"/>
                  </a:lnTo>
                  <a:lnTo>
                    <a:pt x="501" y="116"/>
                  </a:lnTo>
                  <a:lnTo>
                    <a:pt x="501" y="115"/>
                  </a:lnTo>
                  <a:lnTo>
                    <a:pt x="502" y="115"/>
                  </a:lnTo>
                  <a:lnTo>
                    <a:pt x="503" y="115"/>
                  </a:lnTo>
                  <a:lnTo>
                    <a:pt x="503" y="113"/>
                  </a:lnTo>
                  <a:lnTo>
                    <a:pt x="503" y="112"/>
                  </a:lnTo>
                  <a:lnTo>
                    <a:pt x="503" y="111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3" y="107"/>
                  </a:lnTo>
                  <a:lnTo>
                    <a:pt x="505" y="107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3" y="105"/>
                  </a:lnTo>
                  <a:lnTo>
                    <a:pt x="505" y="103"/>
                  </a:lnTo>
                  <a:lnTo>
                    <a:pt x="505" y="102"/>
                  </a:lnTo>
                  <a:lnTo>
                    <a:pt x="505" y="101"/>
                  </a:lnTo>
                  <a:lnTo>
                    <a:pt x="503" y="101"/>
                  </a:lnTo>
                  <a:lnTo>
                    <a:pt x="503" y="100"/>
                  </a:lnTo>
                  <a:lnTo>
                    <a:pt x="502" y="100"/>
                  </a:lnTo>
                  <a:lnTo>
                    <a:pt x="501" y="100"/>
                  </a:lnTo>
                  <a:lnTo>
                    <a:pt x="500" y="98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7" y="93"/>
                  </a:lnTo>
                  <a:lnTo>
                    <a:pt x="497" y="92"/>
                  </a:lnTo>
                  <a:lnTo>
                    <a:pt x="497" y="91"/>
                  </a:lnTo>
                  <a:lnTo>
                    <a:pt x="497" y="90"/>
                  </a:lnTo>
                  <a:lnTo>
                    <a:pt x="497" y="88"/>
                  </a:lnTo>
                  <a:lnTo>
                    <a:pt x="498" y="87"/>
                  </a:lnTo>
                  <a:lnTo>
                    <a:pt x="498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0" y="82"/>
                  </a:lnTo>
                  <a:lnTo>
                    <a:pt x="500" y="81"/>
                  </a:lnTo>
                  <a:lnTo>
                    <a:pt x="498" y="81"/>
                  </a:lnTo>
                  <a:lnTo>
                    <a:pt x="497" y="81"/>
                  </a:lnTo>
                  <a:lnTo>
                    <a:pt x="497" y="80"/>
                  </a:lnTo>
                  <a:lnTo>
                    <a:pt x="497" y="78"/>
                  </a:lnTo>
                  <a:lnTo>
                    <a:pt x="497" y="77"/>
                  </a:lnTo>
                  <a:lnTo>
                    <a:pt x="497" y="76"/>
                  </a:lnTo>
                  <a:lnTo>
                    <a:pt x="496" y="76"/>
                  </a:lnTo>
                  <a:lnTo>
                    <a:pt x="496" y="77"/>
                  </a:lnTo>
                  <a:lnTo>
                    <a:pt x="495" y="77"/>
                  </a:lnTo>
                  <a:lnTo>
                    <a:pt x="495" y="78"/>
                  </a:lnTo>
                  <a:lnTo>
                    <a:pt x="493" y="77"/>
                  </a:lnTo>
                  <a:lnTo>
                    <a:pt x="492" y="77"/>
                  </a:lnTo>
                  <a:lnTo>
                    <a:pt x="491" y="77"/>
                  </a:lnTo>
                  <a:lnTo>
                    <a:pt x="490" y="76"/>
                  </a:lnTo>
                  <a:lnTo>
                    <a:pt x="490" y="75"/>
                  </a:lnTo>
                  <a:lnTo>
                    <a:pt x="490" y="73"/>
                  </a:lnTo>
                  <a:lnTo>
                    <a:pt x="490" y="72"/>
                  </a:lnTo>
                  <a:lnTo>
                    <a:pt x="490" y="71"/>
                  </a:lnTo>
                  <a:lnTo>
                    <a:pt x="490" y="70"/>
                  </a:lnTo>
                  <a:lnTo>
                    <a:pt x="488" y="70"/>
                  </a:lnTo>
                  <a:lnTo>
                    <a:pt x="487" y="70"/>
                  </a:lnTo>
                  <a:lnTo>
                    <a:pt x="486" y="71"/>
                  </a:lnTo>
                  <a:lnTo>
                    <a:pt x="485" y="70"/>
                  </a:lnTo>
                  <a:lnTo>
                    <a:pt x="483" y="70"/>
                  </a:lnTo>
                  <a:lnTo>
                    <a:pt x="482" y="68"/>
                  </a:lnTo>
                  <a:lnTo>
                    <a:pt x="483" y="68"/>
                  </a:lnTo>
                  <a:lnTo>
                    <a:pt x="483" y="67"/>
                  </a:lnTo>
                  <a:lnTo>
                    <a:pt x="483" y="66"/>
                  </a:lnTo>
                  <a:lnTo>
                    <a:pt x="485" y="66"/>
                  </a:lnTo>
                  <a:lnTo>
                    <a:pt x="485" y="65"/>
                  </a:lnTo>
                  <a:lnTo>
                    <a:pt x="483" y="65"/>
                  </a:lnTo>
                  <a:lnTo>
                    <a:pt x="485" y="63"/>
                  </a:lnTo>
                  <a:lnTo>
                    <a:pt x="486" y="63"/>
                  </a:lnTo>
                  <a:lnTo>
                    <a:pt x="487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0" y="61"/>
                  </a:lnTo>
                  <a:lnTo>
                    <a:pt x="490" y="60"/>
                  </a:lnTo>
                  <a:lnTo>
                    <a:pt x="488" y="60"/>
                  </a:lnTo>
                  <a:lnTo>
                    <a:pt x="488" y="58"/>
                  </a:lnTo>
                  <a:lnTo>
                    <a:pt x="488" y="57"/>
                  </a:lnTo>
                  <a:lnTo>
                    <a:pt x="488" y="56"/>
                  </a:lnTo>
                  <a:lnTo>
                    <a:pt x="487" y="55"/>
                  </a:lnTo>
                  <a:lnTo>
                    <a:pt x="487" y="53"/>
                  </a:lnTo>
                  <a:lnTo>
                    <a:pt x="488" y="52"/>
                  </a:lnTo>
                  <a:lnTo>
                    <a:pt x="488" y="51"/>
                  </a:lnTo>
                  <a:lnTo>
                    <a:pt x="488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1" y="47"/>
                  </a:lnTo>
                  <a:lnTo>
                    <a:pt x="492" y="47"/>
                  </a:lnTo>
                  <a:lnTo>
                    <a:pt x="493" y="46"/>
                  </a:lnTo>
                  <a:lnTo>
                    <a:pt x="493" y="45"/>
                  </a:lnTo>
                  <a:lnTo>
                    <a:pt x="495" y="45"/>
                  </a:lnTo>
                  <a:lnTo>
                    <a:pt x="495" y="43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8" y="42"/>
                  </a:lnTo>
                  <a:lnTo>
                    <a:pt x="498" y="41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2" y="37"/>
                  </a:lnTo>
                  <a:lnTo>
                    <a:pt x="502" y="36"/>
                  </a:lnTo>
                  <a:lnTo>
                    <a:pt x="502" y="35"/>
                  </a:lnTo>
                  <a:lnTo>
                    <a:pt x="501" y="35"/>
                  </a:lnTo>
                  <a:lnTo>
                    <a:pt x="500" y="33"/>
                  </a:lnTo>
                  <a:lnTo>
                    <a:pt x="501" y="32"/>
                  </a:lnTo>
                  <a:lnTo>
                    <a:pt x="502" y="32"/>
                  </a:lnTo>
                  <a:lnTo>
                    <a:pt x="503" y="32"/>
                  </a:lnTo>
                  <a:lnTo>
                    <a:pt x="502" y="31"/>
                  </a:lnTo>
                  <a:lnTo>
                    <a:pt x="502" y="30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27"/>
                  </a:lnTo>
                  <a:lnTo>
                    <a:pt x="506" y="27"/>
                  </a:lnTo>
                  <a:lnTo>
                    <a:pt x="506" y="26"/>
                  </a:lnTo>
                  <a:lnTo>
                    <a:pt x="506" y="25"/>
                  </a:lnTo>
                  <a:lnTo>
                    <a:pt x="506" y="23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8" y="20"/>
                  </a:lnTo>
                  <a:lnTo>
                    <a:pt x="510" y="20"/>
                  </a:lnTo>
                  <a:lnTo>
                    <a:pt x="510" y="18"/>
                  </a:lnTo>
                  <a:lnTo>
                    <a:pt x="511" y="18"/>
                  </a:lnTo>
                  <a:lnTo>
                    <a:pt x="512" y="18"/>
                  </a:lnTo>
                  <a:lnTo>
                    <a:pt x="513" y="18"/>
                  </a:lnTo>
                  <a:lnTo>
                    <a:pt x="515" y="18"/>
                  </a:lnTo>
                  <a:lnTo>
                    <a:pt x="515" y="17"/>
                  </a:lnTo>
                  <a:lnTo>
                    <a:pt x="515" y="16"/>
                  </a:lnTo>
                  <a:lnTo>
                    <a:pt x="516" y="16"/>
                  </a:lnTo>
                  <a:lnTo>
                    <a:pt x="517" y="16"/>
                  </a:lnTo>
                  <a:lnTo>
                    <a:pt x="518" y="16"/>
                  </a:lnTo>
                  <a:lnTo>
                    <a:pt x="520" y="15"/>
                  </a:lnTo>
                  <a:lnTo>
                    <a:pt x="518" y="15"/>
                  </a:lnTo>
                  <a:lnTo>
                    <a:pt x="518" y="13"/>
                  </a:lnTo>
                  <a:lnTo>
                    <a:pt x="517" y="12"/>
                  </a:lnTo>
                  <a:lnTo>
                    <a:pt x="517" y="11"/>
                  </a:lnTo>
                  <a:lnTo>
                    <a:pt x="517" y="10"/>
                  </a:lnTo>
                  <a:lnTo>
                    <a:pt x="516" y="10"/>
                  </a:lnTo>
                  <a:lnTo>
                    <a:pt x="515" y="11"/>
                  </a:lnTo>
                  <a:lnTo>
                    <a:pt x="513" y="11"/>
                  </a:lnTo>
                  <a:lnTo>
                    <a:pt x="512" y="10"/>
                  </a:lnTo>
                  <a:lnTo>
                    <a:pt x="512" y="8"/>
                  </a:lnTo>
                  <a:lnTo>
                    <a:pt x="512" y="7"/>
                  </a:lnTo>
                  <a:lnTo>
                    <a:pt x="511" y="7"/>
                  </a:lnTo>
                  <a:lnTo>
                    <a:pt x="511" y="6"/>
                  </a:lnTo>
                  <a:lnTo>
                    <a:pt x="510" y="6"/>
                  </a:lnTo>
                  <a:lnTo>
                    <a:pt x="510" y="5"/>
                  </a:lnTo>
                  <a:lnTo>
                    <a:pt x="510" y="3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0" y="1"/>
                  </a:lnTo>
                  <a:lnTo>
                    <a:pt x="511" y="1"/>
                  </a:lnTo>
                  <a:lnTo>
                    <a:pt x="511" y="0"/>
                  </a:lnTo>
                  <a:lnTo>
                    <a:pt x="511" y="1"/>
                  </a:lnTo>
                  <a:lnTo>
                    <a:pt x="512" y="1"/>
                  </a:lnTo>
                  <a:lnTo>
                    <a:pt x="512" y="2"/>
                  </a:lnTo>
                  <a:lnTo>
                    <a:pt x="512" y="3"/>
                  </a:lnTo>
                  <a:lnTo>
                    <a:pt x="512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2495" y="2128"/>
              <a:ext cx="89" cy="551"/>
            </a:xfrm>
            <a:custGeom>
              <a:avLst/>
              <a:gdLst/>
              <a:ahLst/>
              <a:cxnLst>
                <a:cxn ang="0">
                  <a:pos x="5" y="543"/>
                </a:cxn>
                <a:cxn ang="0">
                  <a:pos x="5" y="540"/>
                </a:cxn>
                <a:cxn ang="0">
                  <a:pos x="13" y="531"/>
                </a:cxn>
                <a:cxn ang="0">
                  <a:pos x="9" y="523"/>
                </a:cxn>
                <a:cxn ang="0">
                  <a:pos x="18" y="519"/>
                </a:cxn>
                <a:cxn ang="0">
                  <a:pos x="20" y="512"/>
                </a:cxn>
                <a:cxn ang="0">
                  <a:pos x="28" y="507"/>
                </a:cxn>
                <a:cxn ang="0">
                  <a:pos x="28" y="496"/>
                </a:cxn>
                <a:cxn ang="0">
                  <a:pos x="29" y="489"/>
                </a:cxn>
                <a:cxn ang="0">
                  <a:pos x="29" y="479"/>
                </a:cxn>
                <a:cxn ang="0">
                  <a:pos x="33" y="472"/>
                </a:cxn>
                <a:cxn ang="0">
                  <a:pos x="33" y="461"/>
                </a:cxn>
                <a:cxn ang="0">
                  <a:pos x="29" y="453"/>
                </a:cxn>
                <a:cxn ang="0">
                  <a:pos x="25" y="444"/>
                </a:cxn>
                <a:cxn ang="0">
                  <a:pos x="25" y="436"/>
                </a:cxn>
                <a:cxn ang="0">
                  <a:pos x="23" y="424"/>
                </a:cxn>
                <a:cxn ang="0">
                  <a:pos x="25" y="417"/>
                </a:cxn>
                <a:cxn ang="0">
                  <a:pos x="20" y="404"/>
                </a:cxn>
                <a:cxn ang="0">
                  <a:pos x="26" y="393"/>
                </a:cxn>
                <a:cxn ang="0">
                  <a:pos x="33" y="388"/>
                </a:cxn>
                <a:cxn ang="0">
                  <a:pos x="29" y="378"/>
                </a:cxn>
                <a:cxn ang="0">
                  <a:pos x="19" y="373"/>
                </a:cxn>
                <a:cxn ang="0">
                  <a:pos x="11" y="363"/>
                </a:cxn>
                <a:cxn ang="0">
                  <a:pos x="20" y="356"/>
                </a:cxn>
                <a:cxn ang="0">
                  <a:pos x="30" y="359"/>
                </a:cxn>
                <a:cxn ang="0">
                  <a:pos x="41" y="362"/>
                </a:cxn>
                <a:cxn ang="0">
                  <a:pos x="53" y="359"/>
                </a:cxn>
                <a:cxn ang="0">
                  <a:pos x="63" y="356"/>
                </a:cxn>
                <a:cxn ang="0">
                  <a:pos x="74" y="353"/>
                </a:cxn>
                <a:cxn ang="0">
                  <a:pos x="82" y="343"/>
                </a:cxn>
                <a:cxn ang="0">
                  <a:pos x="87" y="332"/>
                </a:cxn>
                <a:cxn ang="0">
                  <a:pos x="83" y="318"/>
                </a:cxn>
                <a:cxn ang="0">
                  <a:pos x="73" y="313"/>
                </a:cxn>
                <a:cxn ang="0">
                  <a:pos x="70" y="303"/>
                </a:cxn>
                <a:cxn ang="0">
                  <a:pos x="70" y="292"/>
                </a:cxn>
                <a:cxn ang="0">
                  <a:pos x="69" y="282"/>
                </a:cxn>
                <a:cxn ang="0">
                  <a:pos x="77" y="269"/>
                </a:cxn>
                <a:cxn ang="0">
                  <a:pos x="84" y="262"/>
                </a:cxn>
                <a:cxn ang="0">
                  <a:pos x="84" y="250"/>
                </a:cxn>
                <a:cxn ang="0">
                  <a:pos x="87" y="238"/>
                </a:cxn>
                <a:cxn ang="0">
                  <a:pos x="82" y="227"/>
                </a:cxn>
                <a:cxn ang="0">
                  <a:pos x="83" y="218"/>
                </a:cxn>
                <a:cxn ang="0">
                  <a:pos x="79" y="205"/>
                </a:cxn>
                <a:cxn ang="0">
                  <a:pos x="75" y="193"/>
                </a:cxn>
                <a:cxn ang="0">
                  <a:pos x="73" y="183"/>
                </a:cxn>
                <a:cxn ang="0">
                  <a:pos x="75" y="175"/>
                </a:cxn>
                <a:cxn ang="0">
                  <a:pos x="74" y="165"/>
                </a:cxn>
                <a:cxn ang="0">
                  <a:pos x="75" y="158"/>
                </a:cxn>
                <a:cxn ang="0">
                  <a:pos x="74" y="148"/>
                </a:cxn>
                <a:cxn ang="0">
                  <a:pos x="82" y="138"/>
                </a:cxn>
                <a:cxn ang="0">
                  <a:pos x="83" y="128"/>
                </a:cxn>
                <a:cxn ang="0">
                  <a:pos x="80" y="116"/>
                </a:cxn>
                <a:cxn ang="0">
                  <a:pos x="84" y="106"/>
                </a:cxn>
                <a:cxn ang="0">
                  <a:pos x="80" y="98"/>
                </a:cxn>
                <a:cxn ang="0">
                  <a:pos x="82" y="90"/>
                </a:cxn>
                <a:cxn ang="0">
                  <a:pos x="87" y="83"/>
                </a:cxn>
                <a:cxn ang="0">
                  <a:pos x="87" y="71"/>
                </a:cxn>
                <a:cxn ang="0">
                  <a:pos x="83" y="61"/>
                </a:cxn>
                <a:cxn ang="0">
                  <a:pos x="78" y="50"/>
                </a:cxn>
                <a:cxn ang="0">
                  <a:pos x="73" y="39"/>
                </a:cxn>
                <a:cxn ang="0">
                  <a:pos x="72" y="26"/>
                </a:cxn>
                <a:cxn ang="0">
                  <a:pos x="70" y="14"/>
                </a:cxn>
                <a:cxn ang="0">
                  <a:pos x="68" y="4"/>
                </a:cxn>
              </a:cxnLst>
              <a:rect l="0" t="0" r="r" b="b"/>
              <a:pathLst>
                <a:path w="89" h="551">
                  <a:moveTo>
                    <a:pt x="0" y="550"/>
                  </a:moveTo>
                  <a:lnTo>
                    <a:pt x="0" y="551"/>
                  </a:lnTo>
                  <a:lnTo>
                    <a:pt x="1" y="551"/>
                  </a:lnTo>
                  <a:lnTo>
                    <a:pt x="3" y="551"/>
                  </a:lnTo>
                  <a:lnTo>
                    <a:pt x="4" y="551"/>
                  </a:lnTo>
                  <a:lnTo>
                    <a:pt x="4" y="550"/>
                  </a:lnTo>
                  <a:lnTo>
                    <a:pt x="4" y="548"/>
                  </a:lnTo>
                  <a:lnTo>
                    <a:pt x="4" y="547"/>
                  </a:lnTo>
                  <a:lnTo>
                    <a:pt x="4" y="546"/>
                  </a:lnTo>
                  <a:lnTo>
                    <a:pt x="4" y="545"/>
                  </a:lnTo>
                  <a:lnTo>
                    <a:pt x="5" y="543"/>
                  </a:lnTo>
                  <a:lnTo>
                    <a:pt x="4" y="542"/>
                  </a:lnTo>
                  <a:lnTo>
                    <a:pt x="3" y="542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3" y="537"/>
                  </a:lnTo>
                  <a:lnTo>
                    <a:pt x="3" y="538"/>
                  </a:lnTo>
                  <a:lnTo>
                    <a:pt x="4" y="538"/>
                  </a:lnTo>
                  <a:lnTo>
                    <a:pt x="4" y="540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6" y="537"/>
                  </a:lnTo>
                  <a:lnTo>
                    <a:pt x="6" y="536"/>
                  </a:lnTo>
                  <a:lnTo>
                    <a:pt x="6" y="534"/>
                  </a:lnTo>
                  <a:lnTo>
                    <a:pt x="6" y="533"/>
                  </a:lnTo>
                  <a:lnTo>
                    <a:pt x="8" y="533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1" y="533"/>
                  </a:lnTo>
                  <a:lnTo>
                    <a:pt x="11" y="532"/>
                  </a:lnTo>
                  <a:lnTo>
                    <a:pt x="13" y="531"/>
                  </a:lnTo>
                  <a:lnTo>
                    <a:pt x="11" y="529"/>
                  </a:lnTo>
                  <a:lnTo>
                    <a:pt x="10" y="529"/>
                  </a:lnTo>
                  <a:lnTo>
                    <a:pt x="9" y="529"/>
                  </a:lnTo>
                  <a:lnTo>
                    <a:pt x="8" y="529"/>
                  </a:lnTo>
                  <a:lnTo>
                    <a:pt x="8" y="528"/>
                  </a:lnTo>
                  <a:lnTo>
                    <a:pt x="8" y="527"/>
                  </a:lnTo>
                  <a:lnTo>
                    <a:pt x="6" y="527"/>
                  </a:lnTo>
                  <a:lnTo>
                    <a:pt x="6" y="526"/>
                  </a:lnTo>
                  <a:lnTo>
                    <a:pt x="8" y="526"/>
                  </a:lnTo>
                  <a:lnTo>
                    <a:pt x="9" y="524"/>
                  </a:lnTo>
                  <a:lnTo>
                    <a:pt x="9" y="523"/>
                  </a:lnTo>
                  <a:lnTo>
                    <a:pt x="10" y="523"/>
                  </a:lnTo>
                  <a:lnTo>
                    <a:pt x="10" y="524"/>
                  </a:lnTo>
                  <a:lnTo>
                    <a:pt x="11" y="526"/>
                  </a:lnTo>
                  <a:lnTo>
                    <a:pt x="11" y="524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4" y="522"/>
                  </a:lnTo>
                  <a:lnTo>
                    <a:pt x="15" y="519"/>
                  </a:lnTo>
                  <a:lnTo>
                    <a:pt x="15" y="518"/>
                  </a:lnTo>
                  <a:lnTo>
                    <a:pt x="16" y="518"/>
                  </a:lnTo>
                  <a:lnTo>
                    <a:pt x="18" y="519"/>
                  </a:lnTo>
                  <a:lnTo>
                    <a:pt x="18" y="518"/>
                  </a:lnTo>
                  <a:lnTo>
                    <a:pt x="19" y="518"/>
                  </a:lnTo>
                  <a:lnTo>
                    <a:pt x="19" y="517"/>
                  </a:lnTo>
                  <a:lnTo>
                    <a:pt x="20" y="516"/>
                  </a:lnTo>
                  <a:lnTo>
                    <a:pt x="21" y="517"/>
                  </a:lnTo>
                  <a:lnTo>
                    <a:pt x="23" y="518"/>
                  </a:lnTo>
                  <a:lnTo>
                    <a:pt x="23" y="517"/>
                  </a:lnTo>
                  <a:lnTo>
                    <a:pt x="21" y="516"/>
                  </a:lnTo>
                  <a:lnTo>
                    <a:pt x="21" y="514"/>
                  </a:lnTo>
                  <a:lnTo>
                    <a:pt x="20" y="513"/>
                  </a:lnTo>
                  <a:lnTo>
                    <a:pt x="20" y="512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3" y="509"/>
                  </a:lnTo>
                  <a:lnTo>
                    <a:pt x="24" y="509"/>
                  </a:lnTo>
                  <a:lnTo>
                    <a:pt x="25" y="509"/>
                  </a:lnTo>
                  <a:lnTo>
                    <a:pt x="26" y="509"/>
                  </a:lnTo>
                  <a:lnTo>
                    <a:pt x="26" y="511"/>
                  </a:lnTo>
                  <a:lnTo>
                    <a:pt x="28" y="511"/>
                  </a:lnTo>
                  <a:lnTo>
                    <a:pt x="28" y="509"/>
                  </a:lnTo>
                  <a:lnTo>
                    <a:pt x="28" y="508"/>
                  </a:lnTo>
                  <a:lnTo>
                    <a:pt x="28" y="507"/>
                  </a:lnTo>
                  <a:lnTo>
                    <a:pt x="28" y="506"/>
                  </a:lnTo>
                  <a:lnTo>
                    <a:pt x="29" y="506"/>
                  </a:lnTo>
                  <a:lnTo>
                    <a:pt x="28" y="504"/>
                  </a:lnTo>
                  <a:lnTo>
                    <a:pt x="26" y="503"/>
                  </a:lnTo>
                  <a:lnTo>
                    <a:pt x="26" y="502"/>
                  </a:lnTo>
                  <a:lnTo>
                    <a:pt x="25" y="501"/>
                  </a:lnTo>
                  <a:lnTo>
                    <a:pt x="25" y="499"/>
                  </a:lnTo>
                  <a:lnTo>
                    <a:pt x="25" y="498"/>
                  </a:lnTo>
                  <a:lnTo>
                    <a:pt x="26" y="498"/>
                  </a:lnTo>
                  <a:lnTo>
                    <a:pt x="26" y="497"/>
                  </a:lnTo>
                  <a:lnTo>
                    <a:pt x="28" y="496"/>
                  </a:lnTo>
                  <a:lnTo>
                    <a:pt x="29" y="496"/>
                  </a:lnTo>
                  <a:lnTo>
                    <a:pt x="30" y="496"/>
                  </a:lnTo>
                  <a:lnTo>
                    <a:pt x="30" y="494"/>
                  </a:lnTo>
                  <a:lnTo>
                    <a:pt x="30" y="493"/>
                  </a:lnTo>
                  <a:lnTo>
                    <a:pt x="31" y="493"/>
                  </a:lnTo>
                  <a:lnTo>
                    <a:pt x="33" y="493"/>
                  </a:lnTo>
                  <a:lnTo>
                    <a:pt x="33" y="492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29" y="491"/>
                  </a:lnTo>
                  <a:lnTo>
                    <a:pt x="29" y="489"/>
                  </a:lnTo>
                  <a:lnTo>
                    <a:pt x="29" y="488"/>
                  </a:lnTo>
                  <a:lnTo>
                    <a:pt x="28" y="488"/>
                  </a:lnTo>
                  <a:lnTo>
                    <a:pt x="28" y="487"/>
                  </a:lnTo>
                  <a:lnTo>
                    <a:pt x="26" y="486"/>
                  </a:lnTo>
                  <a:lnTo>
                    <a:pt x="26" y="484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9" y="483"/>
                  </a:lnTo>
                  <a:lnTo>
                    <a:pt x="28" y="482"/>
                  </a:lnTo>
                  <a:lnTo>
                    <a:pt x="28" y="481"/>
                  </a:lnTo>
                  <a:lnTo>
                    <a:pt x="29" y="479"/>
                  </a:lnTo>
                  <a:lnTo>
                    <a:pt x="30" y="479"/>
                  </a:lnTo>
                  <a:lnTo>
                    <a:pt x="30" y="481"/>
                  </a:lnTo>
                  <a:lnTo>
                    <a:pt x="31" y="481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7"/>
                  </a:lnTo>
                  <a:lnTo>
                    <a:pt x="31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2"/>
                  </a:lnTo>
                  <a:lnTo>
                    <a:pt x="33" y="472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4" y="468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5" y="467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3"/>
                  </a:lnTo>
                  <a:lnTo>
                    <a:pt x="34" y="462"/>
                  </a:lnTo>
                  <a:lnTo>
                    <a:pt x="33" y="461"/>
                  </a:lnTo>
                  <a:lnTo>
                    <a:pt x="31" y="461"/>
                  </a:lnTo>
                  <a:lnTo>
                    <a:pt x="31" y="459"/>
                  </a:lnTo>
                  <a:lnTo>
                    <a:pt x="33" y="458"/>
                  </a:lnTo>
                  <a:lnTo>
                    <a:pt x="33" y="457"/>
                  </a:lnTo>
                  <a:lnTo>
                    <a:pt x="33" y="456"/>
                  </a:lnTo>
                  <a:lnTo>
                    <a:pt x="31" y="457"/>
                  </a:lnTo>
                  <a:lnTo>
                    <a:pt x="30" y="457"/>
                  </a:lnTo>
                  <a:lnTo>
                    <a:pt x="29" y="456"/>
                  </a:lnTo>
                  <a:lnTo>
                    <a:pt x="30" y="456"/>
                  </a:lnTo>
                  <a:lnTo>
                    <a:pt x="30" y="454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6" y="451"/>
                  </a:lnTo>
                  <a:lnTo>
                    <a:pt x="25" y="449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5" y="444"/>
                  </a:lnTo>
                  <a:lnTo>
                    <a:pt x="26" y="444"/>
                  </a:lnTo>
                  <a:lnTo>
                    <a:pt x="26" y="443"/>
                  </a:lnTo>
                  <a:lnTo>
                    <a:pt x="26" y="442"/>
                  </a:lnTo>
                  <a:lnTo>
                    <a:pt x="26" y="441"/>
                  </a:lnTo>
                  <a:lnTo>
                    <a:pt x="25" y="441"/>
                  </a:lnTo>
                  <a:lnTo>
                    <a:pt x="25" y="439"/>
                  </a:lnTo>
                  <a:lnTo>
                    <a:pt x="25" y="438"/>
                  </a:lnTo>
                  <a:lnTo>
                    <a:pt x="24" y="438"/>
                  </a:lnTo>
                  <a:lnTo>
                    <a:pt x="24" y="437"/>
                  </a:lnTo>
                  <a:lnTo>
                    <a:pt x="24" y="436"/>
                  </a:lnTo>
                  <a:lnTo>
                    <a:pt x="25" y="436"/>
                  </a:lnTo>
                  <a:lnTo>
                    <a:pt x="25" y="434"/>
                  </a:lnTo>
                  <a:lnTo>
                    <a:pt x="26" y="433"/>
                  </a:lnTo>
                  <a:lnTo>
                    <a:pt x="24" y="429"/>
                  </a:lnTo>
                  <a:lnTo>
                    <a:pt x="24" y="428"/>
                  </a:lnTo>
                  <a:lnTo>
                    <a:pt x="23" y="428"/>
                  </a:lnTo>
                  <a:lnTo>
                    <a:pt x="21" y="428"/>
                  </a:lnTo>
                  <a:lnTo>
                    <a:pt x="20" y="427"/>
                  </a:lnTo>
                  <a:lnTo>
                    <a:pt x="20" y="426"/>
                  </a:lnTo>
                  <a:lnTo>
                    <a:pt x="20" y="424"/>
                  </a:lnTo>
                  <a:lnTo>
                    <a:pt x="21" y="424"/>
                  </a:lnTo>
                  <a:lnTo>
                    <a:pt x="23" y="424"/>
                  </a:lnTo>
                  <a:lnTo>
                    <a:pt x="23" y="423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5" y="421"/>
                  </a:lnTo>
                  <a:lnTo>
                    <a:pt x="26" y="421"/>
                  </a:lnTo>
                  <a:lnTo>
                    <a:pt x="28" y="421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6" y="417"/>
                  </a:lnTo>
                  <a:lnTo>
                    <a:pt x="25" y="417"/>
                  </a:lnTo>
                  <a:lnTo>
                    <a:pt x="25" y="416"/>
                  </a:lnTo>
                  <a:lnTo>
                    <a:pt x="24" y="414"/>
                  </a:lnTo>
                  <a:lnTo>
                    <a:pt x="24" y="413"/>
                  </a:lnTo>
                  <a:lnTo>
                    <a:pt x="24" y="412"/>
                  </a:lnTo>
                  <a:lnTo>
                    <a:pt x="24" y="411"/>
                  </a:lnTo>
                  <a:lnTo>
                    <a:pt x="23" y="409"/>
                  </a:lnTo>
                  <a:lnTo>
                    <a:pt x="23" y="408"/>
                  </a:lnTo>
                  <a:lnTo>
                    <a:pt x="23" y="407"/>
                  </a:lnTo>
                  <a:lnTo>
                    <a:pt x="21" y="407"/>
                  </a:lnTo>
                  <a:lnTo>
                    <a:pt x="20" y="406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3" y="404"/>
                  </a:lnTo>
                  <a:lnTo>
                    <a:pt x="23" y="403"/>
                  </a:lnTo>
                  <a:lnTo>
                    <a:pt x="23" y="402"/>
                  </a:lnTo>
                  <a:lnTo>
                    <a:pt x="24" y="401"/>
                  </a:lnTo>
                  <a:lnTo>
                    <a:pt x="24" y="399"/>
                  </a:lnTo>
                  <a:lnTo>
                    <a:pt x="24" y="398"/>
                  </a:lnTo>
                  <a:lnTo>
                    <a:pt x="24" y="397"/>
                  </a:lnTo>
                  <a:lnTo>
                    <a:pt x="25" y="396"/>
                  </a:lnTo>
                  <a:lnTo>
                    <a:pt x="25" y="394"/>
                  </a:lnTo>
                  <a:lnTo>
                    <a:pt x="26" y="393"/>
                  </a:lnTo>
                  <a:lnTo>
                    <a:pt x="28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30" y="392"/>
                  </a:lnTo>
                  <a:lnTo>
                    <a:pt x="30" y="391"/>
                  </a:lnTo>
                  <a:lnTo>
                    <a:pt x="30" y="389"/>
                  </a:lnTo>
                  <a:lnTo>
                    <a:pt x="31" y="389"/>
                  </a:lnTo>
                  <a:lnTo>
                    <a:pt x="33" y="389"/>
                  </a:lnTo>
                  <a:lnTo>
                    <a:pt x="33" y="388"/>
                  </a:lnTo>
                  <a:lnTo>
                    <a:pt x="33" y="387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0" y="384"/>
                  </a:lnTo>
                  <a:lnTo>
                    <a:pt x="30" y="383"/>
                  </a:lnTo>
                  <a:lnTo>
                    <a:pt x="30" y="382"/>
                  </a:lnTo>
                  <a:lnTo>
                    <a:pt x="30" y="381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8"/>
                  </a:lnTo>
                  <a:lnTo>
                    <a:pt x="28" y="378"/>
                  </a:lnTo>
                  <a:lnTo>
                    <a:pt x="28" y="377"/>
                  </a:lnTo>
                  <a:lnTo>
                    <a:pt x="26" y="377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3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20" y="373"/>
                  </a:lnTo>
                  <a:lnTo>
                    <a:pt x="19" y="373"/>
                  </a:lnTo>
                  <a:lnTo>
                    <a:pt x="18" y="372"/>
                  </a:lnTo>
                  <a:lnTo>
                    <a:pt x="16" y="372"/>
                  </a:lnTo>
                  <a:lnTo>
                    <a:pt x="16" y="371"/>
                  </a:lnTo>
                  <a:lnTo>
                    <a:pt x="16" y="369"/>
                  </a:lnTo>
                  <a:lnTo>
                    <a:pt x="15" y="369"/>
                  </a:lnTo>
                  <a:lnTo>
                    <a:pt x="15" y="368"/>
                  </a:lnTo>
                  <a:lnTo>
                    <a:pt x="14" y="367"/>
                  </a:lnTo>
                  <a:lnTo>
                    <a:pt x="13" y="367"/>
                  </a:lnTo>
                  <a:lnTo>
                    <a:pt x="13" y="366"/>
                  </a:lnTo>
                  <a:lnTo>
                    <a:pt x="11" y="364"/>
                  </a:lnTo>
                  <a:lnTo>
                    <a:pt x="11" y="363"/>
                  </a:lnTo>
                  <a:lnTo>
                    <a:pt x="11" y="362"/>
                  </a:lnTo>
                  <a:lnTo>
                    <a:pt x="11" y="361"/>
                  </a:lnTo>
                  <a:lnTo>
                    <a:pt x="13" y="359"/>
                  </a:lnTo>
                  <a:lnTo>
                    <a:pt x="13" y="358"/>
                  </a:lnTo>
                  <a:lnTo>
                    <a:pt x="13" y="357"/>
                  </a:lnTo>
                  <a:lnTo>
                    <a:pt x="14" y="357"/>
                  </a:lnTo>
                  <a:lnTo>
                    <a:pt x="15" y="356"/>
                  </a:lnTo>
                  <a:lnTo>
                    <a:pt x="16" y="354"/>
                  </a:lnTo>
                  <a:lnTo>
                    <a:pt x="18" y="356"/>
                  </a:lnTo>
                  <a:lnTo>
                    <a:pt x="19" y="356"/>
                  </a:lnTo>
                  <a:lnTo>
                    <a:pt x="20" y="356"/>
                  </a:lnTo>
                  <a:lnTo>
                    <a:pt x="20" y="357"/>
                  </a:lnTo>
                  <a:lnTo>
                    <a:pt x="21" y="357"/>
                  </a:lnTo>
                  <a:lnTo>
                    <a:pt x="23" y="357"/>
                  </a:lnTo>
                  <a:lnTo>
                    <a:pt x="24" y="357"/>
                  </a:lnTo>
                  <a:lnTo>
                    <a:pt x="25" y="357"/>
                  </a:lnTo>
                  <a:lnTo>
                    <a:pt x="25" y="358"/>
                  </a:lnTo>
                  <a:lnTo>
                    <a:pt x="26" y="358"/>
                  </a:lnTo>
                  <a:lnTo>
                    <a:pt x="28" y="358"/>
                  </a:lnTo>
                  <a:lnTo>
                    <a:pt x="29" y="358"/>
                  </a:lnTo>
                  <a:lnTo>
                    <a:pt x="29" y="359"/>
                  </a:lnTo>
                  <a:lnTo>
                    <a:pt x="30" y="359"/>
                  </a:lnTo>
                  <a:lnTo>
                    <a:pt x="31" y="359"/>
                  </a:lnTo>
                  <a:lnTo>
                    <a:pt x="33" y="359"/>
                  </a:lnTo>
                  <a:lnTo>
                    <a:pt x="34" y="361"/>
                  </a:lnTo>
                  <a:lnTo>
                    <a:pt x="35" y="361"/>
                  </a:lnTo>
                  <a:lnTo>
                    <a:pt x="35" y="362"/>
                  </a:lnTo>
                  <a:lnTo>
                    <a:pt x="36" y="361"/>
                  </a:lnTo>
                  <a:lnTo>
                    <a:pt x="38" y="361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0" y="362"/>
                  </a:lnTo>
                  <a:lnTo>
                    <a:pt x="41" y="362"/>
                  </a:lnTo>
                  <a:lnTo>
                    <a:pt x="41" y="363"/>
                  </a:lnTo>
                  <a:lnTo>
                    <a:pt x="43" y="363"/>
                  </a:lnTo>
                  <a:lnTo>
                    <a:pt x="44" y="363"/>
                  </a:lnTo>
                  <a:lnTo>
                    <a:pt x="45" y="363"/>
                  </a:lnTo>
                  <a:lnTo>
                    <a:pt x="46" y="362"/>
                  </a:lnTo>
                  <a:lnTo>
                    <a:pt x="46" y="361"/>
                  </a:lnTo>
                  <a:lnTo>
                    <a:pt x="48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1" y="361"/>
                  </a:lnTo>
                  <a:lnTo>
                    <a:pt x="53" y="359"/>
                  </a:lnTo>
                  <a:lnTo>
                    <a:pt x="53" y="358"/>
                  </a:lnTo>
                  <a:lnTo>
                    <a:pt x="54" y="358"/>
                  </a:lnTo>
                  <a:lnTo>
                    <a:pt x="55" y="358"/>
                  </a:lnTo>
                  <a:lnTo>
                    <a:pt x="58" y="359"/>
                  </a:lnTo>
                  <a:lnTo>
                    <a:pt x="59" y="359"/>
                  </a:lnTo>
                  <a:lnTo>
                    <a:pt x="59" y="358"/>
                  </a:lnTo>
                  <a:lnTo>
                    <a:pt x="60" y="358"/>
                  </a:lnTo>
                  <a:lnTo>
                    <a:pt x="60" y="357"/>
                  </a:lnTo>
                  <a:lnTo>
                    <a:pt x="60" y="356"/>
                  </a:lnTo>
                  <a:lnTo>
                    <a:pt x="61" y="356"/>
                  </a:lnTo>
                  <a:lnTo>
                    <a:pt x="63" y="356"/>
                  </a:lnTo>
                  <a:lnTo>
                    <a:pt x="63" y="357"/>
                  </a:lnTo>
                  <a:lnTo>
                    <a:pt x="64" y="357"/>
                  </a:lnTo>
                  <a:lnTo>
                    <a:pt x="65" y="356"/>
                  </a:lnTo>
                  <a:lnTo>
                    <a:pt x="66" y="356"/>
                  </a:lnTo>
                  <a:lnTo>
                    <a:pt x="66" y="354"/>
                  </a:lnTo>
                  <a:lnTo>
                    <a:pt x="68" y="354"/>
                  </a:lnTo>
                  <a:lnTo>
                    <a:pt x="69" y="353"/>
                  </a:lnTo>
                  <a:lnTo>
                    <a:pt x="70" y="353"/>
                  </a:lnTo>
                  <a:lnTo>
                    <a:pt x="72" y="353"/>
                  </a:lnTo>
                  <a:lnTo>
                    <a:pt x="73" y="354"/>
                  </a:lnTo>
                  <a:lnTo>
                    <a:pt x="74" y="353"/>
                  </a:lnTo>
                  <a:lnTo>
                    <a:pt x="75" y="353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8" y="349"/>
                  </a:lnTo>
                  <a:lnTo>
                    <a:pt x="78" y="348"/>
                  </a:lnTo>
                  <a:lnTo>
                    <a:pt x="78" y="347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9" y="344"/>
                  </a:lnTo>
                  <a:lnTo>
                    <a:pt x="80" y="343"/>
                  </a:lnTo>
                  <a:lnTo>
                    <a:pt x="82" y="343"/>
                  </a:lnTo>
                  <a:lnTo>
                    <a:pt x="82" y="342"/>
                  </a:lnTo>
                  <a:lnTo>
                    <a:pt x="83" y="341"/>
                  </a:lnTo>
                  <a:lnTo>
                    <a:pt x="84" y="339"/>
                  </a:lnTo>
                  <a:lnTo>
                    <a:pt x="85" y="339"/>
                  </a:lnTo>
                  <a:lnTo>
                    <a:pt x="85" y="338"/>
                  </a:lnTo>
                  <a:lnTo>
                    <a:pt x="87" y="337"/>
                  </a:lnTo>
                  <a:lnTo>
                    <a:pt x="88" y="336"/>
                  </a:lnTo>
                  <a:lnTo>
                    <a:pt x="88" y="334"/>
                  </a:lnTo>
                  <a:lnTo>
                    <a:pt x="88" y="333"/>
                  </a:lnTo>
                  <a:lnTo>
                    <a:pt x="87" y="333"/>
                  </a:lnTo>
                  <a:lnTo>
                    <a:pt x="87" y="332"/>
                  </a:lnTo>
                  <a:lnTo>
                    <a:pt x="88" y="330"/>
                  </a:lnTo>
                  <a:lnTo>
                    <a:pt x="88" y="329"/>
                  </a:lnTo>
                  <a:lnTo>
                    <a:pt x="88" y="328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87" y="324"/>
                  </a:lnTo>
                  <a:lnTo>
                    <a:pt x="85" y="323"/>
                  </a:lnTo>
                  <a:lnTo>
                    <a:pt x="84" y="322"/>
                  </a:lnTo>
                  <a:lnTo>
                    <a:pt x="84" y="320"/>
                  </a:lnTo>
                  <a:lnTo>
                    <a:pt x="84" y="319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79" y="317"/>
                  </a:lnTo>
                  <a:lnTo>
                    <a:pt x="79" y="315"/>
                  </a:lnTo>
                  <a:lnTo>
                    <a:pt x="78" y="315"/>
                  </a:lnTo>
                  <a:lnTo>
                    <a:pt x="77" y="315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3"/>
                  </a:lnTo>
                  <a:lnTo>
                    <a:pt x="72" y="313"/>
                  </a:lnTo>
                  <a:lnTo>
                    <a:pt x="72" y="312"/>
                  </a:lnTo>
                  <a:lnTo>
                    <a:pt x="70" y="312"/>
                  </a:lnTo>
                  <a:lnTo>
                    <a:pt x="69" y="310"/>
                  </a:lnTo>
                  <a:lnTo>
                    <a:pt x="69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69" y="304"/>
                  </a:lnTo>
                  <a:lnTo>
                    <a:pt x="69" y="303"/>
                  </a:lnTo>
                  <a:lnTo>
                    <a:pt x="70" y="303"/>
                  </a:lnTo>
                  <a:lnTo>
                    <a:pt x="70" y="302"/>
                  </a:lnTo>
                  <a:lnTo>
                    <a:pt x="70" y="300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8"/>
                  </a:lnTo>
                  <a:lnTo>
                    <a:pt x="73" y="297"/>
                  </a:lnTo>
                  <a:lnTo>
                    <a:pt x="73" y="295"/>
                  </a:lnTo>
                  <a:lnTo>
                    <a:pt x="72" y="295"/>
                  </a:lnTo>
                  <a:lnTo>
                    <a:pt x="73" y="294"/>
                  </a:lnTo>
                  <a:lnTo>
                    <a:pt x="72" y="293"/>
                  </a:lnTo>
                  <a:lnTo>
                    <a:pt x="70" y="292"/>
                  </a:lnTo>
                  <a:lnTo>
                    <a:pt x="70" y="290"/>
                  </a:lnTo>
                  <a:lnTo>
                    <a:pt x="70" y="289"/>
                  </a:lnTo>
                  <a:lnTo>
                    <a:pt x="70" y="288"/>
                  </a:lnTo>
                  <a:lnTo>
                    <a:pt x="70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2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9"/>
                  </a:lnTo>
                  <a:lnTo>
                    <a:pt x="69" y="278"/>
                  </a:lnTo>
                  <a:lnTo>
                    <a:pt x="69" y="277"/>
                  </a:lnTo>
                  <a:lnTo>
                    <a:pt x="70" y="275"/>
                  </a:lnTo>
                  <a:lnTo>
                    <a:pt x="72" y="274"/>
                  </a:lnTo>
                  <a:lnTo>
                    <a:pt x="73" y="273"/>
                  </a:lnTo>
                  <a:lnTo>
                    <a:pt x="74" y="272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7" y="269"/>
                  </a:lnTo>
                  <a:lnTo>
                    <a:pt x="78" y="269"/>
                  </a:lnTo>
                  <a:lnTo>
                    <a:pt x="79" y="269"/>
                  </a:lnTo>
                  <a:lnTo>
                    <a:pt x="80" y="269"/>
                  </a:lnTo>
                  <a:lnTo>
                    <a:pt x="82" y="269"/>
                  </a:lnTo>
                  <a:lnTo>
                    <a:pt x="82" y="268"/>
                  </a:lnTo>
                  <a:lnTo>
                    <a:pt x="83" y="268"/>
                  </a:lnTo>
                  <a:lnTo>
                    <a:pt x="84" y="267"/>
                  </a:lnTo>
                  <a:lnTo>
                    <a:pt x="85" y="265"/>
                  </a:lnTo>
                  <a:lnTo>
                    <a:pt x="85" y="264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7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2" y="250"/>
                  </a:lnTo>
                  <a:lnTo>
                    <a:pt x="83" y="250"/>
                  </a:lnTo>
                  <a:lnTo>
                    <a:pt x="84" y="250"/>
                  </a:lnTo>
                  <a:lnTo>
                    <a:pt x="85" y="250"/>
                  </a:lnTo>
                  <a:lnTo>
                    <a:pt x="87" y="249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4"/>
                  </a:lnTo>
                  <a:lnTo>
                    <a:pt x="89" y="243"/>
                  </a:lnTo>
                  <a:lnTo>
                    <a:pt x="89" y="242"/>
                  </a:lnTo>
                  <a:lnTo>
                    <a:pt x="88" y="240"/>
                  </a:lnTo>
                  <a:lnTo>
                    <a:pt x="87" y="240"/>
                  </a:lnTo>
                  <a:lnTo>
                    <a:pt x="87" y="239"/>
                  </a:lnTo>
                  <a:lnTo>
                    <a:pt x="87" y="238"/>
                  </a:lnTo>
                  <a:lnTo>
                    <a:pt x="85" y="237"/>
                  </a:lnTo>
                  <a:lnTo>
                    <a:pt x="84" y="235"/>
                  </a:lnTo>
                  <a:lnTo>
                    <a:pt x="84" y="234"/>
                  </a:lnTo>
                  <a:lnTo>
                    <a:pt x="84" y="233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4" y="229"/>
                  </a:lnTo>
                  <a:lnTo>
                    <a:pt x="83" y="229"/>
                  </a:lnTo>
                  <a:lnTo>
                    <a:pt x="83" y="228"/>
                  </a:lnTo>
                  <a:lnTo>
                    <a:pt x="83" y="227"/>
                  </a:lnTo>
                  <a:lnTo>
                    <a:pt x="82" y="227"/>
                  </a:lnTo>
                  <a:lnTo>
                    <a:pt x="82" y="225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82" y="222"/>
                  </a:lnTo>
                  <a:lnTo>
                    <a:pt x="82" y="220"/>
                  </a:lnTo>
                  <a:lnTo>
                    <a:pt x="83" y="220"/>
                  </a:lnTo>
                  <a:lnTo>
                    <a:pt x="83" y="219"/>
                  </a:lnTo>
                  <a:lnTo>
                    <a:pt x="84" y="219"/>
                  </a:lnTo>
                  <a:lnTo>
                    <a:pt x="83" y="219"/>
                  </a:lnTo>
                  <a:lnTo>
                    <a:pt x="83" y="218"/>
                  </a:lnTo>
                  <a:lnTo>
                    <a:pt x="83" y="217"/>
                  </a:lnTo>
                  <a:lnTo>
                    <a:pt x="83" y="215"/>
                  </a:lnTo>
                  <a:lnTo>
                    <a:pt x="84" y="214"/>
                  </a:lnTo>
                  <a:lnTo>
                    <a:pt x="84" y="213"/>
                  </a:lnTo>
                  <a:lnTo>
                    <a:pt x="83" y="212"/>
                  </a:lnTo>
                  <a:lnTo>
                    <a:pt x="83" y="210"/>
                  </a:lnTo>
                  <a:lnTo>
                    <a:pt x="82" y="210"/>
                  </a:lnTo>
                  <a:lnTo>
                    <a:pt x="82" y="209"/>
                  </a:lnTo>
                  <a:lnTo>
                    <a:pt x="82" y="208"/>
                  </a:lnTo>
                  <a:lnTo>
                    <a:pt x="80" y="207"/>
                  </a:lnTo>
                  <a:lnTo>
                    <a:pt x="79" y="205"/>
                  </a:lnTo>
                  <a:lnTo>
                    <a:pt x="78" y="203"/>
                  </a:lnTo>
                  <a:lnTo>
                    <a:pt x="79" y="202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5"/>
                  </a:lnTo>
                  <a:lnTo>
                    <a:pt x="75" y="195"/>
                  </a:lnTo>
                  <a:lnTo>
                    <a:pt x="75" y="194"/>
                  </a:lnTo>
                  <a:lnTo>
                    <a:pt x="75" y="193"/>
                  </a:lnTo>
                  <a:lnTo>
                    <a:pt x="74" y="193"/>
                  </a:lnTo>
                  <a:lnTo>
                    <a:pt x="73" y="193"/>
                  </a:lnTo>
                  <a:lnTo>
                    <a:pt x="73" y="192"/>
                  </a:lnTo>
                  <a:lnTo>
                    <a:pt x="73" y="190"/>
                  </a:lnTo>
                  <a:lnTo>
                    <a:pt x="74" y="189"/>
                  </a:lnTo>
                  <a:lnTo>
                    <a:pt x="74" y="188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4" y="184"/>
                  </a:lnTo>
                  <a:lnTo>
                    <a:pt x="73" y="183"/>
                  </a:lnTo>
                  <a:lnTo>
                    <a:pt x="72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4" y="180"/>
                  </a:lnTo>
                  <a:lnTo>
                    <a:pt x="74" y="179"/>
                  </a:lnTo>
                  <a:lnTo>
                    <a:pt x="73" y="179"/>
                  </a:lnTo>
                  <a:lnTo>
                    <a:pt x="73" y="178"/>
                  </a:lnTo>
                  <a:lnTo>
                    <a:pt x="74" y="178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4" y="172"/>
                  </a:lnTo>
                  <a:lnTo>
                    <a:pt x="74" y="170"/>
                  </a:lnTo>
                  <a:lnTo>
                    <a:pt x="73" y="170"/>
                  </a:lnTo>
                  <a:lnTo>
                    <a:pt x="74" y="169"/>
                  </a:lnTo>
                  <a:lnTo>
                    <a:pt x="74" y="168"/>
                  </a:lnTo>
                  <a:lnTo>
                    <a:pt x="73" y="167"/>
                  </a:lnTo>
                  <a:lnTo>
                    <a:pt x="73" y="165"/>
                  </a:lnTo>
                  <a:lnTo>
                    <a:pt x="74" y="167"/>
                  </a:lnTo>
                  <a:lnTo>
                    <a:pt x="74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4" y="164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5" y="159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5" y="149"/>
                  </a:lnTo>
                  <a:lnTo>
                    <a:pt x="74" y="149"/>
                  </a:lnTo>
                  <a:lnTo>
                    <a:pt x="74" y="148"/>
                  </a:lnTo>
                  <a:lnTo>
                    <a:pt x="74" y="147"/>
                  </a:lnTo>
                  <a:lnTo>
                    <a:pt x="75" y="147"/>
                  </a:lnTo>
                  <a:lnTo>
                    <a:pt x="77" y="145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79" y="142"/>
                  </a:lnTo>
                  <a:lnTo>
                    <a:pt x="79" y="140"/>
                  </a:lnTo>
                  <a:lnTo>
                    <a:pt x="80" y="140"/>
                  </a:lnTo>
                  <a:lnTo>
                    <a:pt x="80" y="139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5"/>
                  </a:lnTo>
                  <a:lnTo>
                    <a:pt x="85" y="135"/>
                  </a:lnTo>
                  <a:lnTo>
                    <a:pt x="85" y="134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4" y="130"/>
                  </a:lnTo>
                  <a:lnTo>
                    <a:pt x="84" y="129"/>
                  </a:lnTo>
                  <a:lnTo>
                    <a:pt x="84" y="128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2" y="128"/>
                  </a:lnTo>
                  <a:lnTo>
                    <a:pt x="80" y="128"/>
                  </a:lnTo>
                  <a:lnTo>
                    <a:pt x="80" y="127"/>
                  </a:lnTo>
                  <a:lnTo>
                    <a:pt x="80" y="125"/>
                  </a:lnTo>
                  <a:lnTo>
                    <a:pt x="80" y="124"/>
                  </a:lnTo>
                  <a:lnTo>
                    <a:pt x="80" y="123"/>
                  </a:lnTo>
                  <a:lnTo>
                    <a:pt x="80" y="121"/>
                  </a:lnTo>
                  <a:lnTo>
                    <a:pt x="80" y="120"/>
                  </a:lnTo>
                  <a:lnTo>
                    <a:pt x="80" y="119"/>
                  </a:lnTo>
                  <a:lnTo>
                    <a:pt x="80" y="116"/>
                  </a:lnTo>
                  <a:lnTo>
                    <a:pt x="80" y="115"/>
                  </a:lnTo>
                  <a:lnTo>
                    <a:pt x="82" y="115"/>
                  </a:lnTo>
                  <a:lnTo>
                    <a:pt x="83" y="115"/>
                  </a:lnTo>
                  <a:lnTo>
                    <a:pt x="84" y="114"/>
                  </a:lnTo>
                  <a:lnTo>
                    <a:pt x="84" y="113"/>
                  </a:lnTo>
                  <a:lnTo>
                    <a:pt x="85" y="111"/>
                  </a:lnTo>
                  <a:lnTo>
                    <a:pt x="85" y="110"/>
                  </a:lnTo>
                  <a:lnTo>
                    <a:pt x="85" y="109"/>
                  </a:lnTo>
                  <a:lnTo>
                    <a:pt x="85" y="108"/>
                  </a:lnTo>
                  <a:lnTo>
                    <a:pt x="85" y="106"/>
                  </a:lnTo>
                  <a:lnTo>
                    <a:pt x="84" y="106"/>
                  </a:lnTo>
                  <a:lnTo>
                    <a:pt x="83" y="106"/>
                  </a:lnTo>
                  <a:lnTo>
                    <a:pt x="84" y="106"/>
                  </a:lnTo>
                  <a:lnTo>
                    <a:pt x="84" y="105"/>
                  </a:lnTo>
                  <a:lnTo>
                    <a:pt x="83" y="104"/>
                  </a:lnTo>
                  <a:lnTo>
                    <a:pt x="82" y="104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0"/>
                  </a:lnTo>
                  <a:lnTo>
                    <a:pt x="80" y="100"/>
                  </a:lnTo>
                  <a:lnTo>
                    <a:pt x="80" y="99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0" y="96"/>
                  </a:lnTo>
                  <a:lnTo>
                    <a:pt x="80" y="95"/>
                  </a:lnTo>
                  <a:lnTo>
                    <a:pt x="82" y="94"/>
                  </a:lnTo>
                  <a:lnTo>
                    <a:pt x="83" y="94"/>
                  </a:lnTo>
                  <a:lnTo>
                    <a:pt x="83" y="93"/>
                  </a:lnTo>
                  <a:lnTo>
                    <a:pt x="80" y="93"/>
                  </a:lnTo>
                  <a:lnTo>
                    <a:pt x="80" y="91"/>
                  </a:lnTo>
                  <a:lnTo>
                    <a:pt x="83" y="91"/>
                  </a:lnTo>
                  <a:lnTo>
                    <a:pt x="83" y="90"/>
                  </a:lnTo>
                  <a:lnTo>
                    <a:pt x="82" y="90"/>
                  </a:lnTo>
                  <a:lnTo>
                    <a:pt x="82" y="89"/>
                  </a:lnTo>
                  <a:lnTo>
                    <a:pt x="80" y="89"/>
                  </a:lnTo>
                  <a:lnTo>
                    <a:pt x="82" y="88"/>
                  </a:lnTo>
                  <a:lnTo>
                    <a:pt x="82" y="86"/>
                  </a:lnTo>
                  <a:lnTo>
                    <a:pt x="80" y="85"/>
                  </a:lnTo>
                  <a:lnTo>
                    <a:pt x="82" y="85"/>
                  </a:lnTo>
                  <a:lnTo>
                    <a:pt x="82" y="84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5" y="84"/>
                  </a:lnTo>
                  <a:lnTo>
                    <a:pt x="87" y="83"/>
                  </a:lnTo>
                  <a:lnTo>
                    <a:pt x="87" y="81"/>
                  </a:lnTo>
                  <a:lnTo>
                    <a:pt x="87" y="80"/>
                  </a:lnTo>
                  <a:lnTo>
                    <a:pt x="87" y="79"/>
                  </a:lnTo>
                  <a:lnTo>
                    <a:pt x="85" y="78"/>
                  </a:lnTo>
                  <a:lnTo>
                    <a:pt x="84" y="78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4"/>
                  </a:lnTo>
                  <a:lnTo>
                    <a:pt x="87" y="73"/>
                  </a:lnTo>
                  <a:lnTo>
                    <a:pt x="87" y="71"/>
                  </a:lnTo>
                  <a:lnTo>
                    <a:pt x="85" y="71"/>
                  </a:lnTo>
                  <a:lnTo>
                    <a:pt x="84" y="71"/>
                  </a:lnTo>
                  <a:lnTo>
                    <a:pt x="83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1"/>
                  </a:lnTo>
                  <a:lnTo>
                    <a:pt x="82" y="61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80" y="58"/>
                  </a:lnTo>
                  <a:lnTo>
                    <a:pt x="79" y="56"/>
                  </a:lnTo>
                  <a:lnTo>
                    <a:pt x="79" y="55"/>
                  </a:lnTo>
                  <a:lnTo>
                    <a:pt x="78" y="54"/>
                  </a:lnTo>
                  <a:lnTo>
                    <a:pt x="78" y="53"/>
                  </a:lnTo>
                  <a:lnTo>
                    <a:pt x="77" y="51"/>
                  </a:lnTo>
                  <a:lnTo>
                    <a:pt x="78" y="50"/>
                  </a:lnTo>
                  <a:lnTo>
                    <a:pt x="78" y="49"/>
                  </a:lnTo>
                  <a:lnTo>
                    <a:pt x="77" y="49"/>
                  </a:lnTo>
                  <a:lnTo>
                    <a:pt x="77" y="48"/>
                  </a:lnTo>
                  <a:lnTo>
                    <a:pt x="77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3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6"/>
                  </a:lnTo>
                  <a:lnTo>
                    <a:pt x="72" y="35"/>
                  </a:lnTo>
                  <a:lnTo>
                    <a:pt x="70" y="34"/>
                  </a:lnTo>
                  <a:lnTo>
                    <a:pt x="70" y="33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2" y="29"/>
                  </a:lnTo>
                  <a:lnTo>
                    <a:pt x="70" y="29"/>
                  </a:lnTo>
                  <a:lnTo>
                    <a:pt x="70" y="28"/>
                  </a:lnTo>
                  <a:lnTo>
                    <a:pt x="72" y="26"/>
                  </a:lnTo>
                  <a:lnTo>
                    <a:pt x="73" y="25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3" y="20"/>
                  </a:lnTo>
                  <a:lnTo>
                    <a:pt x="74" y="18"/>
                  </a:lnTo>
                  <a:lnTo>
                    <a:pt x="74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0" y="14"/>
                  </a:lnTo>
                  <a:lnTo>
                    <a:pt x="69" y="14"/>
                  </a:lnTo>
                  <a:lnTo>
                    <a:pt x="68" y="13"/>
                  </a:lnTo>
                  <a:lnTo>
                    <a:pt x="66" y="13"/>
                  </a:lnTo>
                  <a:lnTo>
                    <a:pt x="66" y="11"/>
                  </a:lnTo>
                  <a:lnTo>
                    <a:pt x="66" y="10"/>
                  </a:lnTo>
                  <a:lnTo>
                    <a:pt x="66" y="9"/>
                  </a:lnTo>
                  <a:lnTo>
                    <a:pt x="65" y="8"/>
                  </a:lnTo>
                  <a:lnTo>
                    <a:pt x="64" y="6"/>
                  </a:lnTo>
                  <a:lnTo>
                    <a:pt x="64" y="5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1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9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1394" y="1798"/>
              <a:ext cx="1190" cy="1811"/>
            </a:xfrm>
            <a:custGeom>
              <a:avLst/>
              <a:gdLst/>
              <a:ahLst/>
              <a:cxnLst>
                <a:cxn ang="0">
                  <a:pos x="985" y="100"/>
                </a:cxn>
                <a:cxn ang="0">
                  <a:pos x="1017" y="97"/>
                </a:cxn>
                <a:cxn ang="0">
                  <a:pos x="1060" y="122"/>
                </a:cxn>
                <a:cxn ang="0">
                  <a:pos x="1104" y="121"/>
                </a:cxn>
                <a:cxn ang="0">
                  <a:pos x="1132" y="141"/>
                </a:cxn>
                <a:cxn ang="0">
                  <a:pos x="1131" y="191"/>
                </a:cxn>
                <a:cxn ang="0">
                  <a:pos x="1137" y="236"/>
                </a:cxn>
                <a:cxn ang="0">
                  <a:pos x="1127" y="281"/>
                </a:cxn>
                <a:cxn ang="0">
                  <a:pos x="1141" y="320"/>
                </a:cxn>
                <a:cxn ang="0">
                  <a:pos x="1175" y="346"/>
                </a:cxn>
                <a:cxn ang="0">
                  <a:pos x="1184" y="394"/>
                </a:cxn>
                <a:cxn ang="0">
                  <a:pos x="1183" y="430"/>
                </a:cxn>
                <a:cxn ang="0">
                  <a:pos x="1181" y="470"/>
                </a:cxn>
                <a:cxn ang="0">
                  <a:pos x="1175" y="508"/>
                </a:cxn>
                <a:cxn ang="0">
                  <a:pos x="1184" y="549"/>
                </a:cxn>
                <a:cxn ang="0">
                  <a:pos x="1186" y="595"/>
                </a:cxn>
                <a:cxn ang="0">
                  <a:pos x="1170" y="635"/>
                </a:cxn>
                <a:cxn ang="0">
                  <a:pos x="1180" y="676"/>
                </a:cxn>
                <a:cxn ang="0">
                  <a:pos x="1140" y="691"/>
                </a:cxn>
                <a:cxn ang="0">
                  <a:pos x="1122" y="704"/>
                </a:cxn>
                <a:cxn ang="0">
                  <a:pos x="1124" y="737"/>
                </a:cxn>
                <a:cxn ang="0">
                  <a:pos x="1125" y="779"/>
                </a:cxn>
                <a:cxn ang="0">
                  <a:pos x="1130" y="813"/>
                </a:cxn>
                <a:cxn ang="0">
                  <a:pos x="1122" y="846"/>
                </a:cxn>
                <a:cxn ang="0">
                  <a:pos x="1104" y="868"/>
                </a:cxn>
                <a:cxn ang="0">
                  <a:pos x="1109" y="890"/>
                </a:cxn>
                <a:cxn ang="0">
                  <a:pos x="1082" y="921"/>
                </a:cxn>
                <a:cxn ang="0">
                  <a:pos x="1085" y="952"/>
                </a:cxn>
                <a:cxn ang="0">
                  <a:pos x="1090" y="991"/>
                </a:cxn>
                <a:cxn ang="0">
                  <a:pos x="1059" y="1011"/>
                </a:cxn>
                <a:cxn ang="0">
                  <a:pos x="1022" y="1023"/>
                </a:cxn>
                <a:cxn ang="0">
                  <a:pos x="1002" y="1032"/>
                </a:cxn>
                <a:cxn ang="0">
                  <a:pos x="972" y="1051"/>
                </a:cxn>
                <a:cxn ang="0">
                  <a:pos x="951" y="1070"/>
                </a:cxn>
                <a:cxn ang="0">
                  <a:pos x="918" y="1089"/>
                </a:cxn>
                <a:cxn ang="0">
                  <a:pos x="887" y="1121"/>
                </a:cxn>
                <a:cxn ang="0">
                  <a:pos x="846" y="1125"/>
                </a:cxn>
                <a:cxn ang="0">
                  <a:pos x="803" y="1129"/>
                </a:cxn>
                <a:cxn ang="0">
                  <a:pos x="770" y="1155"/>
                </a:cxn>
                <a:cxn ang="0">
                  <a:pos x="706" y="1155"/>
                </a:cxn>
                <a:cxn ang="0">
                  <a:pos x="672" y="1191"/>
                </a:cxn>
                <a:cxn ang="0">
                  <a:pos x="697" y="1239"/>
                </a:cxn>
                <a:cxn ang="0">
                  <a:pos x="686" y="1280"/>
                </a:cxn>
                <a:cxn ang="0">
                  <a:pos x="679" y="1316"/>
                </a:cxn>
                <a:cxn ang="0">
                  <a:pos x="663" y="1356"/>
                </a:cxn>
                <a:cxn ang="0">
                  <a:pos x="612" y="1370"/>
                </a:cxn>
                <a:cxn ang="0">
                  <a:pos x="593" y="1410"/>
                </a:cxn>
                <a:cxn ang="0">
                  <a:pos x="617" y="1441"/>
                </a:cxn>
                <a:cxn ang="0">
                  <a:pos x="657" y="1450"/>
                </a:cxn>
                <a:cxn ang="0">
                  <a:pos x="677" y="1489"/>
                </a:cxn>
                <a:cxn ang="0">
                  <a:pos x="696" y="1512"/>
                </a:cxn>
                <a:cxn ang="0">
                  <a:pos x="708" y="1553"/>
                </a:cxn>
                <a:cxn ang="0">
                  <a:pos x="706" y="1595"/>
                </a:cxn>
                <a:cxn ang="0">
                  <a:pos x="735" y="1629"/>
                </a:cxn>
                <a:cxn ang="0">
                  <a:pos x="722" y="1682"/>
                </a:cxn>
                <a:cxn ang="0">
                  <a:pos x="633" y="1660"/>
                </a:cxn>
                <a:cxn ang="0">
                  <a:pos x="300" y="1598"/>
                </a:cxn>
                <a:cxn ang="0">
                  <a:pos x="199" y="1752"/>
                </a:cxn>
                <a:cxn ang="0">
                  <a:pos x="17" y="1396"/>
                </a:cxn>
                <a:cxn ang="0">
                  <a:pos x="374" y="1079"/>
                </a:cxn>
                <a:cxn ang="0">
                  <a:pos x="422" y="748"/>
                </a:cxn>
                <a:cxn ang="0">
                  <a:pos x="444" y="413"/>
                </a:cxn>
                <a:cxn ang="0">
                  <a:pos x="886" y="41"/>
                </a:cxn>
              </a:cxnLst>
              <a:rect l="0" t="0" r="r" b="b"/>
              <a:pathLst>
                <a:path w="1190" h="1811">
                  <a:moveTo>
                    <a:pt x="917" y="85"/>
                  </a:moveTo>
                  <a:lnTo>
                    <a:pt x="918" y="85"/>
                  </a:lnTo>
                  <a:lnTo>
                    <a:pt x="922" y="85"/>
                  </a:lnTo>
                  <a:lnTo>
                    <a:pt x="923" y="85"/>
                  </a:lnTo>
                  <a:lnTo>
                    <a:pt x="926" y="85"/>
                  </a:lnTo>
                  <a:lnTo>
                    <a:pt x="928" y="85"/>
                  </a:lnTo>
                  <a:lnTo>
                    <a:pt x="930" y="85"/>
                  </a:lnTo>
                  <a:lnTo>
                    <a:pt x="931" y="85"/>
                  </a:lnTo>
                  <a:lnTo>
                    <a:pt x="932" y="85"/>
                  </a:lnTo>
                  <a:lnTo>
                    <a:pt x="933" y="85"/>
                  </a:lnTo>
                  <a:lnTo>
                    <a:pt x="935" y="85"/>
                  </a:lnTo>
                  <a:lnTo>
                    <a:pt x="936" y="85"/>
                  </a:lnTo>
                  <a:lnTo>
                    <a:pt x="937" y="84"/>
                  </a:lnTo>
                  <a:lnTo>
                    <a:pt x="938" y="82"/>
                  </a:lnTo>
                  <a:lnTo>
                    <a:pt x="940" y="82"/>
                  </a:lnTo>
                  <a:lnTo>
                    <a:pt x="941" y="82"/>
                  </a:lnTo>
                  <a:lnTo>
                    <a:pt x="942" y="84"/>
                  </a:lnTo>
                  <a:lnTo>
                    <a:pt x="943" y="84"/>
                  </a:lnTo>
                  <a:lnTo>
                    <a:pt x="945" y="84"/>
                  </a:lnTo>
                  <a:lnTo>
                    <a:pt x="946" y="84"/>
                  </a:lnTo>
                  <a:lnTo>
                    <a:pt x="949" y="85"/>
                  </a:lnTo>
                  <a:lnTo>
                    <a:pt x="952" y="86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60" y="89"/>
                  </a:lnTo>
                  <a:lnTo>
                    <a:pt x="961" y="90"/>
                  </a:lnTo>
                  <a:lnTo>
                    <a:pt x="962" y="91"/>
                  </a:lnTo>
                  <a:lnTo>
                    <a:pt x="964" y="92"/>
                  </a:lnTo>
                  <a:lnTo>
                    <a:pt x="965" y="92"/>
                  </a:lnTo>
                  <a:lnTo>
                    <a:pt x="966" y="94"/>
                  </a:lnTo>
                  <a:lnTo>
                    <a:pt x="967" y="94"/>
                  </a:lnTo>
                  <a:lnTo>
                    <a:pt x="969" y="92"/>
                  </a:lnTo>
                  <a:lnTo>
                    <a:pt x="970" y="92"/>
                  </a:lnTo>
                  <a:lnTo>
                    <a:pt x="971" y="92"/>
                  </a:lnTo>
                  <a:lnTo>
                    <a:pt x="972" y="91"/>
                  </a:lnTo>
                  <a:lnTo>
                    <a:pt x="974" y="91"/>
                  </a:lnTo>
                  <a:lnTo>
                    <a:pt x="976" y="92"/>
                  </a:lnTo>
                  <a:lnTo>
                    <a:pt x="979" y="94"/>
                  </a:lnTo>
                  <a:lnTo>
                    <a:pt x="980" y="95"/>
                  </a:lnTo>
                  <a:lnTo>
                    <a:pt x="981" y="96"/>
                  </a:lnTo>
                  <a:lnTo>
                    <a:pt x="982" y="96"/>
                  </a:lnTo>
                  <a:lnTo>
                    <a:pt x="984" y="97"/>
                  </a:lnTo>
                  <a:lnTo>
                    <a:pt x="985" y="99"/>
                  </a:lnTo>
                  <a:lnTo>
                    <a:pt x="985" y="100"/>
                  </a:lnTo>
                  <a:lnTo>
                    <a:pt x="986" y="101"/>
                  </a:lnTo>
                  <a:lnTo>
                    <a:pt x="986" y="102"/>
                  </a:lnTo>
                  <a:lnTo>
                    <a:pt x="987" y="105"/>
                  </a:lnTo>
                  <a:lnTo>
                    <a:pt x="989" y="104"/>
                  </a:lnTo>
                  <a:lnTo>
                    <a:pt x="989" y="102"/>
                  </a:lnTo>
                  <a:lnTo>
                    <a:pt x="990" y="101"/>
                  </a:lnTo>
                  <a:lnTo>
                    <a:pt x="991" y="100"/>
                  </a:lnTo>
                  <a:lnTo>
                    <a:pt x="991" y="99"/>
                  </a:lnTo>
                  <a:lnTo>
                    <a:pt x="991" y="97"/>
                  </a:lnTo>
                  <a:lnTo>
                    <a:pt x="992" y="96"/>
                  </a:lnTo>
                  <a:lnTo>
                    <a:pt x="994" y="96"/>
                  </a:lnTo>
                  <a:lnTo>
                    <a:pt x="995" y="97"/>
                  </a:lnTo>
                  <a:lnTo>
                    <a:pt x="997" y="97"/>
                  </a:lnTo>
                  <a:lnTo>
                    <a:pt x="999" y="97"/>
                  </a:lnTo>
                  <a:lnTo>
                    <a:pt x="1000" y="97"/>
                  </a:lnTo>
                  <a:lnTo>
                    <a:pt x="1001" y="96"/>
                  </a:lnTo>
                  <a:lnTo>
                    <a:pt x="1002" y="95"/>
                  </a:lnTo>
                  <a:lnTo>
                    <a:pt x="1004" y="94"/>
                  </a:lnTo>
                  <a:lnTo>
                    <a:pt x="1005" y="92"/>
                  </a:lnTo>
                  <a:lnTo>
                    <a:pt x="1006" y="92"/>
                  </a:lnTo>
                  <a:lnTo>
                    <a:pt x="1006" y="91"/>
                  </a:lnTo>
                  <a:lnTo>
                    <a:pt x="1007" y="91"/>
                  </a:lnTo>
                  <a:lnTo>
                    <a:pt x="1009" y="92"/>
                  </a:lnTo>
                  <a:lnTo>
                    <a:pt x="1010" y="92"/>
                  </a:lnTo>
                  <a:lnTo>
                    <a:pt x="1010" y="94"/>
                  </a:lnTo>
                  <a:lnTo>
                    <a:pt x="1009" y="95"/>
                  </a:lnTo>
                  <a:lnTo>
                    <a:pt x="1009" y="96"/>
                  </a:lnTo>
                  <a:lnTo>
                    <a:pt x="1007" y="96"/>
                  </a:lnTo>
                  <a:lnTo>
                    <a:pt x="1006" y="97"/>
                  </a:lnTo>
                  <a:lnTo>
                    <a:pt x="1006" y="100"/>
                  </a:lnTo>
                  <a:lnTo>
                    <a:pt x="1007" y="100"/>
                  </a:lnTo>
                  <a:lnTo>
                    <a:pt x="1009" y="100"/>
                  </a:lnTo>
                  <a:lnTo>
                    <a:pt x="1009" y="101"/>
                  </a:lnTo>
                  <a:lnTo>
                    <a:pt x="1010" y="102"/>
                  </a:lnTo>
                  <a:lnTo>
                    <a:pt x="1011" y="104"/>
                  </a:lnTo>
                  <a:lnTo>
                    <a:pt x="1012" y="104"/>
                  </a:lnTo>
                  <a:lnTo>
                    <a:pt x="1014" y="105"/>
                  </a:lnTo>
                  <a:lnTo>
                    <a:pt x="1015" y="104"/>
                  </a:lnTo>
                  <a:lnTo>
                    <a:pt x="1016" y="104"/>
                  </a:lnTo>
                  <a:lnTo>
                    <a:pt x="1017" y="104"/>
                  </a:lnTo>
                  <a:lnTo>
                    <a:pt x="1017" y="102"/>
                  </a:lnTo>
                  <a:lnTo>
                    <a:pt x="1016" y="100"/>
                  </a:lnTo>
                  <a:lnTo>
                    <a:pt x="1016" y="99"/>
                  </a:lnTo>
                  <a:lnTo>
                    <a:pt x="1017" y="97"/>
                  </a:lnTo>
                  <a:lnTo>
                    <a:pt x="1017" y="96"/>
                  </a:lnTo>
                  <a:lnTo>
                    <a:pt x="1019" y="96"/>
                  </a:lnTo>
                  <a:lnTo>
                    <a:pt x="1019" y="95"/>
                  </a:lnTo>
                  <a:lnTo>
                    <a:pt x="1020" y="95"/>
                  </a:lnTo>
                  <a:lnTo>
                    <a:pt x="1020" y="96"/>
                  </a:lnTo>
                  <a:lnTo>
                    <a:pt x="1021" y="96"/>
                  </a:lnTo>
                  <a:lnTo>
                    <a:pt x="1022" y="97"/>
                  </a:lnTo>
                  <a:lnTo>
                    <a:pt x="1024" y="97"/>
                  </a:lnTo>
                  <a:lnTo>
                    <a:pt x="1024" y="99"/>
                  </a:lnTo>
                  <a:lnTo>
                    <a:pt x="1025" y="99"/>
                  </a:lnTo>
                  <a:lnTo>
                    <a:pt x="1026" y="100"/>
                  </a:lnTo>
                  <a:lnTo>
                    <a:pt x="1026" y="101"/>
                  </a:lnTo>
                  <a:lnTo>
                    <a:pt x="1027" y="101"/>
                  </a:lnTo>
                  <a:lnTo>
                    <a:pt x="1029" y="102"/>
                  </a:lnTo>
                  <a:lnTo>
                    <a:pt x="1029" y="104"/>
                  </a:lnTo>
                  <a:lnTo>
                    <a:pt x="1031" y="104"/>
                  </a:lnTo>
                  <a:lnTo>
                    <a:pt x="1032" y="105"/>
                  </a:lnTo>
                  <a:lnTo>
                    <a:pt x="1034" y="106"/>
                  </a:lnTo>
                  <a:lnTo>
                    <a:pt x="1035" y="106"/>
                  </a:lnTo>
                  <a:lnTo>
                    <a:pt x="1036" y="107"/>
                  </a:lnTo>
                  <a:lnTo>
                    <a:pt x="1037" y="107"/>
                  </a:lnTo>
                  <a:lnTo>
                    <a:pt x="1039" y="107"/>
                  </a:lnTo>
                  <a:lnTo>
                    <a:pt x="1040" y="107"/>
                  </a:lnTo>
                  <a:lnTo>
                    <a:pt x="1040" y="109"/>
                  </a:lnTo>
                  <a:lnTo>
                    <a:pt x="1040" y="110"/>
                  </a:lnTo>
                  <a:lnTo>
                    <a:pt x="1040" y="111"/>
                  </a:lnTo>
                  <a:lnTo>
                    <a:pt x="1041" y="112"/>
                  </a:lnTo>
                  <a:lnTo>
                    <a:pt x="1042" y="114"/>
                  </a:lnTo>
                  <a:lnTo>
                    <a:pt x="1042" y="115"/>
                  </a:lnTo>
                  <a:lnTo>
                    <a:pt x="1044" y="116"/>
                  </a:lnTo>
                  <a:lnTo>
                    <a:pt x="1044" y="117"/>
                  </a:lnTo>
                  <a:lnTo>
                    <a:pt x="1045" y="119"/>
                  </a:lnTo>
                  <a:lnTo>
                    <a:pt x="1046" y="119"/>
                  </a:lnTo>
                  <a:lnTo>
                    <a:pt x="1047" y="119"/>
                  </a:lnTo>
                  <a:lnTo>
                    <a:pt x="1050" y="119"/>
                  </a:lnTo>
                  <a:lnTo>
                    <a:pt x="1051" y="119"/>
                  </a:lnTo>
                  <a:lnTo>
                    <a:pt x="1052" y="120"/>
                  </a:lnTo>
                  <a:lnTo>
                    <a:pt x="1054" y="121"/>
                  </a:lnTo>
                  <a:lnTo>
                    <a:pt x="1055" y="122"/>
                  </a:lnTo>
                  <a:lnTo>
                    <a:pt x="1055" y="121"/>
                  </a:lnTo>
                  <a:lnTo>
                    <a:pt x="1056" y="122"/>
                  </a:lnTo>
                  <a:lnTo>
                    <a:pt x="1057" y="122"/>
                  </a:lnTo>
                  <a:lnTo>
                    <a:pt x="1059" y="122"/>
                  </a:lnTo>
                  <a:lnTo>
                    <a:pt x="1060" y="122"/>
                  </a:lnTo>
                  <a:lnTo>
                    <a:pt x="1060" y="124"/>
                  </a:lnTo>
                  <a:lnTo>
                    <a:pt x="1061" y="124"/>
                  </a:lnTo>
                  <a:lnTo>
                    <a:pt x="1061" y="125"/>
                  </a:lnTo>
                  <a:lnTo>
                    <a:pt x="1062" y="125"/>
                  </a:lnTo>
                  <a:lnTo>
                    <a:pt x="1064" y="125"/>
                  </a:lnTo>
                  <a:lnTo>
                    <a:pt x="1064" y="126"/>
                  </a:lnTo>
                  <a:lnTo>
                    <a:pt x="1065" y="126"/>
                  </a:lnTo>
                  <a:lnTo>
                    <a:pt x="1066" y="125"/>
                  </a:lnTo>
                  <a:lnTo>
                    <a:pt x="1066" y="126"/>
                  </a:lnTo>
                  <a:lnTo>
                    <a:pt x="1067" y="126"/>
                  </a:lnTo>
                  <a:lnTo>
                    <a:pt x="1069" y="126"/>
                  </a:lnTo>
                  <a:lnTo>
                    <a:pt x="1070" y="126"/>
                  </a:lnTo>
                  <a:lnTo>
                    <a:pt x="1071" y="126"/>
                  </a:lnTo>
                  <a:lnTo>
                    <a:pt x="1072" y="127"/>
                  </a:lnTo>
                  <a:lnTo>
                    <a:pt x="1074" y="129"/>
                  </a:lnTo>
                  <a:lnTo>
                    <a:pt x="1076" y="129"/>
                  </a:lnTo>
                  <a:lnTo>
                    <a:pt x="1076" y="127"/>
                  </a:lnTo>
                  <a:lnTo>
                    <a:pt x="1077" y="127"/>
                  </a:lnTo>
                  <a:lnTo>
                    <a:pt x="1079" y="127"/>
                  </a:lnTo>
                  <a:lnTo>
                    <a:pt x="1080" y="127"/>
                  </a:lnTo>
                  <a:lnTo>
                    <a:pt x="1080" y="126"/>
                  </a:lnTo>
                  <a:lnTo>
                    <a:pt x="1081" y="127"/>
                  </a:lnTo>
                  <a:lnTo>
                    <a:pt x="1081" y="126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4"/>
                  </a:lnTo>
                  <a:lnTo>
                    <a:pt x="1085" y="122"/>
                  </a:lnTo>
                  <a:lnTo>
                    <a:pt x="1086" y="122"/>
                  </a:lnTo>
                  <a:lnTo>
                    <a:pt x="1087" y="122"/>
                  </a:lnTo>
                  <a:lnTo>
                    <a:pt x="1089" y="121"/>
                  </a:lnTo>
                  <a:lnTo>
                    <a:pt x="1090" y="121"/>
                  </a:lnTo>
                  <a:lnTo>
                    <a:pt x="1091" y="121"/>
                  </a:lnTo>
                  <a:lnTo>
                    <a:pt x="1091" y="120"/>
                  </a:lnTo>
                  <a:lnTo>
                    <a:pt x="1092" y="120"/>
                  </a:lnTo>
                  <a:lnTo>
                    <a:pt x="1094" y="121"/>
                  </a:lnTo>
                  <a:lnTo>
                    <a:pt x="1095" y="121"/>
                  </a:lnTo>
                  <a:lnTo>
                    <a:pt x="1096" y="121"/>
                  </a:lnTo>
                  <a:lnTo>
                    <a:pt x="1097" y="122"/>
                  </a:lnTo>
                  <a:lnTo>
                    <a:pt x="1099" y="122"/>
                  </a:lnTo>
                  <a:lnTo>
                    <a:pt x="1099" y="121"/>
                  </a:lnTo>
                  <a:lnTo>
                    <a:pt x="1100" y="121"/>
                  </a:lnTo>
                  <a:lnTo>
                    <a:pt x="1101" y="121"/>
                  </a:lnTo>
                  <a:lnTo>
                    <a:pt x="1102" y="121"/>
                  </a:lnTo>
                  <a:lnTo>
                    <a:pt x="1104" y="121"/>
                  </a:lnTo>
                  <a:lnTo>
                    <a:pt x="1105" y="121"/>
                  </a:lnTo>
                  <a:lnTo>
                    <a:pt x="1106" y="121"/>
                  </a:lnTo>
                  <a:lnTo>
                    <a:pt x="1107" y="121"/>
                  </a:lnTo>
                  <a:lnTo>
                    <a:pt x="1109" y="120"/>
                  </a:lnTo>
                  <a:lnTo>
                    <a:pt x="1110" y="119"/>
                  </a:lnTo>
                  <a:lnTo>
                    <a:pt x="1111" y="119"/>
                  </a:lnTo>
                  <a:lnTo>
                    <a:pt x="1112" y="117"/>
                  </a:lnTo>
                  <a:lnTo>
                    <a:pt x="1114" y="117"/>
                  </a:lnTo>
                  <a:lnTo>
                    <a:pt x="1115" y="117"/>
                  </a:lnTo>
                  <a:lnTo>
                    <a:pt x="1116" y="117"/>
                  </a:lnTo>
                  <a:lnTo>
                    <a:pt x="1116" y="116"/>
                  </a:lnTo>
                  <a:lnTo>
                    <a:pt x="1116" y="117"/>
                  </a:lnTo>
                  <a:lnTo>
                    <a:pt x="1117" y="117"/>
                  </a:lnTo>
                  <a:lnTo>
                    <a:pt x="1119" y="119"/>
                  </a:lnTo>
                  <a:lnTo>
                    <a:pt x="1119" y="120"/>
                  </a:lnTo>
                  <a:lnTo>
                    <a:pt x="1120" y="121"/>
                  </a:lnTo>
                  <a:lnTo>
                    <a:pt x="1120" y="122"/>
                  </a:lnTo>
                  <a:lnTo>
                    <a:pt x="1121" y="122"/>
                  </a:lnTo>
                  <a:lnTo>
                    <a:pt x="1124" y="124"/>
                  </a:lnTo>
                  <a:lnTo>
                    <a:pt x="1125" y="124"/>
                  </a:lnTo>
                  <a:lnTo>
                    <a:pt x="1127" y="124"/>
                  </a:lnTo>
                  <a:lnTo>
                    <a:pt x="1127" y="125"/>
                  </a:lnTo>
                  <a:lnTo>
                    <a:pt x="1130" y="125"/>
                  </a:lnTo>
                  <a:lnTo>
                    <a:pt x="1131" y="125"/>
                  </a:lnTo>
                  <a:lnTo>
                    <a:pt x="1132" y="126"/>
                  </a:lnTo>
                  <a:lnTo>
                    <a:pt x="1134" y="126"/>
                  </a:lnTo>
                  <a:lnTo>
                    <a:pt x="1135" y="126"/>
                  </a:lnTo>
                  <a:lnTo>
                    <a:pt x="1136" y="126"/>
                  </a:lnTo>
                  <a:lnTo>
                    <a:pt x="1137" y="126"/>
                  </a:lnTo>
                  <a:lnTo>
                    <a:pt x="1136" y="126"/>
                  </a:lnTo>
                  <a:lnTo>
                    <a:pt x="1136" y="127"/>
                  </a:lnTo>
                  <a:lnTo>
                    <a:pt x="1135" y="127"/>
                  </a:lnTo>
                  <a:lnTo>
                    <a:pt x="1135" y="129"/>
                  </a:lnTo>
                  <a:lnTo>
                    <a:pt x="1135" y="130"/>
                  </a:lnTo>
                  <a:lnTo>
                    <a:pt x="1135" y="131"/>
                  </a:lnTo>
                  <a:lnTo>
                    <a:pt x="1135" y="132"/>
                  </a:lnTo>
                  <a:lnTo>
                    <a:pt x="1134" y="134"/>
                  </a:lnTo>
                  <a:lnTo>
                    <a:pt x="1134" y="135"/>
                  </a:lnTo>
                  <a:lnTo>
                    <a:pt x="1132" y="135"/>
                  </a:lnTo>
                  <a:lnTo>
                    <a:pt x="1132" y="136"/>
                  </a:lnTo>
                  <a:lnTo>
                    <a:pt x="1132" y="137"/>
                  </a:lnTo>
                  <a:lnTo>
                    <a:pt x="1132" y="139"/>
                  </a:lnTo>
                  <a:lnTo>
                    <a:pt x="1132" y="140"/>
                  </a:lnTo>
                  <a:lnTo>
                    <a:pt x="1132" y="141"/>
                  </a:lnTo>
                  <a:lnTo>
                    <a:pt x="1134" y="142"/>
                  </a:lnTo>
                  <a:lnTo>
                    <a:pt x="1132" y="144"/>
                  </a:lnTo>
                  <a:lnTo>
                    <a:pt x="1132" y="145"/>
                  </a:lnTo>
                  <a:lnTo>
                    <a:pt x="1131" y="146"/>
                  </a:lnTo>
                  <a:lnTo>
                    <a:pt x="1131" y="147"/>
                  </a:lnTo>
                  <a:lnTo>
                    <a:pt x="1130" y="149"/>
                  </a:lnTo>
                  <a:lnTo>
                    <a:pt x="1130" y="150"/>
                  </a:lnTo>
                  <a:lnTo>
                    <a:pt x="1129" y="150"/>
                  </a:lnTo>
                  <a:lnTo>
                    <a:pt x="1129" y="151"/>
                  </a:lnTo>
                  <a:lnTo>
                    <a:pt x="1130" y="152"/>
                  </a:lnTo>
                  <a:lnTo>
                    <a:pt x="1130" y="154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0" y="159"/>
                  </a:lnTo>
                  <a:lnTo>
                    <a:pt x="1130" y="160"/>
                  </a:lnTo>
                  <a:lnTo>
                    <a:pt x="1129" y="160"/>
                  </a:lnTo>
                  <a:lnTo>
                    <a:pt x="1130" y="161"/>
                  </a:lnTo>
                  <a:lnTo>
                    <a:pt x="1130" y="162"/>
                  </a:lnTo>
                  <a:lnTo>
                    <a:pt x="1129" y="164"/>
                  </a:lnTo>
                  <a:lnTo>
                    <a:pt x="1129" y="165"/>
                  </a:lnTo>
                  <a:lnTo>
                    <a:pt x="1130" y="165"/>
                  </a:lnTo>
                  <a:lnTo>
                    <a:pt x="1129" y="166"/>
                  </a:lnTo>
                  <a:lnTo>
                    <a:pt x="1129" y="167"/>
                  </a:lnTo>
                  <a:lnTo>
                    <a:pt x="1129" y="169"/>
                  </a:lnTo>
                  <a:lnTo>
                    <a:pt x="1130" y="170"/>
                  </a:lnTo>
                  <a:lnTo>
                    <a:pt x="1130" y="171"/>
                  </a:lnTo>
                  <a:lnTo>
                    <a:pt x="1130" y="172"/>
                  </a:lnTo>
                  <a:lnTo>
                    <a:pt x="1130" y="175"/>
                  </a:lnTo>
                  <a:lnTo>
                    <a:pt x="1130" y="176"/>
                  </a:lnTo>
                  <a:lnTo>
                    <a:pt x="1130" y="177"/>
                  </a:lnTo>
                  <a:lnTo>
                    <a:pt x="1130" y="179"/>
                  </a:lnTo>
                  <a:lnTo>
                    <a:pt x="1130" y="180"/>
                  </a:lnTo>
                  <a:lnTo>
                    <a:pt x="1130" y="181"/>
                  </a:lnTo>
                  <a:lnTo>
                    <a:pt x="1130" y="182"/>
                  </a:lnTo>
                  <a:lnTo>
                    <a:pt x="1131" y="182"/>
                  </a:lnTo>
                  <a:lnTo>
                    <a:pt x="1131" y="184"/>
                  </a:lnTo>
                  <a:lnTo>
                    <a:pt x="1131" y="185"/>
                  </a:lnTo>
                  <a:lnTo>
                    <a:pt x="1132" y="185"/>
                  </a:lnTo>
                  <a:lnTo>
                    <a:pt x="1132" y="186"/>
                  </a:lnTo>
                  <a:lnTo>
                    <a:pt x="1132" y="187"/>
                  </a:lnTo>
                  <a:lnTo>
                    <a:pt x="1131" y="189"/>
                  </a:lnTo>
                  <a:lnTo>
                    <a:pt x="1132" y="189"/>
                  </a:lnTo>
                  <a:lnTo>
                    <a:pt x="1131" y="190"/>
                  </a:lnTo>
                  <a:lnTo>
                    <a:pt x="1131" y="191"/>
                  </a:lnTo>
                  <a:lnTo>
                    <a:pt x="1130" y="191"/>
                  </a:lnTo>
                  <a:lnTo>
                    <a:pt x="1130" y="192"/>
                  </a:lnTo>
                  <a:lnTo>
                    <a:pt x="1130" y="194"/>
                  </a:lnTo>
                  <a:lnTo>
                    <a:pt x="1129" y="195"/>
                  </a:lnTo>
                  <a:lnTo>
                    <a:pt x="1130" y="196"/>
                  </a:lnTo>
                  <a:lnTo>
                    <a:pt x="1130" y="197"/>
                  </a:lnTo>
                  <a:lnTo>
                    <a:pt x="1129" y="197"/>
                  </a:lnTo>
                  <a:lnTo>
                    <a:pt x="1129" y="199"/>
                  </a:lnTo>
                  <a:lnTo>
                    <a:pt x="1130" y="200"/>
                  </a:lnTo>
                  <a:lnTo>
                    <a:pt x="1130" y="201"/>
                  </a:lnTo>
                  <a:lnTo>
                    <a:pt x="1130" y="202"/>
                  </a:lnTo>
                  <a:lnTo>
                    <a:pt x="1129" y="202"/>
                  </a:lnTo>
                  <a:lnTo>
                    <a:pt x="1130" y="202"/>
                  </a:lnTo>
                  <a:lnTo>
                    <a:pt x="1129" y="204"/>
                  </a:lnTo>
                  <a:lnTo>
                    <a:pt x="1129" y="205"/>
                  </a:lnTo>
                  <a:lnTo>
                    <a:pt x="1130" y="206"/>
                  </a:lnTo>
                  <a:lnTo>
                    <a:pt x="1130" y="207"/>
                  </a:lnTo>
                  <a:lnTo>
                    <a:pt x="1129" y="209"/>
                  </a:lnTo>
                  <a:lnTo>
                    <a:pt x="1129" y="210"/>
                  </a:lnTo>
                  <a:lnTo>
                    <a:pt x="1130" y="211"/>
                  </a:lnTo>
                  <a:lnTo>
                    <a:pt x="1130" y="212"/>
                  </a:lnTo>
                  <a:lnTo>
                    <a:pt x="1130" y="214"/>
                  </a:lnTo>
                  <a:lnTo>
                    <a:pt x="1130" y="215"/>
                  </a:lnTo>
                  <a:lnTo>
                    <a:pt x="1130" y="216"/>
                  </a:lnTo>
                  <a:lnTo>
                    <a:pt x="1130" y="217"/>
                  </a:lnTo>
                  <a:lnTo>
                    <a:pt x="1131" y="216"/>
                  </a:lnTo>
                  <a:lnTo>
                    <a:pt x="1132" y="216"/>
                  </a:lnTo>
                  <a:lnTo>
                    <a:pt x="1134" y="217"/>
                  </a:lnTo>
                  <a:lnTo>
                    <a:pt x="1134" y="219"/>
                  </a:lnTo>
                  <a:lnTo>
                    <a:pt x="1135" y="219"/>
                  </a:lnTo>
                  <a:lnTo>
                    <a:pt x="1135" y="220"/>
                  </a:lnTo>
                  <a:lnTo>
                    <a:pt x="1135" y="221"/>
                  </a:lnTo>
                  <a:lnTo>
                    <a:pt x="1136" y="222"/>
                  </a:lnTo>
                  <a:lnTo>
                    <a:pt x="1136" y="224"/>
                  </a:lnTo>
                  <a:lnTo>
                    <a:pt x="1136" y="225"/>
                  </a:lnTo>
                  <a:lnTo>
                    <a:pt x="1136" y="226"/>
                  </a:lnTo>
                  <a:lnTo>
                    <a:pt x="1136" y="227"/>
                  </a:lnTo>
                  <a:lnTo>
                    <a:pt x="1136" y="229"/>
                  </a:lnTo>
                  <a:lnTo>
                    <a:pt x="1136" y="230"/>
                  </a:lnTo>
                  <a:lnTo>
                    <a:pt x="1136" y="231"/>
                  </a:lnTo>
                  <a:lnTo>
                    <a:pt x="1136" y="232"/>
                  </a:lnTo>
                  <a:lnTo>
                    <a:pt x="1137" y="234"/>
                  </a:lnTo>
                  <a:lnTo>
                    <a:pt x="1137" y="235"/>
                  </a:lnTo>
                  <a:lnTo>
                    <a:pt x="1137" y="236"/>
                  </a:lnTo>
                  <a:lnTo>
                    <a:pt x="1137" y="237"/>
                  </a:lnTo>
                  <a:lnTo>
                    <a:pt x="1137" y="239"/>
                  </a:lnTo>
                  <a:lnTo>
                    <a:pt x="1137" y="240"/>
                  </a:lnTo>
                  <a:lnTo>
                    <a:pt x="1137" y="241"/>
                  </a:lnTo>
                  <a:lnTo>
                    <a:pt x="1137" y="242"/>
                  </a:lnTo>
                  <a:lnTo>
                    <a:pt x="1137" y="244"/>
                  </a:lnTo>
                  <a:lnTo>
                    <a:pt x="1137" y="245"/>
                  </a:lnTo>
                  <a:lnTo>
                    <a:pt x="1137" y="246"/>
                  </a:lnTo>
                  <a:lnTo>
                    <a:pt x="1137" y="248"/>
                  </a:lnTo>
                  <a:lnTo>
                    <a:pt x="1137" y="249"/>
                  </a:lnTo>
                  <a:lnTo>
                    <a:pt x="1139" y="250"/>
                  </a:lnTo>
                  <a:lnTo>
                    <a:pt x="1139" y="251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7" y="255"/>
                  </a:lnTo>
                  <a:lnTo>
                    <a:pt x="1137" y="256"/>
                  </a:lnTo>
                  <a:lnTo>
                    <a:pt x="1137" y="258"/>
                  </a:lnTo>
                  <a:lnTo>
                    <a:pt x="1137" y="259"/>
                  </a:lnTo>
                  <a:lnTo>
                    <a:pt x="1137" y="260"/>
                  </a:lnTo>
                  <a:lnTo>
                    <a:pt x="1137" y="261"/>
                  </a:lnTo>
                  <a:lnTo>
                    <a:pt x="1136" y="261"/>
                  </a:lnTo>
                  <a:lnTo>
                    <a:pt x="1136" y="263"/>
                  </a:lnTo>
                  <a:lnTo>
                    <a:pt x="1136" y="264"/>
                  </a:lnTo>
                  <a:lnTo>
                    <a:pt x="1136" y="265"/>
                  </a:lnTo>
                  <a:lnTo>
                    <a:pt x="1136" y="266"/>
                  </a:lnTo>
                  <a:lnTo>
                    <a:pt x="1135" y="266"/>
                  </a:lnTo>
                  <a:lnTo>
                    <a:pt x="1135" y="268"/>
                  </a:lnTo>
                  <a:lnTo>
                    <a:pt x="1135" y="269"/>
                  </a:lnTo>
                  <a:lnTo>
                    <a:pt x="1135" y="270"/>
                  </a:lnTo>
                  <a:lnTo>
                    <a:pt x="1135" y="271"/>
                  </a:lnTo>
                  <a:lnTo>
                    <a:pt x="1134" y="271"/>
                  </a:lnTo>
                  <a:lnTo>
                    <a:pt x="1134" y="273"/>
                  </a:lnTo>
                  <a:lnTo>
                    <a:pt x="1135" y="274"/>
                  </a:lnTo>
                  <a:lnTo>
                    <a:pt x="1135" y="275"/>
                  </a:lnTo>
                  <a:lnTo>
                    <a:pt x="1135" y="276"/>
                  </a:lnTo>
                  <a:lnTo>
                    <a:pt x="1134" y="276"/>
                  </a:lnTo>
                  <a:lnTo>
                    <a:pt x="1134" y="278"/>
                  </a:lnTo>
                  <a:lnTo>
                    <a:pt x="1132" y="278"/>
                  </a:lnTo>
                  <a:lnTo>
                    <a:pt x="1131" y="278"/>
                  </a:lnTo>
                  <a:lnTo>
                    <a:pt x="1130" y="278"/>
                  </a:lnTo>
                  <a:lnTo>
                    <a:pt x="1129" y="278"/>
                  </a:lnTo>
                  <a:lnTo>
                    <a:pt x="1129" y="279"/>
                  </a:lnTo>
                  <a:lnTo>
                    <a:pt x="1127" y="280"/>
                  </a:lnTo>
                  <a:lnTo>
                    <a:pt x="1127" y="281"/>
                  </a:lnTo>
                  <a:lnTo>
                    <a:pt x="1127" y="283"/>
                  </a:lnTo>
                  <a:lnTo>
                    <a:pt x="1127" y="284"/>
                  </a:lnTo>
                  <a:lnTo>
                    <a:pt x="1129" y="284"/>
                  </a:lnTo>
                  <a:lnTo>
                    <a:pt x="1130" y="284"/>
                  </a:lnTo>
                  <a:lnTo>
                    <a:pt x="1131" y="285"/>
                  </a:lnTo>
                  <a:lnTo>
                    <a:pt x="1130" y="286"/>
                  </a:lnTo>
                  <a:lnTo>
                    <a:pt x="1131" y="288"/>
                  </a:lnTo>
                  <a:lnTo>
                    <a:pt x="1131" y="289"/>
                  </a:lnTo>
                  <a:lnTo>
                    <a:pt x="1131" y="290"/>
                  </a:lnTo>
                  <a:lnTo>
                    <a:pt x="1130" y="290"/>
                  </a:lnTo>
                  <a:lnTo>
                    <a:pt x="1130" y="291"/>
                  </a:lnTo>
                  <a:lnTo>
                    <a:pt x="1131" y="293"/>
                  </a:lnTo>
                  <a:lnTo>
                    <a:pt x="1130" y="294"/>
                  </a:lnTo>
                  <a:lnTo>
                    <a:pt x="1130" y="295"/>
                  </a:lnTo>
                  <a:lnTo>
                    <a:pt x="1130" y="296"/>
                  </a:lnTo>
                  <a:lnTo>
                    <a:pt x="1131" y="298"/>
                  </a:lnTo>
                  <a:lnTo>
                    <a:pt x="1130" y="299"/>
                  </a:lnTo>
                  <a:lnTo>
                    <a:pt x="1131" y="300"/>
                  </a:lnTo>
                  <a:lnTo>
                    <a:pt x="1131" y="301"/>
                  </a:lnTo>
                  <a:lnTo>
                    <a:pt x="1131" y="303"/>
                  </a:lnTo>
                  <a:lnTo>
                    <a:pt x="1131" y="304"/>
                  </a:lnTo>
                  <a:lnTo>
                    <a:pt x="1131" y="305"/>
                  </a:lnTo>
                  <a:lnTo>
                    <a:pt x="1130" y="305"/>
                  </a:lnTo>
                  <a:lnTo>
                    <a:pt x="1131" y="306"/>
                  </a:lnTo>
                  <a:lnTo>
                    <a:pt x="1132" y="308"/>
                  </a:lnTo>
                  <a:lnTo>
                    <a:pt x="1132" y="309"/>
                  </a:lnTo>
                  <a:lnTo>
                    <a:pt x="1132" y="310"/>
                  </a:lnTo>
                  <a:lnTo>
                    <a:pt x="1132" y="311"/>
                  </a:lnTo>
                  <a:lnTo>
                    <a:pt x="1132" y="313"/>
                  </a:lnTo>
                  <a:lnTo>
                    <a:pt x="1134" y="314"/>
                  </a:lnTo>
                  <a:lnTo>
                    <a:pt x="1135" y="314"/>
                  </a:lnTo>
                  <a:lnTo>
                    <a:pt x="1135" y="315"/>
                  </a:lnTo>
                  <a:lnTo>
                    <a:pt x="1136" y="315"/>
                  </a:lnTo>
                  <a:lnTo>
                    <a:pt x="1135" y="316"/>
                  </a:lnTo>
                  <a:lnTo>
                    <a:pt x="1135" y="318"/>
                  </a:lnTo>
                  <a:lnTo>
                    <a:pt x="1135" y="316"/>
                  </a:lnTo>
                  <a:lnTo>
                    <a:pt x="1136" y="318"/>
                  </a:lnTo>
                  <a:lnTo>
                    <a:pt x="1136" y="319"/>
                  </a:lnTo>
                  <a:lnTo>
                    <a:pt x="1137" y="319"/>
                  </a:lnTo>
                  <a:lnTo>
                    <a:pt x="1137" y="320"/>
                  </a:lnTo>
                  <a:lnTo>
                    <a:pt x="1139" y="320"/>
                  </a:lnTo>
                  <a:lnTo>
                    <a:pt x="1140" y="319"/>
                  </a:lnTo>
                  <a:lnTo>
                    <a:pt x="1140" y="320"/>
                  </a:lnTo>
                  <a:lnTo>
                    <a:pt x="1141" y="320"/>
                  </a:lnTo>
                  <a:lnTo>
                    <a:pt x="1142" y="320"/>
                  </a:lnTo>
                  <a:lnTo>
                    <a:pt x="1144" y="320"/>
                  </a:lnTo>
                  <a:lnTo>
                    <a:pt x="1145" y="320"/>
                  </a:lnTo>
                  <a:lnTo>
                    <a:pt x="1145" y="321"/>
                  </a:lnTo>
                  <a:lnTo>
                    <a:pt x="1146" y="323"/>
                  </a:lnTo>
                  <a:lnTo>
                    <a:pt x="1147" y="323"/>
                  </a:lnTo>
                  <a:lnTo>
                    <a:pt x="1149" y="323"/>
                  </a:lnTo>
                  <a:lnTo>
                    <a:pt x="1150" y="324"/>
                  </a:lnTo>
                  <a:lnTo>
                    <a:pt x="1150" y="325"/>
                  </a:lnTo>
                  <a:lnTo>
                    <a:pt x="1151" y="324"/>
                  </a:lnTo>
                  <a:lnTo>
                    <a:pt x="1152" y="324"/>
                  </a:lnTo>
                  <a:lnTo>
                    <a:pt x="1154" y="324"/>
                  </a:lnTo>
                  <a:lnTo>
                    <a:pt x="1154" y="325"/>
                  </a:lnTo>
                  <a:lnTo>
                    <a:pt x="1154" y="326"/>
                  </a:lnTo>
                  <a:lnTo>
                    <a:pt x="1155" y="326"/>
                  </a:lnTo>
                  <a:lnTo>
                    <a:pt x="1156" y="326"/>
                  </a:lnTo>
                  <a:lnTo>
                    <a:pt x="1155" y="328"/>
                  </a:lnTo>
                  <a:lnTo>
                    <a:pt x="1155" y="329"/>
                  </a:lnTo>
                  <a:lnTo>
                    <a:pt x="1156" y="329"/>
                  </a:lnTo>
                  <a:lnTo>
                    <a:pt x="1157" y="329"/>
                  </a:lnTo>
                  <a:lnTo>
                    <a:pt x="1157" y="330"/>
                  </a:lnTo>
                  <a:lnTo>
                    <a:pt x="1157" y="331"/>
                  </a:lnTo>
                  <a:lnTo>
                    <a:pt x="1156" y="333"/>
                  </a:lnTo>
                  <a:lnTo>
                    <a:pt x="1157" y="334"/>
                  </a:lnTo>
                  <a:lnTo>
                    <a:pt x="1157" y="335"/>
                  </a:lnTo>
                  <a:lnTo>
                    <a:pt x="1159" y="335"/>
                  </a:lnTo>
                  <a:lnTo>
                    <a:pt x="1160" y="334"/>
                  </a:lnTo>
                  <a:lnTo>
                    <a:pt x="1161" y="335"/>
                  </a:lnTo>
                  <a:lnTo>
                    <a:pt x="1162" y="335"/>
                  </a:lnTo>
                  <a:lnTo>
                    <a:pt x="1162" y="336"/>
                  </a:lnTo>
                  <a:lnTo>
                    <a:pt x="1164" y="336"/>
                  </a:lnTo>
                  <a:lnTo>
                    <a:pt x="1164" y="338"/>
                  </a:lnTo>
                  <a:lnTo>
                    <a:pt x="1165" y="336"/>
                  </a:lnTo>
                  <a:lnTo>
                    <a:pt x="1166" y="338"/>
                  </a:lnTo>
                  <a:lnTo>
                    <a:pt x="1167" y="339"/>
                  </a:lnTo>
                  <a:lnTo>
                    <a:pt x="1167" y="340"/>
                  </a:lnTo>
                  <a:lnTo>
                    <a:pt x="1167" y="341"/>
                  </a:lnTo>
                  <a:lnTo>
                    <a:pt x="1167" y="343"/>
                  </a:lnTo>
                  <a:lnTo>
                    <a:pt x="1169" y="343"/>
                  </a:lnTo>
                  <a:lnTo>
                    <a:pt x="1170" y="344"/>
                  </a:lnTo>
                  <a:lnTo>
                    <a:pt x="1171" y="344"/>
                  </a:lnTo>
                  <a:lnTo>
                    <a:pt x="1173" y="345"/>
                  </a:lnTo>
                  <a:lnTo>
                    <a:pt x="1174" y="345"/>
                  </a:lnTo>
                  <a:lnTo>
                    <a:pt x="1175" y="346"/>
                  </a:lnTo>
                  <a:lnTo>
                    <a:pt x="1175" y="348"/>
                  </a:lnTo>
                  <a:lnTo>
                    <a:pt x="1174" y="350"/>
                  </a:lnTo>
                  <a:lnTo>
                    <a:pt x="1173" y="351"/>
                  </a:lnTo>
                  <a:lnTo>
                    <a:pt x="1171" y="353"/>
                  </a:lnTo>
                  <a:lnTo>
                    <a:pt x="1171" y="354"/>
                  </a:lnTo>
                  <a:lnTo>
                    <a:pt x="1173" y="354"/>
                  </a:lnTo>
                  <a:lnTo>
                    <a:pt x="1174" y="355"/>
                  </a:lnTo>
                  <a:lnTo>
                    <a:pt x="1173" y="356"/>
                  </a:lnTo>
                  <a:lnTo>
                    <a:pt x="1171" y="358"/>
                  </a:lnTo>
                  <a:lnTo>
                    <a:pt x="1171" y="359"/>
                  </a:lnTo>
                  <a:lnTo>
                    <a:pt x="1173" y="359"/>
                  </a:lnTo>
                  <a:lnTo>
                    <a:pt x="1173" y="360"/>
                  </a:lnTo>
                  <a:lnTo>
                    <a:pt x="1173" y="361"/>
                  </a:lnTo>
                  <a:lnTo>
                    <a:pt x="1171" y="363"/>
                  </a:lnTo>
                  <a:lnTo>
                    <a:pt x="1171" y="364"/>
                  </a:lnTo>
                  <a:lnTo>
                    <a:pt x="1173" y="365"/>
                  </a:lnTo>
                  <a:lnTo>
                    <a:pt x="1173" y="366"/>
                  </a:lnTo>
                  <a:lnTo>
                    <a:pt x="1173" y="368"/>
                  </a:lnTo>
                  <a:lnTo>
                    <a:pt x="1174" y="369"/>
                  </a:lnTo>
                  <a:lnTo>
                    <a:pt x="1174" y="371"/>
                  </a:lnTo>
                  <a:lnTo>
                    <a:pt x="1175" y="373"/>
                  </a:lnTo>
                  <a:lnTo>
                    <a:pt x="1176" y="374"/>
                  </a:lnTo>
                  <a:lnTo>
                    <a:pt x="1178" y="375"/>
                  </a:lnTo>
                  <a:lnTo>
                    <a:pt x="1179" y="375"/>
                  </a:lnTo>
                  <a:lnTo>
                    <a:pt x="1179" y="376"/>
                  </a:lnTo>
                  <a:lnTo>
                    <a:pt x="1178" y="376"/>
                  </a:lnTo>
                  <a:lnTo>
                    <a:pt x="1178" y="378"/>
                  </a:lnTo>
                  <a:lnTo>
                    <a:pt x="1178" y="379"/>
                  </a:lnTo>
                  <a:lnTo>
                    <a:pt x="1179" y="379"/>
                  </a:lnTo>
                  <a:lnTo>
                    <a:pt x="1179" y="380"/>
                  </a:lnTo>
                  <a:lnTo>
                    <a:pt x="1178" y="381"/>
                  </a:lnTo>
                  <a:lnTo>
                    <a:pt x="1179" y="383"/>
                  </a:lnTo>
                  <a:lnTo>
                    <a:pt x="1179" y="384"/>
                  </a:lnTo>
                  <a:lnTo>
                    <a:pt x="1180" y="385"/>
                  </a:lnTo>
                  <a:lnTo>
                    <a:pt x="1180" y="386"/>
                  </a:lnTo>
                  <a:lnTo>
                    <a:pt x="1181" y="388"/>
                  </a:lnTo>
                  <a:lnTo>
                    <a:pt x="1181" y="389"/>
                  </a:lnTo>
                  <a:lnTo>
                    <a:pt x="1181" y="390"/>
                  </a:lnTo>
                  <a:lnTo>
                    <a:pt x="1183" y="390"/>
                  </a:lnTo>
                  <a:lnTo>
                    <a:pt x="1183" y="391"/>
                  </a:lnTo>
                  <a:lnTo>
                    <a:pt x="1184" y="391"/>
                  </a:lnTo>
                  <a:lnTo>
                    <a:pt x="1185" y="391"/>
                  </a:lnTo>
                  <a:lnTo>
                    <a:pt x="1185" y="393"/>
                  </a:lnTo>
                  <a:lnTo>
                    <a:pt x="1184" y="394"/>
                  </a:lnTo>
                  <a:lnTo>
                    <a:pt x="1185" y="395"/>
                  </a:lnTo>
                  <a:lnTo>
                    <a:pt x="1185" y="396"/>
                  </a:lnTo>
                  <a:lnTo>
                    <a:pt x="1184" y="398"/>
                  </a:lnTo>
                  <a:lnTo>
                    <a:pt x="1184" y="399"/>
                  </a:lnTo>
                  <a:lnTo>
                    <a:pt x="1184" y="400"/>
                  </a:lnTo>
                  <a:lnTo>
                    <a:pt x="1185" y="401"/>
                  </a:lnTo>
                  <a:lnTo>
                    <a:pt x="1186" y="401"/>
                  </a:lnTo>
                  <a:lnTo>
                    <a:pt x="1188" y="401"/>
                  </a:lnTo>
                  <a:lnTo>
                    <a:pt x="1188" y="403"/>
                  </a:lnTo>
                  <a:lnTo>
                    <a:pt x="1186" y="404"/>
                  </a:lnTo>
                  <a:lnTo>
                    <a:pt x="1186" y="405"/>
                  </a:lnTo>
                  <a:lnTo>
                    <a:pt x="1186" y="406"/>
                  </a:lnTo>
                  <a:lnTo>
                    <a:pt x="1185" y="406"/>
                  </a:lnTo>
                  <a:lnTo>
                    <a:pt x="1185" y="408"/>
                  </a:lnTo>
                  <a:lnTo>
                    <a:pt x="1186" y="408"/>
                  </a:lnTo>
                  <a:lnTo>
                    <a:pt x="1188" y="409"/>
                  </a:lnTo>
                  <a:lnTo>
                    <a:pt x="1188" y="410"/>
                  </a:lnTo>
                  <a:lnTo>
                    <a:pt x="1188" y="411"/>
                  </a:lnTo>
                  <a:lnTo>
                    <a:pt x="1188" y="413"/>
                  </a:lnTo>
                  <a:lnTo>
                    <a:pt x="1186" y="414"/>
                  </a:lnTo>
                  <a:lnTo>
                    <a:pt x="1185" y="415"/>
                  </a:lnTo>
                  <a:lnTo>
                    <a:pt x="1184" y="415"/>
                  </a:lnTo>
                  <a:lnTo>
                    <a:pt x="1183" y="414"/>
                  </a:lnTo>
                  <a:lnTo>
                    <a:pt x="1183" y="415"/>
                  </a:lnTo>
                  <a:lnTo>
                    <a:pt x="1181" y="415"/>
                  </a:lnTo>
                  <a:lnTo>
                    <a:pt x="1183" y="416"/>
                  </a:lnTo>
                  <a:lnTo>
                    <a:pt x="1183" y="418"/>
                  </a:lnTo>
                  <a:lnTo>
                    <a:pt x="1181" y="419"/>
                  </a:lnTo>
                  <a:lnTo>
                    <a:pt x="1183" y="419"/>
                  </a:lnTo>
                  <a:lnTo>
                    <a:pt x="1183" y="420"/>
                  </a:lnTo>
                  <a:lnTo>
                    <a:pt x="1184" y="420"/>
                  </a:lnTo>
                  <a:lnTo>
                    <a:pt x="1184" y="421"/>
                  </a:lnTo>
                  <a:lnTo>
                    <a:pt x="1181" y="421"/>
                  </a:lnTo>
                  <a:lnTo>
                    <a:pt x="1181" y="423"/>
                  </a:lnTo>
                  <a:lnTo>
                    <a:pt x="1184" y="423"/>
                  </a:lnTo>
                  <a:lnTo>
                    <a:pt x="1184" y="424"/>
                  </a:lnTo>
                  <a:lnTo>
                    <a:pt x="1183" y="424"/>
                  </a:lnTo>
                  <a:lnTo>
                    <a:pt x="1181" y="425"/>
                  </a:lnTo>
                  <a:lnTo>
                    <a:pt x="1181" y="426"/>
                  </a:lnTo>
                  <a:lnTo>
                    <a:pt x="1183" y="428"/>
                  </a:lnTo>
                  <a:lnTo>
                    <a:pt x="1181" y="428"/>
                  </a:lnTo>
                  <a:lnTo>
                    <a:pt x="1181" y="429"/>
                  </a:lnTo>
                  <a:lnTo>
                    <a:pt x="1181" y="430"/>
                  </a:lnTo>
                  <a:lnTo>
                    <a:pt x="1183" y="430"/>
                  </a:lnTo>
                  <a:lnTo>
                    <a:pt x="1183" y="431"/>
                  </a:lnTo>
                  <a:lnTo>
                    <a:pt x="1183" y="433"/>
                  </a:lnTo>
                  <a:lnTo>
                    <a:pt x="1183" y="434"/>
                  </a:lnTo>
                  <a:lnTo>
                    <a:pt x="1184" y="434"/>
                  </a:lnTo>
                  <a:lnTo>
                    <a:pt x="1185" y="435"/>
                  </a:lnTo>
                  <a:lnTo>
                    <a:pt x="1185" y="436"/>
                  </a:lnTo>
                  <a:lnTo>
                    <a:pt x="1184" y="436"/>
                  </a:lnTo>
                  <a:lnTo>
                    <a:pt x="1185" y="436"/>
                  </a:lnTo>
                  <a:lnTo>
                    <a:pt x="1186" y="436"/>
                  </a:lnTo>
                  <a:lnTo>
                    <a:pt x="1186" y="438"/>
                  </a:lnTo>
                  <a:lnTo>
                    <a:pt x="1186" y="439"/>
                  </a:lnTo>
                  <a:lnTo>
                    <a:pt x="1186" y="440"/>
                  </a:lnTo>
                  <a:lnTo>
                    <a:pt x="1186" y="441"/>
                  </a:lnTo>
                  <a:lnTo>
                    <a:pt x="1185" y="443"/>
                  </a:lnTo>
                  <a:lnTo>
                    <a:pt x="1185" y="444"/>
                  </a:lnTo>
                  <a:lnTo>
                    <a:pt x="1184" y="445"/>
                  </a:lnTo>
                  <a:lnTo>
                    <a:pt x="1183" y="445"/>
                  </a:lnTo>
                  <a:lnTo>
                    <a:pt x="1181" y="445"/>
                  </a:lnTo>
                  <a:lnTo>
                    <a:pt x="1181" y="446"/>
                  </a:lnTo>
                  <a:lnTo>
                    <a:pt x="1181" y="449"/>
                  </a:lnTo>
                  <a:lnTo>
                    <a:pt x="1181" y="450"/>
                  </a:lnTo>
                  <a:lnTo>
                    <a:pt x="1181" y="451"/>
                  </a:lnTo>
                  <a:lnTo>
                    <a:pt x="1181" y="453"/>
                  </a:lnTo>
                  <a:lnTo>
                    <a:pt x="1181" y="454"/>
                  </a:lnTo>
                  <a:lnTo>
                    <a:pt x="1181" y="455"/>
                  </a:lnTo>
                  <a:lnTo>
                    <a:pt x="1181" y="457"/>
                  </a:lnTo>
                  <a:lnTo>
                    <a:pt x="1181" y="458"/>
                  </a:lnTo>
                  <a:lnTo>
                    <a:pt x="1183" y="458"/>
                  </a:lnTo>
                  <a:lnTo>
                    <a:pt x="1184" y="457"/>
                  </a:lnTo>
                  <a:lnTo>
                    <a:pt x="1184" y="458"/>
                  </a:lnTo>
                  <a:lnTo>
                    <a:pt x="1185" y="458"/>
                  </a:lnTo>
                  <a:lnTo>
                    <a:pt x="1185" y="459"/>
                  </a:lnTo>
                  <a:lnTo>
                    <a:pt x="1185" y="460"/>
                  </a:lnTo>
                  <a:lnTo>
                    <a:pt x="1185" y="462"/>
                  </a:lnTo>
                  <a:lnTo>
                    <a:pt x="1185" y="463"/>
                  </a:lnTo>
                  <a:lnTo>
                    <a:pt x="1186" y="464"/>
                  </a:lnTo>
                  <a:lnTo>
                    <a:pt x="1186" y="465"/>
                  </a:lnTo>
                  <a:lnTo>
                    <a:pt x="1185" y="465"/>
                  </a:lnTo>
                  <a:lnTo>
                    <a:pt x="1184" y="467"/>
                  </a:lnTo>
                  <a:lnTo>
                    <a:pt x="1183" y="467"/>
                  </a:lnTo>
                  <a:lnTo>
                    <a:pt x="1183" y="468"/>
                  </a:lnTo>
                  <a:lnTo>
                    <a:pt x="1183" y="469"/>
                  </a:lnTo>
                  <a:lnTo>
                    <a:pt x="1181" y="469"/>
                  </a:lnTo>
                  <a:lnTo>
                    <a:pt x="1181" y="470"/>
                  </a:lnTo>
                  <a:lnTo>
                    <a:pt x="1180" y="470"/>
                  </a:lnTo>
                  <a:lnTo>
                    <a:pt x="1180" y="472"/>
                  </a:lnTo>
                  <a:lnTo>
                    <a:pt x="1179" y="472"/>
                  </a:lnTo>
                  <a:lnTo>
                    <a:pt x="1179" y="474"/>
                  </a:lnTo>
                  <a:lnTo>
                    <a:pt x="1178" y="475"/>
                  </a:lnTo>
                  <a:lnTo>
                    <a:pt x="1176" y="477"/>
                  </a:lnTo>
                  <a:lnTo>
                    <a:pt x="1175" y="477"/>
                  </a:lnTo>
                  <a:lnTo>
                    <a:pt x="1175" y="478"/>
                  </a:lnTo>
                  <a:lnTo>
                    <a:pt x="1175" y="479"/>
                  </a:lnTo>
                  <a:lnTo>
                    <a:pt x="1176" y="479"/>
                  </a:lnTo>
                  <a:lnTo>
                    <a:pt x="1178" y="479"/>
                  </a:lnTo>
                  <a:lnTo>
                    <a:pt x="1178" y="480"/>
                  </a:lnTo>
                  <a:lnTo>
                    <a:pt x="1178" y="482"/>
                  </a:lnTo>
                  <a:lnTo>
                    <a:pt x="1178" y="483"/>
                  </a:lnTo>
                  <a:lnTo>
                    <a:pt x="1178" y="484"/>
                  </a:lnTo>
                  <a:lnTo>
                    <a:pt x="1176" y="485"/>
                  </a:lnTo>
                  <a:lnTo>
                    <a:pt x="1178" y="487"/>
                  </a:lnTo>
                  <a:lnTo>
                    <a:pt x="1178" y="488"/>
                  </a:lnTo>
                  <a:lnTo>
                    <a:pt x="1176" y="488"/>
                  </a:lnTo>
                  <a:lnTo>
                    <a:pt x="1176" y="489"/>
                  </a:lnTo>
                  <a:lnTo>
                    <a:pt x="1178" y="489"/>
                  </a:lnTo>
                  <a:lnTo>
                    <a:pt x="1178" y="490"/>
                  </a:lnTo>
                  <a:lnTo>
                    <a:pt x="1176" y="490"/>
                  </a:lnTo>
                  <a:lnTo>
                    <a:pt x="1176" y="492"/>
                  </a:lnTo>
                  <a:lnTo>
                    <a:pt x="1176" y="493"/>
                  </a:lnTo>
                  <a:lnTo>
                    <a:pt x="1175" y="493"/>
                  </a:lnTo>
                  <a:lnTo>
                    <a:pt x="1175" y="494"/>
                  </a:lnTo>
                  <a:lnTo>
                    <a:pt x="1176" y="494"/>
                  </a:lnTo>
                  <a:lnTo>
                    <a:pt x="1176" y="495"/>
                  </a:lnTo>
                  <a:lnTo>
                    <a:pt x="1175" y="495"/>
                  </a:lnTo>
                  <a:lnTo>
                    <a:pt x="1175" y="497"/>
                  </a:lnTo>
                  <a:lnTo>
                    <a:pt x="1174" y="495"/>
                  </a:lnTo>
                  <a:lnTo>
                    <a:pt x="1174" y="497"/>
                  </a:lnTo>
                  <a:lnTo>
                    <a:pt x="1175" y="498"/>
                  </a:lnTo>
                  <a:lnTo>
                    <a:pt x="1175" y="499"/>
                  </a:lnTo>
                  <a:lnTo>
                    <a:pt x="1174" y="500"/>
                  </a:lnTo>
                  <a:lnTo>
                    <a:pt x="1175" y="500"/>
                  </a:lnTo>
                  <a:lnTo>
                    <a:pt x="1175" y="502"/>
                  </a:lnTo>
                  <a:lnTo>
                    <a:pt x="1175" y="503"/>
                  </a:lnTo>
                  <a:lnTo>
                    <a:pt x="1176" y="503"/>
                  </a:lnTo>
                  <a:lnTo>
                    <a:pt x="1176" y="505"/>
                  </a:lnTo>
                  <a:lnTo>
                    <a:pt x="1176" y="507"/>
                  </a:lnTo>
                  <a:lnTo>
                    <a:pt x="1176" y="508"/>
                  </a:lnTo>
                  <a:lnTo>
                    <a:pt x="1175" y="508"/>
                  </a:lnTo>
                  <a:lnTo>
                    <a:pt x="1174" y="508"/>
                  </a:lnTo>
                  <a:lnTo>
                    <a:pt x="1174" y="509"/>
                  </a:lnTo>
                  <a:lnTo>
                    <a:pt x="1175" y="509"/>
                  </a:lnTo>
                  <a:lnTo>
                    <a:pt x="1175" y="510"/>
                  </a:lnTo>
                  <a:lnTo>
                    <a:pt x="1174" y="510"/>
                  </a:lnTo>
                  <a:lnTo>
                    <a:pt x="1174" y="512"/>
                  </a:lnTo>
                  <a:lnTo>
                    <a:pt x="1173" y="513"/>
                  </a:lnTo>
                  <a:lnTo>
                    <a:pt x="1174" y="513"/>
                  </a:lnTo>
                  <a:lnTo>
                    <a:pt x="1175" y="514"/>
                  </a:lnTo>
                  <a:lnTo>
                    <a:pt x="1175" y="515"/>
                  </a:lnTo>
                  <a:lnTo>
                    <a:pt x="1174" y="517"/>
                  </a:lnTo>
                  <a:lnTo>
                    <a:pt x="1174" y="518"/>
                  </a:lnTo>
                  <a:lnTo>
                    <a:pt x="1175" y="518"/>
                  </a:lnTo>
                  <a:lnTo>
                    <a:pt x="1175" y="519"/>
                  </a:lnTo>
                  <a:lnTo>
                    <a:pt x="1174" y="520"/>
                  </a:lnTo>
                  <a:lnTo>
                    <a:pt x="1174" y="522"/>
                  </a:lnTo>
                  <a:lnTo>
                    <a:pt x="1174" y="523"/>
                  </a:lnTo>
                  <a:lnTo>
                    <a:pt x="1175" y="523"/>
                  </a:lnTo>
                  <a:lnTo>
                    <a:pt x="1176" y="523"/>
                  </a:lnTo>
                  <a:lnTo>
                    <a:pt x="1176" y="524"/>
                  </a:lnTo>
                  <a:lnTo>
                    <a:pt x="1176" y="525"/>
                  </a:lnTo>
                  <a:lnTo>
                    <a:pt x="1178" y="525"/>
                  </a:lnTo>
                  <a:lnTo>
                    <a:pt x="1178" y="527"/>
                  </a:lnTo>
                  <a:lnTo>
                    <a:pt x="1178" y="528"/>
                  </a:lnTo>
                  <a:lnTo>
                    <a:pt x="1178" y="529"/>
                  </a:lnTo>
                  <a:lnTo>
                    <a:pt x="1179" y="529"/>
                  </a:lnTo>
                  <a:lnTo>
                    <a:pt x="1180" y="530"/>
                  </a:lnTo>
                  <a:lnTo>
                    <a:pt x="1180" y="532"/>
                  </a:lnTo>
                  <a:lnTo>
                    <a:pt x="1179" y="533"/>
                  </a:lnTo>
                  <a:lnTo>
                    <a:pt x="1180" y="535"/>
                  </a:lnTo>
                  <a:lnTo>
                    <a:pt x="1181" y="537"/>
                  </a:lnTo>
                  <a:lnTo>
                    <a:pt x="1183" y="538"/>
                  </a:lnTo>
                  <a:lnTo>
                    <a:pt x="1183" y="539"/>
                  </a:lnTo>
                  <a:lnTo>
                    <a:pt x="1183" y="540"/>
                  </a:lnTo>
                  <a:lnTo>
                    <a:pt x="1184" y="540"/>
                  </a:lnTo>
                  <a:lnTo>
                    <a:pt x="1184" y="542"/>
                  </a:lnTo>
                  <a:lnTo>
                    <a:pt x="1185" y="543"/>
                  </a:lnTo>
                  <a:lnTo>
                    <a:pt x="1185" y="544"/>
                  </a:lnTo>
                  <a:lnTo>
                    <a:pt x="1184" y="545"/>
                  </a:lnTo>
                  <a:lnTo>
                    <a:pt x="1184" y="547"/>
                  </a:lnTo>
                  <a:lnTo>
                    <a:pt x="1184" y="548"/>
                  </a:lnTo>
                  <a:lnTo>
                    <a:pt x="1184" y="549"/>
                  </a:lnTo>
                  <a:lnTo>
                    <a:pt x="1185" y="549"/>
                  </a:lnTo>
                  <a:lnTo>
                    <a:pt x="1184" y="549"/>
                  </a:lnTo>
                  <a:lnTo>
                    <a:pt x="1184" y="550"/>
                  </a:lnTo>
                  <a:lnTo>
                    <a:pt x="1183" y="550"/>
                  </a:lnTo>
                  <a:lnTo>
                    <a:pt x="1183" y="552"/>
                  </a:lnTo>
                  <a:lnTo>
                    <a:pt x="1181" y="553"/>
                  </a:lnTo>
                  <a:lnTo>
                    <a:pt x="1181" y="554"/>
                  </a:lnTo>
                  <a:lnTo>
                    <a:pt x="1183" y="554"/>
                  </a:lnTo>
                  <a:lnTo>
                    <a:pt x="1183" y="555"/>
                  </a:lnTo>
                  <a:lnTo>
                    <a:pt x="1183" y="557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4" y="559"/>
                  </a:lnTo>
                  <a:lnTo>
                    <a:pt x="1185" y="559"/>
                  </a:lnTo>
                  <a:lnTo>
                    <a:pt x="1185" y="560"/>
                  </a:lnTo>
                  <a:lnTo>
                    <a:pt x="1185" y="562"/>
                  </a:lnTo>
                  <a:lnTo>
                    <a:pt x="1185" y="563"/>
                  </a:lnTo>
                  <a:lnTo>
                    <a:pt x="1185" y="564"/>
                  </a:lnTo>
                  <a:lnTo>
                    <a:pt x="1185" y="565"/>
                  </a:lnTo>
                  <a:lnTo>
                    <a:pt x="1186" y="567"/>
                  </a:lnTo>
                  <a:lnTo>
                    <a:pt x="1188" y="568"/>
                  </a:lnTo>
                  <a:lnTo>
                    <a:pt x="1188" y="569"/>
                  </a:lnTo>
                  <a:lnTo>
                    <a:pt x="1188" y="570"/>
                  </a:lnTo>
                  <a:lnTo>
                    <a:pt x="1189" y="570"/>
                  </a:lnTo>
                  <a:lnTo>
                    <a:pt x="1190" y="572"/>
                  </a:lnTo>
                  <a:lnTo>
                    <a:pt x="1190" y="573"/>
                  </a:lnTo>
                  <a:lnTo>
                    <a:pt x="1189" y="574"/>
                  </a:lnTo>
                  <a:lnTo>
                    <a:pt x="1189" y="577"/>
                  </a:lnTo>
                  <a:lnTo>
                    <a:pt x="1188" y="578"/>
                  </a:lnTo>
                  <a:lnTo>
                    <a:pt x="1188" y="579"/>
                  </a:lnTo>
                  <a:lnTo>
                    <a:pt x="1186" y="580"/>
                  </a:lnTo>
                  <a:lnTo>
                    <a:pt x="1185" y="580"/>
                  </a:lnTo>
                  <a:lnTo>
                    <a:pt x="1184" y="580"/>
                  </a:lnTo>
                  <a:lnTo>
                    <a:pt x="1183" y="580"/>
                  </a:lnTo>
                  <a:lnTo>
                    <a:pt x="1183" y="582"/>
                  </a:lnTo>
                  <a:lnTo>
                    <a:pt x="1183" y="583"/>
                  </a:lnTo>
                  <a:lnTo>
                    <a:pt x="1184" y="584"/>
                  </a:lnTo>
                  <a:lnTo>
                    <a:pt x="1184" y="585"/>
                  </a:lnTo>
                  <a:lnTo>
                    <a:pt x="1184" y="587"/>
                  </a:lnTo>
                  <a:lnTo>
                    <a:pt x="1184" y="588"/>
                  </a:lnTo>
                  <a:lnTo>
                    <a:pt x="1184" y="589"/>
                  </a:lnTo>
                  <a:lnTo>
                    <a:pt x="1184" y="590"/>
                  </a:lnTo>
                  <a:lnTo>
                    <a:pt x="1185" y="592"/>
                  </a:lnTo>
                  <a:lnTo>
                    <a:pt x="1186" y="593"/>
                  </a:lnTo>
                  <a:lnTo>
                    <a:pt x="1186" y="594"/>
                  </a:lnTo>
                  <a:lnTo>
                    <a:pt x="1186" y="595"/>
                  </a:lnTo>
                  <a:lnTo>
                    <a:pt x="1185" y="597"/>
                  </a:lnTo>
                  <a:lnTo>
                    <a:pt x="1184" y="598"/>
                  </a:lnTo>
                  <a:lnTo>
                    <a:pt x="1183" y="598"/>
                  </a:lnTo>
                  <a:lnTo>
                    <a:pt x="1183" y="599"/>
                  </a:lnTo>
                  <a:lnTo>
                    <a:pt x="1181" y="599"/>
                  </a:lnTo>
                  <a:lnTo>
                    <a:pt x="1180" y="599"/>
                  </a:lnTo>
                  <a:lnTo>
                    <a:pt x="1179" y="599"/>
                  </a:lnTo>
                  <a:lnTo>
                    <a:pt x="1178" y="599"/>
                  </a:lnTo>
                  <a:lnTo>
                    <a:pt x="1176" y="600"/>
                  </a:lnTo>
                  <a:lnTo>
                    <a:pt x="1176" y="602"/>
                  </a:lnTo>
                  <a:lnTo>
                    <a:pt x="1175" y="602"/>
                  </a:lnTo>
                  <a:lnTo>
                    <a:pt x="1174" y="603"/>
                  </a:lnTo>
                  <a:lnTo>
                    <a:pt x="1173" y="604"/>
                  </a:lnTo>
                  <a:lnTo>
                    <a:pt x="1171" y="605"/>
                  </a:lnTo>
                  <a:lnTo>
                    <a:pt x="1170" y="607"/>
                  </a:lnTo>
                  <a:lnTo>
                    <a:pt x="1170" y="608"/>
                  </a:lnTo>
                  <a:lnTo>
                    <a:pt x="1170" y="609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3" y="612"/>
                  </a:lnTo>
                  <a:lnTo>
                    <a:pt x="1174" y="612"/>
                  </a:lnTo>
                  <a:lnTo>
                    <a:pt x="1174" y="613"/>
                  </a:lnTo>
                  <a:lnTo>
                    <a:pt x="1174" y="614"/>
                  </a:lnTo>
                  <a:lnTo>
                    <a:pt x="1174" y="615"/>
                  </a:lnTo>
                  <a:lnTo>
                    <a:pt x="1173" y="615"/>
                  </a:lnTo>
                  <a:lnTo>
                    <a:pt x="1171" y="617"/>
                  </a:lnTo>
                  <a:lnTo>
                    <a:pt x="1171" y="618"/>
                  </a:lnTo>
                  <a:lnTo>
                    <a:pt x="1171" y="619"/>
                  </a:lnTo>
                  <a:lnTo>
                    <a:pt x="1171" y="620"/>
                  </a:lnTo>
                  <a:lnTo>
                    <a:pt x="1171" y="622"/>
                  </a:lnTo>
                  <a:lnTo>
                    <a:pt x="1173" y="623"/>
                  </a:lnTo>
                  <a:lnTo>
                    <a:pt x="1174" y="624"/>
                  </a:lnTo>
                  <a:lnTo>
                    <a:pt x="1173" y="625"/>
                  </a:lnTo>
                  <a:lnTo>
                    <a:pt x="1174" y="625"/>
                  </a:lnTo>
                  <a:lnTo>
                    <a:pt x="1174" y="627"/>
                  </a:lnTo>
                  <a:lnTo>
                    <a:pt x="1175" y="628"/>
                  </a:lnTo>
                  <a:lnTo>
                    <a:pt x="1174" y="628"/>
                  </a:lnTo>
                  <a:lnTo>
                    <a:pt x="1173" y="629"/>
                  </a:lnTo>
                  <a:lnTo>
                    <a:pt x="1171" y="630"/>
                  </a:lnTo>
                  <a:lnTo>
                    <a:pt x="1171" y="632"/>
                  </a:lnTo>
                  <a:lnTo>
                    <a:pt x="1171" y="633"/>
                  </a:lnTo>
                  <a:lnTo>
                    <a:pt x="1170" y="633"/>
                  </a:lnTo>
                  <a:lnTo>
                    <a:pt x="1170" y="634"/>
                  </a:lnTo>
                  <a:lnTo>
                    <a:pt x="1170" y="635"/>
                  </a:lnTo>
                  <a:lnTo>
                    <a:pt x="1170" y="637"/>
                  </a:lnTo>
                  <a:lnTo>
                    <a:pt x="1170" y="638"/>
                  </a:lnTo>
                  <a:lnTo>
                    <a:pt x="1170" y="639"/>
                  </a:lnTo>
                  <a:lnTo>
                    <a:pt x="1170" y="640"/>
                  </a:lnTo>
                  <a:lnTo>
                    <a:pt x="1171" y="642"/>
                  </a:lnTo>
                  <a:lnTo>
                    <a:pt x="1173" y="642"/>
                  </a:lnTo>
                  <a:lnTo>
                    <a:pt x="1173" y="643"/>
                  </a:lnTo>
                  <a:lnTo>
                    <a:pt x="1174" y="643"/>
                  </a:lnTo>
                  <a:lnTo>
                    <a:pt x="1174" y="644"/>
                  </a:lnTo>
                  <a:lnTo>
                    <a:pt x="1175" y="644"/>
                  </a:lnTo>
                  <a:lnTo>
                    <a:pt x="1175" y="645"/>
                  </a:lnTo>
                  <a:lnTo>
                    <a:pt x="1178" y="645"/>
                  </a:lnTo>
                  <a:lnTo>
                    <a:pt x="1179" y="645"/>
                  </a:lnTo>
                  <a:lnTo>
                    <a:pt x="1180" y="645"/>
                  </a:lnTo>
                  <a:lnTo>
                    <a:pt x="1180" y="647"/>
                  </a:lnTo>
                  <a:lnTo>
                    <a:pt x="1181" y="647"/>
                  </a:lnTo>
                  <a:lnTo>
                    <a:pt x="1181" y="648"/>
                  </a:lnTo>
                  <a:lnTo>
                    <a:pt x="1183" y="648"/>
                  </a:lnTo>
                  <a:lnTo>
                    <a:pt x="1184" y="648"/>
                  </a:lnTo>
                  <a:lnTo>
                    <a:pt x="1185" y="649"/>
                  </a:lnTo>
                  <a:lnTo>
                    <a:pt x="1185" y="650"/>
                  </a:lnTo>
                  <a:lnTo>
                    <a:pt x="1185" y="652"/>
                  </a:lnTo>
                  <a:lnTo>
                    <a:pt x="1186" y="653"/>
                  </a:lnTo>
                  <a:lnTo>
                    <a:pt x="1188" y="654"/>
                  </a:lnTo>
                  <a:lnTo>
                    <a:pt x="1188" y="655"/>
                  </a:lnTo>
                  <a:lnTo>
                    <a:pt x="1188" y="657"/>
                  </a:lnTo>
                  <a:lnTo>
                    <a:pt x="1189" y="658"/>
                  </a:lnTo>
                  <a:lnTo>
                    <a:pt x="1189" y="659"/>
                  </a:lnTo>
                  <a:lnTo>
                    <a:pt x="1189" y="660"/>
                  </a:lnTo>
                  <a:lnTo>
                    <a:pt x="1188" y="662"/>
                  </a:lnTo>
                  <a:lnTo>
                    <a:pt x="1188" y="663"/>
                  </a:lnTo>
                  <a:lnTo>
                    <a:pt x="1189" y="663"/>
                  </a:lnTo>
                  <a:lnTo>
                    <a:pt x="1189" y="664"/>
                  </a:lnTo>
                  <a:lnTo>
                    <a:pt x="1189" y="666"/>
                  </a:lnTo>
                  <a:lnTo>
                    <a:pt x="1188" y="667"/>
                  </a:lnTo>
                  <a:lnTo>
                    <a:pt x="1186" y="668"/>
                  </a:lnTo>
                  <a:lnTo>
                    <a:pt x="1186" y="669"/>
                  </a:lnTo>
                  <a:lnTo>
                    <a:pt x="1185" y="669"/>
                  </a:lnTo>
                  <a:lnTo>
                    <a:pt x="1184" y="671"/>
                  </a:lnTo>
                  <a:lnTo>
                    <a:pt x="1183" y="672"/>
                  </a:lnTo>
                  <a:lnTo>
                    <a:pt x="1183" y="673"/>
                  </a:lnTo>
                  <a:lnTo>
                    <a:pt x="1181" y="673"/>
                  </a:lnTo>
                  <a:lnTo>
                    <a:pt x="1180" y="674"/>
                  </a:lnTo>
                  <a:lnTo>
                    <a:pt x="1180" y="676"/>
                  </a:lnTo>
                  <a:lnTo>
                    <a:pt x="1180" y="677"/>
                  </a:lnTo>
                  <a:lnTo>
                    <a:pt x="1179" y="677"/>
                  </a:lnTo>
                  <a:lnTo>
                    <a:pt x="1179" y="678"/>
                  </a:lnTo>
                  <a:lnTo>
                    <a:pt x="1179" y="679"/>
                  </a:lnTo>
                  <a:lnTo>
                    <a:pt x="1178" y="681"/>
                  </a:lnTo>
                  <a:lnTo>
                    <a:pt x="1178" y="682"/>
                  </a:lnTo>
                  <a:lnTo>
                    <a:pt x="1176" y="683"/>
                  </a:lnTo>
                  <a:lnTo>
                    <a:pt x="1175" y="683"/>
                  </a:lnTo>
                  <a:lnTo>
                    <a:pt x="1174" y="684"/>
                  </a:lnTo>
                  <a:lnTo>
                    <a:pt x="1173" y="683"/>
                  </a:lnTo>
                  <a:lnTo>
                    <a:pt x="1171" y="683"/>
                  </a:lnTo>
                  <a:lnTo>
                    <a:pt x="1170" y="683"/>
                  </a:lnTo>
                  <a:lnTo>
                    <a:pt x="1169" y="684"/>
                  </a:lnTo>
                  <a:lnTo>
                    <a:pt x="1167" y="684"/>
                  </a:lnTo>
                  <a:lnTo>
                    <a:pt x="1167" y="686"/>
                  </a:lnTo>
                  <a:lnTo>
                    <a:pt x="1166" y="686"/>
                  </a:lnTo>
                  <a:lnTo>
                    <a:pt x="1165" y="687"/>
                  </a:lnTo>
                  <a:lnTo>
                    <a:pt x="1164" y="687"/>
                  </a:lnTo>
                  <a:lnTo>
                    <a:pt x="1164" y="686"/>
                  </a:lnTo>
                  <a:lnTo>
                    <a:pt x="1162" y="686"/>
                  </a:lnTo>
                  <a:lnTo>
                    <a:pt x="1161" y="686"/>
                  </a:lnTo>
                  <a:lnTo>
                    <a:pt x="1161" y="687"/>
                  </a:lnTo>
                  <a:lnTo>
                    <a:pt x="1161" y="688"/>
                  </a:lnTo>
                  <a:lnTo>
                    <a:pt x="1160" y="688"/>
                  </a:lnTo>
                  <a:lnTo>
                    <a:pt x="1160" y="689"/>
                  </a:lnTo>
                  <a:lnTo>
                    <a:pt x="1159" y="689"/>
                  </a:lnTo>
                  <a:lnTo>
                    <a:pt x="1156" y="688"/>
                  </a:lnTo>
                  <a:lnTo>
                    <a:pt x="1155" y="688"/>
                  </a:lnTo>
                  <a:lnTo>
                    <a:pt x="1154" y="688"/>
                  </a:lnTo>
                  <a:lnTo>
                    <a:pt x="1154" y="689"/>
                  </a:lnTo>
                  <a:lnTo>
                    <a:pt x="1152" y="691"/>
                  </a:lnTo>
                  <a:lnTo>
                    <a:pt x="1151" y="691"/>
                  </a:lnTo>
                  <a:lnTo>
                    <a:pt x="1150" y="691"/>
                  </a:lnTo>
                  <a:lnTo>
                    <a:pt x="1149" y="691"/>
                  </a:lnTo>
                  <a:lnTo>
                    <a:pt x="1147" y="691"/>
                  </a:lnTo>
                  <a:lnTo>
                    <a:pt x="1147" y="692"/>
                  </a:lnTo>
                  <a:lnTo>
                    <a:pt x="1146" y="693"/>
                  </a:lnTo>
                  <a:lnTo>
                    <a:pt x="1145" y="693"/>
                  </a:lnTo>
                  <a:lnTo>
                    <a:pt x="1144" y="693"/>
                  </a:lnTo>
                  <a:lnTo>
                    <a:pt x="1142" y="693"/>
                  </a:lnTo>
                  <a:lnTo>
                    <a:pt x="1142" y="692"/>
                  </a:lnTo>
                  <a:lnTo>
                    <a:pt x="1141" y="692"/>
                  </a:lnTo>
                  <a:lnTo>
                    <a:pt x="1141" y="691"/>
                  </a:lnTo>
                  <a:lnTo>
                    <a:pt x="1140" y="691"/>
                  </a:lnTo>
                  <a:lnTo>
                    <a:pt x="1139" y="691"/>
                  </a:lnTo>
                  <a:lnTo>
                    <a:pt x="1137" y="691"/>
                  </a:lnTo>
                  <a:lnTo>
                    <a:pt x="1136" y="692"/>
                  </a:lnTo>
                  <a:lnTo>
                    <a:pt x="1136" y="691"/>
                  </a:lnTo>
                  <a:lnTo>
                    <a:pt x="1135" y="691"/>
                  </a:lnTo>
                  <a:lnTo>
                    <a:pt x="1134" y="689"/>
                  </a:lnTo>
                  <a:lnTo>
                    <a:pt x="1132" y="689"/>
                  </a:lnTo>
                  <a:lnTo>
                    <a:pt x="1131" y="689"/>
                  </a:lnTo>
                  <a:lnTo>
                    <a:pt x="1130" y="689"/>
                  </a:lnTo>
                  <a:lnTo>
                    <a:pt x="1130" y="688"/>
                  </a:lnTo>
                  <a:lnTo>
                    <a:pt x="1129" y="688"/>
                  </a:lnTo>
                  <a:lnTo>
                    <a:pt x="1127" y="688"/>
                  </a:lnTo>
                  <a:lnTo>
                    <a:pt x="1126" y="688"/>
                  </a:lnTo>
                  <a:lnTo>
                    <a:pt x="1126" y="687"/>
                  </a:lnTo>
                  <a:lnTo>
                    <a:pt x="1125" y="687"/>
                  </a:lnTo>
                  <a:lnTo>
                    <a:pt x="1124" y="687"/>
                  </a:lnTo>
                  <a:lnTo>
                    <a:pt x="1122" y="687"/>
                  </a:lnTo>
                  <a:lnTo>
                    <a:pt x="1121" y="687"/>
                  </a:lnTo>
                  <a:lnTo>
                    <a:pt x="1121" y="686"/>
                  </a:lnTo>
                  <a:lnTo>
                    <a:pt x="1120" y="686"/>
                  </a:lnTo>
                  <a:lnTo>
                    <a:pt x="1119" y="686"/>
                  </a:lnTo>
                  <a:lnTo>
                    <a:pt x="1117" y="684"/>
                  </a:lnTo>
                  <a:lnTo>
                    <a:pt x="1116" y="686"/>
                  </a:lnTo>
                  <a:lnTo>
                    <a:pt x="1115" y="687"/>
                  </a:lnTo>
                  <a:lnTo>
                    <a:pt x="1114" y="687"/>
                  </a:lnTo>
                  <a:lnTo>
                    <a:pt x="1114" y="688"/>
                  </a:lnTo>
                  <a:lnTo>
                    <a:pt x="1114" y="689"/>
                  </a:lnTo>
                  <a:lnTo>
                    <a:pt x="1112" y="691"/>
                  </a:lnTo>
                  <a:lnTo>
                    <a:pt x="1112" y="692"/>
                  </a:lnTo>
                  <a:lnTo>
                    <a:pt x="1112" y="693"/>
                  </a:lnTo>
                  <a:lnTo>
                    <a:pt x="1112" y="694"/>
                  </a:lnTo>
                  <a:lnTo>
                    <a:pt x="1114" y="696"/>
                  </a:lnTo>
                  <a:lnTo>
                    <a:pt x="1114" y="697"/>
                  </a:lnTo>
                  <a:lnTo>
                    <a:pt x="1115" y="697"/>
                  </a:lnTo>
                  <a:lnTo>
                    <a:pt x="1116" y="698"/>
                  </a:lnTo>
                  <a:lnTo>
                    <a:pt x="1116" y="699"/>
                  </a:lnTo>
                  <a:lnTo>
                    <a:pt x="1117" y="699"/>
                  </a:lnTo>
                  <a:lnTo>
                    <a:pt x="1117" y="701"/>
                  </a:lnTo>
                  <a:lnTo>
                    <a:pt x="1117" y="702"/>
                  </a:lnTo>
                  <a:lnTo>
                    <a:pt x="1119" y="702"/>
                  </a:lnTo>
                  <a:lnTo>
                    <a:pt x="1120" y="703"/>
                  </a:lnTo>
                  <a:lnTo>
                    <a:pt x="1121" y="703"/>
                  </a:lnTo>
                  <a:lnTo>
                    <a:pt x="1121" y="704"/>
                  </a:lnTo>
                  <a:lnTo>
                    <a:pt x="1122" y="704"/>
                  </a:lnTo>
                  <a:lnTo>
                    <a:pt x="1122" y="706"/>
                  </a:lnTo>
                  <a:lnTo>
                    <a:pt x="1124" y="706"/>
                  </a:lnTo>
                  <a:lnTo>
                    <a:pt x="1125" y="706"/>
                  </a:lnTo>
                  <a:lnTo>
                    <a:pt x="1126" y="706"/>
                  </a:lnTo>
                  <a:lnTo>
                    <a:pt x="1127" y="707"/>
                  </a:lnTo>
                  <a:lnTo>
                    <a:pt x="1129" y="707"/>
                  </a:lnTo>
                  <a:lnTo>
                    <a:pt x="1129" y="708"/>
                  </a:lnTo>
                  <a:lnTo>
                    <a:pt x="1130" y="708"/>
                  </a:lnTo>
                  <a:lnTo>
                    <a:pt x="1130" y="709"/>
                  </a:lnTo>
                  <a:lnTo>
                    <a:pt x="1130" y="711"/>
                  </a:lnTo>
                  <a:lnTo>
                    <a:pt x="1131" y="711"/>
                  </a:lnTo>
                  <a:lnTo>
                    <a:pt x="1131" y="712"/>
                  </a:lnTo>
                  <a:lnTo>
                    <a:pt x="1131" y="713"/>
                  </a:lnTo>
                  <a:lnTo>
                    <a:pt x="1131" y="714"/>
                  </a:lnTo>
                  <a:lnTo>
                    <a:pt x="1132" y="714"/>
                  </a:lnTo>
                  <a:lnTo>
                    <a:pt x="1134" y="714"/>
                  </a:lnTo>
                  <a:lnTo>
                    <a:pt x="1134" y="716"/>
                  </a:lnTo>
                  <a:lnTo>
                    <a:pt x="1134" y="717"/>
                  </a:lnTo>
                  <a:lnTo>
                    <a:pt x="1134" y="718"/>
                  </a:lnTo>
                  <a:lnTo>
                    <a:pt x="1134" y="719"/>
                  </a:lnTo>
                  <a:lnTo>
                    <a:pt x="1132" y="719"/>
                  </a:lnTo>
                  <a:lnTo>
                    <a:pt x="1131" y="719"/>
                  </a:lnTo>
                  <a:lnTo>
                    <a:pt x="1131" y="721"/>
                  </a:lnTo>
                  <a:lnTo>
                    <a:pt x="1131" y="722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29" y="722"/>
                  </a:lnTo>
                  <a:lnTo>
                    <a:pt x="1127" y="723"/>
                  </a:lnTo>
                  <a:lnTo>
                    <a:pt x="1126" y="724"/>
                  </a:lnTo>
                  <a:lnTo>
                    <a:pt x="1126" y="726"/>
                  </a:lnTo>
                  <a:lnTo>
                    <a:pt x="1125" y="727"/>
                  </a:lnTo>
                  <a:lnTo>
                    <a:pt x="1125" y="728"/>
                  </a:lnTo>
                  <a:lnTo>
                    <a:pt x="1125" y="729"/>
                  </a:lnTo>
                  <a:lnTo>
                    <a:pt x="1125" y="731"/>
                  </a:lnTo>
                  <a:lnTo>
                    <a:pt x="1124" y="732"/>
                  </a:lnTo>
                  <a:lnTo>
                    <a:pt x="1124" y="733"/>
                  </a:lnTo>
                  <a:lnTo>
                    <a:pt x="1124" y="734"/>
                  </a:lnTo>
                  <a:lnTo>
                    <a:pt x="1122" y="734"/>
                  </a:lnTo>
                  <a:lnTo>
                    <a:pt x="1121" y="734"/>
                  </a:lnTo>
                  <a:lnTo>
                    <a:pt x="1121" y="736"/>
                  </a:lnTo>
                  <a:lnTo>
                    <a:pt x="1122" y="737"/>
                  </a:lnTo>
                  <a:lnTo>
                    <a:pt x="1124" y="737"/>
                  </a:lnTo>
                  <a:lnTo>
                    <a:pt x="1124" y="738"/>
                  </a:lnTo>
                  <a:lnTo>
                    <a:pt x="1124" y="739"/>
                  </a:lnTo>
                  <a:lnTo>
                    <a:pt x="1125" y="741"/>
                  </a:lnTo>
                  <a:lnTo>
                    <a:pt x="1125" y="742"/>
                  </a:lnTo>
                  <a:lnTo>
                    <a:pt x="1125" y="743"/>
                  </a:lnTo>
                  <a:lnTo>
                    <a:pt x="1125" y="744"/>
                  </a:lnTo>
                  <a:lnTo>
                    <a:pt x="1126" y="746"/>
                  </a:lnTo>
                  <a:lnTo>
                    <a:pt x="1126" y="747"/>
                  </a:lnTo>
                  <a:lnTo>
                    <a:pt x="1127" y="747"/>
                  </a:lnTo>
                  <a:lnTo>
                    <a:pt x="1129" y="748"/>
                  </a:lnTo>
                  <a:lnTo>
                    <a:pt x="1129" y="749"/>
                  </a:lnTo>
                  <a:lnTo>
                    <a:pt x="1129" y="751"/>
                  </a:lnTo>
                  <a:lnTo>
                    <a:pt x="1127" y="751"/>
                  </a:lnTo>
                  <a:lnTo>
                    <a:pt x="1126" y="751"/>
                  </a:lnTo>
                  <a:lnTo>
                    <a:pt x="1125" y="751"/>
                  </a:lnTo>
                  <a:lnTo>
                    <a:pt x="1125" y="752"/>
                  </a:lnTo>
                  <a:lnTo>
                    <a:pt x="1125" y="753"/>
                  </a:lnTo>
                  <a:lnTo>
                    <a:pt x="1124" y="753"/>
                  </a:lnTo>
                  <a:lnTo>
                    <a:pt x="1124" y="754"/>
                  </a:lnTo>
                  <a:lnTo>
                    <a:pt x="1122" y="754"/>
                  </a:lnTo>
                  <a:lnTo>
                    <a:pt x="1121" y="754"/>
                  </a:lnTo>
                  <a:lnTo>
                    <a:pt x="1121" y="756"/>
                  </a:lnTo>
                  <a:lnTo>
                    <a:pt x="1121" y="757"/>
                  </a:lnTo>
                  <a:lnTo>
                    <a:pt x="1122" y="758"/>
                  </a:lnTo>
                  <a:lnTo>
                    <a:pt x="1124" y="758"/>
                  </a:lnTo>
                  <a:lnTo>
                    <a:pt x="1125" y="758"/>
                  </a:lnTo>
                  <a:lnTo>
                    <a:pt x="1125" y="759"/>
                  </a:lnTo>
                  <a:lnTo>
                    <a:pt x="1127" y="763"/>
                  </a:lnTo>
                  <a:lnTo>
                    <a:pt x="1126" y="764"/>
                  </a:lnTo>
                  <a:lnTo>
                    <a:pt x="1126" y="766"/>
                  </a:lnTo>
                  <a:lnTo>
                    <a:pt x="1125" y="766"/>
                  </a:lnTo>
                  <a:lnTo>
                    <a:pt x="1125" y="767"/>
                  </a:lnTo>
                  <a:lnTo>
                    <a:pt x="1125" y="768"/>
                  </a:lnTo>
                  <a:lnTo>
                    <a:pt x="1126" y="768"/>
                  </a:lnTo>
                  <a:lnTo>
                    <a:pt x="1126" y="769"/>
                  </a:lnTo>
                  <a:lnTo>
                    <a:pt x="1126" y="771"/>
                  </a:lnTo>
                  <a:lnTo>
                    <a:pt x="1127" y="771"/>
                  </a:lnTo>
                  <a:lnTo>
                    <a:pt x="1127" y="772"/>
                  </a:lnTo>
                  <a:lnTo>
                    <a:pt x="1127" y="773"/>
                  </a:lnTo>
                  <a:lnTo>
                    <a:pt x="1127" y="774"/>
                  </a:lnTo>
                  <a:lnTo>
                    <a:pt x="1126" y="774"/>
                  </a:lnTo>
                  <a:lnTo>
                    <a:pt x="1125" y="776"/>
                  </a:lnTo>
                  <a:lnTo>
                    <a:pt x="1125" y="777"/>
                  </a:lnTo>
                  <a:lnTo>
                    <a:pt x="1125" y="779"/>
                  </a:lnTo>
                  <a:lnTo>
                    <a:pt x="1125" y="781"/>
                  </a:lnTo>
                  <a:lnTo>
                    <a:pt x="1126" y="781"/>
                  </a:lnTo>
                  <a:lnTo>
                    <a:pt x="1126" y="779"/>
                  </a:lnTo>
                  <a:lnTo>
                    <a:pt x="1127" y="781"/>
                  </a:lnTo>
                  <a:lnTo>
                    <a:pt x="1129" y="781"/>
                  </a:lnTo>
                  <a:lnTo>
                    <a:pt x="1130" y="781"/>
                  </a:lnTo>
                  <a:lnTo>
                    <a:pt x="1130" y="782"/>
                  </a:lnTo>
                  <a:lnTo>
                    <a:pt x="1130" y="783"/>
                  </a:lnTo>
                  <a:lnTo>
                    <a:pt x="1131" y="784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31" y="787"/>
                  </a:lnTo>
                  <a:lnTo>
                    <a:pt x="1132" y="787"/>
                  </a:lnTo>
                  <a:lnTo>
                    <a:pt x="1134" y="786"/>
                  </a:lnTo>
                  <a:lnTo>
                    <a:pt x="1134" y="787"/>
                  </a:lnTo>
                  <a:lnTo>
                    <a:pt x="1134" y="788"/>
                  </a:lnTo>
                  <a:lnTo>
                    <a:pt x="1132" y="789"/>
                  </a:lnTo>
                  <a:lnTo>
                    <a:pt x="1132" y="791"/>
                  </a:lnTo>
                  <a:lnTo>
                    <a:pt x="1134" y="791"/>
                  </a:lnTo>
                  <a:lnTo>
                    <a:pt x="1135" y="792"/>
                  </a:lnTo>
                  <a:lnTo>
                    <a:pt x="1136" y="793"/>
                  </a:lnTo>
                  <a:lnTo>
                    <a:pt x="1136" y="794"/>
                  </a:lnTo>
                  <a:lnTo>
                    <a:pt x="1136" y="796"/>
                  </a:lnTo>
                  <a:lnTo>
                    <a:pt x="1136" y="797"/>
                  </a:lnTo>
                  <a:lnTo>
                    <a:pt x="1137" y="797"/>
                  </a:lnTo>
                  <a:lnTo>
                    <a:pt x="1136" y="798"/>
                  </a:lnTo>
                  <a:lnTo>
                    <a:pt x="1135" y="798"/>
                  </a:lnTo>
                  <a:lnTo>
                    <a:pt x="1134" y="799"/>
                  </a:lnTo>
                  <a:lnTo>
                    <a:pt x="1134" y="801"/>
                  </a:lnTo>
                  <a:lnTo>
                    <a:pt x="1134" y="802"/>
                  </a:lnTo>
                  <a:lnTo>
                    <a:pt x="1132" y="802"/>
                  </a:lnTo>
                  <a:lnTo>
                    <a:pt x="1132" y="803"/>
                  </a:lnTo>
                  <a:lnTo>
                    <a:pt x="1131" y="804"/>
                  </a:lnTo>
                  <a:lnTo>
                    <a:pt x="1132" y="806"/>
                  </a:lnTo>
                  <a:lnTo>
                    <a:pt x="1132" y="807"/>
                  </a:lnTo>
                  <a:lnTo>
                    <a:pt x="1134" y="809"/>
                  </a:lnTo>
                  <a:lnTo>
                    <a:pt x="1134" y="811"/>
                  </a:lnTo>
                  <a:lnTo>
                    <a:pt x="1132" y="811"/>
                  </a:lnTo>
                  <a:lnTo>
                    <a:pt x="1131" y="811"/>
                  </a:lnTo>
                  <a:lnTo>
                    <a:pt x="1131" y="809"/>
                  </a:lnTo>
                  <a:lnTo>
                    <a:pt x="1130" y="809"/>
                  </a:lnTo>
                  <a:lnTo>
                    <a:pt x="1129" y="811"/>
                  </a:lnTo>
                  <a:lnTo>
                    <a:pt x="1129" y="812"/>
                  </a:lnTo>
                  <a:lnTo>
                    <a:pt x="1130" y="813"/>
                  </a:lnTo>
                  <a:lnTo>
                    <a:pt x="1129" y="813"/>
                  </a:lnTo>
                  <a:lnTo>
                    <a:pt x="1129" y="814"/>
                  </a:lnTo>
                  <a:lnTo>
                    <a:pt x="1127" y="814"/>
                  </a:lnTo>
                  <a:lnTo>
                    <a:pt x="1127" y="816"/>
                  </a:lnTo>
                  <a:lnTo>
                    <a:pt x="1129" y="817"/>
                  </a:lnTo>
                  <a:lnTo>
                    <a:pt x="1129" y="818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30" y="821"/>
                  </a:lnTo>
                  <a:lnTo>
                    <a:pt x="1131" y="822"/>
                  </a:lnTo>
                  <a:lnTo>
                    <a:pt x="1132" y="822"/>
                  </a:lnTo>
                  <a:lnTo>
                    <a:pt x="1134" y="822"/>
                  </a:lnTo>
                  <a:lnTo>
                    <a:pt x="1134" y="823"/>
                  </a:lnTo>
                  <a:lnTo>
                    <a:pt x="1132" y="823"/>
                  </a:lnTo>
                  <a:lnTo>
                    <a:pt x="1131" y="823"/>
                  </a:lnTo>
                  <a:lnTo>
                    <a:pt x="1131" y="824"/>
                  </a:lnTo>
                  <a:lnTo>
                    <a:pt x="1131" y="826"/>
                  </a:lnTo>
                  <a:lnTo>
                    <a:pt x="1130" y="826"/>
                  </a:lnTo>
                  <a:lnTo>
                    <a:pt x="1129" y="826"/>
                  </a:lnTo>
                  <a:lnTo>
                    <a:pt x="1127" y="827"/>
                  </a:lnTo>
                  <a:lnTo>
                    <a:pt x="1127" y="828"/>
                  </a:lnTo>
                  <a:lnTo>
                    <a:pt x="1126" y="828"/>
                  </a:lnTo>
                  <a:lnTo>
                    <a:pt x="1126" y="829"/>
                  </a:lnTo>
                  <a:lnTo>
                    <a:pt x="1126" y="831"/>
                  </a:lnTo>
                  <a:lnTo>
                    <a:pt x="1127" y="832"/>
                  </a:lnTo>
                  <a:lnTo>
                    <a:pt x="1127" y="833"/>
                  </a:lnTo>
                  <a:lnTo>
                    <a:pt x="1129" y="834"/>
                  </a:lnTo>
                  <a:lnTo>
                    <a:pt x="1130" y="836"/>
                  </a:lnTo>
                  <a:lnTo>
                    <a:pt x="1129" y="836"/>
                  </a:lnTo>
                  <a:lnTo>
                    <a:pt x="1129" y="837"/>
                  </a:lnTo>
                  <a:lnTo>
                    <a:pt x="1129" y="838"/>
                  </a:lnTo>
                  <a:lnTo>
                    <a:pt x="1129" y="839"/>
                  </a:lnTo>
                  <a:lnTo>
                    <a:pt x="1129" y="841"/>
                  </a:lnTo>
                  <a:lnTo>
                    <a:pt x="1127" y="841"/>
                  </a:lnTo>
                  <a:lnTo>
                    <a:pt x="1127" y="839"/>
                  </a:lnTo>
                  <a:lnTo>
                    <a:pt x="1126" y="839"/>
                  </a:lnTo>
                  <a:lnTo>
                    <a:pt x="1125" y="839"/>
                  </a:lnTo>
                  <a:lnTo>
                    <a:pt x="1124" y="839"/>
                  </a:lnTo>
                  <a:lnTo>
                    <a:pt x="1122" y="839"/>
                  </a:lnTo>
                  <a:lnTo>
                    <a:pt x="1122" y="841"/>
                  </a:lnTo>
                  <a:lnTo>
                    <a:pt x="1121" y="842"/>
                  </a:lnTo>
                  <a:lnTo>
                    <a:pt x="1121" y="843"/>
                  </a:lnTo>
                  <a:lnTo>
                    <a:pt x="1122" y="844"/>
                  </a:lnTo>
                  <a:lnTo>
                    <a:pt x="1122" y="846"/>
                  </a:lnTo>
                  <a:lnTo>
                    <a:pt x="1124" y="847"/>
                  </a:lnTo>
                  <a:lnTo>
                    <a:pt x="1124" y="848"/>
                  </a:lnTo>
                  <a:lnTo>
                    <a:pt x="1122" y="847"/>
                  </a:lnTo>
                  <a:lnTo>
                    <a:pt x="1121" y="846"/>
                  </a:lnTo>
                  <a:lnTo>
                    <a:pt x="1120" y="847"/>
                  </a:lnTo>
                  <a:lnTo>
                    <a:pt x="1120" y="848"/>
                  </a:lnTo>
                  <a:lnTo>
                    <a:pt x="1119" y="848"/>
                  </a:lnTo>
                  <a:lnTo>
                    <a:pt x="1119" y="849"/>
                  </a:lnTo>
                  <a:lnTo>
                    <a:pt x="1117" y="848"/>
                  </a:lnTo>
                  <a:lnTo>
                    <a:pt x="1116" y="848"/>
                  </a:lnTo>
                  <a:lnTo>
                    <a:pt x="1116" y="849"/>
                  </a:lnTo>
                  <a:lnTo>
                    <a:pt x="1115" y="852"/>
                  </a:lnTo>
                  <a:lnTo>
                    <a:pt x="1114" y="853"/>
                  </a:lnTo>
                  <a:lnTo>
                    <a:pt x="1114" y="854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1" y="854"/>
                  </a:lnTo>
                  <a:lnTo>
                    <a:pt x="1111" y="853"/>
                  </a:lnTo>
                  <a:lnTo>
                    <a:pt x="1110" y="853"/>
                  </a:lnTo>
                  <a:lnTo>
                    <a:pt x="1110" y="854"/>
                  </a:lnTo>
                  <a:lnTo>
                    <a:pt x="1109" y="856"/>
                  </a:lnTo>
                  <a:lnTo>
                    <a:pt x="1107" y="856"/>
                  </a:lnTo>
                  <a:lnTo>
                    <a:pt x="1107" y="857"/>
                  </a:lnTo>
                  <a:lnTo>
                    <a:pt x="1109" y="857"/>
                  </a:lnTo>
                  <a:lnTo>
                    <a:pt x="1109" y="858"/>
                  </a:lnTo>
                  <a:lnTo>
                    <a:pt x="1109" y="859"/>
                  </a:lnTo>
                  <a:lnTo>
                    <a:pt x="1110" y="859"/>
                  </a:lnTo>
                  <a:lnTo>
                    <a:pt x="1111" y="859"/>
                  </a:lnTo>
                  <a:lnTo>
                    <a:pt x="1112" y="859"/>
                  </a:lnTo>
                  <a:lnTo>
                    <a:pt x="1114" y="861"/>
                  </a:lnTo>
                  <a:lnTo>
                    <a:pt x="1112" y="862"/>
                  </a:lnTo>
                  <a:lnTo>
                    <a:pt x="1112" y="863"/>
                  </a:lnTo>
                  <a:lnTo>
                    <a:pt x="1111" y="863"/>
                  </a:lnTo>
                  <a:lnTo>
                    <a:pt x="1110" y="863"/>
                  </a:lnTo>
                  <a:lnTo>
                    <a:pt x="1109" y="863"/>
                  </a:lnTo>
                  <a:lnTo>
                    <a:pt x="1107" y="863"/>
                  </a:lnTo>
                  <a:lnTo>
                    <a:pt x="1107" y="864"/>
                  </a:lnTo>
                  <a:lnTo>
                    <a:pt x="1107" y="866"/>
                  </a:lnTo>
                  <a:lnTo>
                    <a:pt x="1107" y="867"/>
                  </a:lnTo>
                  <a:lnTo>
                    <a:pt x="1106" y="868"/>
                  </a:lnTo>
                  <a:lnTo>
                    <a:pt x="1106" y="870"/>
                  </a:lnTo>
                  <a:lnTo>
                    <a:pt x="1105" y="870"/>
                  </a:lnTo>
                  <a:lnTo>
                    <a:pt x="1105" y="868"/>
                  </a:lnTo>
                  <a:lnTo>
                    <a:pt x="1104" y="868"/>
                  </a:lnTo>
                  <a:lnTo>
                    <a:pt x="1104" y="867"/>
                  </a:lnTo>
                  <a:lnTo>
                    <a:pt x="1102" y="867"/>
                  </a:lnTo>
                  <a:lnTo>
                    <a:pt x="1104" y="868"/>
                  </a:lnTo>
                  <a:lnTo>
                    <a:pt x="1104" y="870"/>
                  </a:lnTo>
                  <a:lnTo>
                    <a:pt x="1104" y="871"/>
                  </a:lnTo>
                  <a:lnTo>
                    <a:pt x="1104" y="872"/>
                  </a:lnTo>
                  <a:lnTo>
                    <a:pt x="1105" y="872"/>
                  </a:lnTo>
                  <a:lnTo>
                    <a:pt x="1106" y="873"/>
                  </a:lnTo>
                  <a:lnTo>
                    <a:pt x="1105" y="875"/>
                  </a:lnTo>
                  <a:lnTo>
                    <a:pt x="1105" y="876"/>
                  </a:lnTo>
                  <a:lnTo>
                    <a:pt x="1105" y="877"/>
                  </a:lnTo>
                  <a:lnTo>
                    <a:pt x="1105" y="878"/>
                  </a:lnTo>
                  <a:lnTo>
                    <a:pt x="1105" y="880"/>
                  </a:lnTo>
                  <a:lnTo>
                    <a:pt x="1105" y="881"/>
                  </a:lnTo>
                  <a:lnTo>
                    <a:pt x="1104" y="881"/>
                  </a:lnTo>
                  <a:lnTo>
                    <a:pt x="1102" y="881"/>
                  </a:lnTo>
                  <a:lnTo>
                    <a:pt x="1101" y="881"/>
                  </a:lnTo>
                  <a:lnTo>
                    <a:pt x="1101" y="880"/>
                  </a:lnTo>
                  <a:lnTo>
                    <a:pt x="1101" y="878"/>
                  </a:lnTo>
                  <a:lnTo>
                    <a:pt x="1101" y="877"/>
                  </a:lnTo>
                  <a:lnTo>
                    <a:pt x="1101" y="876"/>
                  </a:lnTo>
                  <a:lnTo>
                    <a:pt x="1100" y="876"/>
                  </a:lnTo>
                  <a:lnTo>
                    <a:pt x="1100" y="875"/>
                  </a:lnTo>
                  <a:lnTo>
                    <a:pt x="1100" y="876"/>
                  </a:lnTo>
                  <a:lnTo>
                    <a:pt x="1099" y="876"/>
                  </a:lnTo>
                  <a:lnTo>
                    <a:pt x="1099" y="877"/>
                  </a:lnTo>
                  <a:lnTo>
                    <a:pt x="1097" y="877"/>
                  </a:lnTo>
                  <a:lnTo>
                    <a:pt x="1099" y="878"/>
                  </a:lnTo>
                  <a:lnTo>
                    <a:pt x="1099" y="880"/>
                  </a:lnTo>
                  <a:lnTo>
                    <a:pt x="1099" y="881"/>
                  </a:lnTo>
                  <a:lnTo>
                    <a:pt x="1100" y="881"/>
                  </a:lnTo>
                  <a:lnTo>
                    <a:pt x="1100" y="882"/>
                  </a:lnTo>
                  <a:lnTo>
                    <a:pt x="1101" y="882"/>
                  </a:lnTo>
                  <a:lnTo>
                    <a:pt x="1101" y="883"/>
                  </a:lnTo>
                  <a:lnTo>
                    <a:pt x="1101" y="885"/>
                  </a:lnTo>
                  <a:lnTo>
                    <a:pt x="1102" y="886"/>
                  </a:lnTo>
                  <a:lnTo>
                    <a:pt x="1104" y="886"/>
                  </a:lnTo>
                  <a:lnTo>
                    <a:pt x="1105" y="885"/>
                  </a:lnTo>
                  <a:lnTo>
                    <a:pt x="1106" y="885"/>
                  </a:lnTo>
                  <a:lnTo>
                    <a:pt x="1106" y="886"/>
                  </a:lnTo>
                  <a:lnTo>
                    <a:pt x="1106" y="887"/>
                  </a:lnTo>
                  <a:lnTo>
                    <a:pt x="1107" y="888"/>
                  </a:lnTo>
                  <a:lnTo>
                    <a:pt x="1107" y="890"/>
                  </a:lnTo>
                  <a:lnTo>
                    <a:pt x="1109" y="890"/>
                  </a:lnTo>
                  <a:lnTo>
                    <a:pt x="1107" y="891"/>
                  </a:lnTo>
                  <a:lnTo>
                    <a:pt x="1106" y="891"/>
                  </a:lnTo>
                  <a:lnTo>
                    <a:pt x="1105" y="891"/>
                  </a:lnTo>
                  <a:lnTo>
                    <a:pt x="1104" y="891"/>
                  </a:lnTo>
                  <a:lnTo>
                    <a:pt x="1104" y="892"/>
                  </a:lnTo>
                  <a:lnTo>
                    <a:pt x="1104" y="893"/>
                  </a:lnTo>
                  <a:lnTo>
                    <a:pt x="1102" y="893"/>
                  </a:lnTo>
                  <a:lnTo>
                    <a:pt x="1101" y="893"/>
                  </a:lnTo>
                  <a:lnTo>
                    <a:pt x="1100" y="893"/>
                  </a:lnTo>
                  <a:lnTo>
                    <a:pt x="1099" y="893"/>
                  </a:lnTo>
                  <a:lnTo>
                    <a:pt x="1099" y="895"/>
                  </a:lnTo>
                  <a:lnTo>
                    <a:pt x="1097" y="895"/>
                  </a:lnTo>
                  <a:lnTo>
                    <a:pt x="1096" y="896"/>
                  </a:lnTo>
                  <a:lnTo>
                    <a:pt x="1096" y="897"/>
                  </a:lnTo>
                  <a:lnTo>
                    <a:pt x="1095" y="897"/>
                  </a:lnTo>
                  <a:lnTo>
                    <a:pt x="1095" y="898"/>
                  </a:lnTo>
                  <a:lnTo>
                    <a:pt x="1095" y="900"/>
                  </a:lnTo>
                  <a:lnTo>
                    <a:pt x="1095" y="901"/>
                  </a:lnTo>
                  <a:lnTo>
                    <a:pt x="1095" y="902"/>
                  </a:lnTo>
                  <a:lnTo>
                    <a:pt x="1094" y="902"/>
                  </a:lnTo>
                  <a:lnTo>
                    <a:pt x="1094" y="903"/>
                  </a:lnTo>
                  <a:lnTo>
                    <a:pt x="1092" y="903"/>
                  </a:lnTo>
                  <a:lnTo>
                    <a:pt x="1091" y="905"/>
                  </a:lnTo>
                  <a:lnTo>
                    <a:pt x="1091" y="906"/>
                  </a:lnTo>
                  <a:lnTo>
                    <a:pt x="1092" y="907"/>
                  </a:lnTo>
                  <a:lnTo>
                    <a:pt x="1091" y="907"/>
                  </a:lnTo>
                  <a:lnTo>
                    <a:pt x="1090" y="907"/>
                  </a:lnTo>
                  <a:lnTo>
                    <a:pt x="1089" y="908"/>
                  </a:lnTo>
                  <a:lnTo>
                    <a:pt x="1090" y="910"/>
                  </a:lnTo>
                  <a:lnTo>
                    <a:pt x="1091" y="910"/>
                  </a:lnTo>
                  <a:lnTo>
                    <a:pt x="1091" y="911"/>
                  </a:lnTo>
                  <a:lnTo>
                    <a:pt x="1091" y="912"/>
                  </a:lnTo>
                  <a:lnTo>
                    <a:pt x="1091" y="913"/>
                  </a:lnTo>
                  <a:lnTo>
                    <a:pt x="1090" y="913"/>
                  </a:lnTo>
                  <a:lnTo>
                    <a:pt x="1089" y="913"/>
                  </a:lnTo>
                  <a:lnTo>
                    <a:pt x="1089" y="915"/>
                  </a:lnTo>
                  <a:lnTo>
                    <a:pt x="1087" y="916"/>
                  </a:lnTo>
                  <a:lnTo>
                    <a:pt x="1087" y="917"/>
                  </a:lnTo>
                  <a:lnTo>
                    <a:pt x="1086" y="917"/>
                  </a:lnTo>
                  <a:lnTo>
                    <a:pt x="1085" y="917"/>
                  </a:lnTo>
                  <a:lnTo>
                    <a:pt x="1084" y="918"/>
                  </a:lnTo>
                  <a:lnTo>
                    <a:pt x="1084" y="920"/>
                  </a:lnTo>
                  <a:lnTo>
                    <a:pt x="1082" y="920"/>
                  </a:lnTo>
                  <a:lnTo>
                    <a:pt x="1082" y="921"/>
                  </a:lnTo>
                  <a:lnTo>
                    <a:pt x="1081" y="922"/>
                  </a:lnTo>
                  <a:lnTo>
                    <a:pt x="1080" y="922"/>
                  </a:lnTo>
                  <a:lnTo>
                    <a:pt x="1079" y="923"/>
                  </a:lnTo>
                  <a:lnTo>
                    <a:pt x="1079" y="925"/>
                  </a:lnTo>
                  <a:lnTo>
                    <a:pt x="1077" y="925"/>
                  </a:lnTo>
                  <a:lnTo>
                    <a:pt x="1077" y="926"/>
                  </a:lnTo>
                  <a:lnTo>
                    <a:pt x="1077" y="927"/>
                  </a:lnTo>
                  <a:lnTo>
                    <a:pt x="1076" y="928"/>
                  </a:lnTo>
                  <a:lnTo>
                    <a:pt x="1076" y="930"/>
                  </a:lnTo>
                  <a:lnTo>
                    <a:pt x="1077" y="931"/>
                  </a:lnTo>
                  <a:lnTo>
                    <a:pt x="1077" y="932"/>
                  </a:lnTo>
                  <a:lnTo>
                    <a:pt x="1077" y="933"/>
                  </a:lnTo>
                  <a:lnTo>
                    <a:pt x="1077" y="935"/>
                  </a:lnTo>
                  <a:lnTo>
                    <a:pt x="1079" y="935"/>
                  </a:lnTo>
                  <a:lnTo>
                    <a:pt x="1079" y="936"/>
                  </a:lnTo>
                  <a:lnTo>
                    <a:pt x="1077" y="937"/>
                  </a:lnTo>
                  <a:lnTo>
                    <a:pt x="1076" y="937"/>
                  </a:lnTo>
                  <a:lnTo>
                    <a:pt x="1076" y="938"/>
                  </a:lnTo>
                  <a:lnTo>
                    <a:pt x="1075" y="938"/>
                  </a:lnTo>
                  <a:lnTo>
                    <a:pt x="1074" y="938"/>
                  </a:lnTo>
                  <a:lnTo>
                    <a:pt x="1072" y="940"/>
                  </a:lnTo>
                  <a:lnTo>
                    <a:pt x="1074" y="940"/>
                  </a:lnTo>
                  <a:lnTo>
                    <a:pt x="1074" y="941"/>
                  </a:lnTo>
                  <a:lnTo>
                    <a:pt x="1072" y="941"/>
                  </a:lnTo>
                  <a:lnTo>
                    <a:pt x="1072" y="942"/>
                  </a:lnTo>
                  <a:lnTo>
                    <a:pt x="1072" y="943"/>
                  </a:lnTo>
                  <a:lnTo>
                    <a:pt x="1071" y="943"/>
                  </a:lnTo>
                  <a:lnTo>
                    <a:pt x="1072" y="945"/>
                  </a:lnTo>
                  <a:lnTo>
                    <a:pt x="1074" y="945"/>
                  </a:lnTo>
                  <a:lnTo>
                    <a:pt x="1075" y="946"/>
                  </a:lnTo>
                  <a:lnTo>
                    <a:pt x="1076" y="945"/>
                  </a:lnTo>
                  <a:lnTo>
                    <a:pt x="1077" y="945"/>
                  </a:lnTo>
                  <a:lnTo>
                    <a:pt x="1079" y="945"/>
                  </a:lnTo>
                  <a:lnTo>
                    <a:pt x="1079" y="946"/>
                  </a:lnTo>
                  <a:lnTo>
                    <a:pt x="1079" y="947"/>
                  </a:lnTo>
                  <a:lnTo>
                    <a:pt x="1079" y="948"/>
                  </a:lnTo>
                  <a:lnTo>
                    <a:pt x="1079" y="950"/>
                  </a:lnTo>
                  <a:lnTo>
                    <a:pt x="1079" y="951"/>
                  </a:lnTo>
                  <a:lnTo>
                    <a:pt x="1080" y="952"/>
                  </a:lnTo>
                  <a:lnTo>
                    <a:pt x="1081" y="952"/>
                  </a:lnTo>
                  <a:lnTo>
                    <a:pt x="1082" y="952"/>
                  </a:lnTo>
                  <a:lnTo>
                    <a:pt x="1084" y="953"/>
                  </a:lnTo>
                  <a:lnTo>
                    <a:pt x="1084" y="952"/>
                  </a:lnTo>
                  <a:lnTo>
                    <a:pt x="1085" y="952"/>
                  </a:lnTo>
                  <a:lnTo>
                    <a:pt x="1085" y="951"/>
                  </a:lnTo>
                  <a:lnTo>
                    <a:pt x="1086" y="951"/>
                  </a:lnTo>
                  <a:lnTo>
                    <a:pt x="1086" y="952"/>
                  </a:lnTo>
                  <a:lnTo>
                    <a:pt x="1086" y="953"/>
                  </a:lnTo>
                  <a:lnTo>
                    <a:pt x="1086" y="955"/>
                  </a:lnTo>
                  <a:lnTo>
                    <a:pt x="1086" y="956"/>
                  </a:lnTo>
                  <a:lnTo>
                    <a:pt x="1087" y="956"/>
                  </a:lnTo>
                  <a:lnTo>
                    <a:pt x="1089" y="956"/>
                  </a:lnTo>
                  <a:lnTo>
                    <a:pt x="1089" y="957"/>
                  </a:lnTo>
                  <a:lnTo>
                    <a:pt x="1089" y="958"/>
                  </a:lnTo>
                  <a:lnTo>
                    <a:pt x="1089" y="960"/>
                  </a:lnTo>
                  <a:lnTo>
                    <a:pt x="1087" y="961"/>
                  </a:lnTo>
                  <a:lnTo>
                    <a:pt x="1087" y="962"/>
                  </a:lnTo>
                  <a:lnTo>
                    <a:pt x="1086" y="963"/>
                  </a:lnTo>
                  <a:lnTo>
                    <a:pt x="1086" y="965"/>
                  </a:lnTo>
                  <a:lnTo>
                    <a:pt x="1086" y="966"/>
                  </a:lnTo>
                  <a:lnTo>
                    <a:pt x="1086" y="967"/>
                  </a:lnTo>
                  <a:lnTo>
                    <a:pt x="1086" y="968"/>
                  </a:lnTo>
                  <a:lnTo>
                    <a:pt x="1086" y="970"/>
                  </a:lnTo>
                  <a:lnTo>
                    <a:pt x="1087" y="970"/>
                  </a:lnTo>
                  <a:lnTo>
                    <a:pt x="1087" y="971"/>
                  </a:lnTo>
                  <a:lnTo>
                    <a:pt x="1087" y="973"/>
                  </a:lnTo>
                  <a:lnTo>
                    <a:pt x="1089" y="973"/>
                  </a:lnTo>
                  <a:lnTo>
                    <a:pt x="1090" y="975"/>
                  </a:lnTo>
                  <a:lnTo>
                    <a:pt x="1091" y="975"/>
                  </a:lnTo>
                  <a:lnTo>
                    <a:pt x="1092" y="975"/>
                  </a:lnTo>
                  <a:lnTo>
                    <a:pt x="1092" y="976"/>
                  </a:lnTo>
                  <a:lnTo>
                    <a:pt x="1094" y="976"/>
                  </a:lnTo>
                  <a:lnTo>
                    <a:pt x="1094" y="977"/>
                  </a:lnTo>
                  <a:lnTo>
                    <a:pt x="1094" y="978"/>
                  </a:lnTo>
                  <a:lnTo>
                    <a:pt x="1092" y="980"/>
                  </a:lnTo>
                  <a:lnTo>
                    <a:pt x="1094" y="980"/>
                  </a:lnTo>
                  <a:lnTo>
                    <a:pt x="1094" y="981"/>
                  </a:lnTo>
                  <a:lnTo>
                    <a:pt x="1094" y="982"/>
                  </a:lnTo>
                  <a:lnTo>
                    <a:pt x="1092" y="982"/>
                  </a:lnTo>
                  <a:lnTo>
                    <a:pt x="1094" y="983"/>
                  </a:lnTo>
                  <a:lnTo>
                    <a:pt x="1094" y="985"/>
                  </a:lnTo>
                  <a:lnTo>
                    <a:pt x="1092" y="986"/>
                  </a:lnTo>
                  <a:lnTo>
                    <a:pt x="1092" y="987"/>
                  </a:lnTo>
                  <a:lnTo>
                    <a:pt x="1092" y="988"/>
                  </a:lnTo>
                  <a:lnTo>
                    <a:pt x="1092" y="990"/>
                  </a:lnTo>
                  <a:lnTo>
                    <a:pt x="1091" y="990"/>
                  </a:lnTo>
                  <a:lnTo>
                    <a:pt x="1090" y="990"/>
                  </a:lnTo>
                  <a:lnTo>
                    <a:pt x="1090" y="991"/>
                  </a:lnTo>
                  <a:lnTo>
                    <a:pt x="1091" y="992"/>
                  </a:lnTo>
                  <a:lnTo>
                    <a:pt x="1090" y="992"/>
                  </a:lnTo>
                  <a:lnTo>
                    <a:pt x="1089" y="992"/>
                  </a:lnTo>
                  <a:lnTo>
                    <a:pt x="1089" y="993"/>
                  </a:lnTo>
                  <a:lnTo>
                    <a:pt x="1087" y="995"/>
                  </a:lnTo>
                  <a:lnTo>
                    <a:pt x="1087" y="996"/>
                  </a:lnTo>
                  <a:lnTo>
                    <a:pt x="1089" y="996"/>
                  </a:lnTo>
                  <a:lnTo>
                    <a:pt x="1087" y="997"/>
                  </a:lnTo>
                  <a:lnTo>
                    <a:pt x="1089" y="998"/>
                  </a:lnTo>
                  <a:lnTo>
                    <a:pt x="1089" y="1000"/>
                  </a:lnTo>
                  <a:lnTo>
                    <a:pt x="1087" y="1001"/>
                  </a:lnTo>
                  <a:lnTo>
                    <a:pt x="1086" y="1001"/>
                  </a:lnTo>
                  <a:lnTo>
                    <a:pt x="1085" y="1003"/>
                  </a:lnTo>
                  <a:lnTo>
                    <a:pt x="1084" y="1003"/>
                  </a:lnTo>
                  <a:lnTo>
                    <a:pt x="1082" y="1003"/>
                  </a:lnTo>
                  <a:lnTo>
                    <a:pt x="1081" y="1002"/>
                  </a:lnTo>
                  <a:lnTo>
                    <a:pt x="1080" y="1002"/>
                  </a:lnTo>
                  <a:lnTo>
                    <a:pt x="1079" y="1002"/>
                  </a:lnTo>
                  <a:lnTo>
                    <a:pt x="1077" y="1002"/>
                  </a:lnTo>
                  <a:lnTo>
                    <a:pt x="1076" y="1002"/>
                  </a:lnTo>
                  <a:lnTo>
                    <a:pt x="1076" y="1001"/>
                  </a:lnTo>
                  <a:lnTo>
                    <a:pt x="1075" y="1000"/>
                  </a:lnTo>
                  <a:lnTo>
                    <a:pt x="1074" y="1000"/>
                  </a:lnTo>
                  <a:lnTo>
                    <a:pt x="1072" y="1000"/>
                  </a:lnTo>
                  <a:lnTo>
                    <a:pt x="1072" y="1001"/>
                  </a:lnTo>
                  <a:lnTo>
                    <a:pt x="1071" y="1001"/>
                  </a:lnTo>
                  <a:lnTo>
                    <a:pt x="1071" y="1002"/>
                  </a:lnTo>
                  <a:lnTo>
                    <a:pt x="1070" y="1002"/>
                  </a:lnTo>
                  <a:lnTo>
                    <a:pt x="1070" y="1003"/>
                  </a:lnTo>
                  <a:lnTo>
                    <a:pt x="1067" y="1003"/>
                  </a:lnTo>
                  <a:lnTo>
                    <a:pt x="1066" y="1005"/>
                  </a:lnTo>
                  <a:lnTo>
                    <a:pt x="1065" y="1005"/>
                  </a:lnTo>
                  <a:lnTo>
                    <a:pt x="1065" y="1006"/>
                  </a:lnTo>
                  <a:lnTo>
                    <a:pt x="1065" y="1007"/>
                  </a:lnTo>
                  <a:lnTo>
                    <a:pt x="1066" y="1008"/>
                  </a:lnTo>
                  <a:lnTo>
                    <a:pt x="1065" y="1008"/>
                  </a:lnTo>
                  <a:lnTo>
                    <a:pt x="1064" y="1008"/>
                  </a:lnTo>
                  <a:lnTo>
                    <a:pt x="1062" y="1007"/>
                  </a:lnTo>
                  <a:lnTo>
                    <a:pt x="1061" y="1007"/>
                  </a:lnTo>
                  <a:lnTo>
                    <a:pt x="1060" y="1007"/>
                  </a:lnTo>
                  <a:lnTo>
                    <a:pt x="1060" y="1008"/>
                  </a:lnTo>
                  <a:lnTo>
                    <a:pt x="1060" y="1010"/>
                  </a:lnTo>
                  <a:lnTo>
                    <a:pt x="1059" y="1010"/>
                  </a:lnTo>
                  <a:lnTo>
                    <a:pt x="1059" y="1011"/>
                  </a:lnTo>
                  <a:lnTo>
                    <a:pt x="1059" y="1012"/>
                  </a:lnTo>
                  <a:lnTo>
                    <a:pt x="1059" y="1013"/>
                  </a:lnTo>
                  <a:lnTo>
                    <a:pt x="1060" y="1015"/>
                  </a:lnTo>
                  <a:lnTo>
                    <a:pt x="1061" y="1016"/>
                  </a:lnTo>
                  <a:lnTo>
                    <a:pt x="1060" y="1016"/>
                  </a:lnTo>
                  <a:lnTo>
                    <a:pt x="1059" y="1017"/>
                  </a:lnTo>
                  <a:lnTo>
                    <a:pt x="1059" y="1018"/>
                  </a:lnTo>
                  <a:lnTo>
                    <a:pt x="1057" y="1018"/>
                  </a:lnTo>
                  <a:lnTo>
                    <a:pt x="1055" y="1017"/>
                  </a:lnTo>
                  <a:lnTo>
                    <a:pt x="1055" y="1016"/>
                  </a:lnTo>
                  <a:lnTo>
                    <a:pt x="1054" y="1016"/>
                  </a:lnTo>
                  <a:lnTo>
                    <a:pt x="1054" y="1015"/>
                  </a:lnTo>
                  <a:lnTo>
                    <a:pt x="1052" y="1015"/>
                  </a:lnTo>
                  <a:lnTo>
                    <a:pt x="1051" y="1013"/>
                  </a:lnTo>
                  <a:lnTo>
                    <a:pt x="1051" y="1012"/>
                  </a:lnTo>
                  <a:lnTo>
                    <a:pt x="1050" y="1013"/>
                  </a:lnTo>
                  <a:lnTo>
                    <a:pt x="1049" y="1015"/>
                  </a:lnTo>
                  <a:lnTo>
                    <a:pt x="1047" y="1013"/>
                  </a:lnTo>
                  <a:lnTo>
                    <a:pt x="1047" y="1012"/>
                  </a:lnTo>
                  <a:lnTo>
                    <a:pt x="1046" y="1012"/>
                  </a:lnTo>
                  <a:lnTo>
                    <a:pt x="1046" y="1013"/>
                  </a:lnTo>
                  <a:lnTo>
                    <a:pt x="1045" y="1015"/>
                  </a:lnTo>
                  <a:lnTo>
                    <a:pt x="1045" y="1016"/>
                  </a:lnTo>
                  <a:lnTo>
                    <a:pt x="1044" y="1016"/>
                  </a:lnTo>
                  <a:lnTo>
                    <a:pt x="1044" y="1018"/>
                  </a:lnTo>
                  <a:lnTo>
                    <a:pt x="1042" y="1018"/>
                  </a:lnTo>
                  <a:lnTo>
                    <a:pt x="1042" y="1020"/>
                  </a:lnTo>
                  <a:lnTo>
                    <a:pt x="1041" y="1020"/>
                  </a:lnTo>
                  <a:lnTo>
                    <a:pt x="1041" y="1021"/>
                  </a:lnTo>
                  <a:lnTo>
                    <a:pt x="1040" y="1021"/>
                  </a:lnTo>
                  <a:lnTo>
                    <a:pt x="1039" y="1022"/>
                  </a:lnTo>
                  <a:lnTo>
                    <a:pt x="1037" y="1021"/>
                  </a:lnTo>
                  <a:lnTo>
                    <a:pt x="1036" y="1021"/>
                  </a:lnTo>
                  <a:lnTo>
                    <a:pt x="1034" y="1022"/>
                  </a:lnTo>
                  <a:lnTo>
                    <a:pt x="1032" y="1022"/>
                  </a:lnTo>
                  <a:lnTo>
                    <a:pt x="1031" y="1022"/>
                  </a:lnTo>
                  <a:lnTo>
                    <a:pt x="1030" y="1023"/>
                  </a:lnTo>
                  <a:lnTo>
                    <a:pt x="1029" y="1023"/>
                  </a:lnTo>
                  <a:lnTo>
                    <a:pt x="1027" y="1023"/>
                  </a:lnTo>
                  <a:lnTo>
                    <a:pt x="1027" y="1025"/>
                  </a:lnTo>
                  <a:lnTo>
                    <a:pt x="1026" y="1025"/>
                  </a:lnTo>
                  <a:lnTo>
                    <a:pt x="1025" y="1025"/>
                  </a:lnTo>
                  <a:lnTo>
                    <a:pt x="1022" y="1025"/>
                  </a:lnTo>
                  <a:lnTo>
                    <a:pt x="1022" y="1023"/>
                  </a:lnTo>
                  <a:lnTo>
                    <a:pt x="1021" y="1022"/>
                  </a:lnTo>
                  <a:lnTo>
                    <a:pt x="1022" y="1022"/>
                  </a:lnTo>
                  <a:lnTo>
                    <a:pt x="1021" y="1021"/>
                  </a:lnTo>
                  <a:lnTo>
                    <a:pt x="1020" y="1020"/>
                  </a:lnTo>
                  <a:lnTo>
                    <a:pt x="1020" y="1018"/>
                  </a:lnTo>
                  <a:lnTo>
                    <a:pt x="1020" y="1017"/>
                  </a:lnTo>
                  <a:lnTo>
                    <a:pt x="1019" y="1016"/>
                  </a:lnTo>
                  <a:lnTo>
                    <a:pt x="1017" y="1016"/>
                  </a:lnTo>
                  <a:lnTo>
                    <a:pt x="1016" y="1016"/>
                  </a:lnTo>
                  <a:lnTo>
                    <a:pt x="1015" y="1016"/>
                  </a:lnTo>
                  <a:lnTo>
                    <a:pt x="1014" y="1016"/>
                  </a:lnTo>
                  <a:lnTo>
                    <a:pt x="1012" y="1016"/>
                  </a:lnTo>
                  <a:lnTo>
                    <a:pt x="1012" y="1017"/>
                  </a:lnTo>
                  <a:lnTo>
                    <a:pt x="1011" y="1017"/>
                  </a:lnTo>
                  <a:lnTo>
                    <a:pt x="1010" y="1016"/>
                  </a:lnTo>
                  <a:lnTo>
                    <a:pt x="1009" y="1016"/>
                  </a:lnTo>
                  <a:lnTo>
                    <a:pt x="1009" y="1017"/>
                  </a:lnTo>
                  <a:lnTo>
                    <a:pt x="1009" y="1018"/>
                  </a:lnTo>
                  <a:lnTo>
                    <a:pt x="1009" y="1020"/>
                  </a:lnTo>
                  <a:lnTo>
                    <a:pt x="1007" y="1020"/>
                  </a:lnTo>
                  <a:lnTo>
                    <a:pt x="1007" y="1021"/>
                  </a:lnTo>
                  <a:lnTo>
                    <a:pt x="1007" y="1022"/>
                  </a:lnTo>
                  <a:lnTo>
                    <a:pt x="1006" y="1022"/>
                  </a:lnTo>
                  <a:lnTo>
                    <a:pt x="1005" y="1021"/>
                  </a:lnTo>
                  <a:lnTo>
                    <a:pt x="1005" y="1022"/>
                  </a:lnTo>
                  <a:lnTo>
                    <a:pt x="1004" y="1022"/>
                  </a:lnTo>
                  <a:lnTo>
                    <a:pt x="1004" y="1023"/>
                  </a:lnTo>
                  <a:lnTo>
                    <a:pt x="1004" y="1025"/>
                  </a:lnTo>
                  <a:lnTo>
                    <a:pt x="1005" y="1025"/>
                  </a:lnTo>
                  <a:lnTo>
                    <a:pt x="1005" y="1026"/>
                  </a:lnTo>
                  <a:lnTo>
                    <a:pt x="1006" y="1026"/>
                  </a:lnTo>
                  <a:lnTo>
                    <a:pt x="1006" y="1027"/>
                  </a:lnTo>
                  <a:lnTo>
                    <a:pt x="1005" y="1028"/>
                  </a:lnTo>
                  <a:lnTo>
                    <a:pt x="1004" y="1030"/>
                  </a:lnTo>
                  <a:lnTo>
                    <a:pt x="1002" y="1030"/>
                  </a:lnTo>
                  <a:lnTo>
                    <a:pt x="1001" y="1028"/>
                  </a:lnTo>
                  <a:lnTo>
                    <a:pt x="1002" y="1027"/>
                  </a:lnTo>
                  <a:lnTo>
                    <a:pt x="1001" y="1027"/>
                  </a:lnTo>
                  <a:lnTo>
                    <a:pt x="1000" y="1027"/>
                  </a:lnTo>
                  <a:lnTo>
                    <a:pt x="1000" y="1028"/>
                  </a:lnTo>
                  <a:lnTo>
                    <a:pt x="1000" y="1030"/>
                  </a:lnTo>
                  <a:lnTo>
                    <a:pt x="1001" y="1030"/>
                  </a:lnTo>
                  <a:lnTo>
                    <a:pt x="1001" y="1031"/>
                  </a:lnTo>
                  <a:lnTo>
                    <a:pt x="1002" y="1032"/>
                  </a:lnTo>
                  <a:lnTo>
                    <a:pt x="1004" y="1032"/>
                  </a:lnTo>
                  <a:lnTo>
                    <a:pt x="1005" y="1032"/>
                  </a:lnTo>
                  <a:lnTo>
                    <a:pt x="1004" y="1033"/>
                  </a:lnTo>
                  <a:lnTo>
                    <a:pt x="1002" y="1033"/>
                  </a:lnTo>
                  <a:lnTo>
                    <a:pt x="1001" y="1033"/>
                  </a:lnTo>
                  <a:lnTo>
                    <a:pt x="1000" y="1033"/>
                  </a:lnTo>
                  <a:lnTo>
                    <a:pt x="999" y="1032"/>
                  </a:lnTo>
                  <a:lnTo>
                    <a:pt x="999" y="1031"/>
                  </a:lnTo>
                  <a:lnTo>
                    <a:pt x="997" y="1032"/>
                  </a:lnTo>
                  <a:lnTo>
                    <a:pt x="997" y="1033"/>
                  </a:lnTo>
                  <a:lnTo>
                    <a:pt x="996" y="1035"/>
                  </a:lnTo>
                  <a:lnTo>
                    <a:pt x="996" y="1033"/>
                  </a:lnTo>
                  <a:lnTo>
                    <a:pt x="996" y="1032"/>
                  </a:lnTo>
                  <a:lnTo>
                    <a:pt x="995" y="1032"/>
                  </a:lnTo>
                  <a:lnTo>
                    <a:pt x="994" y="1033"/>
                  </a:lnTo>
                  <a:lnTo>
                    <a:pt x="992" y="1035"/>
                  </a:lnTo>
                  <a:lnTo>
                    <a:pt x="992" y="1036"/>
                  </a:lnTo>
                  <a:lnTo>
                    <a:pt x="991" y="1036"/>
                  </a:lnTo>
                  <a:lnTo>
                    <a:pt x="991" y="1037"/>
                  </a:lnTo>
                  <a:lnTo>
                    <a:pt x="990" y="1038"/>
                  </a:lnTo>
                  <a:lnTo>
                    <a:pt x="989" y="1038"/>
                  </a:lnTo>
                  <a:lnTo>
                    <a:pt x="987" y="1038"/>
                  </a:lnTo>
                  <a:lnTo>
                    <a:pt x="986" y="1038"/>
                  </a:lnTo>
                  <a:lnTo>
                    <a:pt x="986" y="1040"/>
                  </a:lnTo>
                  <a:lnTo>
                    <a:pt x="985" y="1041"/>
                  </a:lnTo>
                  <a:lnTo>
                    <a:pt x="984" y="1042"/>
                  </a:lnTo>
                  <a:lnTo>
                    <a:pt x="982" y="1043"/>
                  </a:lnTo>
                  <a:lnTo>
                    <a:pt x="981" y="1043"/>
                  </a:lnTo>
                  <a:lnTo>
                    <a:pt x="981" y="1045"/>
                  </a:lnTo>
                  <a:lnTo>
                    <a:pt x="980" y="1045"/>
                  </a:lnTo>
                  <a:lnTo>
                    <a:pt x="980" y="1046"/>
                  </a:lnTo>
                  <a:lnTo>
                    <a:pt x="980" y="1047"/>
                  </a:lnTo>
                  <a:lnTo>
                    <a:pt x="979" y="1047"/>
                  </a:lnTo>
                  <a:lnTo>
                    <a:pt x="977" y="1048"/>
                  </a:lnTo>
                  <a:lnTo>
                    <a:pt x="979" y="1048"/>
                  </a:lnTo>
                  <a:lnTo>
                    <a:pt x="979" y="1050"/>
                  </a:lnTo>
                  <a:lnTo>
                    <a:pt x="977" y="1050"/>
                  </a:lnTo>
                  <a:lnTo>
                    <a:pt x="976" y="1050"/>
                  </a:lnTo>
                  <a:lnTo>
                    <a:pt x="976" y="1048"/>
                  </a:lnTo>
                  <a:lnTo>
                    <a:pt x="976" y="1050"/>
                  </a:lnTo>
                  <a:lnTo>
                    <a:pt x="976" y="1051"/>
                  </a:lnTo>
                  <a:lnTo>
                    <a:pt x="975" y="1051"/>
                  </a:lnTo>
                  <a:lnTo>
                    <a:pt x="974" y="1051"/>
                  </a:lnTo>
                  <a:lnTo>
                    <a:pt x="972" y="1051"/>
                  </a:lnTo>
                  <a:lnTo>
                    <a:pt x="972" y="1052"/>
                  </a:lnTo>
                  <a:lnTo>
                    <a:pt x="974" y="1052"/>
                  </a:lnTo>
                  <a:lnTo>
                    <a:pt x="974" y="1053"/>
                  </a:lnTo>
                  <a:lnTo>
                    <a:pt x="972" y="1053"/>
                  </a:lnTo>
                  <a:lnTo>
                    <a:pt x="971" y="1053"/>
                  </a:lnTo>
                  <a:lnTo>
                    <a:pt x="970" y="1052"/>
                  </a:lnTo>
                  <a:lnTo>
                    <a:pt x="970" y="1053"/>
                  </a:lnTo>
                  <a:lnTo>
                    <a:pt x="969" y="1053"/>
                  </a:lnTo>
                  <a:lnTo>
                    <a:pt x="969" y="1055"/>
                  </a:lnTo>
                  <a:lnTo>
                    <a:pt x="969" y="1056"/>
                  </a:lnTo>
                  <a:lnTo>
                    <a:pt x="967" y="1056"/>
                  </a:lnTo>
                  <a:lnTo>
                    <a:pt x="967" y="1057"/>
                  </a:lnTo>
                  <a:lnTo>
                    <a:pt x="966" y="1057"/>
                  </a:lnTo>
                  <a:lnTo>
                    <a:pt x="966" y="1056"/>
                  </a:lnTo>
                  <a:lnTo>
                    <a:pt x="965" y="1055"/>
                  </a:lnTo>
                  <a:lnTo>
                    <a:pt x="964" y="1056"/>
                  </a:lnTo>
                  <a:lnTo>
                    <a:pt x="962" y="1056"/>
                  </a:lnTo>
                  <a:lnTo>
                    <a:pt x="961" y="1056"/>
                  </a:lnTo>
                  <a:lnTo>
                    <a:pt x="961" y="1057"/>
                  </a:lnTo>
                  <a:lnTo>
                    <a:pt x="961" y="1058"/>
                  </a:lnTo>
                  <a:lnTo>
                    <a:pt x="960" y="1058"/>
                  </a:lnTo>
                  <a:lnTo>
                    <a:pt x="960" y="1060"/>
                  </a:lnTo>
                  <a:lnTo>
                    <a:pt x="961" y="1061"/>
                  </a:lnTo>
                  <a:lnTo>
                    <a:pt x="962" y="1063"/>
                  </a:lnTo>
                  <a:lnTo>
                    <a:pt x="962" y="1065"/>
                  </a:lnTo>
                  <a:lnTo>
                    <a:pt x="962" y="1066"/>
                  </a:lnTo>
                  <a:lnTo>
                    <a:pt x="961" y="1066"/>
                  </a:lnTo>
                  <a:lnTo>
                    <a:pt x="960" y="1065"/>
                  </a:lnTo>
                  <a:lnTo>
                    <a:pt x="959" y="1065"/>
                  </a:lnTo>
                  <a:lnTo>
                    <a:pt x="959" y="1063"/>
                  </a:lnTo>
                  <a:lnTo>
                    <a:pt x="959" y="1062"/>
                  </a:lnTo>
                  <a:lnTo>
                    <a:pt x="959" y="1061"/>
                  </a:lnTo>
                  <a:lnTo>
                    <a:pt x="957" y="1061"/>
                  </a:lnTo>
                  <a:lnTo>
                    <a:pt x="956" y="1063"/>
                  </a:lnTo>
                  <a:lnTo>
                    <a:pt x="956" y="1065"/>
                  </a:lnTo>
                  <a:lnTo>
                    <a:pt x="956" y="1066"/>
                  </a:lnTo>
                  <a:lnTo>
                    <a:pt x="956" y="1067"/>
                  </a:lnTo>
                  <a:lnTo>
                    <a:pt x="956" y="1068"/>
                  </a:lnTo>
                  <a:lnTo>
                    <a:pt x="956" y="1070"/>
                  </a:lnTo>
                  <a:lnTo>
                    <a:pt x="955" y="1070"/>
                  </a:lnTo>
                  <a:lnTo>
                    <a:pt x="954" y="1070"/>
                  </a:lnTo>
                  <a:lnTo>
                    <a:pt x="954" y="1068"/>
                  </a:lnTo>
                  <a:lnTo>
                    <a:pt x="952" y="1068"/>
                  </a:lnTo>
                  <a:lnTo>
                    <a:pt x="951" y="1070"/>
                  </a:lnTo>
                  <a:lnTo>
                    <a:pt x="950" y="1068"/>
                  </a:lnTo>
                  <a:lnTo>
                    <a:pt x="949" y="1068"/>
                  </a:lnTo>
                  <a:lnTo>
                    <a:pt x="947" y="1067"/>
                  </a:lnTo>
                  <a:lnTo>
                    <a:pt x="947" y="1068"/>
                  </a:lnTo>
                  <a:lnTo>
                    <a:pt x="946" y="1070"/>
                  </a:lnTo>
                  <a:lnTo>
                    <a:pt x="945" y="1070"/>
                  </a:lnTo>
                  <a:lnTo>
                    <a:pt x="943" y="1070"/>
                  </a:lnTo>
                  <a:lnTo>
                    <a:pt x="943" y="1071"/>
                  </a:lnTo>
                  <a:lnTo>
                    <a:pt x="942" y="1071"/>
                  </a:lnTo>
                  <a:lnTo>
                    <a:pt x="943" y="1072"/>
                  </a:lnTo>
                  <a:lnTo>
                    <a:pt x="942" y="1072"/>
                  </a:lnTo>
                  <a:lnTo>
                    <a:pt x="941" y="1073"/>
                  </a:lnTo>
                  <a:lnTo>
                    <a:pt x="940" y="1073"/>
                  </a:lnTo>
                  <a:lnTo>
                    <a:pt x="938" y="1073"/>
                  </a:lnTo>
                  <a:lnTo>
                    <a:pt x="937" y="1073"/>
                  </a:lnTo>
                  <a:lnTo>
                    <a:pt x="936" y="1073"/>
                  </a:lnTo>
                  <a:lnTo>
                    <a:pt x="935" y="1075"/>
                  </a:lnTo>
                  <a:lnTo>
                    <a:pt x="935" y="1076"/>
                  </a:lnTo>
                  <a:lnTo>
                    <a:pt x="933" y="1076"/>
                  </a:lnTo>
                  <a:lnTo>
                    <a:pt x="933" y="1077"/>
                  </a:lnTo>
                  <a:lnTo>
                    <a:pt x="933" y="1079"/>
                  </a:lnTo>
                  <a:lnTo>
                    <a:pt x="932" y="1079"/>
                  </a:lnTo>
                  <a:lnTo>
                    <a:pt x="931" y="1079"/>
                  </a:lnTo>
                  <a:lnTo>
                    <a:pt x="931" y="1077"/>
                  </a:lnTo>
                  <a:lnTo>
                    <a:pt x="931" y="1076"/>
                  </a:lnTo>
                  <a:lnTo>
                    <a:pt x="930" y="1075"/>
                  </a:lnTo>
                  <a:lnTo>
                    <a:pt x="928" y="1075"/>
                  </a:lnTo>
                  <a:lnTo>
                    <a:pt x="927" y="1076"/>
                  </a:lnTo>
                  <a:lnTo>
                    <a:pt x="927" y="1075"/>
                  </a:lnTo>
                  <a:lnTo>
                    <a:pt x="926" y="1075"/>
                  </a:lnTo>
                  <a:lnTo>
                    <a:pt x="925" y="1076"/>
                  </a:lnTo>
                  <a:lnTo>
                    <a:pt x="925" y="1077"/>
                  </a:lnTo>
                  <a:lnTo>
                    <a:pt x="923" y="1077"/>
                  </a:lnTo>
                  <a:lnTo>
                    <a:pt x="923" y="1079"/>
                  </a:lnTo>
                  <a:lnTo>
                    <a:pt x="923" y="1080"/>
                  </a:lnTo>
                  <a:lnTo>
                    <a:pt x="923" y="1081"/>
                  </a:lnTo>
                  <a:lnTo>
                    <a:pt x="922" y="1082"/>
                  </a:lnTo>
                  <a:lnTo>
                    <a:pt x="922" y="1084"/>
                  </a:lnTo>
                  <a:lnTo>
                    <a:pt x="921" y="1085"/>
                  </a:lnTo>
                  <a:lnTo>
                    <a:pt x="920" y="1086"/>
                  </a:lnTo>
                  <a:lnTo>
                    <a:pt x="920" y="1087"/>
                  </a:lnTo>
                  <a:lnTo>
                    <a:pt x="921" y="1087"/>
                  </a:lnTo>
                  <a:lnTo>
                    <a:pt x="920" y="1087"/>
                  </a:lnTo>
                  <a:lnTo>
                    <a:pt x="918" y="1089"/>
                  </a:lnTo>
                  <a:lnTo>
                    <a:pt x="918" y="1090"/>
                  </a:lnTo>
                  <a:lnTo>
                    <a:pt x="917" y="1090"/>
                  </a:lnTo>
                  <a:lnTo>
                    <a:pt x="915" y="1091"/>
                  </a:lnTo>
                  <a:lnTo>
                    <a:pt x="913" y="1092"/>
                  </a:lnTo>
                  <a:lnTo>
                    <a:pt x="912" y="1091"/>
                  </a:lnTo>
                  <a:lnTo>
                    <a:pt x="912" y="1092"/>
                  </a:lnTo>
                  <a:lnTo>
                    <a:pt x="912" y="1094"/>
                  </a:lnTo>
                  <a:lnTo>
                    <a:pt x="911" y="1094"/>
                  </a:lnTo>
                  <a:lnTo>
                    <a:pt x="910" y="1095"/>
                  </a:lnTo>
                  <a:lnTo>
                    <a:pt x="908" y="1096"/>
                  </a:lnTo>
                  <a:lnTo>
                    <a:pt x="908" y="1097"/>
                  </a:lnTo>
                  <a:lnTo>
                    <a:pt x="907" y="1099"/>
                  </a:lnTo>
                  <a:lnTo>
                    <a:pt x="906" y="1100"/>
                  </a:lnTo>
                  <a:lnTo>
                    <a:pt x="905" y="1099"/>
                  </a:lnTo>
                  <a:lnTo>
                    <a:pt x="903" y="1100"/>
                  </a:lnTo>
                  <a:lnTo>
                    <a:pt x="902" y="1100"/>
                  </a:lnTo>
                  <a:lnTo>
                    <a:pt x="901" y="1101"/>
                  </a:lnTo>
                  <a:lnTo>
                    <a:pt x="901" y="1104"/>
                  </a:lnTo>
                  <a:lnTo>
                    <a:pt x="900" y="1104"/>
                  </a:lnTo>
                  <a:lnTo>
                    <a:pt x="898" y="1104"/>
                  </a:lnTo>
                  <a:lnTo>
                    <a:pt x="897" y="1104"/>
                  </a:lnTo>
                  <a:lnTo>
                    <a:pt x="897" y="1105"/>
                  </a:lnTo>
                  <a:lnTo>
                    <a:pt x="897" y="1107"/>
                  </a:lnTo>
                  <a:lnTo>
                    <a:pt x="896" y="1109"/>
                  </a:lnTo>
                  <a:lnTo>
                    <a:pt x="896" y="1110"/>
                  </a:lnTo>
                  <a:lnTo>
                    <a:pt x="895" y="1111"/>
                  </a:lnTo>
                  <a:lnTo>
                    <a:pt x="895" y="1112"/>
                  </a:lnTo>
                  <a:lnTo>
                    <a:pt x="895" y="1114"/>
                  </a:lnTo>
                  <a:lnTo>
                    <a:pt x="895" y="1115"/>
                  </a:lnTo>
                  <a:lnTo>
                    <a:pt x="896" y="1115"/>
                  </a:lnTo>
                  <a:lnTo>
                    <a:pt x="896" y="1116"/>
                  </a:lnTo>
                  <a:lnTo>
                    <a:pt x="895" y="1117"/>
                  </a:lnTo>
                  <a:lnTo>
                    <a:pt x="893" y="1119"/>
                  </a:lnTo>
                  <a:lnTo>
                    <a:pt x="893" y="1120"/>
                  </a:lnTo>
                  <a:lnTo>
                    <a:pt x="893" y="1121"/>
                  </a:lnTo>
                  <a:lnTo>
                    <a:pt x="893" y="1120"/>
                  </a:lnTo>
                  <a:lnTo>
                    <a:pt x="892" y="1120"/>
                  </a:lnTo>
                  <a:lnTo>
                    <a:pt x="891" y="1120"/>
                  </a:lnTo>
                  <a:lnTo>
                    <a:pt x="891" y="1121"/>
                  </a:lnTo>
                  <a:lnTo>
                    <a:pt x="890" y="1122"/>
                  </a:lnTo>
                  <a:lnTo>
                    <a:pt x="890" y="1124"/>
                  </a:lnTo>
                  <a:lnTo>
                    <a:pt x="888" y="1124"/>
                  </a:lnTo>
                  <a:lnTo>
                    <a:pt x="888" y="1122"/>
                  </a:lnTo>
                  <a:lnTo>
                    <a:pt x="887" y="1121"/>
                  </a:lnTo>
                  <a:lnTo>
                    <a:pt x="886" y="1121"/>
                  </a:lnTo>
                  <a:lnTo>
                    <a:pt x="885" y="1121"/>
                  </a:lnTo>
                  <a:lnTo>
                    <a:pt x="882" y="1121"/>
                  </a:lnTo>
                  <a:lnTo>
                    <a:pt x="881" y="1121"/>
                  </a:lnTo>
                  <a:lnTo>
                    <a:pt x="880" y="1121"/>
                  </a:lnTo>
                  <a:lnTo>
                    <a:pt x="878" y="1121"/>
                  </a:lnTo>
                  <a:lnTo>
                    <a:pt x="877" y="1121"/>
                  </a:lnTo>
                  <a:lnTo>
                    <a:pt x="876" y="1120"/>
                  </a:lnTo>
                  <a:lnTo>
                    <a:pt x="876" y="1119"/>
                  </a:lnTo>
                  <a:lnTo>
                    <a:pt x="876" y="1117"/>
                  </a:lnTo>
                  <a:lnTo>
                    <a:pt x="875" y="1116"/>
                  </a:lnTo>
                  <a:lnTo>
                    <a:pt x="873" y="1115"/>
                  </a:lnTo>
                  <a:lnTo>
                    <a:pt x="872" y="1116"/>
                  </a:lnTo>
                  <a:lnTo>
                    <a:pt x="871" y="1116"/>
                  </a:lnTo>
                  <a:lnTo>
                    <a:pt x="870" y="1116"/>
                  </a:lnTo>
                  <a:lnTo>
                    <a:pt x="868" y="1117"/>
                  </a:lnTo>
                  <a:lnTo>
                    <a:pt x="867" y="1117"/>
                  </a:lnTo>
                  <a:lnTo>
                    <a:pt x="866" y="1117"/>
                  </a:lnTo>
                  <a:lnTo>
                    <a:pt x="866" y="1119"/>
                  </a:lnTo>
                  <a:lnTo>
                    <a:pt x="865" y="1119"/>
                  </a:lnTo>
                  <a:lnTo>
                    <a:pt x="865" y="1120"/>
                  </a:lnTo>
                  <a:lnTo>
                    <a:pt x="863" y="1120"/>
                  </a:lnTo>
                  <a:lnTo>
                    <a:pt x="862" y="1120"/>
                  </a:lnTo>
                  <a:lnTo>
                    <a:pt x="861" y="1120"/>
                  </a:lnTo>
                  <a:lnTo>
                    <a:pt x="860" y="1120"/>
                  </a:lnTo>
                  <a:lnTo>
                    <a:pt x="858" y="1120"/>
                  </a:lnTo>
                  <a:lnTo>
                    <a:pt x="858" y="1121"/>
                  </a:lnTo>
                  <a:lnTo>
                    <a:pt x="857" y="1121"/>
                  </a:lnTo>
                  <a:lnTo>
                    <a:pt x="858" y="1121"/>
                  </a:lnTo>
                  <a:lnTo>
                    <a:pt x="858" y="1122"/>
                  </a:lnTo>
                  <a:lnTo>
                    <a:pt x="860" y="1122"/>
                  </a:lnTo>
                  <a:lnTo>
                    <a:pt x="860" y="1124"/>
                  </a:lnTo>
                  <a:lnTo>
                    <a:pt x="858" y="1125"/>
                  </a:lnTo>
                  <a:lnTo>
                    <a:pt x="857" y="1124"/>
                  </a:lnTo>
                  <a:lnTo>
                    <a:pt x="856" y="1124"/>
                  </a:lnTo>
                  <a:lnTo>
                    <a:pt x="855" y="1124"/>
                  </a:lnTo>
                  <a:lnTo>
                    <a:pt x="853" y="1124"/>
                  </a:lnTo>
                  <a:lnTo>
                    <a:pt x="852" y="1125"/>
                  </a:lnTo>
                  <a:lnTo>
                    <a:pt x="851" y="1126"/>
                  </a:lnTo>
                  <a:lnTo>
                    <a:pt x="850" y="1127"/>
                  </a:lnTo>
                  <a:lnTo>
                    <a:pt x="848" y="1127"/>
                  </a:lnTo>
                  <a:lnTo>
                    <a:pt x="847" y="1127"/>
                  </a:lnTo>
                  <a:lnTo>
                    <a:pt x="846" y="1126"/>
                  </a:lnTo>
                  <a:lnTo>
                    <a:pt x="846" y="1125"/>
                  </a:lnTo>
                  <a:lnTo>
                    <a:pt x="845" y="1125"/>
                  </a:lnTo>
                  <a:lnTo>
                    <a:pt x="843" y="1125"/>
                  </a:lnTo>
                  <a:lnTo>
                    <a:pt x="842" y="1125"/>
                  </a:lnTo>
                  <a:lnTo>
                    <a:pt x="841" y="1125"/>
                  </a:lnTo>
                  <a:lnTo>
                    <a:pt x="840" y="1125"/>
                  </a:lnTo>
                  <a:lnTo>
                    <a:pt x="838" y="1125"/>
                  </a:lnTo>
                  <a:lnTo>
                    <a:pt x="837" y="1125"/>
                  </a:lnTo>
                  <a:lnTo>
                    <a:pt x="836" y="1125"/>
                  </a:lnTo>
                  <a:lnTo>
                    <a:pt x="836" y="1124"/>
                  </a:lnTo>
                  <a:lnTo>
                    <a:pt x="835" y="1122"/>
                  </a:lnTo>
                  <a:lnTo>
                    <a:pt x="833" y="1122"/>
                  </a:lnTo>
                  <a:lnTo>
                    <a:pt x="832" y="1121"/>
                  </a:lnTo>
                  <a:lnTo>
                    <a:pt x="831" y="1121"/>
                  </a:lnTo>
                  <a:lnTo>
                    <a:pt x="830" y="1120"/>
                  </a:lnTo>
                  <a:lnTo>
                    <a:pt x="828" y="1119"/>
                  </a:lnTo>
                  <a:lnTo>
                    <a:pt x="827" y="1120"/>
                  </a:lnTo>
                  <a:lnTo>
                    <a:pt x="827" y="1119"/>
                  </a:lnTo>
                  <a:lnTo>
                    <a:pt x="828" y="1119"/>
                  </a:lnTo>
                  <a:lnTo>
                    <a:pt x="827" y="1117"/>
                  </a:lnTo>
                  <a:lnTo>
                    <a:pt x="826" y="1116"/>
                  </a:lnTo>
                  <a:lnTo>
                    <a:pt x="825" y="1116"/>
                  </a:lnTo>
                  <a:lnTo>
                    <a:pt x="823" y="1115"/>
                  </a:lnTo>
                  <a:lnTo>
                    <a:pt x="821" y="1116"/>
                  </a:lnTo>
                  <a:lnTo>
                    <a:pt x="820" y="1115"/>
                  </a:lnTo>
                  <a:lnTo>
                    <a:pt x="818" y="1115"/>
                  </a:lnTo>
                  <a:lnTo>
                    <a:pt x="817" y="1115"/>
                  </a:lnTo>
                  <a:lnTo>
                    <a:pt x="817" y="1116"/>
                  </a:lnTo>
                  <a:lnTo>
                    <a:pt x="817" y="1117"/>
                  </a:lnTo>
                  <a:lnTo>
                    <a:pt x="817" y="1119"/>
                  </a:lnTo>
                  <a:lnTo>
                    <a:pt x="816" y="1119"/>
                  </a:lnTo>
                  <a:lnTo>
                    <a:pt x="816" y="1120"/>
                  </a:lnTo>
                  <a:lnTo>
                    <a:pt x="815" y="1121"/>
                  </a:lnTo>
                  <a:lnTo>
                    <a:pt x="815" y="1122"/>
                  </a:lnTo>
                  <a:lnTo>
                    <a:pt x="813" y="1124"/>
                  </a:lnTo>
                  <a:lnTo>
                    <a:pt x="812" y="1124"/>
                  </a:lnTo>
                  <a:lnTo>
                    <a:pt x="811" y="1124"/>
                  </a:lnTo>
                  <a:lnTo>
                    <a:pt x="811" y="1125"/>
                  </a:lnTo>
                  <a:lnTo>
                    <a:pt x="810" y="1125"/>
                  </a:lnTo>
                  <a:lnTo>
                    <a:pt x="810" y="1126"/>
                  </a:lnTo>
                  <a:lnTo>
                    <a:pt x="810" y="1125"/>
                  </a:lnTo>
                  <a:lnTo>
                    <a:pt x="807" y="1125"/>
                  </a:lnTo>
                  <a:lnTo>
                    <a:pt x="806" y="1126"/>
                  </a:lnTo>
                  <a:lnTo>
                    <a:pt x="805" y="1127"/>
                  </a:lnTo>
                  <a:lnTo>
                    <a:pt x="803" y="1129"/>
                  </a:lnTo>
                  <a:lnTo>
                    <a:pt x="802" y="1129"/>
                  </a:lnTo>
                  <a:lnTo>
                    <a:pt x="802" y="1130"/>
                  </a:lnTo>
                  <a:lnTo>
                    <a:pt x="801" y="1130"/>
                  </a:lnTo>
                  <a:lnTo>
                    <a:pt x="800" y="1131"/>
                  </a:lnTo>
                  <a:lnTo>
                    <a:pt x="797" y="1130"/>
                  </a:lnTo>
                  <a:lnTo>
                    <a:pt x="796" y="1129"/>
                  </a:lnTo>
                  <a:lnTo>
                    <a:pt x="796" y="1127"/>
                  </a:lnTo>
                  <a:lnTo>
                    <a:pt x="795" y="1127"/>
                  </a:lnTo>
                  <a:lnTo>
                    <a:pt x="793" y="1127"/>
                  </a:lnTo>
                  <a:lnTo>
                    <a:pt x="792" y="1129"/>
                  </a:lnTo>
                  <a:lnTo>
                    <a:pt x="791" y="1129"/>
                  </a:lnTo>
                  <a:lnTo>
                    <a:pt x="791" y="1130"/>
                  </a:lnTo>
                  <a:lnTo>
                    <a:pt x="790" y="1131"/>
                  </a:lnTo>
                  <a:lnTo>
                    <a:pt x="788" y="1131"/>
                  </a:lnTo>
                  <a:lnTo>
                    <a:pt x="788" y="1132"/>
                  </a:lnTo>
                  <a:lnTo>
                    <a:pt x="787" y="1132"/>
                  </a:lnTo>
                  <a:lnTo>
                    <a:pt x="787" y="1134"/>
                  </a:lnTo>
                  <a:lnTo>
                    <a:pt x="788" y="1134"/>
                  </a:lnTo>
                  <a:lnTo>
                    <a:pt x="788" y="1135"/>
                  </a:lnTo>
                  <a:lnTo>
                    <a:pt x="787" y="1135"/>
                  </a:lnTo>
                  <a:lnTo>
                    <a:pt x="786" y="1135"/>
                  </a:lnTo>
                  <a:lnTo>
                    <a:pt x="786" y="1136"/>
                  </a:lnTo>
                  <a:lnTo>
                    <a:pt x="786" y="1137"/>
                  </a:lnTo>
                  <a:lnTo>
                    <a:pt x="785" y="1139"/>
                  </a:lnTo>
                  <a:lnTo>
                    <a:pt x="783" y="1139"/>
                  </a:lnTo>
                  <a:lnTo>
                    <a:pt x="783" y="1140"/>
                  </a:lnTo>
                  <a:lnTo>
                    <a:pt x="782" y="1140"/>
                  </a:lnTo>
                  <a:lnTo>
                    <a:pt x="782" y="1141"/>
                  </a:lnTo>
                  <a:lnTo>
                    <a:pt x="782" y="1142"/>
                  </a:lnTo>
                  <a:lnTo>
                    <a:pt x="780" y="1144"/>
                  </a:lnTo>
                  <a:lnTo>
                    <a:pt x="780" y="1145"/>
                  </a:lnTo>
                  <a:lnTo>
                    <a:pt x="778" y="1146"/>
                  </a:lnTo>
                  <a:lnTo>
                    <a:pt x="778" y="1147"/>
                  </a:lnTo>
                  <a:lnTo>
                    <a:pt x="777" y="1147"/>
                  </a:lnTo>
                  <a:lnTo>
                    <a:pt x="777" y="1149"/>
                  </a:lnTo>
                  <a:lnTo>
                    <a:pt x="777" y="1150"/>
                  </a:lnTo>
                  <a:lnTo>
                    <a:pt x="775" y="1150"/>
                  </a:lnTo>
                  <a:lnTo>
                    <a:pt x="775" y="1151"/>
                  </a:lnTo>
                  <a:lnTo>
                    <a:pt x="772" y="1151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1" y="1154"/>
                  </a:lnTo>
                  <a:lnTo>
                    <a:pt x="771" y="1155"/>
                  </a:lnTo>
                  <a:lnTo>
                    <a:pt x="770" y="1155"/>
                  </a:lnTo>
                  <a:lnTo>
                    <a:pt x="771" y="1156"/>
                  </a:lnTo>
                  <a:lnTo>
                    <a:pt x="771" y="1157"/>
                  </a:lnTo>
                  <a:lnTo>
                    <a:pt x="770" y="1159"/>
                  </a:lnTo>
                  <a:lnTo>
                    <a:pt x="767" y="1160"/>
                  </a:lnTo>
                  <a:lnTo>
                    <a:pt x="766" y="1160"/>
                  </a:lnTo>
                  <a:lnTo>
                    <a:pt x="765" y="1160"/>
                  </a:lnTo>
                  <a:lnTo>
                    <a:pt x="762" y="1161"/>
                  </a:lnTo>
                  <a:lnTo>
                    <a:pt x="765" y="1159"/>
                  </a:lnTo>
                  <a:lnTo>
                    <a:pt x="765" y="1157"/>
                  </a:lnTo>
                  <a:lnTo>
                    <a:pt x="763" y="1156"/>
                  </a:lnTo>
                  <a:lnTo>
                    <a:pt x="763" y="1154"/>
                  </a:lnTo>
                  <a:lnTo>
                    <a:pt x="762" y="1152"/>
                  </a:lnTo>
                  <a:lnTo>
                    <a:pt x="761" y="1151"/>
                  </a:lnTo>
                  <a:lnTo>
                    <a:pt x="761" y="1149"/>
                  </a:lnTo>
                  <a:lnTo>
                    <a:pt x="760" y="1149"/>
                  </a:lnTo>
                  <a:lnTo>
                    <a:pt x="758" y="1147"/>
                  </a:lnTo>
                  <a:lnTo>
                    <a:pt x="756" y="1147"/>
                  </a:lnTo>
                  <a:lnTo>
                    <a:pt x="753" y="1147"/>
                  </a:lnTo>
                  <a:lnTo>
                    <a:pt x="751" y="1147"/>
                  </a:lnTo>
                  <a:lnTo>
                    <a:pt x="748" y="1149"/>
                  </a:lnTo>
                  <a:lnTo>
                    <a:pt x="747" y="1150"/>
                  </a:lnTo>
                  <a:lnTo>
                    <a:pt x="746" y="1152"/>
                  </a:lnTo>
                  <a:lnTo>
                    <a:pt x="745" y="1152"/>
                  </a:lnTo>
                  <a:lnTo>
                    <a:pt x="742" y="1150"/>
                  </a:lnTo>
                  <a:lnTo>
                    <a:pt x="741" y="1149"/>
                  </a:lnTo>
                  <a:lnTo>
                    <a:pt x="740" y="1150"/>
                  </a:lnTo>
                  <a:lnTo>
                    <a:pt x="737" y="1152"/>
                  </a:lnTo>
                  <a:lnTo>
                    <a:pt x="735" y="1152"/>
                  </a:lnTo>
                  <a:lnTo>
                    <a:pt x="733" y="1152"/>
                  </a:lnTo>
                  <a:lnTo>
                    <a:pt x="732" y="1152"/>
                  </a:lnTo>
                  <a:lnTo>
                    <a:pt x="730" y="1152"/>
                  </a:lnTo>
                  <a:lnTo>
                    <a:pt x="727" y="1152"/>
                  </a:lnTo>
                  <a:lnTo>
                    <a:pt x="726" y="1152"/>
                  </a:lnTo>
                  <a:lnTo>
                    <a:pt x="723" y="1152"/>
                  </a:lnTo>
                  <a:lnTo>
                    <a:pt x="718" y="1152"/>
                  </a:lnTo>
                  <a:lnTo>
                    <a:pt x="716" y="1151"/>
                  </a:lnTo>
                  <a:lnTo>
                    <a:pt x="711" y="1150"/>
                  </a:lnTo>
                  <a:lnTo>
                    <a:pt x="709" y="1151"/>
                  </a:lnTo>
                  <a:lnTo>
                    <a:pt x="708" y="1152"/>
                  </a:lnTo>
                  <a:lnTo>
                    <a:pt x="707" y="1152"/>
                  </a:lnTo>
                  <a:lnTo>
                    <a:pt x="706" y="1151"/>
                  </a:lnTo>
                  <a:lnTo>
                    <a:pt x="706" y="1152"/>
                  </a:lnTo>
                  <a:lnTo>
                    <a:pt x="706" y="1154"/>
                  </a:lnTo>
                  <a:lnTo>
                    <a:pt x="706" y="1155"/>
                  </a:lnTo>
                  <a:lnTo>
                    <a:pt x="706" y="1156"/>
                  </a:lnTo>
                  <a:lnTo>
                    <a:pt x="704" y="1156"/>
                  </a:lnTo>
                  <a:lnTo>
                    <a:pt x="703" y="1156"/>
                  </a:lnTo>
                  <a:lnTo>
                    <a:pt x="702" y="1157"/>
                  </a:lnTo>
                  <a:lnTo>
                    <a:pt x="702" y="1159"/>
                  </a:lnTo>
                  <a:lnTo>
                    <a:pt x="701" y="1159"/>
                  </a:lnTo>
                  <a:lnTo>
                    <a:pt x="701" y="1160"/>
                  </a:lnTo>
                  <a:lnTo>
                    <a:pt x="699" y="1160"/>
                  </a:lnTo>
                  <a:lnTo>
                    <a:pt x="698" y="1160"/>
                  </a:lnTo>
                  <a:lnTo>
                    <a:pt x="697" y="1161"/>
                  </a:lnTo>
                  <a:lnTo>
                    <a:pt x="696" y="1161"/>
                  </a:lnTo>
                  <a:lnTo>
                    <a:pt x="696" y="1162"/>
                  </a:lnTo>
                  <a:lnTo>
                    <a:pt x="696" y="1164"/>
                  </a:lnTo>
                  <a:lnTo>
                    <a:pt x="694" y="1164"/>
                  </a:lnTo>
                  <a:lnTo>
                    <a:pt x="694" y="1165"/>
                  </a:lnTo>
                  <a:lnTo>
                    <a:pt x="693" y="1166"/>
                  </a:lnTo>
                  <a:lnTo>
                    <a:pt x="693" y="1167"/>
                  </a:lnTo>
                  <a:lnTo>
                    <a:pt x="692" y="1167"/>
                  </a:lnTo>
                  <a:lnTo>
                    <a:pt x="691" y="1169"/>
                  </a:lnTo>
                  <a:lnTo>
                    <a:pt x="689" y="1170"/>
                  </a:lnTo>
                  <a:lnTo>
                    <a:pt x="689" y="1171"/>
                  </a:lnTo>
                  <a:lnTo>
                    <a:pt x="688" y="1171"/>
                  </a:lnTo>
                  <a:lnTo>
                    <a:pt x="688" y="1172"/>
                  </a:lnTo>
                  <a:lnTo>
                    <a:pt x="688" y="1174"/>
                  </a:lnTo>
                  <a:lnTo>
                    <a:pt x="687" y="1175"/>
                  </a:lnTo>
                  <a:lnTo>
                    <a:pt x="687" y="1176"/>
                  </a:lnTo>
                  <a:lnTo>
                    <a:pt x="687" y="1177"/>
                  </a:lnTo>
                  <a:lnTo>
                    <a:pt x="686" y="1177"/>
                  </a:lnTo>
                  <a:lnTo>
                    <a:pt x="684" y="1179"/>
                  </a:lnTo>
                  <a:lnTo>
                    <a:pt x="684" y="1180"/>
                  </a:lnTo>
                  <a:lnTo>
                    <a:pt x="683" y="1180"/>
                  </a:lnTo>
                  <a:lnTo>
                    <a:pt x="683" y="1181"/>
                  </a:lnTo>
                  <a:lnTo>
                    <a:pt x="684" y="1181"/>
                  </a:lnTo>
                  <a:lnTo>
                    <a:pt x="683" y="1182"/>
                  </a:lnTo>
                  <a:lnTo>
                    <a:pt x="683" y="1184"/>
                  </a:lnTo>
                  <a:lnTo>
                    <a:pt x="682" y="1185"/>
                  </a:lnTo>
                  <a:lnTo>
                    <a:pt x="681" y="1185"/>
                  </a:lnTo>
                  <a:lnTo>
                    <a:pt x="679" y="1185"/>
                  </a:lnTo>
                  <a:lnTo>
                    <a:pt x="679" y="1186"/>
                  </a:lnTo>
                  <a:lnTo>
                    <a:pt x="678" y="1186"/>
                  </a:lnTo>
                  <a:lnTo>
                    <a:pt x="677" y="1186"/>
                  </a:lnTo>
                  <a:lnTo>
                    <a:pt x="676" y="1187"/>
                  </a:lnTo>
                  <a:lnTo>
                    <a:pt x="673" y="1190"/>
                  </a:lnTo>
                  <a:lnTo>
                    <a:pt x="672" y="1191"/>
                  </a:lnTo>
                  <a:lnTo>
                    <a:pt x="671" y="1192"/>
                  </a:lnTo>
                  <a:lnTo>
                    <a:pt x="671" y="1194"/>
                  </a:lnTo>
                  <a:lnTo>
                    <a:pt x="672" y="1194"/>
                  </a:lnTo>
                  <a:lnTo>
                    <a:pt x="672" y="1195"/>
                  </a:lnTo>
                  <a:lnTo>
                    <a:pt x="673" y="1196"/>
                  </a:lnTo>
                  <a:lnTo>
                    <a:pt x="674" y="1196"/>
                  </a:lnTo>
                  <a:lnTo>
                    <a:pt x="676" y="1197"/>
                  </a:lnTo>
                  <a:lnTo>
                    <a:pt x="677" y="1197"/>
                  </a:lnTo>
                  <a:lnTo>
                    <a:pt x="677" y="1199"/>
                  </a:lnTo>
                  <a:lnTo>
                    <a:pt x="678" y="1199"/>
                  </a:lnTo>
                  <a:lnTo>
                    <a:pt x="678" y="1200"/>
                  </a:lnTo>
                  <a:lnTo>
                    <a:pt x="678" y="1201"/>
                  </a:lnTo>
                  <a:lnTo>
                    <a:pt x="678" y="1202"/>
                  </a:lnTo>
                  <a:lnTo>
                    <a:pt x="679" y="1204"/>
                  </a:lnTo>
                  <a:lnTo>
                    <a:pt x="679" y="1205"/>
                  </a:lnTo>
                  <a:lnTo>
                    <a:pt x="679" y="1206"/>
                  </a:lnTo>
                  <a:lnTo>
                    <a:pt x="679" y="1207"/>
                  </a:lnTo>
                  <a:lnTo>
                    <a:pt x="679" y="1209"/>
                  </a:lnTo>
                  <a:lnTo>
                    <a:pt x="681" y="1210"/>
                  </a:lnTo>
                  <a:lnTo>
                    <a:pt x="682" y="1211"/>
                  </a:lnTo>
                  <a:lnTo>
                    <a:pt x="683" y="1212"/>
                  </a:lnTo>
                  <a:lnTo>
                    <a:pt x="682" y="1214"/>
                  </a:lnTo>
                  <a:lnTo>
                    <a:pt x="681" y="1215"/>
                  </a:lnTo>
                  <a:lnTo>
                    <a:pt x="681" y="1216"/>
                  </a:lnTo>
                  <a:lnTo>
                    <a:pt x="681" y="1217"/>
                  </a:lnTo>
                  <a:lnTo>
                    <a:pt x="681" y="1219"/>
                  </a:lnTo>
                  <a:lnTo>
                    <a:pt x="681" y="1220"/>
                  </a:lnTo>
                  <a:lnTo>
                    <a:pt x="682" y="1221"/>
                  </a:lnTo>
                  <a:lnTo>
                    <a:pt x="686" y="1225"/>
                  </a:lnTo>
                  <a:lnTo>
                    <a:pt x="686" y="1226"/>
                  </a:lnTo>
                  <a:lnTo>
                    <a:pt x="687" y="1227"/>
                  </a:lnTo>
                  <a:lnTo>
                    <a:pt x="688" y="1229"/>
                  </a:lnTo>
                  <a:lnTo>
                    <a:pt x="689" y="1230"/>
                  </a:lnTo>
                  <a:lnTo>
                    <a:pt x="691" y="1231"/>
                  </a:lnTo>
                  <a:lnTo>
                    <a:pt x="692" y="1231"/>
                  </a:lnTo>
                  <a:lnTo>
                    <a:pt x="692" y="1232"/>
                  </a:lnTo>
                  <a:lnTo>
                    <a:pt x="694" y="1231"/>
                  </a:lnTo>
                  <a:lnTo>
                    <a:pt x="696" y="1232"/>
                  </a:lnTo>
                  <a:lnTo>
                    <a:pt x="696" y="1234"/>
                  </a:lnTo>
                  <a:lnTo>
                    <a:pt x="696" y="1235"/>
                  </a:lnTo>
                  <a:lnTo>
                    <a:pt x="696" y="1236"/>
                  </a:lnTo>
                  <a:lnTo>
                    <a:pt x="696" y="1237"/>
                  </a:lnTo>
                  <a:lnTo>
                    <a:pt x="696" y="1239"/>
                  </a:lnTo>
                  <a:lnTo>
                    <a:pt x="697" y="1239"/>
                  </a:lnTo>
                  <a:lnTo>
                    <a:pt x="697" y="1240"/>
                  </a:lnTo>
                  <a:lnTo>
                    <a:pt x="698" y="1240"/>
                  </a:lnTo>
                  <a:lnTo>
                    <a:pt x="698" y="1241"/>
                  </a:lnTo>
                  <a:lnTo>
                    <a:pt x="699" y="1242"/>
                  </a:lnTo>
                  <a:lnTo>
                    <a:pt x="701" y="1244"/>
                  </a:lnTo>
                  <a:lnTo>
                    <a:pt x="702" y="1244"/>
                  </a:lnTo>
                  <a:lnTo>
                    <a:pt x="702" y="1245"/>
                  </a:lnTo>
                  <a:lnTo>
                    <a:pt x="703" y="1245"/>
                  </a:lnTo>
                  <a:lnTo>
                    <a:pt x="704" y="1245"/>
                  </a:lnTo>
                  <a:lnTo>
                    <a:pt x="704" y="1246"/>
                  </a:lnTo>
                  <a:lnTo>
                    <a:pt x="704" y="1247"/>
                  </a:lnTo>
                  <a:lnTo>
                    <a:pt x="706" y="1247"/>
                  </a:lnTo>
                  <a:lnTo>
                    <a:pt x="706" y="1249"/>
                  </a:lnTo>
                  <a:lnTo>
                    <a:pt x="706" y="1250"/>
                  </a:lnTo>
                  <a:lnTo>
                    <a:pt x="706" y="1251"/>
                  </a:lnTo>
                  <a:lnTo>
                    <a:pt x="704" y="1251"/>
                  </a:lnTo>
                  <a:lnTo>
                    <a:pt x="704" y="1252"/>
                  </a:lnTo>
                  <a:lnTo>
                    <a:pt x="703" y="1252"/>
                  </a:lnTo>
                  <a:lnTo>
                    <a:pt x="703" y="1254"/>
                  </a:lnTo>
                  <a:lnTo>
                    <a:pt x="704" y="1255"/>
                  </a:lnTo>
                  <a:lnTo>
                    <a:pt x="704" y="1256"/>
                  </a:lnTo>
                  <a:lnTo>
                    <a:pt x="704" y="1257"/>
                  </a:lnTo>
                  <a:lnTo>
                    <a:pt x="702" y="1260"/>
                  </a:lnTo>
                  <a:lnTo>
                    <a:pt x="701" y="1260"/>
                  </a:lnTo>
                  <a:lnTo>
                    <a:pt x="699" y="1261"/>
                  </a:lnTo>
                  <a:lnTo>
                    <a:pt x="698" y="1262"/>
                  </a:lnTo>
                  <a:lnTo>
                    <a:pt x="697" y="1264"/>
                  </a:lnTo>
                  <a:lnTo>
                    <a:pt x="697" y="1265"/>
                  </a:lnTo>
                  <a:lnTo>
                    <a:pt x="696" y="1266"/>
                  </a:lnTo>
                  <a:lnTo>
                    <a:pt x="696" y="1267"/>
                  </a:lnTo>
                  <a:lnTo>
                    <a:pt x="696" y="1270"/>
                  </a:lnTo>
                  <a:lnTo>
                    <a:pt x="696" y="1271"/>
                  </a:lnTo>
                  <a:lnTo>
                    <a:pt x="694" y="1271"/>
                  </a:lnTo>
                  <a:lnTo>
                    <a:pt x="694" y="1272"/>
                  </a:lnTo>
                  <a:lnTo>
                    <a:pt x="694" y="1274"/>
                  </a:lnTo>
                  <a:lnTo>
                    <a:pt x="693" y="1274"/>
                  </a:lnTo>
                  <a:lnTo>
                    <a:pt x="693" y="1275"/>
                  </a:lnTo>
                  <a:lnTo>
                    <a:pt x="693" y="1276"/>
                  </a:lnTo>
                  <a:lnTo>
                    <a:pt x="692" y="1277"/>
                  </a:lnTo>
                  <a:lnTo>
                    <a:pt x="691" y="1277"/>
                  </a:lnTo>
                  <a:lnTo>
                    <a:pt x="689" y="1277"/>
                  </a:lnTo>
                  <a:lnTo>
                    <a:pt x="688" y="1279"/>
                  </a:lnTo>
                  <a:lnTo>
                    <a:pt x="686" y="1279"/>
                  </a:lnTo>
                  <a:lnTo>
                    <a:pt x="686" y="1280"/>
                  </a:lnTo>
                  <a:lnTo>
                    <a:pt x="686" y="1281"/>
                  </a:lnTo>
                  <a:lnTo>
                    <a:pt x="686" y="1282"/>
                  </a:lnTo>
                  <a:lnTo>
                    <a:pt x="686" y="1284"/>
                  </a:lnTo>
                  <a:lnTo>
                    <a:pt x="686" y="1285"/>
                  </a:lnTo>
                  <a:lnTo>
                    <a:pt x="686" y="1286"/>
                  </a:lnTo>
                  <a:lnTo>
                    <a:pt x="684" y="1288"/>
                  </a:lnTo>
                  <a:lnTo>
                    <a:pt x="683" y="1289"/>
                  </a:lnTo>
                  <a:lnTo>
                    <a:pt x="682" y="1291"/>
                  </a:lnTo>
                  <a:lnTo>
                    <a:pt x="682" y="1293"/>
                  </a:lnTo>
                  <a:lnTo>
                    <a:pt x="679" y="1293"/>
                  </a:lnTo>
                  <a:lnTo>
                    <a:pt x="678" y="1291"/>
                  </a:lnTo>
                  <a:lnTo>
                    <a:pt x="677" y="1291"/>
                  </a:lnTo>
                  <a:lnTo>
                    <a:pt x="677" y="1290"/>
                  </a:lnTo>
                  <a:lnTo>
                    <a:pt x="676" y="1291"/>
                  </a:lnTo>
                  <a:lnTo>
                    <a:pt x="674" y="1291"/>
                  </a:lnTo>
                  <a:lnTo>
                    <a:pt x="673" y="1293"/>
                  </a:lnTo>
                  <a:lnTo>
                    <a:pt x="673" y="1295"/>
                  </a:lnTo>
                  <a:lnTo>
                    <a:pt x="673" y="1296"/>
                  </a:lnTo>
                  <a:lnTo>
                    <a:pt x="673" y="1298"/>
                  </a:lnTo>
                  <a:lnTo>
                    <a:pt x="671" y="1300"/>
                  </a:lnTo>
                  <a:lnTo>
                    <a:pt x="671" y="1301"/>
                  </a:lnTo>
                  <a:lnTo>
                    <a:pt x="671" y="1303"/>
                  </a:lnTo>
                  <a:lnTo>
                    <a:pt x="671" y="1304"/>
                  </a:lnTo>
                  <a:lnTo>
                    <a:pt x="669" y="1304"/>
                  </a:lnTo>
                  <a:lnTo>
                    <a:pt x="669" y="1305"/>
                  </a:lnTo>
                  <a:lnTo>
                    <a:pt x="668" y="1306"/>
                  </a:lnTo>
                  <a:lnTo>
                    <a:pt x="668" y="1308"/>
                  </a:lnTo>
                  <a:lnTo>
                    <a:pt x="668" y="1309"/>
                  </a:lnTo>
                  <a:lnTo>
                    <a:pt x="669" y="1309"/>
                  </a:lnTo>
                  <a:lnTo>
                    <a:pt x="671" y="1310"/>
                  </a:lnTo>
                  <a:lnTo>
                    <a:pt x="672" y="1310"/>
                  </a:lnTo>
                  <a:lnTo>
                    <a:pt x="672" y="1311"/>
                  </a:lnTo>
                  <a:lnTo>
                    <a:pt x="673" y="1311"/>
                  </a:lnTo>
                  <a:lnTo>
                    <a:pt x="673" y="1313"/>
                  </a:lnTo>
                  <a:lnTo>
                    <a:pt x="673" y="1314"/>
                  </a:lnTo>
                  <a:lnTo>
                    <a:pt x="673" y="1315"/>
                  </a:lnTo>
                  <a:lnTo>
                    <a:pt x="674" y="1315"/>
                  </a:lnTo>
                  <a:lnTo>
                    <a:pt x="674" y="1316"/>
                  </a:lnTo>
                  <a:lnTo>
                    <a:pt x="674" y="1318"/>
                  </a:lnTo>
                  <a:lnTo>
                    <a:pt x="676" y="1318"/>
                  </a:lnTo>
                  <a:lnTo>
                    <a:pt x="677" y="1318"/>
                  </a:lnTo>
                  <a:lnTo>
                    <a:pt x="678" y="1318"/>
                  </a:lnTo>
                  <a:lnTo>
                    <a:pt x="678" y="1316"/>
                  </a:lnTo>
                  <a:lnTo>
                    <a:pt x="679" y="1316"/>
                  </a:lnTo>
                  <a:lnTo>
                    <a:pt x="679" y="1318"/>
                  </a:lnTo>
                  <a:lnTo>
                    <a:pt x="681" y="1318"/>
                  </a:lnTo>
                  <a:lnTo>
                    <a:pt x="681" y="1319"/>
                  </a:lnTo>
                  <a:lnTo>
                    <a:pt x="681" y="1320"/>
                  </a:lnTo>
                  <a:lnTo>
                    <a:pt x="681" y="1321"/>
                  </a:lnTo>
                  <a:lnTo>
                    <a:pt x="681" y="1323"/>
                  </a:lnTo>
                  <a:lnTo>
                    <a:pt x="682" y="1323"/>
                  </a:lnTo>
                  <a:lnTo>
                    <a:pt x="683" y="1323"/>
                  </a:lnTo>
                  <a:lnTo>
                    <a:pt x="683" y="1324"/>
                  </a:lnTo>
                  <a:lnTo>
                    <a:pt x="683" y="1325"/>
                  </a:lnTo>
                  <a:lnTo>
                    <a:pt x="682" y="1326"/>
                  </a:lnTo>
                  <a:lnTo>
                    <a:pt x="681" y="1326"/>
                  </a:lnTo>
                  <a:lnTo>
                    <a:pt x="681" y="1328"/>
                  </a:lnTo>
                  <a:lnTo>
                    <a:pt x="681" y="1329"/>
                  </a:lnTo>
                  <a:lnTo>
                    <a:pt x="682" y="1330"/>
                  </a:lnTo>
                  <a:lnTo>
                    <a:pt x="683" y="1330"/>
                  </a:lnTo>
                  <a:lnTo>
                    <a:pt x="683" y="1331"/>
                  </a:lnTo>
                  <a:lnTo>
                    <a:pt x="684" y="1333"/>
                  </a:lnTo>
                  <a:lnTo>
                    <a:pt x="683" y="1335"/>
                  </a:lnTo>
                  <a:lnTo>
                    <a:pt x="682" y="1338"/>
                  </a:lnTo>
                  <a:lnTo>
                    <a:pt x="682" y="1339"/>
                  </a:lnTo>
                  <a:lnTo>
                    <a:pt x="681" y="1340"/>
                  </a:lnTo>
                  <a:lnTo>
                    <a:pt x="681" y="1341"/>
                  </a:lnTo>
                  <a:lnTo>
                    <a:pt x="679" y="1343"/>
                  </a:lnTo>
                  <a:lnTo>
                    <a:pt x="679" y="1344"/>
                  </a:lnTo>
                  <a:lnTo>
                    <a:pt x="678" y="1345"/>
                  </a:lnTo>
                  <a:lnTo>
                    <a:pt x="678" y="1346"/>
                  </a:lnTo>
                  <a:lnTo>
                    <a:pt x="678" y="1348"/>
                  </a:lnTo>
                  <a:lnTo>
                    <a:pt x="678" y="1349"/>
                  </a:lnTo>
                  <a:lnTo>
                    <a:pt x="678" y="1350"/>
                  </a:lnTo>
                  <a:lnTo>
                    <a:pt x="678" y="1353"/>
                  </a:lnTo>
                  <a:lnTo>
                    <a:pt x="678" y="1354"/>
                  </a:lnTo>
                  <a:lnTo>
                    <a:pt x="677" y="1354"/>
                  </a:lnTo>
                  <a:lnTo>
                    <a:pt x="677" y="1355"/>
                  </a:lnTo>
                  <a:lnTo>
                    <a:pt x="676" y="1356"/>
                  </a:lnTo>
                  <a:lnTo>
                    <a:pt x="674" y="1356"/>
                  </a:lnTo>
                  <a:lnTo>
                    <a:pt x="673" y="1356"/>
                  </a:lnTo>
                  <a:lnTo>
                    <a:pt x="672" y="1355"/>
                  </a:lnTo>
                  <a:lnTo>
                    <a:pt x="671" y="1355"/>
                  </a:lnTo>
                  <a:lnTo>
                    <a:pt x="669" y="1355"/>
                  </a:lnTo>
                  <a:lnTo>
                    <a:pt x="667" y="1355"/>
                  </a:lnTo>
                  <a:lnTo>
                    <a:pt x="666" y="1355"/>
                  </a:lnTo>
                  <a:lnTo>
                    <a:pt x="664" y="1355"/>
                  </a:lnTo>
                  <a:lnTo>
                    <a:pt x="663" y="1356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1" y="1358"/>
                  </a:lnTo>
                  <a:lnTo>
                    <a:pt x="661" y="1359"/>
                  </a:lnTo>
                  <a:lnTo>
                    <a:pt x="659" y="1360"/>
                  </a:lnTo>
                  <a:lnTo>
                    <a:pt x="658" y="1360"/>
                  </a:lnTo>
                  <a:lnTo>
                    <a:pt x="657" y="1360"/>
                  </a:lnTo>
                  <a:lnTo>
                    <a:pt x="657" y="1361"/>
                  </a:lnTo>
                  <a:lnTo>
                    <a:pt x="656" y="1361"/>
                  </a:lnTo>
                  <a:lnTo>
                    <a:pt x="654" y="1361"/>
                  </a:lnTo>
                  <a:lnTo>
                    <a:pt x="654" y="1360"/>
                  </a:lnTo>
                  <a:lnTo>
                    <a:pt x="653" y="1360"/>
                  </a:lnTo>
                  <a:lnTo>
                    <a:pt x="652" y="1359"/>
                  </a:lnTo>
                  <a:lnTo>
                    <a:pt x="651" y="1359"/>
                  </a:lnTo>
                  <a:lnTo>
                    <a:pt x="649" y="1358"/>
                  </a:lnTo>
                  <a:lnTo>
                    <a:pt x="648" y="1359"/>
                  </a:lnTo>
                  <a:lnTo>
                    <a:pt x="647" y="1359"/>
                  </a:lnTo>
                  <a:lnTo>
                    <a:pt x="646" y="1359"/>
                  </a:lnTo>
                  <a:lnTo>
                    <a:pt x="644" y="1360"/>
                  </a:lnTo>
                  <a:lnTo>
                    <a:pt x="644" y="1361"/>
                  </a:lnTo>
                  <a:lnTo>
                    <a:pt x="644" y="1363"/>
                  </a:lnTo>
                  <a:lnTo>
                    <a:pt x="643" y="1364"/>
                  </a:lnTo>
                  <a:lnTo>
                    <a:pt x="642" y="1365"/>
                  </a:lnTo>
                  <a:lnTo>
                    <a:pt x="642" y="1366"/>
                  </a:lnTo>
                  <a:lnTo>
                    <a:pt x="641" y="1368"/>
                  </a:lnTo>
                  <a:lnTo>
                    <a:pt x="639" y="1368"/>
                  </a:lnTo>
                  <a:lnTo>
                    <a:pt x="637" y="1368"/>
                  </a:lnTo>
                  <a:lnTo>
                    <a:pt x="636" y="1368"/>
                  </a:lnTo>
                  <a:lnTo>
                    <a:pt x="634" y="1368"/>
                  </a:lnTo>
                  <a:lnTo>
                    <a:pt x="633" y="1368"/>
                  </a:lnTo>
                  <a:lnTo>
                    <a:pt x="632" y="1368"/>
                  </a:lnTo>
                  <a:lnTo>
                    <a:pt x="631" y="1368"/>
                  </a:lnTo>
                  <a:lnTo>
                    <a:pt x="629" y="1368"/>
                  </a:lnTo>
                  <a:lnTo>
                    <a:pt x="628" y="1368"/>
                  </a:lnTo>
                  <a:lnTo>
                    <a:pt x="627" y="1368"/>
                  </a:lnTo>
                  <a:lnTo>
                    <a:pt x="626" y="1368"/>
                  </a:lnTo>
                  <a:lnTo>
                    <a:pt x="624" y="1368"/>
                  </a:lnTo>
                  <a:lnTo>
                    <a:pt x="623" y="1369"/>
                  </a:lnTo>
                  <a:lnTo>
                    <a:pt x="622" y="1369"/>
                  </a:lnTo>
                  <a:lnTo>
                    <a:pt x="621" y="1370"/>
                  </a:lnTo>
                  <a:lnTo>
                    <a:pt x="619" y="1370"/>
                  </a:lnTo>
                  <a:lnTo>
                    <a:pt x="618" y="1370"/>
                  </a:lnTo>
                  <a:lnTo>
                    <a:pt x="613" y="1370"/>
                  </a:lnTo>
                  <a:lnTo>
                    <a:pt x="612" y="1370"/>
                  </a:lnTo>
                  <a:lnTo>
                    <a:pt x="612" y="1371"/>
                  </a:lnTo>
                  <a:lnTo>
                    <a:pt x="612" y="1373"/>
                  </a:lnTo>
                  <a:lnTo>
                    <a:pt x="612" y="1375"/>
                  </a:lnTo>
                  <a:lnTo>
                    <a:pt x="612" y="1376"/>
                  </a:lnTo>
                  <a:lnTo>
                    <a:pt x="612" y="1378"/>
                  </a:lnTo>
                  <a:lnTo>
                    <a:pt x="612" y="1379"/>
                  </a:lnTo>
                  <a:lnTo>
                    <a:pt x="611" y="1379"/>
                  </a:lnTo>
                  <a:lnTo>
                    <a:pt x="611" y="1380"/>
                  </a:lnTo>
                  <a:lnTo>
                    <a:pt x="609" y="1380"/>
                  </a:lnTo>
                  <a:lnTo>
                    <a:pt x="608" y="1380"/>
                  </a:lnTo>
                  <a:lnTo>
                    <a:pt x="608" y="1381"/>
                  </a:lnTo>
                  <a:lnTo>
                    <a:pt x="608" y="1383"/>
                  </a:lnTo>
                  <a:lnTo>
                    <a:pt x="607" y="1383"/>
                  </a:lnTo>
                  <a:lnTo>
                    <a:pt x="607" y="1384"/>
                  </a:lnTo>
                  <a:lnTo>
                    <a:pt x="607" y="1385"/>
                  </a:lnTo>
                  <a:lnTo>
                    <a:pt x="606" y="1386"/>
                  </a:lnTo>
                  <a:lnTo>
                    <a:pt x="606" y="1388"/>
                  </a:lnTo>
                  <a:lnTo>
                    <a:pt x="604" y="1389"/>
                  </a:lnTo>
                  <a:lnTo>
                    <a:pt x="604" y="1390"/>
                  </a:lnTo>
                  <a:lnTo>
                    <a:pt x="603" y="1390"/>
                  </a:lnTo>
                  <a:lnTo>
                    <a:pt x="603" y="1391"/>
                  </a:lnTo>
                  <a:lnTo>
                    <a:pt x="603" y="1393"/>
                  </a:lnTo>
                  <a:lnTo>
                    <a:pt x="603" y="1394"/>
                  </a:ln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311" y="1880"/>
              <a:ext cx="273" cy="740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54" y="10"/>
                </a:cxn>
                <a:cxn ang="0">
                  <a:pos x="74" y="18"/>
                </a:cxn>
                <a:cxn ang="0">
                  <a:pos x="93" y="10"/>
                </a:cxn>
                <a:cxn ang="0">
                  <a:pos x="100" y="20"/>
                </a:cxn>
                <a:cxn ang="0">
                  <a:pos x="112" y="20"/>
                </a:cxn>
                <a:cxn ang="0">
                  <a:pos x="127" y="35"/>
                </a:cxn>
                <a:cxn ang="0">
                  <a:pos x="145" y="43"/>
                </a:cxn>
                <a:cxn ang="0">
                  <a:pos x="163" y="44"/>
                </a:cxn>
                <a:cxn ang="0">
                  <a:pos x="180" y="40"/>
                </a:cxn>
                <a:cxn ang="0">
                  <a:pos x="199" y="34"/>
                </a:cxn>
                <a:cxn ang="0">
                  <a:pos x="219" y="44"/>
                </a:cxn>
                <a:cxn ang="0">
                  <a:pos x="217" y="60"/>
                </a:cxn>
                <a:cxn ang="0">
                  <a:pos x="213" y="80"/>
                </a:cxn>
                <a:cxn ang="0">
                  <a:pos x="214" y="100"/>
                </a:cxn>
                <a:cxn ang="0">
                  <a:pos x="212" y="117"/>
                </a:cxn>
                <a:cxn ang="0">
                  <a:pos x="213" y="135"/>
                </a:cxn>
                <a:cxn ang="0">
                  <a:pos x="220" y="152"/>
                </a:cxn>
                <a:cxn ang="0">
                  <a:pos x="220" y="173"/>
                </a:cxn>
                <a:cxn ang="0">
                  <a:pos x="217" y="191"/>
                </a:cxn>
                <a:cxn ang="0">
                  <a:pos x="214" y="203"/>
                </a:cxn>
                <a:cxn ang="0">
                  <a:pos x="214" y="223"/>
                </a:cxn>
                <a:cxn ang="0">
                  <a:pos x="220" y="237"/>
                </a:cxn>
                <a:cxn ang="0">
                  <a:pos x="237" y="242"/>
                </a:cxn>
                <a:cxn ang="0">
                  <a:pos x="245" y="253"/>
                </a:cxn>
                <a:cxn ang="0">
                  <a:pos x="257" y="268"/>
                </a:cxn>
                <a:cxn ang="0">
                  <a:pos x="257" y="287"/>
                </a:cxn>
                <a:cxn ang="0">
                  <a:pos x="264" y="306"/>
                </a:cxn>
                <a:cxn ang="0">
                  <a:pos x="271" y="321"/>
                </a:cxn>
                <a:cxn ang="0">
                  <a:pos x="266" y="334"/>
                </a:cxn>
                <a:cxn ang="0">
                  <a:pos x="264" y="348"/>
                </a:cxn>
                <a:cxn ang="0">
                  <a:pos x="267" y="363"/>
                </a:cxn>
                <a:cxn ang="0">
                  <a:pos x="268" y="378"/>
                </a:cxn>
                <a:cxn ang="0">
                  <a:pos x="259" y="395"/>
                </a:cxn>
                <a:cxn ang="0">
                  <a:pos x="259" y="408"/>
                </a:cxn>
                <a:cxn ang="0">
                  <a:pos x="259" y="421"/>
                </a:cxn>
                <a:cxn ang="0">
                  <a:pos x="258" y="436"/>
                </a:cxn>
                <a:cxn ang="0">
                  <a:pos x="263" y="453"/>
                </a:cxn>
                <a:cxn ang="0">
                  <a:pos x="266" y="470"/>
                </a:cxn>
                <a:cxn ang="0">
                  <a:pos x="271" y="487"/>
                </a:cxn>
                <a:cxn ang="0">
                  <a:pos x="267" y="505"/>
                </a:cxn>
                <a:cxn ang="0">
                  <a:pos x="259" y="520"/>
                </a:cxn>
                <a:cxn ang="0">
                  <a:pos x="254" y="536"/>
                </a:cxn>
                <a:cxn ang="0">
                  <a:pos x="253" y="553"/>
                </a:cxn>
                <a:cxn ang="0">
                  <a:pos x="264" y="566"/>
                </a:cxn>
                <a:cxn ang="0">
                  <a:pos x="272" y="584"/>
                </a:cxn>
                <a:cxn ang="0">
                  <a:pos x="259" y="601"/>
                </a:cxn>
                <a:cxn ang="0">
                  <a:pos x="243" y="606"/>
                </a:cxn>
                <a:cxn ang="0">
                  <a:pos x="225" y="610"/>
                </a:cxn>
                <a:cxn ang="0">
                  <a:pos x="209" y="605"/>
                </a:cxn>
                <a:cxn ang="0">
                  <a:pos x="195" y="612"/>
                </a:cxn>
                <a:cxn ang="0">
                  <a:pos x="209" y="624"/>
                </a:cxn>
                <a:cxn ang="0">
                  <a:pos x="215" y="637"/>
                </a:cxn>
                <a:cxn ang="0">
                  <a:pos x="207" y="651"/>
                </a:cxn>
                <a:cxn ang="0">
                  <a:pos x="212" y="667"/>
                </a:cxn>
                <a:cxn ang="0">
                  <a:pos x="210" y="681"/>
                </a:cxn>
                <a:cxn ang="0">
                  <a:pos x="208" y="699"/>
                </a:cxn>
                <a:cxn ang="0">
                  <a:pos x="215" y="709"/>
                </a:cxn>
                <a:cxn ang="0">
                  <a:pos x="215" y="725"/>
                </a:cxn>
                <a:cxn ang="0">
                  <a:pos x="213" y="737"/>
                </a:cxn>
              </a:cxnLst>
              <a:rect l="0" t="0" r="r" b="b"/>
              <a:pathLst>
                <a:path w="273" h="740">
                  <a:moveTo>
                    <a:pt x="0" y="3"/>
                  </a:moveTo>
                  <a:lnTo>
                    <a:pt x="1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7" y="10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0" y="12"/>
                  </a:lnTo>
                  <a:lnTo>
                    <a:pt x="52" y="10"/>
                  </a:lnTo>
                  <a:lnTo>
                    <a:pt x="53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9" y="10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7" y="15"/>
                  </a:lnTo>
                  <a:lnTo>
                    <a:pt x="68" y="17"/>
                  </a:lnTo>
                  <a:lnTo>
                    <a:pt x="68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3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3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4" y="15"/>
                  </a:lnTo>
                  <a:lnTo>
                    <a:pt x="75" y="14"/>
                  </a:lnTo>
                  <a:lnTo>
                    <a:pt x="77" y="14"/>
                  </a:lnTo>
                  <a:lnTo>
                    <a:pt x="78" y="15"/>
                  </a:lnTo>
                  <a:lnTo>
                    <a:pt x="80" y="15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7" y="12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2" y="10"/>
                  </a:lnTo>
                  <a:lnTo>
                    <a:pt x="93" y="10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2" y="18"/>
                  </a:lnTo>
                  <a:lnTo>
                    <a:pt x="92" y="19"/>
                  </a:lnTo>
                  <a:lnTo>
                    <a:pt x="93" y="20"/>
                  </a:lnTo>
                  <a:lnTo>
                    <a:pt x="94" y="22"/>
                  </a:lnTo>
                  <a:lnTo>
                    <a:pt x="95" y="22"/>
                  </a:lnTo>
                  <a:lnTo>
                    <a:pt x="97" y="23"/>
                  </a:lnTo>
                  <a:lnTo>
                    <a:pt x="98" y="22"/>
                  </a:lnTo>
                  <a:lnTo>
                    <a:pt x="99" y="22"/>
                  </a:lnTo>
                  <a:lnTo>
                    <a:pt x="100" y="22"/>
                  </a:lnTo>
                  <a:lnTo>
                    <a:pt x="100" y="20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7"/>
                  </a:lnTo>
                  <a:lnTo>
                    <a:pt x="108" y="17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10" y="19"/>
                  </a:lnTo>
                  <a:lnTo>
                    <a:pt x="112" y="20"/>
                  </a:lnTo>
                  <a:lnTo>
                    <a:pt x="112" y="22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19" y="25"/>
                  </a:lnTo>
                  <a:lnTo>
                    <a:pt x="120" y="25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3" y="27"/>
                  </a:lnTo>
                  <a:lnTo>
                    <a:pt x="123" y="28"/>
                  </a:lnTo>
                  <a:lnTo>
                    <a:pt x="123" y="29"/>
                  </a:lnTo>
                  <a:lnTo>
                    <a:pt x="124" y="30"/>
                  </a:lnTo>
                  <a:lnTo>
                    <a:pt x="125" y="32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27" y="35"/>
                  </a:lnTo>
                  <a:lnTo>
                    <a:pt x="128" y="37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3" y="37"/>
                  </a:lnTo>
                  <a:lnTo>
                    <a:pt x="134" y="37"/>
                  </a:lnTo>
                  <a:lnTo>
                    <a:pt x="135" y="38"/>
                  </a:lnTo>
                  <a:lnTo>
                    <a:pt x="137" y="39"/>
                  </a:lnTo>
                  <a:lnTo>
                    <a:pt x="138" y="40"/>
                  </a:lnTo>
                  <a:lnTo>
                    <a:pt x="138" y="39"/>
                  </a:lnTo>
                  <a:lnTo>
                    <a:pt x="139" y="40"/>
                  </a:lnTo>
                  <a:lnTo>
                    <a:pt x="140" y="40"/>
                  </a:lnTo>
                  <a:lnTo>
                    <a:pt x="142" y="40"/>
                  </a:lnTo>
                  <a:lnTo>
                    <a:pt x="143" y="40"/>
                  </a:lnTo>
                  <a:lnTo>
                    <a:pt x="143" y="42"/>
                  </a:lnTo>
                  <a:lnTo>
                    <a:pt x="144" y="42"/>
                  </a:lnTo>
                  <a:lnTo>
                    <a:pt x="144" y="43"/>
                  </a:lnTo>
                  <a:lnTo>
                    <a:pt x="145" y="43"/>
                  </a:lnTo>
                  <a:lnTo>
                    <a:pt x="147" y="43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49" y="43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4"/>
                  </a:lnTo>
                  <a:lnTo>
                    <a:pt x="153" y="44"/>
                  </a:lnTo>
                  <a:lnTo>
                    <a:pt x="154" y="44"/>
                  </a:lnTo>
                  <a:lnTo>
                    <a:pt x="155" y="45"/>
                  </a:lnTo>
                  <a:lnTo>
                    <a:pt x="157" y="47"/>
                  </a:lnTo>
                  <a:lnTo>
                    <a:pt x="159" y="47"/>
                  </a:lnTo>
                  <a:lnTo>
                    <a:pt x="159" y="45"/>
                  </a:lnTo>
                  <a:lnTo>
                    <a:pt x="160" y="45"/>
                  </a:lnTo>
                  <a:lnTo>
                    <a:pt x="162" y="45"/>
                  </a:lnTo>
                  <a:lnTo>
                    <a:pt x="163" y="45"/>
                  </a:lnTo>
                  <a:lnTo>
                    <a:pt x="163" y="44"/>
                  </a:lnTo>
                  <a:lnTo>
                    <a:pt x="164" y="45"/>
                  </a:lnTo>
                  <a:lnTo>
                    <a:pt x="164" y="44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7" y="42"/>
                  </a:lnTo>
                  <a:lnTo>
                    <a:pt x="168" y="40"/>
                  </a:lnTo>
                  <a:lnTo>
                    <a:pt x="169" y="40"/>
                  </a:lnTo>
                  <a:lnTo>
                    <a:pt x="170" y="40"/>
                  </a:lnTo>
                  <a:lnTo>
                    <a:pt x="172" y="39"/>
                  </a:lnTo>
                  <a:lnTo>
                    <a:pt x="173" y="39"/>
                  </a:lnTo>
                  <a:lnTo>
                    <a:pt x="174" y="39"/>
                  </a:lnTo>
                  <a:lnTo>
                    <a:pt x="174" y="38"/>
                  </a:lnTo>
                  <a:lnTo>
                    <a:pt x="175" y="38"/>
                  </a:lnTo>
                  <a:lnTo>
                    <a:pt x="177" y="39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0" y="40"/>
                  </a:lnTo>
                  <a:lnTo>
                    <a:pt x="182" y="40"/>
                  </a:lnTo>
                  <a:lnTo>
                    <a:pt x="182" y="39"/>
                  </a:lnTo>
                  <a:lnTo>
                    <a:pt x="183" y="39"/>
                  </a:lnTo>
                  <a:lnTo>
                    <a:pt x="184" y="39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0" y="39"/>
                  </a:lnTo>
                  <a:lnTo>
                    <a:pt x="192" y="38"/>
                  </a:lnTo>
                  <a:lnTo>
                    <a:pt x="193" y="37"/>
                  </a:lnTo>
                  <a:lnTo>
                    <a:pt x="194" y="37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199" y="34"/>
                  </a:lnTo>
                  <a:lnTo>
                    <a:pt x="199" y="35"/>
                  </a:lnTo>
                  <a:lnTo>
                    <a:pt x="200" y="35"/>
                  </a:lnTo>
                  <a:lnTo>
                    <a:pt x="202" y="37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3" y="40"/>
                  </a:lnTo>
                  <a:lnTo>
                    <a:pt x="204" y="40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10" y="42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4" y="43"/>
                  </a:lnTo>
                  <a:lnTo>
                    <a:pt x="215" y="44"/>
                  </a:lnTo>
                  <a:lnTo>
                    <a:pt x="217" y="44"/>
                  </a:lnTo>
                  <a:lnTo>
                    <a:pt x="218" y="44"/>
                  </a:lnTo>
                  <a:lnTo>
                    <a:pt x="219" y="44"/>
                  </a:lnTo>
                  <a:lnTo>
                    <a:pt x="220" y="44"/>
                  </a:lnTo>
                  <a:lnTo>
                    <a:pt x="219" y="44"/>
                  </a:lnTo>
                  <a:lnTo>
                    <a:pt x="219" y="45"/>
                  </a:lnTo>
                  <a:lnTo>
                    <a:pt x="218" y="45"/>
                  </a:lnTo>
                  <a:lnTo>
                    <a:pt x="218" y="47"/>
                  </a:lnTo>
                  <a:lnTo>
                    <a:pt x="218" y="48"/>
                  </a:lnTo>
                  <a:lnTo>
                    <a:pt x="218" y="49"/>
                  </a:lnTo>
                  <a:lnTo>
                    <a:pt x="218" y="50"/>
                  </a:lnTo>
                  <a:lnTo>
                    <a:pt x="217" y="52"/>
                  </a:lnTo>
                  <a:lnTo>
                    <a:pt x="217" y="53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5" y="55"/>
                  </a:lnTo>
                  <a:lnTo>
                    <a:pt x="215" y="57"/>
                  </a:lnTo>
                  <a:lnTo>
                    <a:pt x="215" y="58"/>
                  </a:lnTo>
                  <a:lnTo>
                    <a:pt x="215" y="59"/>
                  </a:lnTo>
                  <a:lnTo>
                    <a:pt x="217" y="60"/>
                  </a:lnTo>
                  <a:lnTo>
                    <a:pt x="215" y="62"/>
                  </a:lnTo>
                  <a:lnTo>
                    <a:pt x="215" y="63"/>
                  </a:lnTo>
                  <a:lnTo>
                    <a:pt x="214" y="64"/>
                  </a:lnTo>
                  <a:lnTo>
                    <a:pt x="214" y="65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2" y="68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2"/>
                  </a:lnTo>
                  <a:lnTo>
                    <a:pt x="214" y="73"/>
                  </a:lnTo>
                  <a:lnTo>
                    <a:pt x="214" y="75"/>
                  </a:lnTo>
                  <a:lnTo>
                    <a:pt x="213" y="77"/>
                  </a:lnTo>
                  <a:lnTo>
                    <a:pt x="213" y="78"/>
                  </a:lnTo>
                  <a:lnTo>
                    <a:pt x="212" y="78"/>
                  </a:lnTo>
                  <a:lnTo>
                    <a:pt x="213" y="79"/>
                  </a:lnTo>
                  <a:lnTo>
                    <a:pt x="213" y="80"/>
                  </a:lnTo>
                  <a:lnTo>
                    <a:pt x="212" y="82"/>
                  </a:lnTo>
                  <a:lnTo>
                    <a:pt x="212" y="83"/>
                  </a:lnTo>
                  <a:lnTo>
                    <a:pt x="213" y="83"/>
                  </a:lnTo>
                  <a:lnTo>
                    <a:pt x="212" y="84"/>
                  </a:lnTo>
                  <a:lnTo>
                    <a:pt x="212" y="85"/>
                  </a:lnTo>
                  <a:lnTo>
                    <a:pt x="212" y="87"/>
                  </a:lnTo>
                  <a:lnTo>
                    <a:pt x="213" y="88"/>
                  </a:lnTo>
                  <a:lnTo>
                    <a:pt x="213" y="89"/>
                  </a:lnTo>
                  <a:lnTo>
                    <a:pt x="213" y="90"/>
                  </a:lnTo>
                  <a:lnTo>
                    <a:pt x="213" y="93"/>
                  </a:lnTo>
                  <a:lnTo>
                    <a:pt x="213" y="94"/>
                  </a:lnTo>
                  <a:lnTo>
                    <a:pt x="213" y="95"/>
                  </a:lnTo>
                  <a:lnTo>
                    <a:pt x="213" y="97"/>
                  </a:lnTo>
                  <a:lnTo>
                    <a:pt x="213" y="98"/>
                  </a:lnTo>
                  <a:lnTo>
                    <a:pt x="213" y="99"/>
                  </a:lnTo>
                  <a:lnTo>
                    <a:pt x="213" y="100"/>
                  </a:lnTo>
                  <a:lnTo>
                    <a:pt x="214" y="100"/>
                  </a:lnTo>
                  <a:lnTo>
                    <a:pt x="214" y="102"/>
                  </a:lnTo>
                  <a:lnTo>
                    <a:pt x="214" y="103"/>
                  </a:lnTo>
                  <a:lnTo>
                    <a:pt x="215" y="103"/>
                  </a:lnTo>
                  <a:lnTo>
                    <a:pt x="215" y="104"/>
                  </a:lnTo>
                  <a:lnTo>
                    <a:pt x="215" y="105"/>
                  </a:lnTo>
                  <a:lnTo>
                    <a:pt x="214" y="107"/>
                  </a:lnTo>
                  <a:lnTo>
                    <a:pt x="215" y="107"/>
                  </a:lnTo>
                  <a:lnTo>
                    <a:pt x="214" y="108"/>
                  </a:lnTo>
                  <a:lnTo>
                    <a:pt x="214" y="109"/>
                  </a:lnTo>
                  <a:lnTo>
                    <a:pt x="213" y="109"/>
                  </a:lnTo>
                  <a:lnTo>
                    <a:pt x="213" y="110"/>
                  </a:lnTo>
                  <a:lnTo>
                    <a:pt x="213" y="112"/>
                  </a:lnTo>
                  <a:lnTo>
                    <a:pt x="212" y="113"/>
                  </a:lnTo>
                  <a:lnTo>
                    <a:pt x="213" y="114"/>
                  </a:lnTo>
                  <a:lnTo>
                    <a:pt x="213" y="115"/>
                  </a:lnTo>
                  <a:lnTo>
                    <a:pt x="212" y="115"/>
                  </a:lnTo>
                  <a:lnTo>
                    <a:pt x="212" y="117"/>
                  </a:lnTo>
                  <a:lnTo>
                    <a:pt x="213" y="118"/>
                  </a:lnTo>
                  <a:lnTo>
                    <a:pt x="213" y="119"/>
                  </a:lnTo>
                  <a:lnTo>
                    <a:pt x="213" y="120"/>
                  </a:lnTo>
                  <a:lnTo>
                    <a:pt x="212" y="120"/>
                  </a:lnTo>
                  <a:lnTo>
                    <a:pt x="213" y="120"/>
                  </a:lnTo>
                  <a:lnTo>
                    <a:pt x="212" y="122"/>
                  </a:lnTo>
                  <a:lnTo>
                    <a:pt x="212" y="123"/>
                  </a:lnTo>
                  <a:lnTo>
                    <a:pt x="213" y="124"/>
                  </a:lnTo>
                  <a:lnTo>
                    <a:pt x="213" y="125"/>
                  </a:lnTo>
                  <a:lnTo>
                    <a:pt x="212" y="127"/>
                  </a:lnTo>
                  <a:lnTo>
                    <a:pt x="212" y="128"/>
                  </a:lnTo>
                  <a:lnTo>
                    <a:pt x="213" y="129"/>
                  </a:lnTo>
                  <a:lnTo>
                    <a:pt x="213" y="130"/>
                  </a:lnTo>
                  <a:lnTo>
                    <a:pt x="213" y="132"/>
                  </a:lnTo>
                  <a:lnTo>
                    <a:pt x="213" y="133"/>
                  </a:lnTo>
                  <a:lnTo>
                    <a:pt x="213" y="134"/>
                  </a:lnTo>
                  <a:lnTo>
                    <a:pt x="213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7" y="135"/>
                  </a:lnTo>
                  <a:lnTo>
                    <a:pt x="217" y="137"/>
                  </a:lnTo>
                  <a:lnTo>
                    <a:pt x="218" y="137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19" y="143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19" y="147"/>
                  </a:lnTo>
                  <a:lnTo>
                    <a:pt x="219" y="148"/>
                  </a:lnTo>
                  <a:lnTo>
                    <a:pt x="219" y="149"/>
                  </a:lnTo>
                  <a:lnTo>
                    <a:pt x="219" y="150"/>
                  </a:lnTo>
                  <a:lnTo>
                    <a:pt x="220" y="152"/>
                  </a:lnTo>
                  <a:lnTo>
                    <a:pt x="220" y="153"/>
                  </a:lnTo>
                  <a:lnTo>
                    <a:pt x="220" y="154"/>
                  </a:lnTo>
                  <a:lnTo>
                    <a:pt x="220" y="155"/>
                  </a:lnTo>
                  <a:lnTo>
                    <a:pt x="220" y="157"/>
                  </a:lnTo>
                  <a:lnTo>
                    <a:pt x="220" y="158"/>
                  </a:lnTo>
                  <a:lnTo>
                    <a:pt x="220" y="159"/>
                  </a:lnTo>
                  <a:lnTo>
                    <a:pt x="220" y="160"/>
                  </a:lnTo>
                  <a:lnTo>
                    <a:pt x="220" y="162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6"/>
                  </a:lnTo>
                  <a:lnTo>
                    <a:pt x="220" y="167"/>
                  </a:lnTo>
                  <a:lnTo>
                    <a:pt x="222" y="168"/>
                  </a:lnTo>
                  <a:lnTo>
                    <a:pt x="222" y="169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0" y="176"/>
                  </a:lnTo>
                  <a:lnTo>
                    <a:pt x="220" y="177"/>
                  </a:lnTo>
                  <a:lnTo>
                    <a:pt x="220" y="178"/>
                  </a:lnTo>
                  <a:lnTo>
                    <a:pt x="220" y="179"/>
                  </a:lnTo>
                  <a:lnTo>
                    <a:pt x="219" y="179"/>
                  </a:lnTo>
                  <a:lnTo>
                    <a:pt x="219" y="181"/>
                  </a:lnTo>
                  <a:lnTo>
                    <a:pt x="219" y="182"/>
                  </a:lnTo>
                  <a:lnTo>
                    <a:pt x="219" y="183"/>
                  </a:lnTo>
                  <a:lnTo>
                    <a:pt x="219" y="184"/>
                  </a:lnTo>
                  <a:lnTo>
                    <a:pt x="218" y="184"/>
                  </a:lnTo>
                  <a:lnTo>
                    <a:pt x="218" y="186"/>
                  </a:lnTo>
                  <a:lnTo>
                    <a:pt x="218" y="187"/>
                  </a:lnTo>
                  <a:lnTo>
                    <a:pt x="218" y="188"/>
                  </a:lnTo>
                  <a:lnTo>
                    <a:pt x="218" y="189"/>
                  </a:lnTo>
                  <a:lnTo>
                    <a:pt x="217" y="189"/>
                  </a:lnTo>
                  <a:lnTo>
                    <a:pt x="217" y="191"/>
                  </a:lnTo>
                  <a:lnTo>
                    <a:pt x="218" y="192"/>
                  </a:lnTo>
                  <a:lnTo>
                    <a:pt x="218" y="193"/>
                  </a:lnTo>
                  <a:lnTo>
                    <a:pt x="218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5" y="196"/>
                  </a:lnTo>
                  <a:lnTo>
                    <a:pt x="214" y="196"/>
                  </a:lnTo>
                  <a:lnTo>
                    <a:pt x="213" y="196"/>
                  </a:lnTo>
                  <a:lnTo>
                    <a:pt x="212" y="196"/>
                  </a:lnTo>
                  <a:lnTo>
                    <a:pt x="212" y="197"/>
                  </a:lnTo>
                  <a:lnTo>
                    <a:pt x="210" y="198"/>
                  </a:lnTo>
                  <a:lnTo>
                    <a:pt x="210" y="199"/>
                  </a:lnTo>
                  <a:lnTo>
                    <a:pt x="210" y="201"/>
                  </a:lnTo>
                  <a:lnTo>
                    <a:pt x="210" y="202"/>
                  </a:lnTo>
                  <a:lnTo>
                    <a:pt x="212" y="202"/>
                  </a:lnTo>
                  <a:lnTo>
                    <a:pt x="213" y="202"/>
                  </a:lnTo>
                  <a:lnTo>
                    <a:pt x="214" y="203"/>
                  </a:lnTo>
                  <a:lnTo>
                    <a:pt x="213" y="204"/>
                  </a:lnTo>
                  <a:lnTo>
                    <a:pt x="214" y="206"/>
                  </a:lnTo>
                  <a:lnTo>
                    <a:pt x="214" y="207"/>
                  </a:lnTo>
                  <a:lnTo>
                    <a:pt x="214" y="208"/>
                  </a:lnTo>
                  <a:lnTo>
                    <a:pt x="213" y="208"/>
                  </a:lnTo>
                  <a:lnTo>
                    <a:pt x="213" y="209"/>
                  </a:lnTo>
                  <a:lnTo>
                    <a:pt x="214" y="211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3" y="214"/>
                  </a:lnTo>
                  <a:lnTo>
                    <a:pt x="214" y="216"/>
                  </a:lnTo>
                  <a:lnTo>
                    <a:pt x="213" y="217"/>
                  </a:lnTo>
                  <a:lnTo>
                    <a:pt x="214" y="218"/>
                  </a:lnTo>
                  <a:lnTo>
                    <a:pt x="214" y="219"/>
                  </a:lnTo>
                  <a:lnTo>
                    <a:pt x="214" y="221"/>
                  </a:lnTo>
                  <a:lnTo>
                    <a:pt x="214" y="222"/>
                  </a:lnTo>
                  <a:lnTo>
                    <a:pt x="214" y="223"/>
                  </a:lnTo>
                  <a:lnTo>
                    <a:pt x="213" y="223"/>
                  </a:lnTo>
                  <a:lnTo>
                    <a:pt x="214" y="224"/>
                  </a:lnTo>
                  <a:lnTo>
                    <a:pt x="215" y="226"/>
                  </a:lnTo>
                  <a:lnTo>
                    <a:pt x="215" y="227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5" y="231"/>
                  </a:lnTo>
                  <a:lnTo>
                    <a:pt x="217" y="232"/>
                  </a:lnTo>
                  <a:lnTo>
                    <a:pt x="218" y="232"/>
                  </a:lnTo>
                  <a:lnTo>
                    <a:pt x="218" y="233"/>
                  </a:lnTo>
                  <a:lnTo>
                    <a:pt x="219" y="233"/>
                  </a:lnTo>
                  <a:lnTo>
                    <a:pt x="218" y="234"/>
                  </a:lnTo>
                  <a:lnTo>
                    <a:pt x="218" y="236"/>
                  </a:lnTo>
                  <a:lnTo>
                    <a:pt x="218" y="234"/>
                  </a:lnTo>
                  <a:lnTo>
                    <a:pt x="219" y="236"/>
                  </a:lnTo>
                  <a:lnTo>
                    <a:pt x="219" y="237"/>
                  </a:lnTo>
                  <a:lnTo>
                    <a:pt x="220" y="237"/>
                  </a:lnTo>
                  <a:lnTo>
                    <a:pt x="220" y="238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3" y="238"/>
                  </a:lnTo>
                  <a:lnTo>
                    <a:pt x="224" y="238"/>
                  </a:lnTo>
                  <a:lnTo>
                    <a:pt x="225" y="238"/>
                  </a:lnTo>
                  <a:lnTo>
                    <a:pt x="227" y="238"/>
                  </a:lnTo>
                  <a:lnTo>
                    <a:pt x="228" y="238"/>
                  </a:lnTo>
                  <a:lnTo>
                    <a:pt x="228" y="239"/>
                  </a:lnTo>
                  <a:lnTo>
                    <a:pt x="229" y="241"/>
                  </a:lnTo>
                  <a:lnTo>
                    <a:pt x="230" y="241"/>
                  </a:lnTo>
                  <a:lnTo>
                    <a:pt x="232" y="241"/>
                  </a:lnTo>
                  <a:lnTo>
                    <a:pt x="233" y="242"/>
                  </a:lnTo>
                  <a:lnTo>
                    <a:pt x="233" y="243"/>
                  </a:lnTo>
                  <a:lnTo>
                    <a:pt x="234" y="242"/>
                  </a:lnTo>
                  <a:lnTo>
                    <a:pt x="235" y="242"/>
                  </a:lnTo>
                  <a:lnTo>
                    <a:pt x="237" y="242"/>
                  </a:lnTo>
                  <a:lnTo>
                    <a:pt x="237" y="243"/>
                  </a:lnTo>
                  <a:lnTo>
                    <a:pt x="237" y="244"/>
                  </a:lnTo>
                  <a:lnTo>
                    <a:pt x="238" y="244"/>
                  </a:lnTo>
                  <a:lnTo>
                    <a:pt x="239" y="244"/>
                  </a:lnTo>
                  <a:lnTo>
                    <a:pt x="238" y="246"/>
                  </a:lnTo>
                  <a:lnTo>
                    <a:pt x="238" y="247"/>
                  </a:lnTo>
                  <a:lnTo>
                    <a:pt x="239" y="247"/>
                  </a:lnTo>
                  <a:lnTo>
                    <a:pt x="240" y="247"/>
                  </a:lnTo>
                  <a:lnTo>
                    <a:pt x="240" y="248"/>
                  </a:lnTo>
                  <a:lnTo>
                    <a:pt x="240" y="249"/>
                  </a:lnTo>
                  <a:lnTo>
                    <a:pt x="239" y="251"/>
                  </a:lnTo>
                  <a:lnTo>
                    <a:pt x="240" y="252"/>
                  </a:lnTo>
                  <a:lnTo>
                    <a:pt x="240" y="253"/>
                  </a:lnTo>
                  <a:lnTo>
                    <a:pt x="242" y="253"/>
                  </a:lnTo>
                  <a:lnTo>
                    <a:pt x="243" y="252"/>
                  </a:lnTo>
                  <a:lnTo>
                    <a:pt x="244" y="253"/>
                  </a:lnTo>
                  <a:lnTo>
                    <a:pt x="245" y="253"/>
                  </a:lnTo>
                  <a:lnTo>
                    <a:pt x="245" y="254"/>
                  </a:lnTo>
                  <a:lnTo>
                    <a:pt x="247" y="254"/>
                  </a:lnTo>
                  <a:lnTo>
                    <a:pt x="247" y="256"/>
                  </a:lnTo>
                  <a:lnTo>
                    <a:pt x="248" y="254"/>
                  </a:lnTo>
                  <a:lnTo>
                    <a:pt x="249" y="256"/>
                  </a:lnTo>
                  <a:lnTo>
                    <a:pt x="250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2" y="261"/>
                  </a:lnTo>
                  <a:lnTo>
                    <a:pt x="253" y="262"/>
                  </a:lnTo>
                  <a:lnTo>
                    <a:pt x="254" y="262"/>
                  </a:lnTo>
                  <a:lnTo>
                    <a:pt x="256" y="263"/>
                  </a:lnTo>
                  <a:lnTo>
                    <a:pt x="257" y="263"/>
                  </a:lnTo>
                  <a:lnTo>
                    <a:pt x="258" y="264"/>
                  </a:lnTo>
                  <a:lnTo>
                    <a:pt x="258" y="266"/>
                  </a:lnTo>
                  <a:lnTo>
                    <a:pt x="257" y="268"/>
                  </a:lnTo>
                  <a:lnTo>
                    <a:pt x="256" y="269"/>
                  </a:lnTo>
                  <a:lnTo>
                    <a:pt x="254" y="271"/>
                  </a:lnTo>
                  <a:lnTo>
                    <a:pt x="254" y="272"/>
                  </a:lnTo>
                  <a:lnTo>
                    <a:pt x="256" y="272"/>
                  </a:lnTo>
                  <a:lnTo>
                    <a:pt x="257" y="273"/>
                  </a:lnTo>
                  <a:lnTo>
                    <a:pt x="256" y="274"/>
                  </a:lnTo>
                  <a:lnTo>
                    <a:pt x="254" y="276"/>
                  </a:lnTo>
                  <a:lnTo>
                    <a:pt x="254" y="277"/>
                  </a:lnTo>
                  <a:lnTo>
                    <a:pt x="256" y="277"/>
                  </a:lnTo>
                  <a:lnTo>
                    <a:pt x="256" y="278"/>
                  </a:lnTo>
                  <a:lnTo>
                    <a:pt x="256" y="279"/>
                  </a:lnTo>
                  <a:lnTo>
                    <a:pt x="254" y="281"/>
                  </a:lnTo>
                  <a:lnTo>
                    <a:pt x="254" y="282"/>
                  </a:lnTo>
                  <a:lnTo>
                    <a:pt x="256" y="283"/>
                  </a:lnTo>
                  <a:lnTo>
                    <a:pt x="256" y="284"/>
                  </a:lnTo>
                  <a:lnTo>
                    <a:pt x="256" y="286"/>
                  </a:lnTo>
                  <a:lnTo>
                    <a:pt x="257" y="287"/>
                  </a:lnTo>
                  <a:lnTo>
                    <a:pt x="257" y="289"/>
                  </a:lnTo>
                  <a:lnTo>
                    <a:pt x="258" y="291"/>
                  </a:lnTo>
                  <a:lnTo>
                    <a:pt x="259" y="292"/>
                  </a:lnTo>
                  <a:lnTo>
                    <a:pt x="261" y="293"/>
                  </a:lnTo>
                  <a:lnTo>
                    <a:pt x="262" y="293"/>
                  </a:lnTo>
                  <a:lnTo>
                    <a:pt x="262" y="294"/>
                  </a:lnTo>
                  <a:lnTo>
                    <a:pt x="261" y="294"/>
                  </a:lnTo>
                  <a:lnTo>
                    <a:pt x="261" y="296"/>
                  </a:lnTo>
                  <a:lnTo>
                    <a:pt x="261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1" y="299"/>
                  </a:lnTo>
                  <a:lnTo>
                    <a:pt x="262" y="301"/>
                  </a:lnTo>
                  <a:lnTo>
                    <a:pt x="262" y="302"/>
                  </a:lnTo>
                  <a:lnTo>
                    <a:pt x="263" y="303"/>
                  </a:lnTo>
                  <a:lnTo>
                    <a:pt x="263" y="304"/>
                  </a:lnTo>
                  <a:lnTo>
                    <a:pt x="264" y="306"/>
                  </a:lnTo>
                  <a:lnTo>
                    <a:pt x="264" y="307"/>
                  </a:lnTo>
                  <a:lnTo>
                    <a:pt x="264" y="308"/>
                  </a:lnTo>
                  <a:lnTo>
                    <a:pt x="266" y="308"/>
                  </a:lnTo>
                  <a:lnTo>
                    <a:pt x="266" y="309"/>
                  </a:lnTo>
                  <a:lnTo>
                    <a:pt x="267" y="309"/>
                  </a:lnTo>
                  <a:lnTo>
                    <a:pt x="268" y="309"/>
                  </a:lnTo>
                  <a:lnTo>
                    <a:pt x="268" y="311"/>
                  </a:lnTo>
                  <a:lnTo>
                    <a:pt x="267" y="312"/>
                  </a:lnTo>
                  <a:lnTo>
                    <a:pt x="268" y="313"/>
                  </a:lnTo>
                  <a:lnTo>
                    <a:pt x="268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8" y="319"/>
                  </a:lnTo>
                  <a:lnTo>
                    <a:pt x="269" y="319"/>
                  </a:lnTo>
                  <a:lnTo>
                    <a:pt x="271" y="319"/>
                  </a:lnTo>
                  <a:lnTo>
                    <a:pt x="271" y="321"/>
                  </a:lnTo>
                  <a:lnTo>
                    <a:pt x="269" y="322"/>
                  </a:lnTo>
                  <a:lnTo>
                    <a:pt x="269" y="323"/>
                  </a:lnTo>
                  <a:lnTo>
                    <a:pt x="269" y="324"/>
                  </a:lnTo>
                  <a:lnTo>
                    <a:pt x="268" y="324"/>
                  </a:lnTo>
                  <a:lnTo>
                    <a:pt x="268" y="326"/>
                  </a:lnTo>
                  <a:lnTo>
                    <a:pt x="269" y="326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1" y="329"/>
                  </a:lnTo>
                  <a:lnTo>
                    <a:pt x="271" y="331"/>
                  </a:lnTo>
                  <a:lnTo>
                    <a:pt x="269" y="332"/>
                  </a:lnTo>
                  <a:lnTo>
                    <a:pt x="268" y="333"/>
                  </a:lnTo>
                  <a:lnTo>
                    <a:pt x="267" y="333"/>
                  </a:lnTo>
                  <a:lnTo>
                    <a:pt x="266" y="332"/>
                  </a:lnTo>
                  <a:lnTo>
                    <a:pt x="266" y="333"/>
                  </a:lnTo>
                  <a:lnTo>
                    <a:pt x="264" y="333"/>
                  </a:lnTo>
                  <a:lnTo>
                    <a:pt x="266" y="334"/>
                  </a:lnTo>
                  <a:lnTo>
                    <a:pt x="266" y="336"/>
                  </a:lnTo>
                  <a:lnTo>
                    <a:pt x="264" y="337"/>
                  </a:lnTo>
                  <a:lnTo>
                    <a:pt x="266" y="337"/>
                  </a:lnTo>
                  <a:lnTo>
                    <a:pt x="266" y="338"/>
                  </a:lnTo>
                  <a:lnTo>
                    <a:pt x="267" y="338"/>
                  </a:lnTo>
                  <a:lnTo>
                    <a:pt x="267" y="339"/>
                  </a:lnTo>
                  <a:lnTo>
                    <a:pt x="264" y="339"/>
                  </a:lnTo>
                  <a:lnTo>
                    <a:pt x="264" y="341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4" y="343"/>
                  </a:lnTo>
                  <a:lnTo>
                    <a:pt x="264" y="344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4" y="347"/>
                  </a:lnTo>
                  <a:lnTo>
                    <a:pt x="264" y="348"/>
                  </a:lnTo>
                  <a:lnTo>
                    <a:pt x="266" y="348"/>
                  </a:lnTo>
                  <a:lnTo>
                    <a:pt x="266" y="349"/>
                  </a:lnTo>
                  <a:lnTo>
                    <a:pt x="266" y="351"/>
                  </a:lnTo>
                  <a:lnTo>
                    <a:pt x="266" y="352"/>
                  </a:lnTo>
                  <a:lnTo>
                    <a:pt x="267" y="352"/>
                  </a:lnTo>
                  <a:lnTo>
                    <a:pt x="268" y="353"/>
                  </a:lnTo>
                  <a:lnTo>
                    <a:pt x="268" y="354"/>
                  </a:lnTo>
                  <a:lnTo>
                    <a:pt x="267" y="354"/>
                  </a:lnTo>
                  <a:lnTo>
                    <a:pt x="268" y="354"/>
                  </a:lnTo>
                  <a:lnTo>
                    <a:pt x="269" y="354"/>
                  </a:lnTo>
                  <a:lnTo>
                    <a:pt x="269" y="356"/>
                  </a:lnTo>
                  <a:lnTo>
                    <a:pt x="269" y="357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8" y="361"/>
                  </a:lnTo>
                  <a:lnTo>
                    <a:pt x="268" y="362"/>
                  </a:lnTo>
                  <a:lnTo>
                    <a:pt x="267" y="363"/>
                  </a:lnTo>
                  <a:lnTo>
                    <a:pt x="266" y="363"/>
                  </a:lnTo>
                  <a:lnTo>
                    <a:pt x="264" y="363"/>
                  </a:lnTo>
                  <a:lnTo>
                    <a:pt x="264" y="364"/>
                  </a:lnTo>
                  <a:lnTo>
                    <a:pt x="264" y="367"/>
                  </a:lnTo>
                  <a:lnTo>
                    <a:pt x="264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6" y="376"/>
                  </a:lnTo>
                  <a:lnTo>
                    <a:pt x="267" y="375"/>
                  </a:lnTo>
                  <a:lnTo>
                    <a:pt x="267" y="376"/>
                  </a:lnTo>
                  <a:lnTo>
                    <a:pt x="268" y="376"/>
                  </a:lnTo>
                  <a:lnTo>
                    <a:pt x="268" y="377"/>
                  </a:lnTo>
                  <a:lnTo>
                    <a:pt x="268" y="378"/>
                  </a:lnTo>
                  <a:lnTo>
                    <a:pt x="268" y="380"/>
                  </a:lnTo>
                  <a:lnTo>
                    <a:pt x="268" y="381"/>
                  </a:lnTo>
                  <a:lnTo>
                    <a:pt x="269" y="382"/>
                  </a:lnTo>
                  <a:lnTo>
                    <a:pt x="269" y="383"/>
                  </a:lnTo>
                  <a:lnTo>
                    <a:pt x="268" y="383"/>
                  </a:lnTo>
                  <a:lnTo>
                    <a:pt x="267" y="385"/>
                  </a:lnTo>
                  <a:lnTo>
                    <a:pt x="266" y="385"/>
                  </a:lnTo>
                  <a:lnTo>
                    <a:pt x="266" y="386"/>
                  </a:lnTo>
                  <a:lnTo>
                    <a:pt x="266" y="387"/>
                  </a:lnTo>
                  <a:lnTo>
                    <a:pt x="264" y="387"/>
                  </a:lnTo>
                  <a:lnTo>
                    <a:pt x="264" y="388"/>
                  </a:lnTo>
                  <a:lnTo>
                    <a:pt x="263" y="388"/>
                  </a:lnTo>
                  <a:lnTo>
                    <a:pt x="263" y="390"/>
                  </a:lnTo>
                  <a:lnTo>
                    <a:pt x="262" y="390"/>
                  </a:lnTo>
                  <a:lnTo>
                    <a:pt x="262" y="392"/>
                  </a:lnTo>
                  <a:lnTo>
                    <a:pt x="261" y="393"/>
                  </a:lnTo>
                  <a:lnTo>
                    <a:pt x="259" y="395"/>
                  </a:lnTo>
                  <a:lnTo>
                    <a:pt x="258" y="395"/>
                  </a:lnTo>
                  <a:lnTo>
                    <a:pt x="258" y="396"/>
                  </a:lnTo>
                  <a:lnTo>
                    <a:pt x="258" y="397"/>
                  </a:lnTo>
                  <a:lnTo>
                    <a:pt x="259" y="397"/>
                  </a:lnTo>
                  <a:lnTo>
                    <a:pt x="261" y="397"/>
                  </a:lnTo>
                  <a:lnTo>
                    <a:pt x="261" y="398"/>
                  </a:lnTo>
                  <a:lnTo>
                    <a:pt x="261" y="400"/>
                  </a:lnTo>
                  <a:lnTo>
                    <a:pt x="261" y="401"/>
                  </a:lnTo>
                  <a:lnTo>
                    <a:pt x="261" y="402"/>
                  </a:lnTo>
                  <a:lnTo>
                    <a:pt x="259" y="403"/>
                  </a:lnTo>
                  <a:lnTo>
                    <a:pt x="261" y="405"/>
                  </a:lnTo>
                  <a:lnTo>
                    <a:pt x="261" y="406"/>
                  </a:lnTo>
                  <a:lnTo>
                    <a:pt x="259" y="406"/>
                  </a:lnTo>
                  <a:lnTo>
                    <a:pt x="259" y="407"/>
                  </a:lnTo>
                  <a:lnTo>
                    <a:pt x="261" y="407"/>
                  </a:lnTo>
                  <a:lnTo>
                    <a:pt x="261" y="408"/>
                  </a:lnTo>
                  <a:lnTo>
                    <a:pt x="259" y="408"/>
                  </a:lnTo>
                  <a:lnTo>
                    <a:pt x="259" y="410"/>
                  </a:lnTo>
                  <a:lnTo>
                    <a:pt x="259" y="411"/>
                  </a:lnTo>
                  <a:lnTo>
                    <a:pt x="258" y="411"/>
                  </a:lnTo>
                  <a:lnTo>
                    <a:pt x="258" y="412"/>
                  </a:lnTo>
                  <a:lnTo>
                    <a:pt x="259" y="412"/>
                  </a:lnTo>
                  <a:lnTo>
                    <a:pt x="259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7" y="413"/>
                  </a:lnTo>
                  <a:lnTo>
                    <a:pt x="257" y="415"/>
                  </a:lnTo>
                  <a:lnTo>
                    <a:pt x="258" y="416"/>
                  </a:lnTo>
                  <a:lnTo>
                    <a:pt x="258" y="417"/>
                  </a:lnTo>
                  <a:lnTo>
                    <a:pt x="257" y="418"/>
                  </a:lnTo>
                  <a:lnTo>
                    <a:pt x="258" y="418"/>
                  </a:lnTo>
                  <a:lnTo>
                    <a:pt x="258" y="420"/>
                  </a:lnTo>
                  <a:lnTo>
                    <a:pt x="258" y="421"/>
                  </a:lnTo>
                  <a:lnTo>
                    <a:pt x="259" y="421"/>
                  </a:lnTo>
                  <a:lnTo>
                    <a:pt x="259" y="423"/>
                  </a:lnTo>
                  <a:lnTo>
                    <a:pt x="259" y="425"/>
                  </a:lnTo>
                  <a:lnTo>
                    <a:pt x="259" y="426"/>
                  </a:lnTo>
                  <a:lnTo>
                    <a:pt x="258" y="426"/>
                  </a:lnTo>
                  <a:lnTo>
                    <a:pt x="257" y="426"/>
                  </a:lnTo>
                  <a:lnTo>
                    <a:pt x="257" y="427"/>
                  </a:lnTo>
                  <a:lnTo>
                    <a:pt x="258" y="427"/>
                  </a:lnTo>
                  <a:lnTo>
                    <a:pt x="258" y="428"/>
                  </a:lnTo>
                  <a:lnTo>
                    <a:pt x="257" y="428"/>
                  </a:lnTo>
                  <a:lnTo>
                    <a:pt x="257" y="430"/>
                  </a:lnTo>
                  <a:lnTo>
                    <a:pt x="256" y="431"/>
                  </a:lnTo>
                  <a:lnTo>
                    <a:pt x="257" y="431"/>
                  </a:lnTo>
                  <a:lnTo>
                    <a:pt x="258" y="432"/>
                  </a:lnTo>
                  <a:lnTo>
                    <a:pt x="258" y="433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8" y="436"/>
                  </a:lnTo>
                  <a:lnTo>
                    <a:pt x="258" y="437"/>
                  </a:lnTo>
                  <a:lnTo>
                    <a:pt x="257" y="438"/>
                  </a:lnTo>
                  <a:lnTo>
                    <a:pt x="257" y="440"/>
                  </a:lnTo>
                  <a:lnTo>
                    <a:pt x="257" y="441"/>
                  </a:lnTo>
                  <a:lnTo>
                    <a:pt x="258" y="441"/>
                  </a:lnTo>
                  <a:lnTo>
                    <a:pt x="259" y="441"/>
                  </a:lnTo>
                  <a:lnTo>
                    <a:pt x="259" y="442"/>
                  </a:lnTo>
                  <a:lnTo>
                    <a:pt x="259" y="443"/>
                  </a:lnTo>
                  <a:lnTo>
                    <a:pt x="261" y="443"/>
                  </a:lnTo>
                  <a:lnTo>
                    <a:pt x="261" y="445"/>
                  </a:lnTo>
                  <a:lnTo>
                    <a:pt x="261" y="446"/>
                  </a:lnTo>
                  <a:lnTo>
                    <a:pt x="261" y="447"/>
                  </a:lnTo>
                  <a:lnTo>
                    <a:pt x="262" y="447"/>
                  </a:lnTo>
                  <a:lnTo>
                    <a:pt x="263" y="448"/>
                  </a:lnTo>
                  <a:lnTo>
                    <a:pt x="263" y="450"/>
                  </a:lnTo>
                  <a:lnTo>
                    <a:pt x="262" y="451"/>
                  </a:lnTo>
                  <a:lnTo>
                    <a:pt x="263" y="453"/>
                  </a:lnTo>
                  <a:lnTo>
                    <a:pt x="264" y="455"/>
                  </a:lnTo>
                  <a:lnTo>
                    <a:pt x="266" y="456"/>
                  </a:lnTo>
                  <a:lnTo>
                    <a:pt x="266" y="457"/>
                  </a:lnTo>
                  <a:lnTo>
                    <a:pt x="266" y="458"/>
                  </a:lnTo>
                  <a:lnTo>
                    <a:pt x="267" y="458"/>
                  </a:lnTo>
                  <a:lnTo>
                    <a:pt x="267" y="460"/>
                  </a:lnTo>
                  <a:lnTo>
                    <a:pt x="268" y="461"/>
                  </a:lnTo>
                  <a:lnTo>
                    <a:pt x="268" y="462"/>
                  </a:lnTo>
                  <a:lnTo>
                    <a:pt x="267" y="463"/>
                  </a:lnTo>
                  <a:lnTo>
                    <a:pt x="267" y="465"/>
                  </a:lnTo>
                  <a:lnTo>
                    <a:pt x="267" y="466"/>
                  </a:lnTo>
                  <a:lnTo>
                    <a:pt x="267" y="467"/>
                  </a:lnTo>
                  <a:lnTo>
                    <a:pt x="268" y="467"/>
                  </a:lnTo>
                  <a:lnTo>
                    <a:pt x="267" y="467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6" y="470"/>
                  </a:lnTo>
                  <a:lnTo>
                    <a:pt x="264" y="471"/>
                  </a:lnTo>
                  <a:lnTo>
                    <a:pt x="264" y="472"/>
                  </a:lnTo>
                  <a:lnTo>
                    <a:pt x="266" y="472"/>
                  </a:lnTo>
                  <a:lnTo>
                    <a:pt x="266" y="473"/>
                  </a:lnTo>
                  <a:lnTo>
                    <a:pt x="266" y="475"/>
                  </a:lnTo>
                  <a:lnTo>
                    <a:pt x="267" y="475"/>
                  </a:lnTo>
                  <a:lnTo>
                    <a:pt x="267" y="476"/>
                  </a:lnTo>
                  <a:lnTo>
                    <a:pt x="267" y="477"/>
                  </a:lnTo>
                  <a:lnTo>
                    <a:pt x="268" y="477"/>
                  </a:lnTo>
                  <a:lnTo>
                    <a:pt x="268" y="478"/>
                  </a:lnTo>
                  <a:lnTo>
                    <a:pt x="268" y="480"/>
                  </a:lnTo>
                  <a:lnTo>
                    <a:pt x="268" y="481"/>
                  </a:lnTo>
                  <a:lnTo>
                    <a:pt x="268" y="482"/>
                  </a:lnTo>
                  <a:lnTo>
                    <a:pt x="268" y="483"/>
                  </a:lnTo>
                  <a:lnTo>
                    <a:pt x="269" y="485"/>
                  </a:lnTo>
                  <a:lnTo>
                    <a:pt x="271" y="486"/>
                  </a:lnTo>
                  <a:lnTo>
                    <a:pt x="271" y="487"/>
                  </a:lnTo>
                  <a:lnTo>
                    <a:pt x="271" y="488"/>
                  </a:lnTo>
                  <a:lnTo>
                    <a:pt x="272" y="488"/>
                  </a:lnTo>
                  <a:lnTo>
                    <a:pt x="273" y="490"/>
                  </a:lnTo>
                  <a:lnTo>
                    <a:pt x="273" y="491"/>
                  </a:lnTo>
                  <a:lnTo>
                    <a:pt x="272" y="492"/>
                  </a:lnTo>
                  <a:lnTo>
                    <a:pt x="272" y="495"/>
                  </a:lnTo>
                  <a:lnTo>
                    <a:pt x="271" y="496"/>
                  </a:lnTo>
                  <a:lnTo>
                    <a:pt x="271" y="497"/>
                  </a:lnTo>
                  <a:lnTo>
                    <a:pt x="269" y="498"/>
                  </a:lnTo>
                  <a:lnTo>
                    <a:pt x="268" y="498"/>
                  </a:lnTo>
                  <a:lnTo>
                    <a:pt x="267" y="498"/>
                  </a:lnTo>
                  <a:lnTo>
                    <a:pt x="266" y="498"/>
                  </a:lnTo>
                  <a:lnTo>
                    <a:pt x="266" y="500"/>
                  </a:lnTo>
                  <a:lnTo>
                    <a:pt x="266" y="501"/>
                  </a:lnTo>
                  <a:lnTo>
                    <a:pt x="267" y="502"/>
                  </a:lnTo>
                  <a:lnTo>
                    <a:pt x="267" y="503"/>
                  </a:lnTo>
                  <a:lnTo>
                    <a:pt x="267" y="505"/>
                  </a:lnTo>
                  <a:lnTo>
                    <a:pt x="267" y="506"/>
                  </a:lnTo>
                  <a:lnTo>
                    <a:pt x="267" y="507"/>
                  </a:lnTo>
                  <a:lnTo>
                    <a:pt x="267" y="508"/>
                  </a:lnTo>
                  <a:lnTo>
                    <a:pt x="268" y="510"/>
                  </a:lnTo>
                  <a:lnTo>
                    <a:pt x="269" y="511"/>
                  </a:lnTo>
                  <a:lnTo>
                    <a:pt x="269" y="512"/>
                  </a:lnTo>
                  <a:lnTo>
                    <a:pt x="269" y="513"/>
                  </a:lnTo>
                  <a:lnTo>
                    <a:pt x="268" y="515"/>
                  </a:lnTo>
                  <a:lnTo>
                    <a:pt x="267" y="516"/>
                  </a:lnTo>
                  <a:lnTo>
                    <a:pt x="266" y="516"/>
                  </a:lnTo>
                  <a:lnTo>
                    <a:pt x="266" y="517"/>
                  </a:lnTo>
                  <a:lnTo>
                    <a:pt x="264" y="517"/>
                  </a:lnTo>
                  <a:lnTo>
                    <a:pt x="263" y="517"/>
                  </a:lnTo>
                  <a:lnTo>
                    <a:pt x="262" y="517"/>
                  </a:lnTo>
                  <a:lnTo>
                    <a:pt x="261" y="517"/>
                  </a:lnTo>
                  <a:lnTo>
                    <a:pt x="259" y="518"/>
                  </a:lnTo>
                  <a:lnTo>
                    <a:pt x="259" y="520"/>
                  </a:lnTo>
                  <a:lnTo>
                    <a:pt x="258" y="520"/>
                  </a:lnTo>
                  <a:lnTo>
                    <a:pt x="257" y="521"/>
                  </a:lnTo>
                  <a:lnTo>
                    <a:pt x="256" y="522"/>
                  </a:lnTo>
                  <a:lnTo>
                    <a:pt x="254" y="523"/>
                  </a:lnTo>
                  <a:lnTo>
                    <a:pt x="253" y="525"/>
                  </a:lnTo>
                  <a:lnTo>
                    <a:pt x="253" y="526"/>
                  </a:lnTo>
                  <a:lnTo>
                    <a:pt x="253" y="527"/>
                  </a:lnTo>
                  <a:lnTo>
                    <a:pt x="253" y="528"/>
                  </a:lnTo>
                  <a:lnTo>
                    <a:pt x="253" y="530"/>
                  </a:lnTo>
                  <a:lnTo>
                    <a:pt x="256" y="530"/>
                  </a:lnTo>
                  <a:lnTo>
                    <a:pt x="257" y="530"/>
                  </a:lnTo>
                  <a:lnTo>
                    <a:pt x="257" y="531"/>
                  </a:lnTo>
                  <a:lnTo>
                    <a:pt x="257" y="532"/>
                  </a:lnTo>
                  <a:lnTo>
                    <a:pt x="257" y="533"/>
                  </a:lnTo>
                  <a:lnTo>
                    <a:pt x="256" y="533"/>
                  </a:lnTo>
                  <a:lnTo>
                    <a:pt x="254" y="535"/>
                  </a:lnTo>
                  <a:lnTo>
                    <a:pt x="254" y="536"/>
                  </a:lnTo>
                  <a:lnTo>
                    <a:pt x="254" y="537"/>
                  </a:lnTo>
                  <a:lnTo>
                    <a:pt x="254" y="538"/>
                  </a:lnTo>
                  <a:lnTo>
                    <a:pt x="254" y="540"/>
                  </a:lnTo>
                  <a:lnTo>
                    <a:pt x="256" y="541"/>
                  </a:lnTo>
                  <a:lnTo>
                    <a:pt x="257" y="542"/>
                  </a:lnTo>
                  <a:lnTo>
                    <a:pt x="256" y="543"/>
                  </a:lnTo>
                  <a:lnTo>
                    <a:pt x="257" y="543"/>
                  </a:lnTo>
                  <a:lnTo>
                    <a:pt x="257" y="545"/>
                  </a:lnTo>
                  <a:lnTo>
                    <a:pt x="258" y="546"/>
                  </a:lnTo>
                  <a:lnTo>
                    <a:pt x="257" y="546"/>
                  </a:lnTo>
                  <a:lnTo>
                    <a:pt x="256" y="547"/>
                  </a:lnTo>
                  <a:lnTo>
                    <a:pt x="254" y="548"/>
                  </a:lnTo>
                  <a:lnTo>
                    <a:pt x="254" y="550"/>
                  </a:lnTo>
                  <a:lnTo>
                    <a:pt x="254" y="551"/>
                  </a:lnTo>
                  <a:lnTo>
                    <a:pt x="253" y="551"/>
                  </a:lnTo>
                  <a:lnTo>
                    <a:pt x="253" y="552"/>
                  </a:lnTo>
                  <a:lnTo>
                    <a:pt x="253" y="553"/>
                  </a:lnTo>
                  <a:lnTo>
                    <a:pt x="253" y="555"/>
                  </a:lnTo>
                  <a:lnTo>
                    <a:pt x="253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4" y="560"/>
                  </a:lnTo>
                  <a:lnTo>
                    <a:pt x="256" y="560"/>
                  </a:lnTo>
                  <a:lnTo>
                    <a:pt x="256" y="561"/>
                  </a:lnTo>
                  <a:lnTo>
                    <a:pt x="257" y="561"/>
                  </a:lnTo>
                  <a:lnTo>
                    <a:pt x="257" y="562"/>
                  </a:lnTo>
                  <a:lnTo>
                    <a:pt x="258" y="562"/>
                  </a:lnTo>
                  <a:lnTo>
                    <a:pt x="258" y="563"/>
                  </a:lnTo>
                  <a:lnTo>
                    <a:pt x="261" y="563"/>
                  </a:lnTo>
                  <a:lnTo>
                    <a:pt x="262" y="563"/>
                  </a:lnTo>
                  <a:lnTo>
                    <a:pt x="263" y="563"/>
                  </a:lnTo>
                  <a:lnTo>
                    <a:pt x="263" y="565"/>
                  </a:lnTo>
                  <a:lnTo>
                    <a:pt x="264" y="565"/>
                  </a:lnTo>
                  <a:lnTo>
                    <a:pt x="264" y="566"/>
                  </a:lnTo>
                  <a:lnTo>
                    <a:pt x="266" y="566"/>
                  </a:lnTo>
                  <a:lnTo>
                    <a:pt x="267" y="566"/>
                  </a:lnTo>
                  <a:lnTo>
                    <a:pt x="268" y="567"/>
                  </a:lnTo>
                  <a:lnTo>
                    <a:pt x="268" y="568"/>
                  </a:lnTo>
                  <a:lnTo>
                    <a:pt x="268" y="570"/>
                  </a:lnTo>
                  <a:lnTo>
                    <a:pt x="269" y="571"/>
                  </a:lnTo>
                  <a:lnTo>
                    <a:pt x="271" y="572"/>
                  </a:lnTo>
                  <a:lnTo>
                    <a:pt x="271" y="573"/>
                  </a:lnTo>
                  <a:lnTo>
                    <a:pt x="271" y="575"/>
                  </a:lnTo>
                  <a:lnTo>
                    <a:pt x="272" y="576"/>
                  </a:lnTo>
                  <a:lnTo>
                    <a:pt x="272" y="577"/>
                  </a:lnTo>
                  <a:lnTo>
                    <a:pt x="272" y="578"/>
                  </a:lnTo>
                  <a:lnTo>
                    <a:pt x="271" y="580"/>
                  </a:lnTo>
                  <a:lnTo>
                    <a:pt x="271" y="581"/>
                  </a:lnTo>
                  <a:lnTo>
                    <a:pt x="272" y="581"/>
                  </a:lnTo>
                  <a:lnTo>
                    <a:pt x="272" y="582"/>
                  </a:lnTo>
                  <a:lnTo>
                    <a:pt x="272" y="584"/>
                  </a:lnTo>
                  <a:lnTo>
                    <a:pt x="271" y="585"/>
                  </a:lnTo>
                  <a:lnTo>
                    <a:pt x="269" y="586"/>
                  </a:lnTo>
                  <a:lnTo>
                    <a:pt x="269" y="587"/>
                  </a:lnTo>
                  <a:lnTo>
                    <a:pt x="268" y="587"/>
                  </a:lnTo>
                  <a:lnTo>
                    <a:pt x="267" y="589"/>
                  </a:lnTo>
                  <a:lnTo>
                    <a:pt x="266" y="590"/>
                  </a:lnTo>
                  <a:lnTo>
                    <a:pt x="266" y="591"/>
                  </a:lnTo>
                  <a:lnTo>
                    <a:pt x="264" y="591"/>
                  </a:lnTo>
                  <a:lnTo>
                    <a:pt x="263" y="592"/>
                  </a:lnTo>
                  <a:lnTo>
                    <a:pt x="263" y="594"/>
                  </a:lnTo>
                  <a:lnTo>
                    <a:pt x="263" y="595"/>
                  </a:lnTo>
                  <a:lnTo>
                    <a:pt x="262" y="595"/>
                  </a:lnTo>
                  <a:lnTo>
                    <a:pt x="262" y="596"/>
                  </a:lnTo>
                  <a:lnTo>
                    <a:pt x="262" y="597"/>
                  </a:lnTo>
                  <a:lnTo>
                    <a:pt x="261" y="599"/>
                  </a:lnTo>
                  <a:lnTo>
                    <a:pt x="261" y="600"/>
                  </a:lnTo>
                  <a:lnTo>
                    <a:pt x="259" y="601"/>
                  </a:lnTo>
                  <a:lnTo>
                    <a:pt x="258" y="601"/>
                  </a:lnTo>
                  <a:lnTo>
                    <a:pt x="257" y="602"/>
                  </a:lnTo>
                  <a:lnTo>
                    <a:pt x="256" y="601"/>
                  </a:lnTo>
                  <a:lnTo>
                    <a:pt x="254" y="601"/>
                  </a:lnTo>
                  <a:lnTo>
                    <a:pt x="253" y="601"/>
                  </a:lnTo>
                  <a:lnTo>
                    <a:pt x="252" y="602"/>
                  </a:lnTo>
                  <a:lnTo>
                    <a:pt x="250" y="602"/>
                  </a:lnTo>
                  <a:lnTo>
                    <a:pt x="250" y="604"/>
                  </a:lnTo>
                  <a:lnTo>
                    <a:pt x="249" y="604"/>
                  </a:lnTo>
                  <a:lnTo>
                    <a:pt x="248" y="605"/>
                  </a:lnTo>
                  <a:lnTo>
                    <a:pt x="247" y="605"/>
                  </a:lnTo>
                  <a:lnTo>
                    <a:pt x="247" y="604"/>
                  </a:lnTo>
                  <a:lnTo>
                    <a:pt x="245" y="604"/>
                  </a:lnTo>
                  <a:lnTo>
                    <a:pt x="244" y="604"/>
                  </a:lnTo>
                  <a:lnTo>
                    <a:pt x="244" y="605"/>
                  </a:lnTo>
                  <a:lnTo>
                    <a:pt x="244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2" y="607"/>
                  </a:lnTo>
                  <a:lnTo>
                    <a:pt x="239" y="606"/>
                  </a:lnTo>
                  <a:lnTo>
                    <a:pt x="238" y="606"/>
                  </a:lnTo>
                  <a:lnTo>
                    <a:pt x="237" y="606"/>
                  </a:lnTo>
                  <a:lnTo>
                    <a:pt x="237" y="607"/>
                  </a:lnTo>
                  <a:lnTo>
                    <a:pt x="235" y="609"/>
                  </a:lnTo>
                  <a:lnTo>
                    <a:pt x="234" y="609"/>
                  </a:lnTo>
                  <a:lnTo>
                    <a:pt x="233" y="609"/>
                  </a:lnTo>
                  <a:lnTo>
                    <a:pt x="232" y="609"/>
                  </a:lnTo>
                  <a:lnTo>
                    <a:pt x="230" y="609"/>
                  </a:lnTo>
                  <a:lnTo>
                    <a:pt x="230" y="610"/>
                  </a:lnTo>
                  <a:lnTo>
                    <a:pt x="229" y="611"/>
                  </a:lnTo>
                  <a:lnTo>
                    <a:pt x="228" y="611"/>
                  </a:lnTo>
                  <a:lnTo>
                    <a:pt x="227" y="611"/>
                  </a:lnTo>
                  <a:lnTo>
                    <a:pt x="225" y="611"/>
                  </a:lnTo>
                  <a:lnTo>
                    <a:pt x="225" y="610"/>
                  </a:lnTo>
                  <a:lnTo>
                    <a:pt x="224" y="610"/>
                  </a:lnTo>
                  <a:lnTo>
                    <a:pt x="224" y="609"/>
                  </a:lnTo>
                  <a:lnTo>
                    <a:pt x="223" y="609"/>
                  </a:lnTo>
                  <a:lnTo>
                    <a:pt x="222" y="609"/>
                  </a:lnTo>
                  <a:lnTo>
                    <a:pt x="220" y="609"/>
                  </a:lnTo>
                  <a:lnTo>
                    <a:pt x="219" y="610"/>
                  </a:lnTo>
                  <a:lnTo>
                    <a:pt x="219" y="609"/>
                  </a:lnTo>
                  <a:lnTo>
                    <a:pt x="218" y="609"/>
                  </a:lnTo>
                  <a:lnTo>
                    <a:pt x="217" y="607"/>
                  </a:lnTo>
                  <a:lnTo>
                    <a:pt x="215" y="607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6"/>
                  </a:lnTo>
                  <a:lnTo>
                    <a:pt x="212" y="606"/>
                  </a:lnTo>
                  <a:lnTo>
                    <a:pt x="210" y="606"/>
                  </a:lnTo>
                  <a:lnTo>
                    <a:pt x="209" y="606"/>
                  </a:lnTo>
                  <a:lnTo>
                    <a:pt x="209" y="605"/>
                  </a:lnTo>
                  <a:lnTo>
                    <a:pt x="208" y="605"/>
                  </a:lnTo>
                  <a:lnTo>
                    <a:pt x="207" y="605"/>
                  </a:lnTo>
                  <a:lnTo>
                    <a:pt x="205" y="605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3" y="604"/>
                  </a:lnTo>
                  <a:lnTo>
                    <a:pt x="202" y="604"/>
                  </a:lnTo>
                  <a:lnTo>
                    <a:pt x="200" y="602"/>
                  </a:lnTo>
                  <a:lnTo>
                    <a:pt x="199" y="604"/>
                  </a:lnTo>
                  <a:lnTo>
                    <a:pt x="198" y="605"/>
                  </a:lnTo>
                  <a:lnTo>
                    <a:pt x="197" y="605"/>
                  </a:lnTo>
                  <a:lnTo>
                    <a:pt x="197" y="606"/>
                  </a:lnTo>
                  <a:lnTo>
                    <a:pt x="197" y="607"/>
                  </a:lnTo>
                  <a:lnTo>
                    <a:pt x="195" y="609"/>
                  </a:lnTo>
                  <a:lnTo>
                    <a:pt x="195" y="610"/>
                  </a:lnTo>
                  <a:lnTo>
                    <a:pt x="195" y="611"/>
                  </a:lnTo>
                  <a:lnTo>
                    <a:pt x="195" y="612"/>
                  </a:lnTo>
                  <a:lnTo>
                    <a:pt x="197" y="614"/>
                  </a:lnTo>
                  <a:lnTo>
                    <a:pt x="197" y="615"/>
                  </a:lnTo>
                  <a:lnTo>
                    <a:pt x="198" y="615"/>
                  </a:lnTo>
                  <a:lnTo>
                    <a:pt x="199" y="616"/>
                  </a:lnTo>
                  <a:lnTo>
                    <a:pt x="199" y="617"/>
                  </a:lnTo>
                  <a:lnTo>
                    <a:pt x="200" y="617"/>
                  </a:lnTo>
                  <a:lnTo>
                    <a:pt x="200" y="619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203" y="621"/>
                  </a:lnTo>
                  <a:lnTo>
                    <a:pt x="204" y="621"/>
                  </a:lnTo>
                  <a:lnTo>
                    <a:pt x="204" y="622"/>
                  </a:lnTo>
                  <a:lnTo>
                    <a:pt x="205" y="622"/>
                  </a:lnTo>
                  <a:lnTo>
                    <a:pt x="205" y="624"/>
                  </a:lnTo>
                  <a:lnTo>
                    <a:pt x="207" y="624"/>
                  </a:lnTo>
                  <a:lnTo>
                    <a:pt x="208" y="624"/>
                  </a:lnTo>
                  <a:lnTo>
                    <a:pt x="209" y="624"/>
                  </a:lnTo>
                  <a:lnTo>
                    <a:pt x="210" y="625"/>
                  </a:lnTo>
                  <a:lnTo>
                    <a:pt x="212" y="625"/>
                  </a:lnTo>
                  <a:lnTo>
                    <a:pt x="212" y="626"/>
                  </a:lnTo>
                  <a:lnTo>
                    <a:pt x="213" y="626"/>
                  </a:lnTo>
                  <a:lnTo>
                    <a:pt x="213" y="627"/>
                  </a:lnTo>
                  <a:lnTo>
                    <a:pt x="213" y="629"/>
                  </a:lnTo>
                  <a:lnTo>
                    <a:pt x="214" y="629"/>
                  </a:lnTo>
                  <a:lnTo>
                    <a:pt x="214" y="630"/>
                  </a:lnTo>
                  <a:lnTo>
                    <a:pt x="214" y="631"/>
                  </a:lnTo>
                  <a:lnTo>
                    <a:pt x="214" y="632"/>
                  </a:lnTo>
                  <a:lnTo>
                    <a:pt x="215" y="632"/>
                  </a:lnTo>
                  <a:lnTo>
                    <a:pt x="217" y="632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7" y="636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4" y="637"/>
                  </a:lnTo>
                  <a:lnTo>
                    <a:pt x="214" y="639"/>
                  </a:lnTo>
                  <a:lnTo>
                    <a:pt x="214" y="640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2" y="640"/>
                  </a:lnTo>
                  <a:lnTo>
                    <a:pt x="210" y="641"/>
                  </a:lnTo>
                  <a:lnTo>
                    <a:pt x="209" y="642"/>
                  </a:lnTo>
                  <a:lnTo>
                    <a:pt x="209" y="644"/>
                  </a:lnTo>
                  <a:lnTo>
                    <a:pt x="208" y="645"/>
                  </a:lnTo>
                  <a:lnTo>
                    <a:pt x="208" y="646"/>
                  </a:lnTo>
                  <a:lnTo>
                    <a:pt x="208" y="647"/>
                  </a:lnTo>
                  <a:lnTo>
                    <a:pt x="208" y="649"/>
                  </a:lnTo>
                  <a:lnTo>
                    <a:pt x="207" y="650"/>
                  </a:lnTo>
                  <a:lnTo>
                    <a:pt x="207" y="651"/>
                  </a:lnTo>
                  <a:lnTo>
                    <a:pt x="207" y="652"/>
                  </a:lnTo>
                  <a:lnTo>
                    <a:pt x="205" y="652"/>
                  </a:lnTo>
                  <a:lnTo>
                    <a:pt x="204" y="652"/>
                  </a:lnTo>
                  <a:lnTo>
                    <a:pt x="204" y="654"/>
                  </a:lnTo>
                  <a:lnTo>
                    <a:pt x="205" y="655"/>
                  </a:lnTo>
                  <a:lnTo>
                    <a:pt x="207" y="655"/>
                  </a:lnTo>
                  <a:lnTo>
                    <a:pt x="207" y="656"/>
                  </a:lnTo>
                  <a:lnTo>
                    <a:pt x="207" y="657"/>
                  </a:lnTo>
                  <a:lnTo>
                    <a:pt x="208" y="659"/>
                  </a:lnTo>
                  <a:lnTo>
                    <a:pt x="208" y="660"/>
                  </a:lnTo>
                  <a:lnTo>
                    <a:pt x="208" y="661"/>
                  </a:lnTo>
                  <a:lnTo>
                    <a:pt x="208" y="662"/>
                  </a:lnTo>
                  <a:lnTo>
                    <a:pt x="209" y="664"/>
                  </a:lnTo>
                  <a:lnTo>
                    <a:pt x="209" y="665"/>
                  </a:lnTo>
                  <a:lnTo>
                    <a:pt x="210" y="665"/>
                  </a:lnTo>
                  <a:lnTo>
                    <a:pt x="212" y="666"/>
                  </a:lnTo>
                  <a:lnTo>
                    <a:pt x="212" y="667"/>
                  </a:lnTo>
                  <a:lnTo>
                    <a:pt x="212" y="669"/>
                  </a:lnTo>
                  <a:lnTo>
                    <a:pt x="210" y="669"/>
                  </a:lnTo>
                  <a:lnTo>
                    <a:pt x="209" y="669"/>
                  </a:lnTo>
                  <a:lnTo>
                    <a:pt x="208" y="669"/>
                  </a:lnTo>
                  <a:lnTo>
                    <a:pt x="208" y="670"/>
                  </a:lnTo>
                  <a:lnTo>
                    <a:pt x="208" y="671"/>
                  </a:lnTo>
                  <a:lnTo>
                    <a:pt x="207" y="671"/>
                  </a:lnTo>
                  <a:lnTo>
                    <a:pt x="207" y="672"/>
                  </a:lnTo>
                  <a:lnTo>
                    <a:pt x="205" y="672"/>
                  </a:lnTo>
                  <a:lnTo>
                    <a:pt x="204" y="672"/>
                  </a:lnTo>
                  <a:lnTo>
                    <a:pt x="204" y="674"/>
                  </a:lnTo>
                  <a:lnTo>
                    <a:pt x="204" y="675"/>
                  </a:lnTo>
                  <a:lnTo>
                    <a:pt x="205" y="676"/>
                  </a:lnTo>
                  <a:lnTo>
                    <a:pt x="207" y="676"/>
                  </a:lnTo>
                  <a:lnTo>
                    <a:pt x="208" y="676"/>
                  </a:lnTo>
                  <a:lnTo>
                    <a:pt x="208" y="677"/>
                  </a:lnTo>
                  <a:lnTo>
                    <a:pt x="210" y="681"/>
                  </a:lnTo>
                  <a:lnTo>
                    <a:pt x="209" y="682"/>
                  </a:lnTo>
                  <a:lnTo>
                    <a:pt x="209" y="684"/>
                  </a:lnTo>
                  <a:lnTo>
                    <a:pt x="208" y="684"/>
                  </a:lnTo>
                  <a:lnTo>
                    <a:pt x="208" y="685"/>
                  </a:lnTo>
                  <a:lnTo>
                    <a:pt x="208" y="686"/>
                  </a:lnTo>
                  <a:lnTo>
                    <a:pt x="209" y="686"/>
                  </a:lnTo>
                  <a:lnTo>
                    <a:pt x="209" y="687"/>
                  </a:lnTo>
                  <a:lnTo>
                    <a:pt x="209" y="689"/>
                  </a:lnTo>
                  <a:lnTo>
                    <a:pt x="210" y="689"/>
                  </a:lnTo>
                  <a:lnTo>
                    <a:pt x="210" y="690"/>
                  </a:lnTo>
                  <a:lnTo>
                    <a:pt x="210" y="691"/>
                  </a:lnTo>
                  <a:lnTo>
                    <a:pt x="210" y="692"/>
                  </a:lnTo>
                  <a:lnTo>
                    <a:pt x="209" y="692"/>
                  </a:lnTo>
                  <a:lnTo>
                    <a:pt x="208" y="694"/>
                  </a:lnTo>
                  <a:lnTo>
                    <a:pt x="208" y="695"/>
                  </a:lnTo>
                  <a:lnTo>
                    <a:pt x="208" y="697"/>
                  </a:lnTo>
                  <a:lnTo>
                    <a:pt x="208" y="699"/>
                  </a:lnTo>
                  <a:lnTo>
                    <a:pt x="209" y="699"/>
                  </a:lnTo>
                  <a:lnTo>
                    <a:pt x="209" y="697"/>
                  </a:lnTo>
                  <a:lnTo>
                    <a:pt x="210" y="699"/>
                  </a:lnTo>
                  <a:lnTo>
                    <a:pt x="212" y="699"/>
                  </a:lnTo>
                  <a:lnTo>
                    <a:pt x="213" y="699"/>
                  </a:lnTo>
                  <a:lnTo>
                    <a:pt x="213" y="700"/>
                  </a:lnTo>
                  <a:lnTo>
                    <a:pt x="213" y="701"/>
                  </a:lnTo>
                  <a:lnTo>
                    <a:pt x="214" y="702"/>
                  </a:lnTo>
                  <a:lnTo>
                    <a:pt x="214" y="704"/>
                  </a:lnTo>
                  <a:lnTo>
                    <a:pt x="213" y="704"/>
                  </a:lnTo>
                  <a:lnTo>
                    <a:pt x="214" y="705"/>
                  </a:lnTo>
                  <a:lnTo>
                    <a:pt x="215" y="705"/>
                  </a:lnTo>
                  <a:lnTo>
                    <a:pt x="217" y="704"/>
                  </a:lnTo>
                  <a:lnTo>
                    <a:pt x="217" y="705"/>
                  </a:lnTo>
                  <a:lnTo>
                    <a:pt x="217" y="706"/>
                  </a:lnTo>
                  <a:lnTo>
                    <a:pt x="215" y="707"/>
                  </a:lnTo>
                  <a:lnTo>
                    <a:pt x="215" y="709"/>
                  </a:lnTo>
                  <a:lnTo>
                    <a:pt x="217" y="709"/>
                  </a:lnTo>
                  <a:lnTo>
                    <a:pt x="218" y="710"/>
                  </a:lnTo>
                  <a:lnTo>
                    <a:pt x="219" y="711"/>
                  </a:lnTo>
                  <a:lnTo>
                    <a:pt x="219" y="712"/>
                  </a:lnTo>
                  <a:lnTo>
                    <a:pt x="219" y="714"/>
                  </a:lnTo>
                  <a:lnTo>
                    <a:pt x="219" y="715"/>
                  </a:lnTo>
                  <a:lnTo>
                    <a:pt x="220" y="715"/>
                  </a:lnTo>
                  <a:lnTo>
                    <a:pt x="219" y="716"/>
                  </a:lnTo>
                  <a:lnTo>
                    <a:pt x="218" y="716"/>
                  </a:lnTo>
                  <a:lnTo>
                    <a:pt x="217" y="717"/>
                  </a:lnTo>
                  <a:lnTo>
                    <a:pt x="217" y="719"/>
                  </a:lnTo>
                  <a:lnTo>
                    <a:pt x="217" y="720"/>
                  </a:lnTo>
                  <a:lnTo>
                    <a:pt x="215" y="720"/>
                  </a:lnTo>
                  <a:lnTo>
                    <a:pt x="215" y="721"/>
                  </a:lnTo>
                  <a:lnTo>
                    <a:pt x="214" y="722"/>
                  </a:lnTo>
                  <a:lnTo>
                    <a:pt x="215" y="724"/>
                  </a:lnTo>
                  <a:lnTo>
                    <a:pt x="215" y="725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5" y="729"/>
                  </a:lnTo>
                  <a:lnTo>
                    <a:pt x="214" y="729"/>
                  </a:lnTo>
                  <a:lnTo>
                    <a:pt x="214" y="727"/>
                  </a:lnTo>
                  <a:lnTo>
                    <a:pt x="213" y="727"/>
                  </a:lnTo>
                  <a:lnTo>
                    <a:pt x="212" y="729"/>
                  </a:lnTo>
                  <a:lnTo>
                    <a:pt x="212" y="730"/>
                  </a:lnTo>
                  <a:lnTo>
                    <a:pt x="213" y="731"/>
                  </a:lnTo>
                  <a:lnTo>
                    <a:pt x="212" y="731"/>
                  </a:lnTo>
                  <a:lnTo>
                    <a:pt x="212" y="732"/>
                  </a:lnTo>
                  <a:lnTo>
                    <a:pt x="210" y="732"/>
                  </a:lnTo>
                  <a:lnTo>
                    <a:pt x="210" y="734"/>
                  </a:lnTo>
                  <a:lnTo>
                    <a:pt x="212" y="735"/>
                  </a:lnTo>
                  <a:lnTo>
                    <a:pt x="212" y="736"/>
                  </a:lnTo>
                  <a:lnTo>
                    <a:pt x="213" y="736"/>
                  </a:lnTo>
                  <a:lnTo>
                    <a:pt x="213" y="737"/>
                  </a:lnTo>
                  <a:lnTo>
                    <a:pt x="213" y="739"/>
                  </a:lnTo>
                  <a:lnTo>
                    <a:pt x="214" y="740"/>
                  </a:lnTo>
                  <a:lnTo>
                    <a:pt x="215" y="740"/>
                  </a:lnTo>
                  <a:lnTo>
                    <a:pt x="217" y="74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1997" y="2620"/>
              <a:ext cx="531" cy="572"/>
            </a:xfrm>
            <a:custGeom>
              <a:avLst/>
              <a:gdLst/>
              <a:ahLst/>
              <a:cxnLst>
                <a:cxn ang="0">
                  <a:pos x="527" y="14"/>
                </a:cxn>
                <a:cxn ang="0">
                  <a:pos x="521" y="25"/>
                </a:cxn>
                <a:cxn ang="0">
                  <a:pos x="508" y="31"/>
                </a:cxn>
                <a:cxn ang="0">
                  <a:pos x="506" y="41"/>
                </a:cxn>
                <a:cxn ang="0">
                  <a:pos x="503" y="51"/>
                </a:cxn>
                <a:cxn ang="0">
                  <a:pos x="496" y="54"/>
                </a:cxn>
                <a:cxn ang="0">
                  <a:pos x="504" y="66"/>
                </a:cxn>
                <a:cxn ang="0">
                  <a:pos x="492" y="75"/>
                </a:cxn>
                <a:cxn ang="0">
                  <a:pos x="488" y="90"/>
                </a:cxn>
                <a:cxn ang="0">
                  <a:pos x="474" y="103"/>
                </a:cxn>
                <a:cxn ang="0">
                  <a:pos x="471" y="118"/>
                </a:cxn>
                <a:cxn ang="0">
                  <a:pos x="477" y="130"/>
                </a:cxn>
                <a:cxn ang="0">
                  <a:pos x="484" y="139"/>
                </a:cxn>
                <a:cxn ang="0">
                  <a:pos x="491" y="155"/>
                </a:cxn>
                <a:cxn ang="0">
                  <a:pos x="487" y="170"/>
                </a:cxn>
                <a:cxn ang="0">
                  <a:pos x="474" y="180"/>
                </a:cxn>
                <a:cxn ang="0">
                  <a:pos x="462" y="186"/>
                </a:cxn>
                <a:cxn ang="0">
                  <a:pos x="452" y="195"/>
                </a:cxn>
                <a:cxn ang="0">
                  <a:pos x="439" y="196"/>
                </a:cxn>
                <a:cxn ang="0">
                  <a:pos x="419" y="203"/>
                </a:cxn>
                <a:cxn ang="0">
                  <a:pos x="406" y="194"/>
                </a:cxn>
                <a:cxn ang="0">
                  <a:pos x="402" y="206"/>
                </a:cxn>
                <a:cxn ang="0">
                  <a:pos x="397" y="211"/>
                </a:cxn>
                <a:cxn ang="0">
                  <a:pos x="383" y="216"/>
                </a:cxn>
                <a:cxn ang="0">
                  <a:pos x="373" y="228"/>
                </a:cxn>
                <a:cxn ang="0">
                  <a:pos x="363" y="235"/>
                </a:cxn>
                <a:cxn ang="0">
                  <a:pos x="356" y="241"/>
                </a:cxn>
                <a:cxn ang="0">
                  <a:pos x="344" y="245"/>
                </a:cxn>
                <a:cxn ang="0">
                  <a:pos x="330" y="255"/>
                </a:cxn>
                <a:cxn ang="0">
                  <a:pos x="319" y="260"/>
                </a:cxn>
                <a:cxn ang="0">
                  <a:pos x="305" y="274"/>
                </a:cxn>
                <a:cxn ang="0">
                  <a:pos x="292" y="290"/>
                </a:cxn>
                <a:cxn ang="0">
                  <a:pos x="284" y="299"/>
                </a:cxn>
                <a:cxn ang="0">
                  <a:pos x="264" y="295"/>
                </a:cxn>
                <a:cxn ang="0">
                  <a:pos x="254" y="302"/>
                </a:cxn>
                <a:cxn ang="0">
                  <a:pos x="234" y="303"/>
                </a:cxn>
                <a:cxn ang="0">
                  <a:pos x="217" y="293"/>
                </a:cxn>
                <a:cxn ang="0">
                  <a:pos x="204" y="303"/>
                </a:cxn>
                <a:cxn ang="0">
                  <a:pos x="185" y="309"/>
                </a:cxn>
                <a:cxn ang="0">
                  <a:pos x="177" y="323"/>
                </a:cxn>
                <a:cxn ang="0">
                  <a:pos x="164" y="338"/>
                </a:cxn>
                <a:cxn ang="0">
                  <a:pos x="144" y="328"/>
                </a:cxn>
                <a:cxn ang="0">
                  <a:pos x="106" y="329"/>
                </a:cxn>
                <a:cxn ang="0">
                  <a:pos x="93" y="339"/>
                </a:cxn>
                <a:cxn ang="0">
                  <a:pos x="83" y="355"/>
                </a:cxn>
                <a:cxn ang="0">
                  <a:pos x="68" y="370"/>
                </a:cxn>
                <a:cxn ang="0">
                  <a:pos x="76" y="387"/>
                </a:cxn>
                <a:cxn ang="0">
                  <a:pos x="89" y="409"/>
                </a:cxn>
                <a:cxn ang="0">
                  <a:pos x="100" y="423"/>
                </a:cxn>
                <a:cxn ang="0">
                  <a:pos x="96" y="439"/>
                </a:cxn>
                <a:cxn ang="0">
                  <a:pos x="85" y="457"/>
                </a:cxn>
                <a:cxn ang="0">
                  <a:pos x="71" y="469"/>
                </a:cxn>
                <a:cxn ang="0">
                  <a:pos x="69" y="489"/>
                </a:cxn>
                <a:cxn ang="0">
                  <a:pos x="78" y="499"/>
                </a:cxn>
                <a:cxn ang="0">
                  <a:pos x="78" y="518"/>
                </a:cxn>
                <a:cxn ang="0">
                  <a:pos x="68" y="533"/>
                </a:cxn>
                <a:cxn ang="0">
                  <a:pos x="50" y="538"/>
                </a:cxn>
                <a:cxn ang="0">
                  <a:pos x="31" y="546"/>
                </a:cxn>
                <a:cxn ang="0">
                  <a:pos x="9" y="551"/>
                </a:cxn>
                <a:cxn ang="0">
                  <a:pos x="1" y="568"/>
                </a:cxn>
              </a:cxnLst>
              <a:rect l="0" t="0" r="r" b="b"/>
              <a:pathLst>
                <a:path w="531" h="572">
                  <a:moveTo>
                    <a:pt x="531" y="0"/>
                  </a:moveTo>
                  <a:lnTo>
                    <a:pt x="531" y="1"/>
                  </a:lnTo>
                  <a:lnTo>
                    <a:pt x="529" y="1"/>
                  </a:lnTo>
                  <a:lnTo>
                    <a:pt x="528" y="1"/>
                  </a:lnTo>
                  <a:lnTo>
                    <a:pt x="528" y="2"/>
                  </a:lnTo>
                  <a:lnTo>
                    <a:pt x="528" y="4"/>
                  </a:lnTo>
                  <a:lnTo>
                    <a:pt x="527" y="4"/>
                  </a:lnTo>
                  <a:lnTo>
                    <a:pt x="526" y="4"/>
                  </a:lnTo>
                  <a:lnTo>
                    <a:pt x="524" y="5"/>
                  </a:lnTo>
                  <a:lnTo>
                    <a:pt x="524" y="6"/>
                  </a:lnTo>
                  <a:lnTo>
                    <a:pt x="523" y="6"/>
                  </a:lnTo>
                  <a:lnTo>
                    <a:pt x="523" y="7"/>
                  </a:lnTo>
                  <a:lnTo>
                    <a:pt x="523" y="9"/>
                  </a:lnTo>
                  <a:lnTo>
                    <a:pt x="524" y="10"/>
                  </a:lnTo>
                  <a:lnTo>
                    <a:pt x="524" y="11"/>
                  </a:lnTo>
                  <a:lnTo>
                    <a:pt x="526" y="12"/>
                  </a:lnTo>
                  <a:lnTo>
                    <a:pt x="527" y="14"/>
                  </a:lnTo>
                  <a:lnTo>
                    <a:pt x="526" y="14"/>
                  </a:lnTo>
                  <a:lnTo>
                    <a:pt x="526" y="15"/>
                  </a:lnTo>
                  <a:lnTo>
                    <a:pt x="526" y="16"/>
                  </a:lnTo>
                  <a:lnTo>
                    <a:pt x="526" y="17"/>
                  </a:lnTo>
                  <a:lnTo>
                    <a:pt x="526" y="19"/>
                  </a:lnTo>
                  <a:lnTo>
                    <a:pt x="524" y="19"/>
                  </a:lnTo>
                  <a:lnTo>
                    <a:pt x="524" y="17"/>
                  </a:lnTo>
                  <a:lnTo>
                    <a:pt x="523" y="17"/>
                  </a:lnTo>
                  <a:lnTo>
                    <a:pt x="522" y="17"/>
                  </a:lnTo>
                  <a:lnTo>
                    <a:pt x="521" y="17"/>
                  </a:lnTo>
                  <a:lnTo>
                    <a:pt x="519" y="17"/>
                  </a:lnTo>
                  <a:lnTo>
                    <a:pt x="519" y="19"/>
                  </a:lnTo>
                  <a:lnTo>
                    <a:pt x="518" y="20"/>
                  </a:lnTo>
                  <a:lnTo>
                    <a:pt x="518" y="21"/>
                  </a:lnTo>
                  <a:lnTo>
                    <a:pt x="519" y="22"/>
                  </a:lnTo>
                  <a:lnTo>
                    <a:pt x="519" y="24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19" y="25"/>
                  </a:lnTo>
                  <a:lnTo>
                    <a:pt x="518" y="24"/>
                  </a:lnTo>
                  <a:lnTo>
                    <a:pt x="517" y="25"/>
                  </a:lnTo>
                  <a:lnTo>
                    <a:pt x="517" y="26"/>
                  </a:lnTo>
                  <a:lnTo>
                    <a:pt x="516" y="26"/>
                  </a:lnTo>
                  <a:lnTo>
                    <a:pt x="516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2" y="30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09" y="32"/>
                  </a:lnTo>
                  <a:lnTo>
                    <a:pt x="509" y="34"/>
                  </a:lnTo>
                  <a:lnTo>
                    <a:pt x="508" y="32"/>
                  </a:lnTo>
                  <a:lnTo>
                    <a:pt x="508" y="31"/>
                  </a:lnTo>
                  <a:lnTo>
                    <a:pt x="507" y="31"/>
                  </a:lnTo>
                  <a:lnTo>
                    <a:pt x="507" y="32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5"/>
                  </a:lnTo>
                  <a:lnTo>
                    <a:pt x="506" y="35"/>
                  </a:lnTo>
                  <a:lnTo>
                    <a:pt x="506" y="36"/>
                  </a:lnTo>
                  <a:lnTo>
                    <a:pt x="506" y="37"/>
                  </a:lnTo>
                  <a:lnTo>
                    <a:pt x="507" y="37"/>
                  </a:lnTo>
                  <a:lnTo>
                    <a:pt x="508" y="37"/>
                  </a:lnTo>
                  <a:lnTo>
                    <a:pt x="509" y="37"/>
                  </a:lnTo>
                  <a:lnTo>
                    <a:pt x="511" y="39"/>
                  </a:lnTo>
                  <a:lnTo>
                    <a:pt x="509" y="40"/>
                  </a:lnTo>
                  <a:lnTo>
                    <a:pt x="509" y="41"/>
                  </a:lnTo>
                  <a:lnTo>
                    <a:pt x="508" y="41"/>
                  </a:lnTo>
                  <a:lnTo>
                    <a:pt x="507" y="41"/>
                  </a:lnTo>
                  <a:lnTo>
                    <a:pt x="506" y="41"/>
                  </a:lnTo>
                  <a:lnTo>
                    <a:pt x="504" y="41"/>
                  </a:lnTo>
                  <a:lnTo>
                    <a:pt x="504" y="42"/>
                  </a:lnTo>
                  <a:lnTo>
                    <a:pt x="504" y="44"/>
                  </a:lnTo>
                  <a:lnTo>
                    <a:pt x="504" y="45"/>
                  </a:lnTo>
                  <a:lnTo>
                    <a:pt x="503" y="46"/>
                  </a:lnTo>
                  <a:lnTo>
                    <a:pt x="503" y="48"/>
                  </a:lnTo>
                  <a:lnTo>
                    <a:pt x="502" y="48"/>
                  </a:lnTo>
                  <a:lnTo>
                    <a:pt x="502" y="46"/>
                  </a:lnTo>
                  <a:lnTo>
                    <a:pt x="501" y="46"/>
                  </a:lnTo>
                  <a:lnTo>
                    <a:pt x="501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1" y="48"/>
                  </a:lnTo>
                  <a:lnTo>
                    <a:pt x="501" y="49"/>
                  </a:lnTo>
                  <a:lnTo>
                    <a:pt x="501" y="50"/>
                  </a:lnTo>
                  <a:lnTo>
                    <a:pt x="502" y="50"/>
                  </a:lnTo>
                  <a:lnTo>
                    <a:pt x="503" y="51"/>
                  </a:lnTo>
                  <a:lnTo>
                    <a:pt x="502" y="53"/>
                  </a:lnTo>
                  <a:lnTo>
                    <a:pt x="502" y="54"/>
                  </a:lnTo>
                  <a:lnTo>
                    <a:pt x="502" y="55"/>
                  </a:lnTo>
                  <a:lnTo>
                    <a:pt x="502" y="56"/>
                  </a:lnTo>
                  <a:lnTo>
                    <a:pt x="502" y="58"/>
                  </a:lnTo>
                  <a:lnTo>
                    <a:pt x="502" y="59"/>
                  </a:lnTo>
                  <a:lnTo>
                    <a:pt x="501" y="59"/>
                  </a:lnTo>
                  <a:lnTo>
                    <a:pt x="499" y="59"/>
                  </a:lnTo>
                  <a:lnTo>
                    <a:pt x="498" y="59"/>
                  </a:lnTo>
                  <a:lnTo>
                    <a:pt x="498" y="58"/>
                  </a:lnTo>
                  <a:lnTo>
                    <a:pt x="498" y="56"/>
                  </a:lnTo>
                  <a:lnTo>
                    <a:pt x="498" y="55"/>
                  </a:lnTo>
                  <a:lnTo>
                    <a:pt x="498" y="54"/>
                  </a:lnTo>
                  <a:lnTo>
                    <a:pt x="497" y="54"/>
                  </a:lnTo>
                  <a:lnTo>
                    <a:pt x="497" y="53"/>
                  </a:lnTo>
                  <a:lnTo>
                    <a:pt x="497" y="54"/>
                  </a:lnTo>
                  <a:lnTo>
                    <a:pt x="496" y="54"/>
                  </a:lnTo>
                  <a:lnTo>
                    <a:pt x="496" y="55"/>
                  </a:lnTo>
                  <a:lnTo>
                    <a:pt x="494" y="55"/>
                  </a:lnTo>
                  <a:lnTo>
                    <a:pt x="496" y="56"/>
                  </a:lnTo>
                  <a:lnTo>
                    <a:pt x="496" y="58"/>
                  </a:lnTo>
                  <a:lnTo>
                    <a:pt x="496" y="59"/>
                  </a:lnTo>
                  <a:lnTo>
                    <a:pt x="497" y="59"/>
                  </a:lnTo>
                  <a:lnTo>
                    <a:pt x="497" y="60"/>
                  </a:lnTo>
                  <a:lnTo>
                    <a:pt x="498" y="60"/>
                  </a:lnTo>
                  <a:lnTo>
                    <a:pt x="498" y="61"/>
                  </a:lnTo>
                  <a:lnTo>
                    <a:pt x="498" y="63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3"/>
                  </a:lnTo>
                  <a:lnTo>
                    <a:pt x="503" y="63"/>
                  </a:lnTo>
                  <a:lnTo>
                    <a:pt x="503" y="64"/>
                  </a:lnTo>
                  <a:lnTo>
                    <a:pt x="503" y="65"/>
                  </a:lnTo>
                  <a:lnTo>
                    <a:pt x="504" y="66"/>
                  </a:lnTo>
                  <a:lnTo>
                    <a:pt x="504" y="68"/>
                  </a:lnTo>
                  <a:lnTo>
                    <a:pt x="506" y="68"/>
                  </a:lnTo>
                  <a:lnTo>
                    <a:pt x="504" y="69"/>
                  </a:lnTo>
                  <a:lnTo>
                    <a:pt x="503" y="69"/>
                  </a:lnTo>
                  <a:lnTo>
                    <a:pt x="502" y="69"/>
                  </a:lnTo>
                  <a:lnTo>
                    <a:pt x="501" y="69"/>
                  </a:lnTo>
                  <a:lnTo>
                    <a:pt x="501" y="70"/>
                  </a:lnTo>
                  <a:lnTo>
                    <a:pt x="501" y="71"/>
                  </a:lnTo>
                  <a:lnTo>
                    <a:pt x="499" y="71"/>
                  </a:lnTo>
                  <a:lnTo>
                    <a:pt x="498" y="71"/>
                  </a:lnTo>
                  <a:lnTo>
                    <a:pt x="497" y="71"/>
                  </a:lnTo>
                  <a:lnTo>
                    <a:pt x="496" y="71"/>
                  </a:lnTo>
                  <a:lnTo>
                    <a:pt x="496" y="73"/>
                  </a:lnTo>
                  <a:lnTo>
                    <a:pt x="494" y="73"/>
                  </a:lnTo>
                  <a:lnTo>
                    <a:pt x="493" y="74"/>
                  </a:lnTo>
                  <a:lnTo>
                    <a:pt x="493" y="75"/>
                  </a:lnTo>
                  <a:lnTo>
                    <a:pt x="492" y="75"/>
                  </a:lnTo>
                  <a:lnTo>
                    <a:pt x="492" y="76"/>
                  </a:lnTo>
                  <a:lnTo>
                    <a:pt x="492" y="78"/>
                  </a:lnTo>
                  <a:lnTo>
                    <a:pt x="492" y="79"/>
                  </a:lnTo>
                  <a:lnTo>
                    <a:pt x="492" y="80"/>
                  </a:lnTo>
                  <a:lnTo>
                    <a:pt x="491" y="80"/>
                  </a:lnTo>
                  <a:lnTo>
                    <a:pt x="491" y="81"/>
                  </a:lnTo>
                  <a:lnTo>
                    <a:pt x="489" y="81"/>
                  </a:lnTo>
                  <a:lnTo>
                    <a:pt x="488" y="83"/>
                  </a:lnTo>
                  <a:lnTo>
                    <a:pt x="488" y="84"/>
                  </a:lnTo>
                  <a:lnTo>
                    <a:pt x="489" y="85"/>
                  </a:lnTo>
                  <a:lnTo>
                    <a:pt x="488" y="85"/>
                  </a:lnTo>
                  <a:lnTo>
                    <a:pt x="487" y="85"/>
                  </a:lnTo>
                  <a:lnTo>
                    <a:pt x="486" y="86"/>
                  </a:lnTo>
                  <a:lnTo>
                    <a:pt x="487" y="88"/>
                  </a:lnTo>
                  <a:lnTo>
                    <a:pt x="488" y="88"/>
                  </a:lnTo>
                  <a:lnTo>
                    <a:pt x="488" y="89"/>
                  </a:lnTo>
                  <a:lnTo>
                    <a:pt x="488" y="90"/>
                  </a:lnTo>
                  <a:lnTo>
                    <a:pt x="488" y="91"/>
                  </a:lnTo>
                  <a:lnTo>
                    <a:pt x="487" y="91"/>
                  </a:lnTo>
                  <a:lnTo>
                    <a:pt x="486" y="91"/>
                  </a:lnTo>
                  <a:lnTo>
                    <a:pt x="486" y="93"/>
                  </a:lnTo>
                  <a:lnTo>
                    <a:pt x="484" y="94"/>
                  </a:lnTo>
                  <a:lnTo>
                    <a:pt x="484" y="95"/>
                  </a:lnTo>
                  <a:lnTo>
                    <a:pt x="483" y="95"/>
                  </a:lnTo>
                  <a:lnTo>
                    <a:pt x="482" y="95"/>
                  </a:lnTo>
                  <a:lnTo>
                    <a:pt x="481" y="96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79" y="99"/>
                  </a:lnTo>
                  <a:lnTo>
                    <a:pt x="478" y="100"/>
                  </a:lnTo>
                  <a:lnTo>
                    <a:pt x="477" y="100"/>
                  </a:lnTo>
                  <a:lnTo>
                    <a:pt x="476" y="101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3" y="106"/>
                  </a:lnTo>
                  <a:lnTo>
                    <a:pt x="473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6" y="114"/>
                  </a:lnTo>
                  <a:lnTo>
                    <a:pt x="474" y="115"/>
                  </a:lnTo>
                  <a:lnTo>
                    <a:pt x="473" y="115"/>
                  </a:lnTo>
                  <a:lnTo>
                    <a:pt x="473" y="116"/>
                  </a:lnTo>
                  <a:lnTo>
                    <a:pt x="472" y="116"/>
                  </a:lnTo>
                  <a:lnTo>
                    <a:pt x="471" y="116"/>
                  </a:lnTo>
                  <a:lnTo>
                    <a:pt x="469" y="118"/>
                  </a:lnTo>
                  <a:lnTo>
                    <a:pt x="471" y="118"/>
                  </a:lnTo>
                  <a:lnTo>
                    <a:pt x="471" y="119"/>
                  </a:lnTo>
                  <a:lnTo>
                    <a:pt x="469" y="119"/>
                  </a:lnTo>
                  <a:lnTo>
                    <a:pt x="469" y="120"/>
                  </a:lnTo>
                  <a:lnTo>
                    <a:pt x="469" y="121"/>
                  </a:lnTo>
                  <a:lnTo>
                    <a:pt x="468" y="121"/>
                  </a:lnTo>
                  <a:lnTo>
                    <a:pt x="469" y="123"/>
                  </a:lnTo>
                  <a:lnTo>
                    <a:pt x="471" y="123"/>
                  </a:lnTo>
                  <a:lnTo>
                    <a:pt x="472" y="124"/>
                  </a:lnTo>
                  <a:lnTo>
                    <a:pt x="473" y="123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6" y="124"/>
                  </a:lnTo>
                  <a:lnTo>
                    <a:pt x="476" y="125"/>
                  </a:lnTo>
                  <a:lnTo>
                    <a:pt x="476" y="126"/>
                  </a:lnTo>
                  <a:lnTo>
                    <a:pt x="476" y="128"/>
                  </a:lnTo>
                  <a:lnTo>
                    <a:pt x="476" y="129"/>
                  </a:lnTo>
                  <a:lnTo>
                    <a:pt x="477" y="130"/>
                  </a:lnTo>
                  <a:lnTo>
                    <a:pt x="478" y="130"/>
                  </a:lnTo>
                  <a:lnTo>
                    <a:pt x="479" y="130"/>
                  </a:lnTo>
                  <a:lnTo>
                    <a:pt x="481" y="131"/>
                  </a:lnTo>
                  <a:lnTo>
                    <a:pt x="481" y="130"/>
                  </a:lnTo>
                  <a:lnTo>
                    <a:pt x="482" y="130"/>
                  </a:lnTo>
                  <a:lnTo>
                    <a:pt x="482" y="129"/>
                  </a:lnTo>
                  <a:lnTo>
                    <a:pt x="483" y="129"/>
                  </a:lnTo>
                  <a:lnTo>
                    <a:pt x="483" y="130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3" y="134"/>
                  </a:lnTo>
                  <a:lnTo>
                    <a:pt x="484" y="134"/>
                  </a:lnTo>
                  <a:lnTo>
                    <a:pt x="486" y="134"/>
                  </a:lnTo>
                  <a:lnTo>
                    <a:pt x="486" y="135"/>
                  </a:lnTo>
                  <a:lnTo>
                    <a:pt x="486" y="136"/>
                  </a:lnTo>
                  <a:lnTo>
                    <a:pt x="486" y="138"/>
                  </a:lnTo>
                  <a:lnTo>
                    <a:pt x="484" y="139"/>
                  </a:lnTo>
                  <a:lnTo>
                    <a:pt x="484" y="140"/>
                  </a:lnTo>
                  <a:lnTo>
                    <a:pt x="483" y="141"/>
                  </a:lnTo>
                  <a:lnTo>
                    <a:pt x="483" y="143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3" y="146"/>
                  </a:lnTo>
                  <a:lnTo>
                    <a:pt x="483" y="148"/>
                  </a:lnTo>
                  <a:lnTo>
                    <a:pt x="484" y="148"/>
                  </a:lnTo>
                  <a:lnTo>
                    <a:pt x="484" y="149"/>
                  </a:lnTo>
                  <a:lnTo>
                    <a:pt x="484" y="151"/>
                  </a:lnTo>
                  <a:lnTo>
                    <a:pt x="486" y="151"/>
                  </a:lnTo>
                  <a:lnTo>
                    <a:pt x="487" y="153"/>
                  </a:lnTo>
                  <a:lnTo>
                    <a:pt x="488" y="153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91" y="154"/>
                  </a:lnTo>
                  <a:lnTo>
                    <a:pt x="491" y="155"/>
                  </a:lnTo>
                  <a:lnTo>
                    <a:pt x="491" y="156"/>
                  </a:lnTo>
                  <a:lnTo>
                    <a:pt x="489" y="158"/>
                  </a:lnTo>
                  <a:lnTo>
                    <a:pt x="491" y="158"/>
                  </a:lnTo>
                  <a:lnTo>
                    <a:pt x="491" y="159"/>
                  </a:lnTo>
                  <a:lnTo>
                    <a:pt x="491" y="160"/>
                  </a:lnTo>
                  <a:lnTo>
                    <a:pt x="489" y="160"/>
                  </a:lnTo>
                  <a:lnTo>
                    <a:pt x="491" y="161"/>
                  </a:lnTo>
                  <a:lnTo>
                    <a:pt x="491" y="163"/>
                  </a:lnTo>
                  <a:lnTo>
                    <a:pt x="489" y="164"/>
                  </a:lnTo>
                  <a:lnTo>
                    <a:pt x="489" y="165"/>
                  </a:lnTo>
                  <a:lnTo>
                    <a:pt x="489" y="166"/>
                  </a:lnTo>
                  <a:lnTo>
                    <a:pt x="489" y="168"/>
                  </a:lnTo>
                  <a:lnTo>
                    <a:pt x="488" y="168"/>
                  </a:lnTo>
                  <a:lnTo>
                    <a:pt x="487" y="168"/>
                  </a:lnTo>
                  <a:lnTo>
                    <a:pt x="487" y="169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6" y="170"/>
                  </a:lnTo>
                  <a:lnTo>
                    <a:pt x="486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6" y="174"/>
                  </a:lnTo>
                  <a:lnTo>
                    <a:pt x="484" y="175"/>
                  </a:lnTo>
                  <a:lnTo>
                    <a:pt x="486" y="176"/>
                  </a:lnTo>
                  <a:lnTo>
                    <a:pt x="486" y="178"/>
                  </a:lnTo>
                  <a:lnTo>
                    <a:pt x="484" y="179"/>
                  </a:lnTo>
                  <a:lnTo>
                    <a:pt x="483" y="179"/>
                  </a:lnTo>
                  <a:lnTo>
                    <a:pt x="482" y="181"/>
                  </a:lnTo>
                  <a:lnTo>
                    <a:pt x="481" y="181"/>
                  </a:lnTo>
                  <a:lnTo>
                    <a:pt x="479" y="181"/>
                  </a:lnTo>
                  <a:lnTo>
                    <a:pt x="478" y="180"/>
                  </a:lnTo>
                  <a:lnTo>
                    <a:pt x="477" y="180"/>
                  </a:lnTo>
                  <a:lnTo>
                    <a:pt x="476" y="180"/>
                  </a:lnTo>
                  <a:lnTo>
                    <a:pt x="474" y="180"/>
                  </a:lnTo>
                  <a:lnTo>
                    <a:pt x="473" y="180"/>
                  </a:lnTo>
                  <a:lnTo>
                    <a:pt x="473" y="179"/>
                  </a:lnTo>
                  <a:lnTo>
                    <a:pt x="472" y="178"/>
                  </a:lnTo>
                  <a:lnTo>
                    <a:pt x="471" y="178"/>
                  </a:lnTo>
                  <a:lnTo>
                    <a:pt x="469" y="178"/>
                  </a:lnTo>
                  <a:lnTo>
                    <a:pt x="469" y="179"/>
                  </a:lnTo>
                  <a:lnTo>
                    <a:pt x="468" y="179"/>
                  </a:lnTo>
                  <a:lnTo>
                    <a:pt x="468" y="180"/>
                  </a:lnTo>
                  <a:lnTo>
                    <a:pt x="467" y="180"/>
                  </a:lnTo>
                  <a:lnTo>
                    <a:pt x="467" y="181"/>
                  </a:lnTo>
                  <a:lnTo>
                    <a:pt x="464" y="181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2" y="184"/>
                  </a:lnTo>
                  <a:lnTo>
                    <a:pt x="462" y="185"/>
                  </a:lnTo>
                  <a:lnTo>
                    <a:pt x="463" y="186"/>
                  </a:lnTo>
                  <a:lnTo>
                    <a:pt x="462" y="186"/>
                  </a:lnTo>
                  <a:lnTo>
                    <a:pt x="461" y="186"/>
                  </a:lnTo>
                  <a:lnTo>
                    <a:pt x="459" y="185"/>
                  </a:lnTo>
                  <a:lnTo>
                    <a:pt x="458" y="185"/>
                  </a:lnTo>
                  <a:lnTo>
                    <a:pt x="457" y="185"/>
                  </a:lnTo>
                  <a:lnTo>
                    <a:pt x="457" y="186"/>
                  </a:lnTo>
                  <a:lnTo>
                    <a:pt x="457" y="188"/>
                  </a:lnTo>
                  <a:lnTo>
                    <a:pt x="456" y="188"/>
                  </a:lnTo>
                  <a:lnTo>
                    <a:pt x="456" y="189"/>
                  </a:lnTo>
                  <a:lnTo>
                    <a:pt x="456" y="190"/>
                  </a:lnTo>
                  <a:lnTo>
                    <a:pt x="456" y="191"/>
                  </a:lnTo>
                  <a:lnTo>
                    <a:pt x="457" y="193"/>
                  </a:lnTo>
                  <a:lnTo>
                    <a:pt x="458" y="194"/>
                  </a:lnTo>
                  <a:lnTo>
                    <a:pt x="457" y="194"/>
                  </a:lnTo>
                  <a:lnTo>
                    <a:pt x="456" y="195"/>
                  </a:lnTo>
                  <a:lnTo>
                    <a:pt x="456" y="196"/>
                  </a:lnTo>
                  <a:lnTo>
                    <a:pt x="454" y="196"/>
                  </a:lnTo>
                  <a:lnTo>
                    <a:pt x="452" y="195"/>
                  </a:lnTo>
                  <a:lnTo>
                    <a:pt x="452" y="194"/>
                  </a:lnTo>
                  <a:lnTo>
                    <a:pt x="451" y="194"/>
                  </a:lnTo>
                  <a:lnTo>
                    <a:pt x="451" y="193"/>
                  </a:lnTo>
                  <a:lnTo>
                    <a:pt x="449" y="193"/>
                  </a:lnTo>
                  <a:lnTo>
                    <a:pt x="448" y="191"/>
                  </a:lnTo>
                  <a:lnTo>
                    <a:pt x="448" y="190"/>
                  </a:lnTo>
                  <a:lnTo>
                    <a:pt x="447" y="191"/>
                  </a:lnTo>
                  <a:lnTo>
                    <a:pt x="446" y="193"/>
                  </a:lnTo>
                  <a:lnTo>
                    <a:pt x="444" y="191"/>
                  </a:lnTo>
                  <a:lnTo>
                    <a:pt x="444" y="190"/>
                  </a:lnTo>
                  <a:lnTo>
                    <a:pt x="443" y="190"/>
                  </a:lnTo>
                  <a:lnTo>
                    <a:pt x="443" y="191"/>
                  </a:lnTo>
                  <a:lnTo>
                    <a:pt x="442" y="193"/>
                  </a:lnTo>
                  <a:lnTo>
                    <a:pt x="442" y="194"/>
                  </a:lnTo>
                  <a:lnTo>
                    <a:pt x="441" y="194"/>
                  </a:lnTo>
                  <a:lnTo>
                    <a:pt x="441" y="196"/>
                  </a:lnTo>
                  <a:lnTo>
                    <a:pt x="439" y="196"/>
                  </a:lnTo>
                  <a:lnTo>
                    <a:pt x="439" y="198"/>
                  </a:lnTo>
                  <a:lnTo>
                    <a:pt x="438" y="198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200"/>
                  </a:lnTo>
                  <a:lnTo>
                    <a:pt x="434" y="199"/>
                  </a:lnTo>
                  <a:lnTo>
                    <a:pt x="433" y="199"/>
                  </a:lnTo>
                  <a:lnTo>
                    <a:pt x="431" y="200"/>
                  </a:lnTo>
                  <a:lnTo>
                    <a:pt x="429" y="200"/>
                  </a:lnTo>
                  <a:lnTo>
                    <a:pt x="428" y="200"/>
                  </a:lnTo>
                  <a:lnTo>
                    <a:pt x="427" y="201"/>
                  </a:lnTo>
                  <a:lnTo>
                    <a:pt x="426" y="201"/>
                  </a:lnTo>
                  <a:lnTo>
                    <a:pt x="424" y="201"/>
                  </a:lnTo>
                  <a:lnTo>
                    <a:pt x="424" y="203"/>
                  </a:lnTo>
                  <a:lnTo>
                    <a:pt x="423" y="203"/>
                  </a:lnTo>
                  <a:lnTo>
                    <a:pt x="422" y="203"/>
                  </a:lnTo>
                  <a:lnTo>
                    <a:pt x="419" y="203"/>
                  </a:lnTo>
                  <a:lnTo>
                    <a:pt x="419" y="201"/>
                  </a:lnTo>
                  <a:lnTo>
                    <a:pt x="418" y="200"/>
                  </a:lnTo>
                  <a:lnTo>
                    <a:pt x="419" y="200"/>
                  </a:lnTo>
                  <a:lnTo>
                    <a:pt x="418" y="199"/>
                  </a:lnTo>
                  <a:lnTo>
                    <a:pt x="417" y="198"/>
                  </a:lnTo>
                  <a:lnTo>
                    <a:pt x="417" y="196"/>
                  </a:lnTo>
                  <a:lnTo>
                    <a:pt x="417" y="195"/>
                  </a:lnTo>
                  <a:lnTo>
                    <a:pt x="416" y="194"/>
                  </a:lnTo>
                  <a:lnTo>
                    <a:pt x="414" y="194"/>
                  </a:lnTo>
                  <a:lnTo>
                    <a:pt x="413" y="194"/>
                  </a:lnTo>
                  <a:lnTo>
                    <a:pt x="412" y="194"/>
                  </a:lnTo>
                  <a:lnTo>
                    <a:pt x="411" y="194"/>
                  </a:lnTo>
                  <a:lnTo>
                    <a:pt x="409" y="194"/>
                  </a:lnTo>
                  <a:lnTo>
                    <a:pt x="409" y="195"/>
                  </a:lnTo>
                  <a:lnTo>
                    <a:pt x="408" y="195"/>
                  </a:lnTo>
                  <a:lnTo>
                    <a:pt x="407" y="194"/>
                  </a:lnTo>
                  <a:lnTo>
                    <a:pt x="406" y="194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6" y="198"/>
                  </a:lnTo>
                  <a:lnTo>
                    <a:pt x="404" y="198"/>
                  </a:lnTo>
                  <a:lnTo>
                    <a:pt x="404" y="199"/>
                  </a:lnTo>
                  <a:lnTo>
                    <a:pt x="404" y="200"/>
                  </a:lnTo>
                  <a:lnTo>
                    <a:pt x="403" y="200"/>
                  </a:lnTo>
                  <a:lnTo>
                    <a:pt x="402" y="199"/>
                  </a:lnTo>
                  <a:lnTo>
                    <a:pt x="402" y="200"/>
                  </a:lnTo>
                  <a:lnTo>
                    <a:pt x="401" y="200"/>
                  </a:lnTo>
                  <a:lnTo>
                    <a:pt x="401" y="201"/>
                  </a:lnTo>
                  <a:lnTo>
                    <a:pt x="401" y="203"/>
                  </a:lnTo>
                  <a:lnTo>
                    <a:pt x="402" y="203"/>
                  </a:lnTo>
                  <a:lnTo>
                    <a:pt x="402" y="204"/>
                  </a:lnTo>
                  <a:lnTo>
                    <a:pt x="403" y="204"/>
                  </a:lnTo>
                  <a:lnTo>
                    <a:pt x="403" y="205"/>
                  </a:lnTo>
                  <a:lnTo>
                    <a:pt x="402" y="206"/>
                  </a:lnTo>
                  <a:lnTo>
                    <a:pt x="401" y="208"/>
                  </a:lnTo>
                  <a:lnTo>
                    <a:pt x="399" y="208"/>
                  </a:lnTo>
                  <a:lnTo>
                    <a:pt x="398" y="206"/>
                  </a:lnTo>
                  <a:lnTo>
                    <a:pt x="399" y="205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7" y="206"/>
                  </a:lnTo>
                  <a:lnTo>
                    <a:pt x="397" y="208"/>
                  </a:lnTo>
                  <a:lnTo>
                    <a:pt x="398" y="208"/>
                  </a:lnTo>
                  <a:lnTo>
                    <a:pt x="398" y="209"/>
                  </a:lnTo>
                  <a:lnTo>
                    <a:pt x="399" y="210"/>
                  </a:lnTo>
                  <a:lnTo>
                    <a:pt x="401" y="210"/>
                  </a:lnTo>
                  <a:lnTo>
                    <a:pt x="402" y="210"/>
                  </a:lnTo>
                  <a:lnTo>
                    <a:pt x="401" y="211"/>
                  </a:lnTo>
                  <a:lnTo>
                    <a:pt x="399" y="211"/>
                  </a:lnTo>
                  <a:lnTo>
                    <a:pt x="398" y="211"/>
                  </a:lnTo>
                  <a:lnTo>
                    <a:pt x="397" y="211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4" y="210"/>
                  </a:lnTo>
                  <a:lnTo>
                    <a:pt x="394" y="211"/>
                  </a:lnTo>
                  <a:lnTo>
                    <a:pt x="393" y="213"/>
                  </a:lnTo>
                  <a:lnTo>
                    <a:pt x="393" y="211"/>
                  </a:lnTo>
                  <a:lnTo>
                    <a:pt x="393" y="210"/>
                  </a:lnTo>
                  <a:lnTo>
                    <a:pt x="392" y="210"/>
                  </a:lnTo>
                  <a:lnTo>
                    <a:pt x="391" y="211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8" y="214"/>
                  </a:lnTo>
                  <a:lnTo>
                    <a:pt x="388" y="215"/>
                  </a:lnTo>
                  <a:lnTo>
                    <a:pt x="387" y="216"/>
                  </a:lnTo>
                  <a:lnTo>
                    <a:pt x="386" y="216"/>
                  </a:lnTo>
                  <a:lnTo>
                    <a:pt x="384" y="216"/>
                  </a:lnTo>
                  <a:lnTo>
                    <a:pt x="383" y="216"/>
                  </a:lnTo>
                  <a:lnTo>
                    <a:pt x="383" y="218"/>
                  </a:lnTo>
                  <a:lnTo>
                    <a:pt x="382" y="219"/>
                  </a:lnTo>
                  <a:lnTo>
                    <a:pt x="381" y="220"/>
                  </a:lnTo>
                  <a:lnTo>
                    <a:pt x="379" y="221"/>
                  </a:lnTo>
                  <a:lnTo>
                    <a:pt x="378" y="221"/>
                  </a:lnTo>
                  <a:lnTo>
                    <a:pt x="378" y="223"/>
                  </a:lnTo>
                  <a:lnTo>
                    <a:pt x="377" y="223"/>
                  </a:lnTo>
                  <a:lnTo>
                    <a:pt x="377" y="224"/>
                  </a:lnTo>
                  <a:lnTo>
                    <a:pt x="377" y="225"/>
                  </a:lnTo>
                  <a:lnTo>
                    <a:pt x="376" y="225"/>
                  </a:lnTo>
                  <a:lnTo>
                    <a:pt x="374" y="226"/>
                  </a:lnTo>
                  <a:lnTo>
                    <a:pt x="376" y="226"/>
                  </a:lnTo>
                  <a:lnTo>
                    <a:pt x="376" y="228"/>
                  </a:lnTo>
                  <a:lnTo>
                    <a:pt x="374" y="228"/>
                  </a:lnTo>
                  <a:lnTo>
                    <a:pt x="373" y="228"/>
                  </a:lnTo>
                  <a:lnTo>
                    <a:pt x="373" y="226"/>
                  </a:lnTo>
                  <a:lnTo>
                    <a:pt x="373" y="228"/>
                  </a:lnTo>
                  <a:lnTo>
                    <a:pt x="373" y="229"/>
                  </a:lnTo>
                  <a:lnTo>
                    <a:pt x="372" y="229"/>
                  </a:lnTo>
                  <a:lnTo>
                    <a:pt x="371" y="229"/>
                  </a:lnTo>
                  <a:lnTo>
                    <a:pt x="369" y="229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1" y="231"/>
                  </a:lnTo>
                  <a:lnTo>
                    <a:pt x="369" y="231"/>
                  </a:lnTo>
                  <a:lnTo>
                    <a:pt x="368" y="231"/>
                  </a:lnTo>
                  <a:lnTo>
                    <a:pt x="367" y="230"/>
                  </a:lnTo>
                  <a:lnTo>
                    <a:pt x="367" y="231"/>
                  </a:lnTo>
                  <a:lnTo>
                    <a:pt x="366" y="231"/>
                  </a:lnTo>
                  <a:lnTo>
                    <a:pt x="366" y="233"/>
                  </a:lnTo>
                  <a:lnTo>
                    <a:pt x="366" y="234"/>
                  </a:lnTo>
                  <a:lnTo>
                    <a:pt x="364" y="234"/>
                  </a:lnTo>
                  <a:lnTo>
                    <a:pt x="364" y="235"/>
                  </a:lnTo>
                  <a:lnTo>
                    <a:pt x="363" y="235"/>
                  </a:lnTo>
                  <a:lnTo>
                    <a:pt x="363" y="234"/>
                  </a:lnTo>
                  <a:lnTo>
                    <a:pt x="362" y="233"/>
                  </a:lnTo>
                  <a:lnTo>
                    <a:pt x="361" y="234"/>
                  </a:lnTo>
                  <a:lnTo>
                    <a:pt x="359" y="234"/>
                  </a:lnTo>
                  <a:lnTo>
                    <a:pt x="358" y="234"/>
                  </a:lnTo>
                  <a:lnTo>
                    <a:pt x="358" y="235"/>
                  </a:lnTo>
                  <a:lnTo>
                    <a:pt x="358" y="236"/>
                  </a:lnTo>
                  <a:lnTo>
                    <a:pt x="357" y="236"/>
                  </a:lnTo>
                  <a:lnTo>
                    <a:pt x="357" y="238"/>
                  </a:lnTo>
                  <a:lnTo>
                    <a:pt x="358" y="239"/>
                  </a:lnTo>
                  <a:lnTo>
                    <a:pt x="359" y="241"/>
                  </a:lnTo>
                  <a:lnTo>
                    <a:pt x="359" y="243"/>
                  </a:lnTo>
                  <a:lnTo>
                    <a:pt x="359" y="244"/>
                  </a:lnTo>
                  <a:lnTo>
                    <a:pt x="358" y="244"/>
                  </a:lnTo>
                  <a:lnTo>
                    <a:pt x="357" y="243"/>
                  </a:lnTo>
                  <a:lnTo>
                    <a:pt x="356" y="243"/>
                  </a:lnTo>
                  <a:lnTo>
                    <a:pt x="356" y="241"/>
                  </a:lnTo>
                  <a:lnTo>
                    <a:pt x="356" y="240"/>
                  </a:lnTo>
                  <a:lnTo>
                    <a:pt x="356" y="239"/>
                  </a:lnTo>
                  <a:lnTo>
                    <a:pt x="354" y="239"/>
                  </a:lnTo>
                  <a:lnTo>
                    <a:pt x="353" y="241"/>
                  </a:lnTo>
                  <a:lnTo>
                    <a:pt x="353" y="243"/>
                  </a:lnTo>
                  <a:lnTo>
                    <a:pt x="353" y="244"/>
                  </a:lnTo>
                  <a:lnTo>
                    <a:pt x="353" y="245"/>
                  </a:lnTo>
                  <a:lnTo>
                    <a:pt x="353" y="246"/>
                  </a:lnTo>
                  <a:lnTo>
                    <a:pt x="353" y="248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46"/>
                  </a:lnTo>
                  <a:lnTo>
                    <a:pt x="349" y="246"/>
                  </a:lnTo>
                  <a:lnTo>
                    <a:pt x="348" y="248"/>
                  </a:lnTo>
                  <a:lnTo>
                    <a:pt x="347" y="246"/>
                  </a:lnTo>
                  <a:lnTo>
                    <a:pt x="346" y="246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3" y="248"/>
                  </a:lnTo>
                  <a:lnTo>
                    <a:pt x="342" y="248"/>
                  </a:lnTo>
                  <a:lnTo>
                    <a:pt x="340" y="248"/>
                  </a:lnTo>
                  <a:lnTo>
                    <a:pt x="340" y="249"/>
                  </a:lnTo>
                  <a:lnTo>
                    <a:pt x="339" y="249"/>
                  </a:lnTo>
                  <a:lnTo>
                    <a:pt x="340" y="250"/>
                  </a:lnTo>
                  <a:lnTo>
                    <a:pt x="339" y="250"/>
                  </a:lnTo>
                  <a:lnTo>
                    <a:pt x="338" y="251"/>
                  </a:lnTo>
                  <a:lnTo>
                    <a:pt x="337" y="251"/>
                  </a:lnTo>
                  <a:lnTo>
                    <a:pt x="335" y="251"/>
                  </a:lnTo>
                  <a:lnTo>
                    <a:pt x="334" y="251"/>
                  </a:lnTo>
                  <a:lnTo>
                    <a:pt x="333" y="251"/>
                  </a:lnTo>
                  <a:lnTo>
                    <a:pt x="332" y="253"/>
                  </a:lnTo>
                  <a:lnTo>
                    <a:pt x="332" y="254"/>
                  </a:lnTo>
                  <a:lnTo>
                    <a:pt x="330" y="254"/>
                  </a:lnTo>
                  <a:lnTo>
                    <a:pt x="330" y="255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8" y="257"/>
                  </a:lnTo>
                  <a:lnTo>
                    <a:pt x="328" y="255"/>
                  </a:lnTo>
                  <a:lnTo>
                    <a:pt x="328" y="254"/>
                  </a:lnTo>
                  <a:lnTo>
                    <a:pt x="327" y="253"/>
                  </a:lnTo>
                  <a:lnTo>
                    <a:pt x="325" y="253"/>
                  </a:lnTo>
                  <a:lnTo>
                    <a:pt x="324" y="254"/>
                  </a:lnTo>
                  <a:lnTo>
                    <a:pt x="324" y="253"/>
                  </a:lnTo>
                  <a:lnTo>
                    <a:pt x="323" y="253"/>
                  </a:lnTo>
                  <a:lnTo>
                    <a:pt x="322" y="254"/>
                  </a:lnTo>
                  <a:lnTo>
                    <a:pt x="322" y="255"/>
                  </a:lnTo>
                  <a:lnTo>
                    <a:pt x="320" y="255"/>
                  </a:lnTo>
                  <a:lnTo>
                    <a:pt x="320" y="257"/>
                  </a:lnTo>
                  <a:lnTo>
                    <a:pt x="320" y="258"/>
                  </a:lnTo>
                  <a:lnTo>
                    <a:pt x="320" y="259"/>
                  </a:lnTo>
                  <a:lnTo>
                    <a:pt x="319" y="260"/>
                  </a:lnTo>
                  <a:lnTo>
                    <a:pt x="319" y="262"/>
                  </a:lnTo>
                  <a:lnTo>
                    <a:pt x="318" y="263"/>
                  </a:lnTo>
                  <a:lnTo>
                    <a:pt x="317" y="264"/>
                  </a:lnTo>
                  <a:lnTo>
                    <a:pt x="317" y="265"/>
                  </a:lnTo>
                  <a:lnTo>
                    <a:pt x="318" y="265"/>
                  </a:lnTo>
                  <a:lnTo>
                    <a:pt x="317" y="265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4" y="268"/>
                  </a:lnTo>
                  <a:lnTo>
                    <a:pt x="312" y="269"/>
                  </a:lnTo>
                  <a:lnTo>
                    <a:pt x="310" y="270"/>
                  </a:lnTo>
                  <a:lnTo>
                    <a:pt x="309" y="269"/>
                  </a:lnTo>
                  <a:lnTo>
                    <a:pt x="309" y="270"/>
                  </a:lnTo>
                  <a:lnTo>
                    <a:pt x="309" y="272"/>
                  </a:lnTo>
                  <a:lnTo>
                    <a:pt x="308" y="272"/>
                  </a:lnTo>
                  <a:lnTo>
                    <a:pt x="307" y="273"/>
                  </a:lnTo>
                  <a:lnTo>
                    <a:pt x="305" y="274"/>
                  </a:lnTo>
                  <a:lnTo>
                    <a:pt x="305" y="275"/>
                  </a:lnTo>
                  <a:lnTo>
                    <a:pt x="304" y="277"/>
                  </a:lnTo>
                  <a:lnTo>
                    <a:pt x="303" y="278"/>
                  </a:lnTo>
                  <a:lnTo>
                    <a:pt x="302" y="277"/>
                  </a:lnTo>
                  <a:lnTo>
                    <a:pt x="300" y="278"/>
                  </a:lnTo>
                  <a:lnTo>
                    <a:pt x="299" y="278"/>
                  </a:lnTo>
                  <a:lnTo>
                    <a:pt x="298" y="279"/>
                  </a:lnTo>
                  <a:lnTo>
                    <a:pt x="298" y="282"/>
                  </a:lnTo>
                  <a:lnTo>
                    <a:pt x="297" y="282"/>
                  </a:lnTo>
                  <a:lnTo>
                    <a:pt x="295" y="282"/>
                  </a:lnTo>
                  <a:lnTo>
                    <a:pt x="294" y="282"/>
                  </a:lnTo>
                  <a:lnTo>
                    <a:pt x="294" y="283"/>
                  </a:lnTo>
                  <a:lnTo>
                    <a:pt x="294" y="285"/>
                  </a:lnTo>
                  <a:lnTo>
                    <a:pt x="293" y="287"/>
                  </a:lnTo>
                  <a:lnTo>
                    <a:pt x="293" y="288"/>
                  </a:lnTo>
                  <a:lnTo>
                    <a:pt x="292" y="289"/>
                  </a:lnTo>
                  <a:lnTo>
                    <a:pt x="292" y="290"/>
                  </a:lnTo>
                  <a:lnTo>
                    <a:pt x="292" y="292"/>
                  </a:lnTo>
                  <a:lnTo>
                    <a:pt x="292" y="293"/>
                  </a:lnTo>
                  <a:lnTo>
                    <a:pt x="293" y="293"/>
                  </a:lnTo>
                  <a:lnTo>
                    <a:pt x="293" y="294"/>
                  </a:lnTo>
                  <a:lnTo>
                    <a:pt x="292" y="295"/>
                  </a:lnTo>
                  <a:lnTo>
                    <a:pt x="290" y="297"/>
                  </a:lnTo>
                  <a:lnTo>
                    <a:pt x="290" y="298"/>
                  </a:lnTo>
                  <a:lnTo>
                    <a:pt x="290" y="299"/>
                  </a:lnTo>
                  <a:lnTo>
                    <a:pt x="290" y="298"/>
                  </a:lnTo>
                  <a:lnTo>
                    <a:pt x="289" y="298"/>
                  </a:lnTo>
                  <a:lnTo>
                    <a:pt x="288" y="298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7" y="302"/>
                  </a:lnTo>
                  <a:lnTo>
                    <a:pt x="285" y="302"/>
                  </a:lnTo>
                  <a:lnTo>
                    <a:pt x="285" y="300"/>
                  </a:lnTo>
                  <a:lnTo>
                    <a:pt x="284" y="299"/>
                  </a:lnTo>
                  <a:lnTo>
                    <a:pt x="283" y="299"/>
                  </a:lnTo>
                  <a:lnTo>
                    <a:pt x="282" y="299"/>
                  </a:lnTo>
                  <a:lnTo>
                    <a:pt x="279" y="299"/>
                  </a:lnTo>
                  <a:lnTo>
                    <a:pt x="278" y="299"/>
                  </a:lnTo>
                  <a:lnTo>
                    <a:pt x="277" y="299"/>
                  </a:lnTo>
                  <a:lnTo>
                    <a:pt x="275" y="299"/>
                  </a:lnTo>
                  <a:lnTo>
                    <a:pt x="274" y="299"/>
                  </a:lnTo>
                  <a:lnTo>
                    <a:pt x="273" y="298"/>
                  </a:lnTo>
                  <a:lnTo>
                    <a:pt x="273" y="297"/>
                  </a:lnTo>
                  <a:lnTo>
                    <a:pt x="273" y="295"/>
                  </a:lnTo>
                  <a:lnTo>
                    <a:pt x="272" y="294"/>
                  </a:lnTo>
                  <a:lnTo>
                    <a:pt x="270" y="293"/>
                  </a:lnTo>
                  <a:lnTo>
                    <a:pt x="269" y="294"/>
                  </a:lnTo>
                  <a:lnTo>
                    <a:pt x="268" y="294"/>
                  </a:lnTo>
                  <a:lnTo>
                    <a:pt x="267" y="294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0" y="298"/>
                  </a:lnTo>
                  <a:lnTo>
                    <a:pt x="259" y="298"/>
                  </a:lnTo>
                  <a:lnTo>
                    <a:pt x="258" y="298"/>
                  </a:lnTo>
                  <a:lnTo>
                    <a:pt x="257" y="298"/>
                  </a:lnTo>
                  <a:lnTo>
                    <a:pt x="255" y="298"/>
                  </a:lnTo>
                  <a:lnTo>
                    <a:pt x="255" y="299"/>
                  </a:lnTo>
                  <a:lnTo>
                    <a:pt x="254" y="299"/>
                  </a:lnTo>
                  <a:lnTo>
                    <a:pt x="255" y="299"/>
                  </a:lnTo>
                  <a:lnTo>
                    <a:pt x="255" y="300"/>
                  </a:lnTo>
                  <a:lnTo>
                    <a:pt x="257" y="300"/>
                  </a:lnTo>
                  <a:lnTo>
                    <a:pt x="257" y="302"/>
                  </a:lnTo>
                  <a:lnTo>
                    <a:pt x="255" y="303"/>
                  </a:lnTo>
                  <a:lnTo>
                    <a:pt x="254" y="302"/>
                  </a:lnTo>
                  <a:lnTo>
                    <a:pt x="253" y="302"/>
                  </a:lnTo>
                  <a:lnTo>
                    <a:pt x="252" y="302"/>
                  </a:lnTo>
                  <a:lnTo>
                    <a:pt x="250" y="302"/>
                  </a:lnTo>
                  <a:lnTo>
                    <a:pt x="249" y="303"/>
                  </a:lnTo>
                  <a:lnTo>
                    <a:pt x="248" y="304"/>
                  </a:lnTo>
                  <a:lnTo>
                    <a:pt x="247" y="305"/>
                  </a:lnTo>
                  <a:lnTo>
                    <a:pt x="245" y="305"/>
                  </a:lnTo>
                  <a:lnTo>
                    <a:pt x="244" y="305"/>
                  </a:lnTo>
                  <a:lnTo>
                    <a:pt x="243" y="304"/>
                  </a:lnTo>
                  <a:lnTo>
                    <a:pt x="243" y="303"/>
                  </a:lnTo>
                  <a:lnTo>
                    <a:pt x="242" y="303"/>
                  </a:lnTo>
                  <a:lnTo>
                    <a:pt x="240" y="303"/>
                  </a:lnTo>
                  <a:lnTo>
                    <a:pt x="239" y="303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3" y="303"/>
                  </a:lnTo>
                  <a:lnTo>
                    <a:pt x="233" y="302"/>
                  </a:lnTo>
                  <a:lnTo>
                    <a:pt x="232" y="300"/>
                  </a:lnTo>
                  <a:lnTo>
                    <a:pt x="230" y="300"/>
                  </a:lnTo>
                  <a:lnTo>
                    <a:pt x="229" y="299"/>
                  </a:lnTo>
                  <a:lnTo>
                    <a:pt x="228" y="299"/>
                  </a:lnTo>
                  <a:lnTo>
                    <a:pt x="227" y="298"/>
                  </a:lnTo>
                  <a:lnTo>
                    <a:pt x="225" y="297"/>
                  </a:lnTo>
                  <a:lnTo>
                    <a:pt x="224" y="298"/>
                  </a:lnTo>
                  <a:lnTo>
                    <a:pt x="224" y="297"/>
                  </a:lnTo>
                  <a:lnTo>
                    <a:pt x="225" y="297"/>
                  </a:lnTo>
                  <a:lnTo>
                    <a:pt x="224" y="295"/>
                  </a:lnTo>
                  <a:lnTo>
                    <a:pt x="223" y="294"/>
                  </a:lnTo>
                  <a:lnTo>
                    <a:pt x="222" y="294"/>
                  </a:lnTo>
                  <a:lnTo>
                    <a:pt x="220" y="293"/>
                  </a:lnTo>
                  <a:lnTo>
                    <a:pt x="218" y="294"/>
                  </a:lnTo>
                  <a:lnTo>
                    <a:pt x="217" y="293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4"/>
                  </a:lnTo>
                  <a:lnTo>
                    <a:pt x="214" y="295"/>
                  </a:lnTo>
                  <a:lnTo>
                    <a:pt x="214" y="297"/>
                  </a:lnTo>
                  <a:lnTo>
                    <a:pt x="213" y="297"/>
                  </a:lnTo>
                  <a:lnTo>
                    <a:pt x="213" y="298"/>
                  </a:lnTo>
                  <a:lnTo>
                    <a:pt x="212" y="299"/>
                  </a:lnTo>
                  <a:lnTo>
                    <a:pt x="212" y="300"/>
                  </a:lnTo>
                  <a:lnTo>
                    <a:pt x="210" y="302"/>
                  </a:lnTo>
                  <a:lnTo>
                    <a:pt x="209" y="302"/>
                  </a:lnTo>
                  <a:lnTo>
                    <a:pt x="208" y="302"/>
                  </a:lnTo>
                  <a:lnTo>
                    <a:pt x="208" y="303"/>
                  </a:lnTo>
                  <a:lnTo>
                    <a:pt x="207" y="303"/>
                  </a:lnTo>
                  <a:lnTo>
                    <a:pt x="207" y="304"/>
                  </a:lnTo>
                  <a:lnTo>
                    <a:pt x="207" y="303"/>
                  </a:lnTo>
                  <a:lnTo>
                    <a:pt x="204" y="303"/>
                  </a:lnTo>
                  <a:lnTo>
                    <a:pt x="203" y="304"/>
                  </a:lnTo>
                  <a:lnTo>
                    <a:pt x="202" y="305"/>
                  </a:lnTo>
                  <a:lnTo>
                    <a:pt x="200" y="307"/>
                  </a:lnTo>
                  <a:lnTo>
                    <a:pt x="199" y="307"/>
                  </a:lnTo>
                  <a:lnTo>
                    <a:pt x="199" y="308"/>
                  </a:lnTo>
                  <a:lnTo>
                    <a:pt x="198" y="308"/>
                  </a:lnTo>
                  <a:lnTo>
                    <a:pt x="197" y="309"/>
                  </a:lnTo>
                  <a:lnTo>
                    <a:pt x="194" y="308"/>
                  </a:lnTo>
                  <a:lnTo>
                    <a:pt x="193" y="307"/>
                  </a:lnTo>
                  <a:lnTo>
                    <a:pt x="193" y="305"/>
                  </a:lnTo>
                  <a:lnTo>
                    <a:pt x="192" y="305"/>
                  </a:lnTo>
                  <a:lnTo>
                    <a:pt x="190" y="305"/>
                  </a:lnTo>
                  <a:lnTo>
                    <a:pt x="189" y="307"/>
                  </a:lnTo>
                  <a:lnTo>
                    <a:pt x="188" y="307"/>
                  </a:lnTo>
                  <a:lnTo>
                    <a:pt x="188" y="308"/>
                  </a:lnTo>
                  <a:lnTo>
                    <a:pt x="187" y="309"/>
                  </a:lnTo>
                  <a:lnTo>
                    <a:pt x="185" y="309"/>
                  </a:lnTo>
                  <a:lnTo>
                    <a:pt x="185" y="310"/>
                  </a:lnTo>
                  <a:lnTo>
                    <a:pt x="184" y="310"/>
                  </a:lnTo>
                  <a:lnTo>
                    <a:pt x="184" y="312"/>
                  </a:lnTo>
                  <a:lnTo>
                    <a:pt x="185" y="312"/>
                  </a:lnTo>
                  <a:lnTo>
                    <a:pt x="185" y="313"/>
                  </a:lnTo>
                  <a:lnTo>
                    <a:pt x="184" y="313"/>
                  </a:lnTo>
                  <a:lnTo>
                    <a:pt x="183" y="313"/>
                  </a:lnTo>
                  <a:lnTo>
                    <a:pt x="183" y="314"/>
                  </a:lnTo>
                  <a:lnTo>
                    <a:pt x="183" y="315"/>
                  </a:lnTo>
                  <a:lnTo>
                    <a:pt x="182" y="317"/>
                  </a:lnTo>
                  <a:lnTo>
                    <a:pt x="180" y="317"/>
                  </a:lnTo>
                  <a:lnTo>
                    <a:pt x="180" y="318"/>
                  </a:lnTo>
                  <a:lnTo>
                    <a:pt x="179" y="318"/>
                  </a:lnTo>
                  <a:lnTo>
                    <a:pt x="179" y="319"/>
                  </a:lnTo>
                  <a:lnTo>
                    <a:pt x="179" y="320"/>
                  </a:lnTo>
                  <a:lnTo>
                    <a:pt x="177" y="322"/>
                  </a:lnTo>
                  <a:lnTo>
                    <a:pt x="177" y="323"/>
                  </a:lnTo>
                  <a:lnTo>
                    <a:pt x="175" y="324"/>
                  </a:lnTo>
                  <a:lnTo>
                    <a:pt x="175" y="325"/>
                  </a:lnTo>
                  <a:lnTo>
                    <a:pt x="174" y="325"/>
                  </a:lnTo>
                  <a:lnTo>
                    <a:pt x="174" y="327"/>
                  </a:lnTo>
                  <a:lnTo>
                    <a:pt x="174" y="328"/>
                  </a:lnTo>
                  <a:lnTo>
                    <a:pt x="172" y="328"/>
                  </a:lnTo>
                  <a:lnTo>
                    <a:pt x="172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2"/>
                  </a:lnTo>
                  <a:lnTo>
                    <a:pt x="168" y="332"/>
                  </a:lnTo>
                  <a:lnTo>
                    <a:pt x="168" y="333"/>
                  </a:lnTo>
                  <a:lnTo>
                    <a:pt x="167" y="333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7" y="337"/>
                  </a:lnTo>
                  <a:lnTo>
                    <a:pt x="164" y="338"/>
                  </a:lnTo>
                  <a:lnTo>
                    <a:pt x="163" y="338"/>
                  </a:lnTo>
                  <a:lnTo>
                    <a:pt x="162" y="338"/>
                  </a:lnTo>
                  <a:lnTo>
                    <a:pt x="159" y="339"/>
                  </a:lnTo>
                  <a:lnTo>
                    <a:pt x="162" y="337"/>
                  </a:lnTo>
                  <a:lnTo>
                    <a:pt x="162" y="335"/>
                  </a:lnTo>
                  <a:lnTo>
                    <a:pt x="160" y="334"/>
                  </a:lnTo>
                  <a:lnTo>
                    <a:pt x="160" y="332"/>
                  </a:lnTo>
                  <a:lnTo>
                    <a:pt x="159" y="330"/>
                  </a:lnTo>
                  <a:lnTo>
                    <a:pt x="158" y="329"/>
                  </a:lnTo>
                  <a:lnTo>
                    <a:pt x="158" y="327"/>
                  </a:lnTo>
                  <a:lnTo>
                    <a:pt x="157" y="327"/>
                  </a:lnTo>
                  <a:lnTo>
                    <a:pt x="155" y="325"/>
                  </a:lnTo>
                  <a:lnTo>
                    <a:pt x="153" y="325"/>
                  </a:lnTo>
                  <a:lnTo>
                    <a:pt x="150" y="325"/>
                  </a:lnTo>
                  <a:lnTo>
                    <a:pt x="148" y="325"/>
                  </a:lnTo>
                  <a:lnTo>
                    <a:pt x="145" y="327"/>
                  </a:lnTo>
                  <a:lnTo>
                    <a:pt x="144" y="328"/>
                  </a:lnTo>
                  <a:lnTo>
                    <a:pt x="143" y="330"/>
                  </a:lnTo>
                  <a:lnTo>
                    <a:pt x="142" y="330"/>
                  </a:lnTo>
                  <a:lnTo>
                    <a:pt x="139" y="328"/>
                  </a:lnTo>
                  <a:lnTo>
                    <a:pt x="138" y="327"/>
                  </a:lnTo>
                  <a:lnTo>
                    <a:pt x="137" y="328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0" y="330"/>
                  </a:lnTo>
                  <a:lnTo>
                    <a:pt x="129" y="330"/>
                  </a:lnTo>
                  <a:lnTo>
                    <a:pt x="127" y="330"/>
                  </a:lnTo>
                  <a:lnTo>
                    <a:pt x="124" y="330"/>
                  </a:lnTo>
                  <a:lnTo>
                    <a:pt x="123" y="330"/>
                  </a:lnTo>
                  <a:lnTo>
                    <a:pt x="120" y="330"/>
                  </a:lnTo>
                  <a:lnTo>
                    <a:pt x="115" y="330"/>
                  </a:lnTo>
                  <a:lnTo>
                    <a:pt x="113" y="329"/>
                  </a:lnTo>
                  <a:lnTo>
                    <a:pt x="108" y="328"/>
                  </a:lnTo>
                  <a:lnTo>
                    <a:pt x="106" y="329"/>
                  </a:lnTo>
                  <a:lnTo>
                    <a:pt x="105" y="330"/>
                  </a:lnTo>
                  <a:lnTo>
                    <a:pt x="104" y="330"/>
                  </a:lnTo>
                  <a:lnTo>
                    <a:pt x="103" y="329"/>
                  </a:lnTo>
                  <a:lnTo>
                    <a:pt x="103" y="330"/>
                  </a:lnTo>
                  <a:lnTo>
                    <a:pt x="103" y="332"/>
                  </a:lnTo>
                  <a:lnTo>
                    <a:pt x="103" y="333"/>
                  </a:lnTo>
                  <a:lnTo>
                    <a:pt x="103" y="334"/>
                  </a:lnTo>
                  <a:lnTo>
                    <a:pt x="101" y="334"/>
                  </a:lnTo>
                  <a:lnTo>
                    <a:pt x="100" y="334"/>
                  </a:lnTo>
                  <a:lnTo>
                    <a:pt x="99" y="335"/>
                  </a:lnTo>
                  <a:lnTo>
                    <a:pt x="99" y="337"/>
                  </a:lnTo>
                  <a:lnTo>
                    <a:pt x="98" y="337"/>
                  </a:lnTo>
                  <a:lnTo>
                    <a:pt x="98" y="338"/>
                  </a:lnTo>
                  <a:lnTo>
                    <a:pt x="96" y="338"/>
                  </a:lnTo>
                  <a:lnTo>
                    <a:pt x="95" y="338"/>
                  </a:lnTo>
                  <a:lnTo>
                    <a:pt x="94" y="339"/>
                  </a:lnTo>
                  <a:lnTo>
                    <a:pt x="93" y="339"/>
                  </a:lnTo>
                  <a:lnTo>
                    <a:pt x="93" y="340"/>
                  </a:lnTo>
                  <a:lnTo>
                    <a:pt x="93" y="342"/>
                  </a:lnTo>
                  <a:lnTo>
                    <a:pt x="91" y="342"/>
                  </a:lnTo>
                  <a:lnTo>
                    <a:pt x="91" y="343"/>
                  </a:lnTo>
                  <a:lnTo>
                    <a:pt x="90" y="344"/>
                  </a:lnTo>
                  <a:lnTo>
                    <a:pt x="90" y="345"/>
                  </a:lnTo>
                  <a:lnTo>
                    <a:pt x="89" y="345"/>
                  </a:lnTo>
                  <a:lnTo>
                    <a:pt x="88" y="347"/>
                  </a:lnTo>
                  <a:lnTo>
                    <a:pt x="86" y="348"/>
                  </a:lnTo>
                  <a:lnTo>
                    <a:pt x="86" y="349"/>
                  </a:lnTo>
                  <a:lnTo>
                    <a:pt x="85" y="349"/>
                  </a:lnTo>
                  <a:lnTo>
                    <a:pt x="85" y="350"/>
                  </a:lnTo>
                  <a:lnTo>
                    <a:pt x="85" y="352"/>
                  </a:lnTo>
                  <a:lnTo>
                    <a:pt x="84" y="353"/>
                  </a:lnTo>
                  <a:lnTo>
                    <a:pt x="84" y="354"/>
                  </a:lnTo>
                  <a:lnTo>
                    <a:pt x="84" y="355"/>
                  </a:lnTo>
                  <a:lnTo>
                    <a:pt x="83" y="355"/>
                  </a:lnTo>
                  <a:lnTo>
                    <a:pt x="81" y="357"/>
                  </a:lnTo>
                  <a:lnTo>
                    <a:pt x="81" y="358"/>
                  </a:lnTo>
                  <a:lnTo>
                    <a:pt x="80" y="358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0" y="360"/>
                  </a:lnTo>
                  <a:lnTo>
                    <a:pt x="80" y="362"/>
                  </a:lnTo>
                  <a:lnTo>
                    <a:pt x="79" y="363"/>
                  </a:lnTo>
                  <a:lnTo>
                    <a:pt x="78" y="363"/>
                  </a:lnTo>
                  <a:lnTo>
                    <a:pt x="76" y="363"/>
                  </a:lnTo>
                  <a:lnTo>
                    <a:pt x="76" y="364"/>
                  </a:lnTo>
                  <a:lnTo>
                    <a:pt x="75" y="364"/>
                  </a:lnTo>
                  <a:lnTo>
                    <a:pt x="74" y="364"/>
                  </a:lnTo>
                  <a:lnTo>
                    <a:pt x="73" y="365"/>
                  </a:lnTo>
                  <a:lnTo>
                    <a:pt x="70" y="368"/>
                  </a:lnTo>
                  <a:lnTo>
                    <a:pt x="69" y="369"/>
                  </a:lnTo>
                  <a:lnTo>
                    <a:pt x="68" y="370"/>
                  </a:lnTo>
                  <a:lnTo>
                    <a:pt x="68" y="372"/>
                  </a:lnTo>
                  <a:lnTo>
                    <a:pt x="69" y="372"/>
                  </a:lnTo>
                  <a:lnTo>
                    <a:pt x="69" y="373"/>
                  </a:lnTo>
                  <a:lnTo>
                    <a:pt x="70" y="374"/>
                  </a:lnTo>
                  <a:lnTo>
                    <a:pt x="71" y="374"/>
                  </a:lnTo>
                  <a:lnTo>
                    <a:pt x="73" y="375"/>
                  </a:lnTo>
                  <a:lnTo>
                    <a:pt x="74" y="375"/>
                  </a:lnTo>
                  <a:lnTo>
                    <a:pt x="74" y="377"/>
                  </a:lnTo>
                  <a:lnTo>
                    <a:pt x="75" y="377"/>
                  </a:lnTo>
                  <a:lnTo>
                    <a:pt x="75" y="378"/>
                  </a:lnTo>
                  <a:lnTo>
                    <a:pt x="75" y="379"/>
                  </a:lnTo>
                  <a:lnTo>
                    <a:pt x="75" y="380"/>
                  </a:lnTo>
                  <a:lnTo>
                    <a:pt x="76" y="382"/>
                  </a:lnTo>
                  <a:lnTo>
                    <a:pt x="76" y="383"/>
                  </a:lnTo>
                  <a:lnTo>
                    <a:pt x="76" y="384"/>
                  </a:lnTo>
                  <a:lnTo>
                    <a:pt x="76" y="385"/>
                  </a:lnTo>
                  <a:lnTo>
                    <a:pt x="76" y="387"/>
                  </a:lnTo>
                  <a:lnTo>
                    <a:pt x="78" y="388"/>
                  </a:lnTo>
                  <a:lnTo>
                    <a:pt x="79" y="389"/>
                  </a:lnTo>
                  <a:lnTo>
                    <a:pt x="80" y="390"/>
                  </a:lnTo>
                  <a:lnTo>
                    <a:pt x="79" y="392"/>
                  </a:lnTo>
                  <a:lnTo>
                    <a:pt x="78" y="393"/>
                  </a:lnTo>
                  <a:lnTo>
                    <a:pt x="78" y="394"/>
                  </a:lnTo>
                  <a:lnTo>
                    <a:pt x="78" y="395"/>
                  </a:lnTo>
                  <a:lnTo>
                    <a:pt x="78" y="397"/>
                  </a:lnTo>
                  <a:lnTo>
                    <a:pt x="78" y="398"/>
                  </a:lnTo>
                  <a:lnTo>
                    <a:pt x="79" y="399"/>
                  </a:lnTo>
                  <a:lnTo>
                    <a:pt x="83" y="403"/>
                  </a:lnTo>
                  <a:lnTo>
                    <a:pt x="83" y="404"/>
                  </a:lnTo>
                  <a:lnTo>
                    <a:pt x="84" y="405"/>
                  </a:lnTo>
                  <a:lnTo>
                    <a:pt x="85" y="407"/>
                  </a:lnTo>
                  <a:lnTo>
                    <a:pt x="86" y="408"/>
                  </a:lnTo>
                  <a:lnTo>
                    <a:pt x="88" y="409"/>
                  </a:lnTo>
                  <a:lnTo>
                    <a:pt x="89" y="409"/>
                  </a:lnTo>
                  <a:lnTo>
                    <a:pt x="89" y="410"/>
                  </a:lnTo>
                  <a:lnTo>
                    <a:pt x="91" y="409"/>
                  </a:lnTo>
                  <a:lnTo>
                    <a:pt x="93" y="410"/>
                  </a:lnTo>
                  <a:lnTo>
                    <a:pt x="93" y="412"/>
                  </a:lnTo>
                  <a:lnTo>
                    <a:pt x="93" y="413"/>
                  </a:lnTo>
                  <a:lnTo>
                    <a:pt x="93" y="414"/>
                  </a:lnTo>
                  <a:lnTo>
                    <a:pt x="93" y="415"/>
                  </a:lnTo>
                  <a:lnTo>
                    <a:pt x="93" y="417"/>
                  </a:lnTo>
                  <a:lnTo>
                    <a:pt x="94" y="417"/>
                  </a:lnTo>
                  <a:lnTo>
                    <a:pt x="94" y="418"/>
                  </a:lnTo>
                  <a:lnTo>
                    <a:pt x="95" y="418"/>
                  </a:lnTo>
                  <a:lnTo>
                    <a:pt x="95" y="419"/>
                  </a:lnTo>
                  <a:lnTo>
                    <a:pt x="96" y="420"/>
                  </a:lnTo>
                  <a:lnTo>
                    <a:pt x="98" y="422"/>
                  </a:lnTo>
                  <a:lnTo>
                    <a:pt x="99" y="422"/>
                  </a:lnTo>
                  <a:lnTo>
                    <a:pt x="99" y="423"/>
                  </a:lnTo>
                  <a:lnTo>
                    <a:pt x="100" y="423"/>
                  </a:lnTo>
                  <a:lnTo>
                    <a:pt x="101" y="423"/>
                  </a:lnTo>
                  <a:lnTo>
                    <a:pt x="101" y="424"/>
                  </a:lnTo>
                  <a:lnTo>
                    <a:pt x="101" y="425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3" y="428"/>
                  </a:lnTo>
                  <a:lnTo>
                    <a:pt x="103" y="429"/>
                  </a:lnTo>
                  <a:lnTo>
                    <a:pt x="101" y="429"/>
                  </a:lnTo>
                  <a:lnTo>
                    <a:pt x="101" y="430"/>
                  </a:lnTo>
                  <a:lnTo>
                    <a:pt x="100" y="430"/>
                  </a:lnTo>
                  <a:lnTo>
                    <a:pt x="100" y="432"/>
                  </a:lnTo>
                  <a:lnTo>
                    <a:pt x="101" y="433"/>
                  </a:lnTo>
                  <a:lnTo>
                    <a:pt x="101" y="434"/>
                  </a:lnTo>
                  <a:lnTo>
                    <a:pt x="101" y="435"/>
                  </a:lnTo>
                  <a:lnTo>
                    <a:pt x="99" y="438"/>
                  </a:lnTo>
                  <a:lnTo>
                    <a:pt x="98" y="438"/>
                  </a:lnTo>
                  <a:lnTo>
                    <a:pt x="96" y="439"/>
                  </a:lnTo>
                  <a:lnTo>
                    <a:pt x="95" y="440"/>
                  </a:lnTo>
                  <a:lnTo>
                    <a:pt x="94" y="442"/>
                  </a:lnTo>
                  <a:lnTo>
                    <a:pt x="94" y="443"/>
                  </a:lnTo>
                  <a:lnTo>
                    <a:pt x="93" y="444"/>
                  </a:lnTo>
                  <a:lnTo>
                    <a:pt x="93" y="445"/>
                  </a:lnTo>
                  <a:lnTo>
                    <a:pt x="93" y="448"/>
                  </a:lnTo>
                  <a:lnTo>
                    <a:pt x="93" y="449"/>
                  </a:lnTo>
                  <a:lnTo>
                    <a:pt x="91" y="449"/>
                  </a:lnTo>
                  <a:lnTo>
                    <a:pt x="91" y="450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90" y="453"/>
                  </a:lnTo>
                  <a:lnTo>
                    <a:pt x="90" y="454"/>
                  </a:lnTo>
                  <a:lnTo>
                    <a:pt x="89" y="455"/>
                  </a:lnTo>
                  <a:lnTo>
                    <a:pt x="88" y="455"/>
                  </a:lnTo>
                  <a:lnTo>
                    <a:pt x="86" y="455"/>
                  </a:lnTo>
                  <a:lnTo>
                    <a:pt x="85" y="457"/>
                  </a:lnTo>
                  <a:lnTo>
                    <a:pt x="83" y="457"/>
                  </a:lnTo>
                  <a:lnTo>
                    <a:pt x="83" y="458"/>
                  </a:lnTo>
                  <a:lnTo>
                    <a:pt x="83" y="459"/>
                  </a:lnTo>
                  <a:lnTo>
                    <a:pt x="83" y="460"/>
                  </a:lnTo>
                  <a:lnTo>
                    <a:pt x="83" y="462"/>
                  </a:lnTo>
                  <a:lnTo>
                    <a:pt x="83" y="463"/>
                  </a:lnTo>
                  <a:lnTo>
                    <a:pt x="83" y="464"/>
                  </a:lnTo>
                  <a:lnTo>
                    <a:pt x="81" y="466"/>
                  </a:lnTo>
                  <a:lnTo>
                    <a:pt x="80" y="467"/>
                  </a:lnTo>
                  <a:lnTo>
                    <a:pt x="79" y="469"/>
                  </a:lnTo>
                  <a:lnTo>
                    <a:pt x="79" y="471"/>
                  </a:lnTo>
                  <a:lnTo>
                    <a:pt x="76" y="471"/>
                  </a:lnTo>
                  <a:lnTo>
                    <a:pt x="75" y="469"/>
                  </a:lnTo>
                  <a:lnTo>
                    <a:pt x="74" y="469"/>
                  </a:lnTo>
                  <a:lnTo>
                    <a:pt x="74" y="468"/>
                  </a:lnTo>
                  <a:lnTo>
                    <a:pt x="73" y="469"/>
                  </a:lnTo>
                  <a:lnTo>
                    <a:pt x="71" y="469"/>
                  </a:lnTo>
                  <a:lnTo>
                    <a:pt x="70" y="471"/>
                  </a:lnTo>
                  <a:lnTo>
                    <a:pt x="70" y="473"/>
                  </a:lnTo>
                  <a:lnTo>
                    <a:pt x="70" y="474"/>
                  </a:lnTo>
                  <a:lnTo>
                    <a:pt x="70" y="476"/>
                  </a:lnTo>
                  <a:lnTo>
                    <a:pt x="68" y="478"/>
                  </a:lnTo>
                  <a:lnTo>
                    <a:pt x="68" y="479"/>
                  </a:lnTo>
                  <a:lnTo>
                    <a:pt x="68" y="481"/>
                  </a:lnTo>
                  <a:lnTo>
                    <a:pt x="68" y="482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5" y="484"/>
                  </a:lnTo>
                  <a:lnTo>
                    <a:pt x="65" y="486"/>
                  </a:lnTo>
                  <a:lnTo>
                    <a:pt x="65" y="487"/>
                  </a:lnTo>
                  <a:lnTo>
                    <a:pt x="66" y="487"/>
                  </a:lnTo>
                  <a:lnTo>
                    <a:pt x="68" y="488"/>
                  </a:lnTo>
                  <a:lnTo>
                    <a:pt x="69" y="488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91"/>
                  </a:lnTo>
                  <a:lnTo>
                    <a:pt x="70" y="492"/>
                  </a:lnTo>
                  <a:lnTo>
                    <a:pt x="70" y="493"/>
                  </a:lnTo>
                  <a:lnTo>
                    <a:pt x="71" y="493"/>
                  </a:lnTo>
                  <a:lnTo>
                    <a:pt x="71" y="494"/>
                  </a:lnTo>
                  <a:lnTo>
                    <a:pt x="71" y="496"/>
                  </a:lnTo>
                  <a:lnTo>
                    <a:pt x="73" y="496"/>
                  </a:lnTo>
                  <a:lnTo>
                    <a:pt x="74" y="496"/>
                  </a:lnTo>
                  <a:lnTo>
                    <a:pt x="75" y="496"/>
                  </a:lnTo>
                  <a:lnTo>
                    <a:pt x="75" y="494"/>
                  </a:lnTo>
                  <a:lnTo>
                    <a:pt x="76" y="494"/>
                  </a:lnTo>
                  <a:lnTo>
                    <a:pt x="76" y="496"/>
                  </a:lnTo>
                  <a:lnTo>
                    <a:pt x="78" y="496"/>
                  </a:lnTo>
                  <a:lnTo>
                    <a:pt x="78" y="497"/>
                  </a:lnTo>
                  <a:lnTo>
                    <a:pt x="78" y="498"/>
                  </a:lnTo>
                  <a:lnTo>
                    <a:pt x="78" y="499"/>
                  </a:lnTo>
                  <a:lnTo>
                    <a:pt x="78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0" y="502"/>
                  </a:lnTo>
                  <a:lnTo>
                    <a:pt x="80" y="503"/>
                  </a:lnTo>
                  <a:lnTo>
                    <a:pt x="79" y="504"/>
                  </a:lnTo>
                  <a:lnTo>
                    <a:pt x="78" y="504"/>
                  </a:lnTo>
                  <a:lnTo>
                    <a:pt x="78" y="506"/>
                  </a:lnTo>
                  <a:lnTo>
                    <a:pt x="78" y="507"/>
                  </a:lnTo>
                  <a:lnTo>
                    <a:pt x="79" y="508"/>
                  </a:lnTo>
                  <a:lnTo>
                    <a:pt x="80" y="508"/>
                  </a:lnTo>
                  <a:lnTo>
                    <a:pt x="80" y="509"/>
                  </a:lnTo>
                  <a:lnTo>
                    <a:pt x="81" y="511"/>
                  </a:lnTo>
                  <a:lnTo>
                    <a:pt x="80" y="513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8" y="518"/>
                  </a:lnTo>
                  <a:lnTo>
                    <a:pt x="78" y="519"/>
                  </a:lnTo>
                  <a:lnTo>
                    <a:pt x="76" y="521"/>
                  </a:lnTo>
                  <a:lnTo>
                    <a:pt x="76" y="522"/>
                  </a:lnTo>
                  <a:lnTo>
                    <a:pt x="75" y="523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5" y="527"/>
                  </a:lnTo>
                  <a:lnTo>
                    <a:pt x="75" y="528"/>
                  </a:lnTo>
                  <a:lnTo>
                    <a:pt x="75" y="531"/>
                  </a:lnTo>
                  <a:lnTo>
                    <a:pt x="75" y="532"/>
                  </a:lnTo>
                  <a:lnTo>
                    <a:pt x="74" y="532"/>
                  </a:lnTo>
                  <a:lnTo>
                    <a:pt x="74" y="533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4"/>
                  </a:lnTo>
                  <a:lnTo>
                    <a:pt x="69" y="533"/>
                  </a:lnTo>
                  <a:lnTo>
                    <a:pt x="68" y="533"/>
                  </a:lnTo>
                  <a:lnTo>
                    <a:pt x="66" y="533"/>
                  </a:lnTo>
                  <a:lnTo>
                    <a:pt x="64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60" y="534"/>
                  </a:lnTo>
                  <a:lnTo>
                    <a:pt x="59" y="534"/>
                  </a:lnTo>
                  <a:lnTo>
                    <a:pt x="59" y="536"/>
                  </a:lnTo>
                  <a:lnTo>
                    <a:pt x="58" y="536"/>
                  </a:lnTo>
                  <a:lnTo>
                    <a:pt x="58" y="537"/>
                  </a:lnTo>
                  <a:lnTo>
                    <a:pt x="56" y="538"/>
                  </a:lnTo>
                  <a:lnTo>
                    <a:pt x="55" y="538"/>
                  </a:lnTo>
                  <a:lnTo>
                    <a:pt x="54" y="538"/>
                  </a:lnTo>
                  <a:lnTo>
                    <a:pt x="54" y="539"/>
                  </a:lnTo>
                  <a:lnTo>
                    <a:pt x="53" y="539"/>
                  </a:lnTo>
                  <a:lnTo>
                    <a:pt x="51" y="539"/>
                  </a:lnTo>
                  <a:lnTo>
                    <a:pt x="51" y="538"/>
                  </a:lnTo>
                  <a:lnTo>
                    <a:pt x="50" y="538"/>
                  </a:lnTo>
                  <a:lnTo>
                    <a:pt x="49" y="537"/>
                  </a:lnTo>
                  <a:lnTo>
                    <a:pt x="48" y="537"/>
                  </a:lnTo>
                  <a:lnTo>
                    <a:pt x="46" y="536"/>
                  </a:lnTo>
                  <a:lnTo>
                    <a:pt x="45" y="537"/>
                  </a:lnTo>
                  <a:lnTo>
                    <a:pt x="44" y="537"/>
                  </a:lnTo>
                  <a:lnTo>
                    <a:pt x="43" y="537"/>
                  </a:lnTo>
                  <a:lnTo>
                    <a:pt x="41" y="538"/>
                  </a:lnTo>
                  <a:lnTo>
                    <a:pt x="41" y="539"/>
                  </a:lnTo>
                  <a:lnTo>
                    <a:pt x="41" y="541"/>
                  </a:lnTo>
                  <a:lnTo>
                    <a:pt x="40" y="542"/>
                  </a:lnTo>
                  <a:lnTo>
                    <a:pt x="39" y="543"/>
                  </a:lnTo>
                  <a:lnTo>
                    <a:pt x="39" y="544"/>
                  </a:lnTo>
                  <a:lnTo>
                    <a:pt x="38" y="546"/>
                  </a:lnTo>
                  <a:lnTo>
                    <a:pt x="36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1" y="546"/>
                  </a:lnTo>
                  <a:lnTo>
                    <a:pt x="30" y="546"/>
                  </a:lnTo>
                  <a:lnTo>
                    <a:pt x="29" y="546"/>
                  </a:lnTo>
                  <a:lnTo>
                    <a:pt x="28" y="546"/>
                  </a:lnTo>
                  <a:lnTo>
                    <a:pt x="26" y="546"/>
                  </a:lnTo>
                  <a:lnTo>
                    <a:pt x="25" y="546"/>
                  </a:lnTo>
                  <a:lnTo>
                    <a:pt x="24" y="546"/>
                  </a:lnTo>
                  <a:lnTo>
                    <a:pt x="23" y="546"/>
                  </a:lnTo>
                  <a:lnTo>
                    <a:pt x="21" y="546"/>
                  </a:lnTo>
                  <a:lnTo>
                    <a:pt x="20" y="547"/>
                  </a:lnTo>
                  <a:lnTo>
                    <a:pt x="19" y="547"/>
                  </a:lnTo>
                  <a:lnTo>
                    <a:pt x="18" y="548"/>
                  </a:lnTo>
                  <a:lnTo>
                    <a:pt x="16" y="548"/>
                  </a:lnTo>
                  <a:lnTo>
                    <a:pt x="15" y="548"/>
                  </a:lnTo>
                  <a:lnTo>
                    <a:pt x="10" y="548"/>
                  </a:lnTo>
                  <a:lnTo>
                    <a:pt x="9" y="548"/>
                  </a:lnTo>
                  <a:lnTo>
                    <a:pt x="9" y="549"/>
                  </a:lnTo>
                  <a:lnTo>
                    <a:pt x="9" y="551"/>
                  </a:lnTo>
                  <a:lnTo>
                    <a:pt x="9" y="553"/>
                  </a:lnTo>
                  <a:lnTo>
                    <a:pt x="9" y="554"/>
                  </a:lnTo>
                  <a:lnTo>
                    <a:pt x="9" y="556"/>
                  </a:lnTo>
                  <a:lnTo>
                    <a:pt x="9" y="557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6" y="558"/>
                  </a:lnTo>
                  <a:lnTo>
                    <a:pt x="5" y="558"/>
                  </a:lnTo>
                  <a:lnTo>
                    <a:pt x="5" y="559"/>
                  </a:lnTo>
                  <a:lnTo>
                    <a:pt x="5" y="561"/>
                  </a:lnTo>
                  <a:lnTo>
                    <a:pt x="4" y="561"/>
                  </a:lnTo>
                  <a:lnTo>
                    <a:pt x="4" y="562"/>
                  </a:lnTo>
                  <a:lnTo>
                    <a:pt x="4" y="563"/>
                  </a:lnTo>
                  <a:lnTo>
                    <a:pt x="3" y="564"/>
                  </a:lnTo>
                  <a:lnTo>
                    <a:pt x="3" y="566"/>
                  </a:lnTo>
                  <a:lnTo>
                    <a:pt x="1" y="567"/>
                  </a:lnTo>
                  <a:lnTo>
                    <a:pt x="1" y="568"/>
                  </a:lnTo>
                  <a:lnTo>
                    <a:pt x="0" y="568"/>
                  </a:lnTo>
                  <a:lnTo>
                    <a:pt x="0" y="569"/>
                  </a:lnTo>
                  <a:lnTo>
                    <a:pt x="0" y="571"/>
                  </a:lnTo>
                  <a:lnTo>
                    <a:pt x="0" y="572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1394" y="1798"/>
              <a:ext cx="917" cy="1811"/>
            </a:xfrm>
            <a:custGeom>
              <a:avLst/>
              <a:gdLst/>
              <a:ahLst/>
              <a:cxnLst>
                <a:cxn ang="0">
                  <a:pos x="599" y="1403"/>
                </a:cxn>
                <a:cxn ang="0">
                  <a:pos x="592" y="1411"/>
                </a:cxn>
                <a:cxn ang="0">
                  <a:pos x="594" y="1423"/>
                </a:cxn>
                <a:cxn ang="0">
                  <a:pos x="598" y="1431"/>
                </a:cxn>
                <a:cxn ang="0">
                  <a:pos x="611" y="1438"/>
                </a:cxn>
                <a:cxn ang="0">
                  <a:pos x="622" y="1441"/>
                </a:cxn>
                <a:cxn ang="0">
                  <a:pos x="634" y="1445"/>
                </a:cxn>
                <a:cxn ang="0">
                  <a:pos x="647" y="1444"/>
                </a:cxn>
                <a:cxn ang="0">
                  <a:pos x="654" y="1450"/>
                </a:cxn>
                <a:cxn ang="0">
                  <a:pos x="666" y="1458"/>
                </a:cxn>
                <a:cxn ang="0">
                  <a:pos x="674" y="1469"/>
                </a:cxn>
                <a:cxn ang="0">
                  <a:pos x="676" y="1480"/>
                </a:cxn>
                <a:cxn ang="0">
                  <a:pos x="677" y="1492"/>
                </a:cxn>
                <a:cxn ang="0">
                  <a:pos x="672" y="1503"/>
                </a:cxn>
                <a:cxn ang="0">
                  <a:pos x="677" y="1509"/>
                </a:cxn>
                <a:cxn ang="0">
                  <a:pos x="688" y="1513"/>
                </a:cxn>
                <a:cxn ang="0">
                  <a:pos x="699" y="1517"/>
                </a:cxn>
                <a:cxn ang="0">
                  <a:pos x="697" y="1532"/>
                </a:cxn>
                <a:cxn ang="0">
                  <a:pos x="704" y="1539"/>
                </a:cxn>
                <a:cxn ang="0">
                  <a:pos x="709" y="1550"/>
                </a:cxn>
                <a:cxn ang="0">
                  <a:pos x="707" y="1565"/>
                </a:cxn>
                <a:cxn ang="0">
                  <a:pos x="701" y="1577"/>
                </a:cxn>
                <a:cxn ang="0">
                  <a:pos x="704" y="1585"/>
                </a:cxn>
                <a:cxn ang="0">
                  <a:pos x="708" y="1597"/>
                </a:cxn>
                <a:cxn ang="0">
                  <a:pos x="719" y="1597"/>
                </a:cxn>
                <a:cxn ang="0">
                  <a:pos x="723" y="1609"/>
                </a:cxn>
                <a:cxn ang="0">
                  <a:pos x="733" y="1624"/>
                </a:cxn>
                <a:cxn ang="0">
                  <a:pos x="735" y="1635"/>
                </a:cxn>
                <a:cxn ang="0">
                  <a:pos x="737" y="1652"/>
                </a:cxn>
                <a:cxn ang="0">
                  <a:pos x="728" y="1663"/>
                </a:cxn>
                <a:cxn ang="0">
                  <a:pos x="723" y="1679"/>
                </a:cxn>
                <a:cxn ang="0">
                  <a:pos x="719" y="1694"/>
                </a:cxn>
                <a:cxn ang="0">
                  <a:pos x="716" y="1707"/>
                </a:cxn>
                <a:cxn ang="0">
                  <a:pos x="678" y="1704"/>
                </a:cxn>
                <a:cxn ang="0">
                  <a:pos x="618" y="1654"/>
                </a:cxn>
                <a:cxn ang="0">
                  <a:pos x="517" y="1637"/>
                </a:cxn>
                <a:cxn ang="0">
                  <a:pos x="430" y="1603"/>
                </a:cxn>
                <a:cxn ang="0">
                  <a:pos x="349" y="1589"/>
                </a:cxn>
                <a:cxn ang="0">
                  <a:pos x="278" y="1638"/>
                </a:cxn>
                <a:cxn ang="0">
                  <a:pos x="282" y="1738"/>
                </a:cxn>
                <a:cxn ang="0">
                  <a:pos x="254" y="1797"/>
                </a:cxn>
                <a:cxn ang="0">
                  <a:pos x="205" y="1754"/>
                </a:cxn>
                <a:cxn ang="0">
                  <a:pos x="144" y="1738"/>
                </a:cxn>
                <a:cxn ang="0">
                  <a:pos x="51" y="1678"/>
                </a:cxn>
                <a:cxn ang="0">
                  <a:pos x="16" y="1522"/>
                </a:cxn>
                <a:cxn ang="0">
                  <a:pos x="11" y="1391"/>
                </a:cxn>
                <a:cxn ang="0">
                  <a:pos x="113" y="1266"/>
                </a:cxn>
                <a:cxn ang="0">
                  <a:pos x="218" y="1151"/>
                </a:cxn>
                <a:cxn ang="0">
                  <a:pos x="354" y="1110"/>
                </a:cxn>
                <a:cxn ang="0">
                  <a:pos x="392" y="1038"/>
                </a:cxn>
                <a:cxn ang="0">
                  <a:pos x="432" y="958"/>
                </a:cxn>
                <a:cxn ang="0">
                  <a:pos x="452" y="859"/>
                </a:cxn>
                <a:cxn ang="0">
                  <a:pos x="427" y="763"/>
                </a:cxn>
                <a:cxn ang="0">
                  <a:pos x="398" y="681"/>
                </a:cxn>
                <a:cxn ang="0">
                  <a:pos x="384" y="574"/>
                </a:cxn>
                <a:cxn ang="0">
                  <a:pos x="403" y="474"/>
                </a:cxn>
                <a:cxn ang="0">
                  <a:pos x="453" y="403"/>
                </a:cxn>
                <a:cxn ang="0">
                  <a:pos x="561" y="239"/>
                </a:cxn>
                <a:cxn ang="0">
                  <a:pos x="694" y="59"/>
                </a:cxn>
                <a:cxn ang="0">
                  <a:pos x="881" y="33"/>
                </a:cxn>
                <a:cxn ang="0">
                  <a:pos x="890" y="47"/>
                </a:cxn>
                <a:cxn ang="0">
                  <a:pos x="900" y="61"/>
                </a:cxn>
                <a:cxn ang="0">
                  <a:pos x="910" y="75"/>
                </a:cxn>
              </a:cxnLst>
              <a:rect l="0" t="0" r="r" b="b"/>
              <a:pathLst>
                <a:path w="917" h="1811">
                  <a:moveTo>
                    <a:pt x="603" y="1394"/>
                  </a:move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86200" y="2819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North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70%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76600" y="4572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South</a:t>
            </a:r>
          </a:p>
          <a:p>
            <a:pPr algn="ctr"/>
            <a:r>
              <a:rPr lang="en-US" b="1" dirty="0" smtClean="0"/>
              <a:t>83%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3340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East</a:t>
            </a:r>
          </a:p>
          <a:p>
            <a:pPr algn="ctr"/>
            <a:r>
              <a:rPr lang="en-US" b="1" dirty="0" smtClean="0"/>
              <a:t>90%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667000" y="3505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West</a:t>
            </a:r>
          </a:p>
          <a:p>
            <a:pPr algn="ctr"/>
            <a:r>
              <a:rPr lang="en-US" b="1" dirty="0" smtClean="0"/>
              <a:t>79%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8768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City of Kigali</a:t>
            </a:r>
          </a:p>
          <a:p>
            <a:pPr algn="ctr"/>
            <a:r>
              <a:rPr lang="en-US" b="1" dirty="0" smtClean="0"/>
              <a:t>87%</a:t>
            </a:r>
            <a:endParaRPr lang="en-US" b="1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5181600" y="3962400"/>
            <a:ext cx="3048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62000" y="25146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Rwanda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82%</a:t>
            </a:r>
            <a:endParaRPr lang="en-US" sz="2400" b="1" dirty="0">
              <a:latin typeface="+mn-lt"/>
            </a:endParaRPr>
          </a:p>
        </p:txBody>
      </p:sp>
      <p:sp>
        <p:nvSpPr>
          <p:cNvPr id="33" name="Text Box 45"/>
          <p:cNvSpPr txBox="1">
            <a:spLocks noChangeArrowheads="1"/>
          </p:cNvSpPr>
          <p:nvPr/>
        </p:nvSpPr>
        <p:spPr bwMode="auto">
          <a:xfrm>
            <a:off x="762000" y="6412468"/>
            <a:ext cx="838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households with at least one insecticide-treated net (ITN)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LLIN Ownership by Province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89088" y="1600200"/>
            <a:ext cx="5965825" cy="4525963"/>
            <a:chOff x="1001" y="1008"/>
            <a:chExt cx="3758" cy="2851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1" y="1008"/>
              <a:ext cx="3758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3026" y="2198"/>
              <a:ext cx="439" cy="439"/>
            </a:xfrm>
            <a:custGeom>
              <a:avLst/>
              <a:gdLst/>
              <a:ahLst/>
              <a:cxnLst>
                <a:cxn ang="0">
                  <a:pos x="418" y="123"/>
                </a:cxn>
                <a:cxn ang="0">
                  <a:pos x="409" y="152"/>
                </a:cxn>
                <a:cxn ang="0">
                  <a:pos x="428" y="174"/>
                </a:cxn>
                <a:cxn ang="0">
                  <a:pos x="437" y="214"/>
                </a:cxn>
                <a:cxn ang="0">
                  <a:pos x="424" y="248"/>
                </a:cxn>
                <a:cxn ang="0">
                  <a:pos x="395" y="255"/>
                </a:cxn>
                <a:cxn ang="0">
                  <a:pos x="371" y="279"/>
                </a:cxn>
                <a:cxn ang="0">
                  <a:pos x="375" y="316"/>
                </a:cxn>
                <a:cxn ang="0">
                  <a:pos x="370" y="354"/>
                </a:cxn>
                <a:cxn ang="0">
                  <a:pos x="365" y="393"/>
                </a:cxn>
                <a:cxn ang="0">
                  <a:pos x="344" y="434"/>
                </a:cxn>
                <a:cxn ang="0">
                  <a:pos x="330" y="421"/>
                </a:cxn>
                <a:cxn ang="0">
                  <a:pos x="314" y="408"/>
                </a:cxn>
                <a:cxn ang="0">
                  <a:pos x="305" y="381"/>
                </a:cxn>
                <a:cxn ang="0">
                  <a:pos x="286" y="367"/>
                </a:cxn>
                <a:cxn ang="0">
                  <a:pos x="269" y="371"/>
                </a:cxn>
                <a:cxn ang="0">
                  <a:pos x="244" y="383"/>
                </a:cxn>
                <a:cxn ang="0">
                  <a:pos x="230" y="393"/>
                </a:cxn>
                <a:cxn ang="0">
                  <a:pos x="215" y="406"/>
                </a:cxn>
                <a:cxn ang="0">
                  <a:pos x="192" y="409"/>
                </a:cxn>
                <a:cxn ang="0">
                  <a:pos x="170" y="413"/>
                </a:cxn>
                <a:cxn ang="0">
                  <a:pos x="151" y="422"/>
                </a:cxn>
                <a:cxn ang="0">
                  <a:pos x="141" y="421"/>
                </a:cxn>
                <a:cxn ang="0">
                  <a:pos x="120" y="419"/>
                </a:cxn>
                <a:cxn ang="0">
                  <a:pos x="114" y="406"/>
                </a:cxn>
                <a:cxn ang="0">
                  <a:pos x="90" y="409"/>
                </a:cxn>
                <a:cxn ang="0">
                  <a:pos x="77" y="419"/>
                </a:cxn>
                <a:cxn ang="0">
                  <a:pos x="56" y="429"/>
                </a:cxn>
                <a:cxn ang="0">
                  <a:pos x="37" y="419"/>
                </a:cxn>
                <a:cxn ang="0">
                  <a:pos x="22" y="417"/>
                </a:cxn>
                <a:cxn ang="0">
                  <a:pos x="9" y="403"/>
                </a:cxn>
                <a:cxn ang="0">
                  <a:pos x="15" y="387"/>
                </a:cxn>
                <a:cxn ang="0">
                  <a:pos x="24" y="371"/>
                </a:cxn>
                <a:cxn ang="0">
                  <a:pos x="45" y="366"/>
                </a:cxn>
                <a:cxn ang="0">
                  <a:pos x="49" y="349"/>
                </a:cxn>
                <a:cxn ang="0">
                  <a:pos x="41" y="334"/>
                </a:cxn>
                <a:cxn ang="0">
                  <a:pos x="26" y="317"/>
                </a:cxn>
                <a:cxn ang="0">
                  <a:pos x="27" y="303"/>
                </a:cxn>
                <a:cxn ang="0">
                  <a:pos x="31" y="283"/>
                </a:cxn>
                <a:cxn ang="0">
                  <a:pos x="36" y="274"/>
                </a:cxn>
                <a:cxn ang="0">
                  <a:pos x="32" y="255"/>
                </a:cxn>
                <a:cxn ang="0">
                  <a:pos x="22" y="235"/>
                </a:cxn>
                <a:cxn ang="0">
                  <a:pos x="15" y="220"/>
                </a:cxn>
                <a:cxn ang="0">
                  <a:pos x="11" y="203"/>
                </a:cxn>
                <a:cxn ang="0">
                  <a:pos x="21" y="187"/>
                </a:cxn>
                <a:cxn ang="0">
                  <a:pos x="1" y="155"/>
                </a:cxn>
                <a:cxn ang="0">
                  <a:pos x="17" y="128"/>
                </a:cxn>
                <a:cxn ang="0">
                  <a:pos x="26" y="98"/>
                </a:cxn>
                <a:cxn ang="0">
                  <a:pos x="60" y="92"/>
                </a:cxn>
                <a:cxn ang="0">
                  <a:pos x="74" y="117"/>
                </a:cxn>
                <a:cxn ang="0">
                  <a:pos x="97" y="110"/>
                </a:cxn>
                <a:cxn ang="0">
                  <a:pos x="116" y="87"/>
                </a:cxn>
                <a:cxn ang="0">
                  <a:pos x="142" y="69"/>
                </a:cxn>
                <a:cxn ang="0">
                  <a:pos x="175" y="59"/>
                </a:cxn>
                <a:cxn ang="0">
                  <a:pos x="201" y="62"/>
                </a:cxn>
                <a:cxn ang="0">
                  <a:pos x="220" y="40"/>
                </a:cxn>
                <a:cxn ang="0">
                  <a:pos x="228" y="1"/>
                </a:cxn>
                <a:cxn ang="0">
                  <a:pos x="251" y="20"/>
                </a:cxn>
                <a:cxn ang="0">
                  <a:pos x="286" y="29"/>
                </a:cxn>
                <a:cxn ang="0">
                  <a:pos x="313" y="54"/>
                </a:cxn>
                <a:cxn ang="0">
                  <a:pos x="336" y="79"/>
                </a:cxn>
                <a:cxn ang="0">
                  <a:pos x="368" y="95"/>
                </a:cxn>
              </a:cxnLst>
              <a:rect l="0" t="0" r="r" b="b"/>
              <a:pathLst>
                <a:path w="439" h="439">
                  <a:moveTo>
                    <a:pt x="395" y="98"/>
                  </a:moveTo>
                  <a:lnTo>
                    <a:pt x="395" y="100"/>
                  </a:lnTo>
                  <a:lnTo>
                    <a:pt x="396" y="102"/>
                  </a:lnTo>
                  <a:lnTo>
                    <a:pt x="396" y="103"/>
                  </a:lnTo>
                  <a:lnTo>
                    <a:pt x="396" y="104"/>
                  </a:lnTo>
                  <a:lnTo>
                    <a:pt x="396" y="105"/>
                  </a:lnTo>
                  <a:lnTo>
                    <a:pt x="396" y="107"/>
                  </a:lnTo>
                  <a:lnTo>
                    <a:pt x="398" y="108"/>
                  </a:lnTo>
                  <a:lnTo>
                    <a:pt x="396" y="109"/>
                  </a:lnTo>
                  <a:lnTo>
                    <a:pt x="396" y="110"/>
                  </a:lnTo>
                  <a:lnTo>
                    <a:pt x="396" y="112"/>
                  </a:lnTo>
                  <a:lnTo>
                    <a:pt x="396" y="113"/>
                  </a:lnTo>
                  <a:lnTo>
                    <a:pt x="395" y="113"/>
                  </a:lnTo>
                  <a:lnTo>
                    <a:pt x="395" y="114"/>
                  </a:lnTo>
                  <a:lnTo>
                    <a:pt x="396" y="114"/>
                  </a:lnTo>
                  <a:lnTo>
                    <a:pt x="398" y="114"/>
                  </a:lnTo>
                  <a:lnTo>
                    <a:pt x="399" y="114"/>
                  </a:lnTo>
                  <a:lnTo>
                    <a:pt x="400" y="114"/>
                  </a:lnTo>
                  <a:lnTo>
                    <a:pt x="401" y="115"/>
                  </a:lnTo>
                  <a:lnTo>
                    <a:pt x="403" y="117"/>
                  </a:lnTo>
                  <a:lnTo>
                    <a:pt x="404" y="117"/>
                  </a:lnTo>
                  <a:lnTo>
                    <a:pt x="405" y="118"/>
                  </a:lnTo>
                  <a:lnTo>
                    <a:pt x="406" y="118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5" y="122"/>
                  </a:lnTo>
                  <a:lnTo>
                    <a:pt x="416" y="122"/>
                  </a:lnTo>
                  <a:lnTo>
                    <a:pt x="418" y="123"/>
                  </a:lnTo>
                  <a:lnTo>
                    <a:pt x="419" y="123"/>
                  </a:lnTo>
                  <a:lnTo>
                    <a:pt x="419" y="124"/>
                  </a:lnTo>
                  <a:lnTo>
                    <a:pt x="420" y="124"/>
                  </a:lnTo>
                  <a:lnTo>
                    <a:pt x="420" y="125"/>
                  </a:lnTo>
                  <a:lnTo>
                    <a:pt x="420" y="127"/>
                  </a:lnTo>
                  <a:lnTo>
                    <a:pt x="419" y="127"/>
                  </a:lnTo>
                  <a:lnTo>
                    <a:pt x="419" y="128"/>
                  </a:lnTo>
                  <a:lnTo>
                    <a:pt x="418" y="128"/>
                  </a:lnTo>
                  <a:lnTo>
                    <a:pt x="418" y="129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5" y="130"/>
                  </a:lnTo>
                  <a:lnTo>
                    <a:pt x="414" y="132"/>
                  </a:lnTo>
                  <a:lnTo>
                    <a:pt x="414" y="133"/>
                  </a:lnTo>
                  <a:lnTo>
                    <a:pt x="414" y="134"/>
                  </a:lnTo>
                  <a:lnTo>
                    <a:pt x="414" y="135"/>
                  </a:lnTo>
                  <a:lnTo>
                    <a:pt x="414" y="137"/>
                  </a:lnTo>
                  <a:lnTo>
                    <a:pt x="414" y="138"/>
                  </a:lnTo>
                  <a:lnTo>
                    <a:pt x="413" y="139"/>
                  </a:lnTo>
                  <a:lnTo>
                    <a:pt x="411" y="139"/>
                  </a:lnTo>
                  <a:lnTo>
                    <a:pt x="411" y="140"/>
                  </a:lnTo>
                  <a:lnTo>
                    <a:pt x="411" y="142"/>
                  </a:lnTo>
                  <a:lnTo>
                    <a:pt x="410" y="142"/>
                  </a:lnTo>
                  <a:lnTo>
                    <a:pt x="410" y="143"/>
                  </a:lnTo>
                  <a:lnTo>
                    <a:pt x="410" y="144"/>
                  </a:lnTo>
                  <a:lnTo>
                    <a:pt x="410" y="145"/>
                  </a:lnTo>
                  <a:lnTo>
                    <a:pt x="410" y="147"/>
                  </a:lnTo>
                  <a:lnTo>
                    <a:pt x="410" y="148"/>
                  </a:lnTo>
                  <a:lnTo>
                    <a:pt x="410" y="149"/>
                  </a:lnTo>
                  <a:lnTo>
                    <a:pt x="410" y="150"/>
                  </a:lnTo>
                  <a:lnTo>
                    <a:pt x="409" y="152"/>
                  </a:lnTo>
                  <a:lnTo>
                    <a:pt x="410" y="152"/>
                  </a:lnTo>
                  <a:lnTo>
                    <a:pt x="410" y="153"/>
                  </a:lnTo>
                  <a:lnTo>
                    <a:pt x="410" y="154"/>
                  </a:lnTo>
                  <a:lnTo>
                    <a:pt x="410" y="155"/>
                  </a:lnTo>
                  <a:lnTo>
                    <a:pt x="410" y="157"/>
                  </a:lnTo>
                  <a:lnTo>
                    <a:pt x="410" y="158"/>
                  </a:lnTo>
                  <a:lnTo>
                    <a:pt x="410" y="159"/>
                  </a:lnTo>
                  <a:lnTo>
                    <a:pt x="410" y="160"/>
                  </a:lnTo>
                  <a:lnTo>
                    <a:pt x="410" y="162"/>
                  </a:lnTo>
                  <a:lnTo>
                    <a:pt x="410" y="163"/>
                  </a:lnTo>
                  <a:lnTo>
                    <a:pt x="410" y="164"/>
                  </a:lnTo>
                  <a:lnTo>
                    <a:pt x="410" y="165"/>
                  </a:lnTo>
                  <a:lnTo>
                    <a:pt x="410" y="167"/>
                  </a:lnTo>
                  <a:lnTo>
                    <a:pt x="410" y="168"/>
                  </a:lnTo>
                  <a:lnTo>
                    <a:pt x="410" y="169"/>
                  </a:lnTo>
                  <a:lnTo>
                    <a:pt x="410" y="170"/>
                  </a:lnTo>
                  <a:lnTo>
                    <a:pt x="411" y="170"/>
                  </a:lnTo>
                  <a:lnTo>
                    <a:pt x="411" y="172"/>
                  </a:lnTo>
                  <a:lnTo>
                    <a:pt x="413" y="172"/>
                  </a:lnTo>
                  <a:lnTo>
                    <a:pt x="414" y="170"/>
                  </a:lnTo>
                  <a:lnTo>
                    <a:pt x="415" y="172"/>
                  </a:lnTo>
                  <a:lnTo>
                    <a:pt x="416" y="172"/>
                  </a:lnTo>
                  <a:lnTo>
                    <a:pt x="418" y="170"/>
                  </a:lnTo>
                  <a:lnTo>
                    <a:pt x="419" y="172"/>
                  </a:lnTo>
                  <a:lnTo>
                    <a:pt x="420" y="172"/>
                  </a:lnTo>
                  <a:lnTo>
                    <a:pt x="421" y="172"/>
                  </a:lnTo>
                  <a:lnTo>
                    <a:pt x="423" y="172"/>
                  </a:lnTo>
                  <a:lnTo>
                    <a:pt x="424" y="173"/>
                  </a:lnTo>
                  <a:lnTo>
                    <a:pt x="425" y="173"/>
                  </a:lnTo>
                  <a:lnTo>
                    <a:pt x="426" y="174"/>
                  </a:lnTo>
                  <a:lnTo>
                    <a:pt x="428" y="174"/>
                  </a:lnTo>
                  <a:lnTo>
                    <a:pt x="429" y="175"/>
                  </a:lnTo>
                  <a:lnTo>
                    <a:pt x="430" y="177"/>
                  </a:lnTo>
                  <a:lnTo>
                    <a:pt x="432" y="177"/>
                  </a:lnTo>
                  <a:lnTo>
                    <a:pt x="432" y="178"/>
                  </a:lnTo>
                  <a:lnTo>
                    <a:pt x="432" y="179"/>
                  </a:lnTo>
                  <a:lnTo>
                    <a:pt x="430" y="180"/>
                  </a:lnTo>
                  <a:lnTo>
                    <a:pt x="429" y="182"/>
                  </a:lnTo>
                  <a:lnTo>
                    <a:pt x="429" y="183"/>
                  </a:lnTo>
                  <a:lnTo>
                    <a:pt x="429" y="184"/>
                  </a:lnTo>
                  <a:lnTo>
                    <a:pt x="429" y="188"/>
                  </a:lnTo>
                  <a:lnTo>
                    <a:pt x="429" y="189"/>
                  </a:lnTo>
                  <a:lnTo>
                    <a:pt x="429" y="190"/>
                  </a:lnTo>
                  <a:lnTo>
                    <a:pt x="429" y="192"/>
                  </a:lnTo>
                  <a:lnTo>
                    <a:pt x="429" y="193"/>
                  </a:lnTo>
                  <a:lnTo>
                    <a:pt x="430" y="194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7"/>
                  </a:lnTo>
                  <a:lnTo>
                    <a:pt x="432" y="198"/>
                  </a:lnTo>
                  <a:lnTo>
                    <a:pt x="432" y="199"/>
                  </a:lnTo>
                  <a:lnTo>
                    <a:pt x="433" y="202"/>
                  </a:lnTo>
                  <a:lnTo>
                    <a:pt x="433" y="203"/>
                  </a:lnTo>
                  <a:lnTo>
                    <a:pt x="433" y="204"/>
                  </a:lnTo>
                  <a:lnTo>
                    <a:pt x="434" y="205"/>
                  </a:lnTo>
                  <a:lnTo>
                    <a:pt x="434" y="207"/>
                  </a:lnTo>
                  <a:lnTo>
                    <a:pt x="434" y="208"/>
                  </a:lnTo>
                  <a:lnTo>
                    <a:pt x="435" y="209"/>
                  </a:lnTo>
                  <a:lnTo>
                    <a:pt x="435" y="210"/>
                  </a:lnTo>
                  <a:lnTo>
                    <a:pt x="435" y="212"/>
                  </a:lnTo>
                  <a:lnTo>
                    <a:pt x="437" y="213"/>
                  </a:lnTo>
                  <a:lnTo>
                    <a:pt x="437" y="214"/>
                  </a:lnTo>
                  <a:lnTo>
                    <a:pt x="437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8" y="218"/>
                  </a:lnTo>
                  <a:lnTo>
                    <a:pt x="438" y="219"/>
                  </a:lnTo>
                  <a:lnTo>
                    <a:pt x="438" y="220"/>
                  </a:lnTo>
                  <a:lnTo>
                    <a:pt x="438" y="222"/>
                  </a:lnTo>
                  <a:lnTo>
                    <a:pt x="438" y="223"/>
                  </a:lnTo>
                  <a:lnTo>
                    <a:pt x="439" y="224"/>
                  </a:lnTo>
                  <a:lnTo>
                    <a:pt x="439" y="225"/>
                  </a:lnTo>
                  <a:lnTo>
                    <a:pt x="439" y="227"/>
                  </a:lnTo>
                  <a:lnTo>
                    <a:pt x="438" y="228"/>
                  </a:lnTo>
                  <a:lnTo>
                    <a:pt x="438" y="229"/>
                  </a:lnTo>
                  <a:lnTo>
                    <a:pt x="438" y="230"/>
                  </a:lnTo>
                  <a:lnTo>
                    <a:pt x="437" y="232"/>
                  </a:lnTo>
                  <a:lnTo>
                    <a:pt x="435" y="232"/>
                  </a:lnTo>
                  <a:lnTo>
                    <a:pt x="435" y="233"/>
                  </a:lnTo>
                  <a:lnTo>
                    <a:pt x="434" y="234"/>
                  </a:lnTo>
                  <a:lnTo>
                    <a:pt x="433" y="235"/>
                  </a:lnTo>
                  <a:lnTo>
                    <a:pt x="432" y="237"/>
                  </a:lnTo>
                  <a:lnTo>
                    <a:pt x="430" y="238"/>
                  </a:lnTo>
                  <a:lnTo>
                    <a:pt x="430" y="239"/>
                  </a:lnTo>
                  <a:lnTo>
                    <a:pt x="430" y="240"/>
                  </a:lnTo>
                  <a:lnTo>
                    <a:pt x="429" y="242"/>
                  </a:lnTo>
                  <a:lnTo>
                    <a:pt x="429" y="243"/>
                  </a:lnTo>
                  <a:lnTo>
                    <a:pt x="428" y="244"/>
                  </a:lnTo>
                  <a:lnTo>
                    <a:pt x="428" y="245"/>
                  </a:lnTo>
                  <a:lnTo>
                    <a:pt x="426" y="245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4" y="248"/>
                  </a:lnTo>
                  <a:lnTo>
                    <a:pt x="423" y="249"/>
                  </a:lnTo>
                  <a:lnTo>
                    <a:pt x="423" y="250"/>
                  </a:lnTo>
                  <a:lnTo>
                    <a:pt x="423" y="252"/>
                  </a:lnTo>
                  <a:lnTo>
                    <a:pt x="421" y="253"/>
                  </a:lnTo>
                  <a:lnTo>
                    <a:pt x="421" y="254"/>
                  </a:lnTo>
                  <a:lnTo>
                    <a:pt x="420" y="254"/>
                  </a:lnTo>
                  <a:lnTo>
                    <a:pt x="420" y="255"/>
                  </a:lnTo>
                  <a:lnTo>
                    <a:pt x="419" y="255"/>
                  </a:lnTo>
                  <a:lnTo>
                    <a:pt x="419" y="254"/>
                  </a:lnTo>
                  <a:lnTo>
                    <a:pt x="418" y="254"/>
                  </a:lnTo>
                  <a:lnTo>
                    <a:pt x="416" y="254"/>
                  </a:lnTo>
                  <a:lnTo>
                    <a:pt x="415" y="254"/>
                  </a:lnTo>
                  <a:lnTo>
                    <a:pt x="414" y="254"/>
                  </a:lnTo>
                  <a:lnTo>
                    <a:pt x="413" y="254"/>
                  </a:lnTo>
                  <a:lnTo>
                    <a:pt x="411" y="253"/>
                  </a:lnTo>
                  <a:lnTo>
                    <a:pt x="410" y="253"/>
                  </a:lnTo>
                  <a:lnTo>
                    <a:pt x="409" y="253"/>
                  </a:lnTo>
                  <a:lnTo>
                    <a:pt x="408" y="253"/>
                  </a:lnTo>
                  <a:lnTo>
                    <a:pt x="406" y="253"/>
                  </a:lnTo>
                  <a:lnTo>
                    <a:pt x="405" y="253"/>
                  </a:lnTo>
                  <a:lnTo>
                    <a:pt x="405" y="252"/>
                  </a:lnTo>
                  <a:lnTo>
                    <a:pt x="404" y="252"/>
                  </a:lnTo>
                  <a:lnTo>
                    <a:pt x="404" y="253"/>
                  </a:lnTo>
                  <a:lnTo>
                    <a:pt x="403" y="253"/>
                  </a:lnTo>
                  <a:lnTo>
                    <a:pt x="401" y="253"/>
                  </a:lnTo>
                  <a:lnTo>
                    <a:pt x="400" y="253"/>
                  </a:lnTo>
                  <a:lnTo>
                    <a:pt x="400" y="254"/>
                  </a:lnTo>
                  <a:lnTo>
                    <a:pt x="399" y="254"/>
                  </a:lnTo>
                  <a:lnTo>
                    <a:pt x="398" y="254"/>
                  </a:lnTo>
                  <a:lnTo>
                    <a:pt x="396" y="254"/>
                  </a:lnTo>
                  <a:lnTo>
                    <a:pt x="395" y="255"/>
                  </a:lnTo>
                  <a:lnTo>
                    <a:pt x="394" y="255"/>
                  </a:lnTo>
                  <a:lnTo>
                    <a:pt x="393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89" y="257"/>
                  </a:lnTo>
                  <a:lnTo>
                    <a:pt x="389" y="258"/>
                  </a:lnTo>
                  <a:lnTo>
                    <a:pt x="388" y="258"/>
                  </a:lnTo>
                  <a:lnTo>
                    <a:pt x="385" y="259"/>
                  </a:lnTo>
                  <a:lnTo>
                    <a:pt x="385" y="260"/>
                  </a:lnTo>
                  <a:lnTo>
                    <a:pt x="384" y="260"/>
                  </a:lnTo>
                  <a:lnTo>
                    <a:pt x="383" y="260"/>
                  </a:lnTo>
                  <a:lnTo>
                    <a:pt x="381" y="262"/>
                  </a:lnTo>
                  <a:lnTo>
                    <a:pt x="380" y="262"/>
                  </a:lnTo>
                  <a:lnTo>
                    <a:pt x="380" y="263"/>
                  </a:lnTo>
                  <a:lnTo>
                    <a:pt x="379" y="263"/>
                  </a:lnTo>
                  <a:lnTo>
                    <a:pt x="379" y="264"/>
                  </a:lnTo>
                  <a:lnTo>
                    <a:pt x="378" y="264"/>
                  </a:lnTo>
                  <a:lnTo>
                    <a:pt x="376" y="264"/>
                  </a:lnTo>
                  <a:lnTo>
                    <a:pt x="376" y="266"/>
                  </a:lnTo>
                  <a:lnTo>
                    <a:pt x="375" y="267"/>
                  </a:lnTo>
                  <a:lnTo>
                    <a:pt x="374" y="268"/>
                  </a:lnTo>
                  <a:lnTo>
                    <a:pt x="374" y="269"/>
                  </a:lnTo>
                  <a:lnTo>
                    <a:pt x="374" y="271"/>
                  </a:lnTo>
                  <a:lnTo>
                    <a:pt x="374" y="272"/>
                  </a:lnTo>
                  <a:lnTo>
                    <a:pt x="373" y="273"/>
                  </a:lnTo>
                  <a:lnTo>
                    <a:pt x="373" y="274"/>
                  </a:lnTo>
                  <a:lnTo>
                    <a:pt x="373" y="276"/>
                  </a:lnTo>
                  <a:lnTo>
                    <a:pt x="371" y="276"/>
                  </a:lnTo>
                  <a:lnTo>
                    <a:pt x="371" y="277"/>
                  </a:lnTo>
                  <a:lnTo>
                    <a:pt x="371" y="278"/>
                  </a:lnTo>
                  <a:lnTo>
                    <a:pt x="371" y="279"/>
                  </a:lnTo>
                  <a:lnTo>
                    <a:pt x="373" y="281"/>
                  </a:lnTo>
                  <a:lnTo>
                    <a:pt x="373" y="282"/>
                  </a:lnTo>
                  <a:lnTo>
                    <a:pt x="373" y="283"/>
                  </a:lnTo>
                  <a:lnTo>
                    <a:pt x="373" y="284"/>
                  </a:lnTo>
                  <a:lnTo>
                    <a:pt x="373" y="286"/>
                  </a:lnTo>
                  <a:lnTo>
                    <a:pt x="373" y="287"/>
                  </a:lnTo>
                  <a:lnTo>
                    <a:pt x="373" y="288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91"/>
                  </a:lnTo>
                  <a:lnTo>
                    <a:pt x="375" y="292"/>
                  </a:lnTo>
                  <a:lnTo>
                    <a:pt x="375" y="293"/>
                  </a:lnTo>
                  <a:lnTo>
                    <a:pt x="376" y="293"/>
                  </a:lnTo>
                  <a:lnTo>
                    <a:pt x="376" y="294"/>
                  </a:lnTo>
                  <a:lnTo>
                    <a:pt x="378" y="294"/>
                  </a:lnTo>
                  <a:lnTo>
                    <a:pt x="378" y="296"/>
                  </a:lnTo>
                  <a:lnTo>
                    <a:pt x="378" y="297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9"/>
                  </a:lnTo>
                  <a:lnTo>
                    <a:pt x="378" y="301"/>
                  </a:lnTo>
                  <a:lnTo>
                    <a:pt x="378" y="302"/>
                  </a:lnTo>
                  <a:lnTo>
                    <a:pt x="378" y="303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9"/>
                  </a:lnTo>
                  <a:lnTo>
                    <a:pt x="376" y="311"/>
                  </a:lnTo>
                  <a:lnTo>
                    <a:pt x="376" y="313"/>
                  </a:lnTo>
                  <a:lnTo>
                    <a:pt x="375" y="314"/>
                  </a:lnTo>
                  <a:lnTo>
                    <a:pt x="375" y="316"/>
                  </a:lnTo>
                  <a:lnTo>
                    <a:pt x="375" y="317"/>
                  </a:lnTo>
                  <a:lnTo>
                    <a:pt x="375" y="318"/>
                  </a:lnTo>
                  <a:lnTo>
                    <a:pt x="375" y="319"/>
                  </a:lnTo>
                  <a:lnTo>
                    <a:pt x="375" y="321"/>
                  </a:lnTo>
                  <a:lnTo>
                    <a:pt x="375" y="322"/>
                  </a:lnTo>
                  <a:lnTo>
                    <a:pt x="375" y="323"/>
                  </a:lnTo>
                  <a:lnTo>
                    <a:pt x="375" y="324"/>
                  </a:lnTo>
                  <a:lnTo>
                    <a:pt x="375" y="326"/>
                  </a:lnTo>
                  <a:lnTo>
                    <a:pt x="374" y="327"/>
                  </a:lnTo>
                  <a:lnTo>
                    <a:pt x="373" y="328"/>
                  </a:lnTo>
                  <a:lnTo>
                    <a:pt x="373" y="329"/>
                  </a:lnTo>
                  <a:lnTo>
                    <a:pt x="371" y="331"/>
                  </a:lnTo>
                  <a:lnTo>
                    <a:pt x="371" y="332"/>
                  </a:lnTo>
                  <a:lnTo>
                    <a:pt x="370" y="333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69" y="337"/>
                  </a:lnTo>
                  <a:lnTo>
                    <a:pt x="369" y="338"/>
                  </a:lnTo>
                  <a:lnTo>
                    <a:pt x="369" y="339"/>
                  </a:lnTo>
                  <a:lnTo>
                    <a:pt x="369" y="341"/>
                  </a:lnTo>
                  <a:lnTo>
                    <a:pt x="369" y="342"/>
                  </a:lnTo>
                  <a:lnTo>
                    <a:pt x="369" y="343"/>
                  </a:lnTo>
                  <a:lnTo>
                    <a:pt x="369" y="344"/>
                  </a:lnTo>
                  <a:lnTo>
                    <a:pt x="369" y="346"/>
                  </a:lnTo>
                  <a:lnTo>
                    <a:pt x="369" y="348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69" y="352"/>
                  </a:lnTo>
                  <a:lnTo>
                    <a:pt x="369" y="353"/>
                  </a:lnTo>
                  <a:lnTo>
                    <a:pt x="369" y="354"/>
                  </a:lnTo>
                  <a:lnTo>
                    <a:pt x="370" y="354"/>
                  </a:lnTo>
                  <a:lnTo>
                    <a:pt x="370" y="356"/>
                  </a:lnTo>
                  <a:lnTo>
                    <a:pt x="370" y="357"/>
                  </a:lnTo>
                  <a:lnTo>
                    <a:pt x="370" y="358"/>
                  </a:lnTo>
                  <a:lnTo>
                    <a:pt x="370" y="359"/>
                  </a:lnTo>
                  <a:lnTo>
                    <a:pt x="369" y="361"/>
                  </a:lnTo>
                  <a:lnTo>
                    <a:pt x="370" y="361"/>
                  </a:lnTo>
                  <a:lnTo>
                    <a:pt x="369" y="362"/>
                  </a:lnTo>
                  <a:lnTo>
                    <a:pt x="369" y="363"/>
                  </a:lnTo>
                  <a:lnTo>
                    <a:pt x="369" y="364"/>
                  </a:lnTo>
                  <a:lnTo>
                    <a:pt x="369" y="366"/>
                  </a:lnTo>
                  <a:lnTo>
                    <a:pt x="368" y="367"/>
                  </a:lnTo>
                  <a:lnTo>
                    <a:pt x="368" y="368"/>
                  </a:lnTo>
                  <a:lnTo>
                    <a:pt x="368" y="369"/>
                  </a:lnTo>
                  <a:lnTo>
                    <a:pt x="368" y="371"/>
                  </a:lnTo>
                  <a:lnTo>
                    <a:pt x="368" y="373"/>
                  </a:lnTo>
                  <a:lnTo>
                    <a:pt x="368" y="374"/>
                  </a:lnTo>
                  <a:lnTo>
                    <a:pt x="368" y="376"/>
                  </a:lnTo>
                  <a:lnTo>
                    <a:pt x="368" y="377"/>
                  </a:lnTo>
                  <a:lnTo>
                    <a:pt x="368" y="378"/>
                  </a:lnTo>
                  <a:lnTo>
                    <a:pt x="368" y="379"/>
                  </a:lnTo>
                  <a:lnTo>
                    <a:pt x="368" y="381"/>
                  </a:lnTo>
                  <a:lnTo>
                    <a:pt x="368" y="382"/>
                  </a:lnTo>
                  <a:lnTo>
                    <a:pt x="368" y="383"/>
                  </a:lnTo>
                  <a:lnTo>
                    <a:pt x="368" y="384"/>
                  </a:lnTo>
                  <a:lnTo>
                    <a:pt x="368" y="386"/>
                  </a:lnTo>
                  <a:lnTo>
                    <a:pt x="366" y="388"/>
                  </a:lnTo>
                  <a:lnTo>
                    <a:pt x="366" y="389"/>
                  </a:lnTo>
                  <a:lnTo>
                    <a:pt x="366" y="391"/>
                  </a:lnTo>
                  <a:lnTo>
                    <a:pt x="366" y="392"/>
                  </a:lnTo>
                  <a:lnTo>
                    <a:pt x="366" y="393"/>
                  </a:lnTo>
                  <a:lnTo>
                    <a:pt x="365" y="393"/>
                  </a:lnTo>
                  <a:lnTo>
                    <a:pt x="365" y="396"/>
                  </a:lnTo>
                  <a:lnTo>
                    <a:pt x="365" y="397"/>
                  </a:lnTo>
                  <a:lnTo>
                    <a:pt x="364" y="398"/>
                  </a:lnTo>
                  <a:lnTo>
                    <a:pt x="364" y="399"/>
                  </a:lnTo>
                  <a:lnTo>
                    <a:pt x="363" y="401"/>
                  </a:lnTo>
                  <a:lnTo>
                    <a:pt x="363" y="402"/>
                  </a:lnTo>
                  <a:lnTo>
                    <a:pt x="361" y="402"/>
                  </a:lnTo>
                  <a:lnTo>
                    <a:pt x="361" y="403"/>
                  </a:lnTo>
                  <a:lnTo>
                    <a:pt x="361" y="404"/>
                  </a:lnTo>
                  <a:lnTo>
                    <a:pt x="360" y="406"/>
                  </a:lnTo>
                  <a:lnTo>
                    <a:pt x="359" y="407"/>
                  </a:lnTo>
                  <a:lnTo>
                    <a:pt x="359" y="408"/>
                  </a:lnTo>
                  <a:lnTo>
                    <a:pt x="358" y="409"/>
                  </a:lnTo>
                  <a:lnTo>
                    <a:pt x="356" y="411"/>
                  </a:lnTo>
                  <a:lnTo>
                    <a:pt x="355" y="412"/>
                  </a:lnTo>
                  <a:lnTo>
                    <a:pt x="354" y="413"/>
                  </a:lnTo>
                  <a:lnTo>
                    <a:pt x="354" y="414"/>
                  </a:lnTo>
                  <a:lnTo>
                    <a:pt x="353" y="416"/>
                  </a:lnTo>
                  <a:lnTo>
                    <a:pt x="351" y="417"/>
                  </a:lnTo>
                  <a:lnTo>
                    <a:pt x="350" y="418"/>
                  </a:lnTo>
                  <a:lnTo>
                    <a:pt x="350" y="419"/>
                  </a:lnTo>
                  <a:lnTo>
                    <a:pt x="349" y="421"/>
                  </a:lnTo>
                  <a:lnTo>
                    <a:pt x="348" y="423"/>
                  </a:lnTo>
                  <a:lnTo>
                    <a:pt x="348" y="426"/>
                  </a:lnTo>
                  <a:lnTo>
                    <a:pt x="348" y="428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3"/>
                  </a:lnTo>
                  <a:lnTo>
                    <a:pt x="346" y="433"/>
                  </a:lnTo>
                  <a:lnTo>
                    <a:pt x="345" y="433"/>
                  </a:lnTo>
                  <a:lnTo>
                    <a:pt x="344" y="434"/>
                  </a:lnTo>
                  <a:lnTo>
                    <a:pt x="343" y="434"/>
                  </a:lnTo>
                  <a:lnTo>
                    <a:pt x="343" y="436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9" y="436"/>
                  </a:lnTo>
                  <a:lnTo>
                    <a:pt x="340" y="437"/>
                  </a:lnTo>
                  <a:lnTo>
                    <a:pt x="340" y="438"/>
                  </a:lnTo>
                  <a:lnTo>
                    <a:pt x="339" y="438"/>
                  </a:lnTo>
                  <a:lnTo>
                    <a:pt x="338" y="439"/>
                  </a:lnTo>
                  <a:lnTo>
                    <a:pt x="336" y="439"/>
                  </a:lnTo>
                  <a:lnTo>
                    <a:pt x="336" y="438"/>
                  </a:lnTo>
                  <a:lnTo>
                    <a:pt x="336" y="437"/>
                  </a:lnTo>
                  <a:lnTo>
                    <a:pt x="335" y="436"/>
                  </a:lnTo>
                  <a:lnTo>
                    <a:pt x="335" y="434"/>
                  </a:lnTo>
                  <a:lnTo>
                    <a:pt x="335" y="433"/>
                  </a:lnTo>
                  <a:lnTo>
                    <a:pt x="334" y="433"/>
                  </a:lnTo>
                  <a:lnTo>
                    <a:pt x="333" y="432"/>
                  </a:lnTo>
                  <a:lnTo>
                    <a:pt x="331" y="432"/>
                  </a:lnTo>
                  <a:lnTo>
                    <a:pt x="331" y="431"/>
                  </a:lnTo>
                  <a:lnTo>
                    <a:pt x="331" y="429"/>
                  </a:lnTo>
                  <a:lnTo>
                    <a:pt x="331" y="428"/>
                  </a:lnTo>
                  <a:lnTo>
                    <a:pt x="333" y="428"/>
                  </a:lnTo>
                  <a:lnTo>
                    <a:pt x="333" y="427"/>
                  </a:lnTo>
                  <a:lnTo>
                    <a:pt x="334" y="424"/>
                  </a:lnTo>
                  <a:lnTo>
                    <a:pt x="334" y="423"/>
                  </a:lnTo>
                  <a:lnTo>
                    <a:pt x="334" y="422"/>
                  </a:lnTo>
                  <a:lnTo>
                    <a:pt x="333" y="423"/>
                  </a:lnTo>
                  <a:lnTo>
                    <a:pt x="331" y="423"/>
                  </a:lnTo>
                  <a:lnTo>
                    <a:pt x="330" y="423"/>
                  </a:lnTo>
                  <a:lnTo>
                    <a:pt x="330" y="422"/>
                  </a:lnTo>
                  <a:lnTo>
                    <a:pt x="330" y="421"/>
                  </a:lnTo>
                  <a:lnTo>
                    <a:pt x="331" y="419"/>
                  </a:lnTo>
                  <a:lnTo>
                    <a:pt x="330" y="419"/>
                  </a:lnTo>
                  <a:lnTo>
                    <a:pt x="329" y="419"/>
                  </a:lnTo>
                  <a:lnTo>
                    <a:pt x="328" y="421"/>
                  </a:lnTo>
                  <a:lnTo>
                    <a:pt x="326" y="421"/>
                  </a:lnTo>
                  <a:lnTo>
                    <a:pt x="326" y="419"/>
                  </a:lnTo>
                  <a:lnTo>
                    <a:pt x="325" y="419"/>
                  </a:lnTo>
                  <a:lnTo>
                    <a:pt x="325" y="418"/>
                  </a:lnTo>
                  <a:lnTo>
                    <a:pt x="325" y="417"/>
                  </a:lnTo>
                  <a:lnTo>
                    <a:pt x="326" y="416"/>
                  </a:lnTo>
                  <a:lnTo>
                    <a:pt x="325" y="414"/>
                  </a:lnTo>
                  <a:lnTo>
                    <a:pt x="324" y="414"/>
                  </a:lnTo>
                  <a:lnTo>
                    <a:pt x="323" y="414"/>
                  </a:lnTo>
                  <a:lnTo>
                    <a:pt x="323" y="413"/>
                  </a:lnTo>
                  <a:lnTo>
                    <a:pt x="323" y="412"/>
                  </a:lnTo>
                  <a:lnTo>
                    <a:pt x="323" y="411"/>
                  </a:lnTo>
                  <a:lnTo>
                    <a:pt x="324" y="411"/>
                  </a:lnTo>
                  <a:lnTo>
                    <a:pt x="324" y="409"/>
                  </a:lnTo>
                  <a:lnTo>
                    <a:pt x="324" y="408"/>
                  </a:lnTo>
                  <a:lnTo>
                    <a:pt x="323" y="408"/>
                  </a:lnTo>
                  <a:lnTo>
                    <a:pt x="321" y="409"/>
                  </a:lnTo>
                  <a:lnTo>
                    <a:pt x="321" y="411"/>
                  </a:lnTo>
                  <a:lnTo>
                    <a:pt x="320" y="412"/>
                  </a:lnTo>
                  <a:lnTo>
                    <a:pt x="319" y="413"/>
                  </a:lnTo>
                  <a:lnTo>
                    <a:pt x="318" y="414"/>
                  </a:lnTo>
                  <a:lnTo>
                    <a:pt x="316" y="413"/>
                  </a:lnTo>
                  <a:lnTo>
                    <a:pt x="315" y="413"/>
                  </a:lnTo>
                  <a:lnTo>
                    <a:pt x="314" y="412"/>
                  </a:lnTo>
                  <a:lnTo>
                    <a:pt x="314" y="411"/>
                  </a:lnTo>
                  <a:lnTo>
                    <a:pt x="314" y="409"/>
                  </a:lnTo>
                  <a:lnTo>
                    <a:pt x="314" y="408"/>
                  </a:lnTo>
                  <a:lnTo>
                    <a:pt x="313" y="408"/>
                  </a:lnTo>
                  <a:lnTo>
                    <a:pt x="313" y="407"/>
                  </a:lnTo>
                  <a:lnTo>
                    <a:pt x="311" y="406"/>
                  </a:lnTo>
                  <a:lnTo>
                    <a:pt x="311" y="404"/>
                  </a:lnTo>
                  <a:lnTo>
                    <a:pt x="313" y="403"/>
                  </a:lnTo>
                  <a:lnTo>
                    <a:pt x="314" y="403"/>
                  </a:lnTo>
                  <a:lnTo>
                    <a:pt x="315" y="402"/>
                  </a:lnTo>
                  <a:lnTo>
                    <a:pt x="315" y="401"/>
                  </a:lnTo>
                  <a:lnTo>
                    <a:pt x="314" y="401"/>
                  </a:lnTo>
                  <a:lnTo>
                    <a:pt x="313" y="401"/>
                  </a:lnTo>
                  <a:lnTo>
                    <a:pt x="313" y="399"/>
                  </a:lnTo>
                  <a:lnTo>
                    <a:pt x="313" y="398"/>
                  </a:lnTo>
                  <a:lnTo>
                    <a:pt x="311" y="397"/>
                  </a:lnTo>
                  <a:lnTo>
                    <a:pt x="311" y="396"/>
                  </a:lnTo>
                  <a:lnTo>
                    <a:pt x="311" y="394"/>
                  </a:lnTo>
                  <a:lnTo>
                    <a:pt x="311" y="393"/>
                  </a:lnTo>
                  <a:lnTo>
                    <a:pt x="311" y="392"/>
                  </a:lnTo>
                  <a:lnTo>
                    <a:pt x="310" y="392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8" y="389"/>
                  </a:lnTo>
                  <a:lnTo>
                    <a:pt x="308" y="388"/>
                  </a:lnTo>
                  <a:lnTo>
                    <a:pt x="309" y="388"/>
                  </a:lnTo>
                  <a:lnTo>
                    <a:pt x="309" y="387"/>
                  </a:lnTo>
                  <a:lnTo>
                    <a:pt x="310" y="387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6" y="384"/>
                  </a:lnTo>
                  <a:lnTo>
                    <a:pt x="305" y="383"/>
                  </a:lnTo>
                  <a:lnTo>
                    <a:pt x="305" y="382"/>
                  </a:lnTo>
                  <a:lnTo>
                    <a:pt x="305" y="381"/>
                  </a:lnTo>
                  <a:lnTo>
                    <a:pt x="304" y="381"/>
                  </a:lnTo>
                  <a:lnTo>
                    <a:pt x="303" y="381"/>
                  </a:lnTo>
                  <a:lnTo>
                    <a:pt x="301" y="379"/>
                  </a:lnTo>
                  <a:lnTo>
                    <a:pt x="301" y="381"/>
                  </a:lnTo>
                  <a:lnTo>
                    <a:pt x="300" y="381"/>
                  </a:lnTo>
                  <a:lnTo>
                    <a:pt x="300" y="379"/>
                  </a:lnTo>
                  <a:lnTo>
                    <a:pt x="299" y="378"/>
                  </a:lnTo>
                  <a:lnTo>
                    <a:pt x="300" y="377"/>
                  </a:lnTo>
                  <a:lnTo>
                    <a:pt x="299" y="376"/>
                  </a:lnTo>
                  <a:lnTo>
                    <a:pt x="298" y="374"/>
                  </a:lnTo>
                  <a:lnTo>
                    <a:pt x="296" y="374"/>
                  </a:lnTo>
                  <a:lnTo>
                    <a:pt x="296" y="373"/>
                  </a:lnTo>
                  <a:lnTo>
                    <a:pt x="295" y="373"/>
                  </a:lnTo>
                  <a:lnTo>
                    <a:pt x="295" y="374"/>
                  </a:lnTo>
                  <a:lnTo>
                    <a:pt x="294" y="376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0" y="376"/>
                  </a:lnTo>
                  <a:lnTo>
                    <a:pt x="289" y="376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8" y="373"/>
                  </a:lnTo>
                  <a:lnTo>
                    <a:pt x="289" y="373"/>
                  </a:lnTo>
                  <a:lnTo>
                    <a:pt x="290" y="372"/>
                  </a:lnTo>
                  <a:lnTo>
                    <a:pt x="289" y="372"/>
                  </a:lnTo>
                  <a:lnTo>
                    <a:pt x="288" y="372"/>
                  </a:lnTo>
                  <a:lnTo>
                    <a:pt x="288" y="371"/>
                  </a:lnTo>
                  <a:lnTo>
                    <a:pt x="288" y="369"/>
                  </a:lnTo>
                  <a:lnTo>
                    <a:pt x="288" y="368"/>
                  </a:lnTo>
                  <a:lnTo>
                    <a:pt x="286" y="367"/>
                  </a:lnTo>
                  <a:lnTo>
                    <a:pt x="286" y="366"/>
                  </a:lnTo>
                  <a:lnTo>
                    <a:pt x="285" y="366"/>
                  </a:lnTo>
                  <a:lnTo>
                    <a:pt x="284" y="367"/>
                  </a:lnTo>
                  <a:lnTo>
                    <a:pt x="284" y="368"/>
                  </a:lnTo>
                  <a:lnTo>
                    <a:pt x="285" y="369"/>
                  </a:lnTo>
                  <a:lnTo>
                    <a:pt x="284" y="369"/>
                  </a:lnTo>
                  <a:lnTo>
                    <a:pt x="284" y="371"/>
                  </a:lnTo>
                  <a:lnTo>
                    <a:pt x="284" y="369"/>
                  </a:lnTo>
                  <a:lnTo>
                    <a:pt x="283" y="369"/>
                  </a:lnTo>
                  <a:lnTo>
                    <a:pt x="281" y="369"/>
                  </a:lnTo>
                  <a:lnTo>
                    <a:pt x="280" y="368"/>
                  </a:lnTo>
                  <a:lnTo>
                    <a:pt x="279" y="368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1"/>
                  </a:lnTo>
                  <a:lnTo>
                    <a:pt x="276" y="372"/>
                  </a:lnTo>
                  <a:lnTo>
                    <a:pt x="275" y="372"/>
                  </a:lnTo>
                  <a:lnTo>
                    <a:pt x="274" y="372"/>
                  </a:lnTo>
                  <a:lnTo>
                    <a:pt x="273" y="372"/>
                  </a:lnTo>
                  <a:lnTo>
                    <a:pt x="273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3" y="367"/>
                  </a:lnTo>
                  <a:lnTo>
                    <a:pt x="271" y="367"/>
                  </a:lnTo>
                  <a:lnTo>
                    <a:pt x="270" y="367"/>
                  </a:lnTo>
                  <a:lnTo>
                    <a:pt x="269" y="366"/>
                  </a:lnTo>
                  <a:lnTo>
                    <a:pt x="269" y="367"/>
                  </a:lnTo>
                  <a:lnTo>
                    <a:pt x="270" y="368"/>
                  </a:lnTo>
                  <a:lnTo>
                    <a:pt x="270" y="369"/>
                  </a:lnTo>
                  <a:lnTo>
                    <a:pt x="270" y="371"/>
                  </a:lnTo>
                  <a:lnTo>
                    <a:pt x="269" y="371"/>
                  </a:lnTo>
                  <a:lnTo>
                    <a:pt x="268" y="371"/>
                  </a:lnTo>
                  <a:lnTo>
                    <a:pt x="266" y="369"/>
                  </a:lnTo>
                  <a:lnTo>
                    <a:pt x="265" y="369"/>
                  </a:lnTo>
                  <a:lnTo>
                    <a:pt x="265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4"/>
                  </a:lnTo>
                  <a:lnTo>
                    <a:pt x="264" y="376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59" y="374"/>
                  </a:lnTo>
                  <a:lnTo>
                    <a:pt x="258" y="373"/>
                  </a:lnTo>
                  <a:lnTo>
                    <a:pt x="256" y="373"/>
                  </a:lnTo>
                  <a:lnTo>
                    <a:pt x="255" y="374"/>
                  </a:lnTo>
                  <a:lnTo>
                    <a:pt x="255" y="376"/>
                  </a:lnTo>
                  <a:lnTo>
                    <a:pt x="254" y="377"/>
                  </a:lnTo>
                  <a:lnTo>
                    <a:pt x="254" y="378"/>
                  </a:lnTo>
                  <a:lnTo>
                    <a:pt x="253" y="378"/>
                  </a:lnTo>
                  <a:lnTo>
                    <a:pt x="251" y="379"/>
                  </a:lnTo>
                  <a:lnTo>
                    <a:pt x="250" y="381"/>
                  </a:lnTo>
                  <a:lnTo>
                    <a:pt x="250" y="382"/>
                  </a:lnTo>
                  <a:lnTo>
                    <a:pt x="249" y="382"/>
                  </a:lnTo>
                  <a:lnTo>
                    <a:pt x="249" y="383"/>
                  </a:lnTo>
                  <a:lnTo>
                    <a:pt x="248" y="383"/>
                  </a:lnTo>
                  <a:lnTo>
                    <a:pt x="248" y="382"/>
                  </a:lnTo>
                  <a:lnTo>
                    <a:pt x="246" y="381"/>
                  </a:lnTo>
                  <a:lnTo>
                    <a:pt x="245" y="382"/>
                  </a:lnTo>
                  <a:lnTo>
                    <a:pt x="244" y="383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1" y="382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40" y="379"/>
                  </a:lnTo>
                  <a:lnTo>
                    <a:pt x="239" y="381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2"/>
                  </a:lnTo>
                  <a:lnTo>
                    <a:pt x="234" y="381"/>
                  </a:lnTo>
                  <a:lnTo>
                    <a:pt x="233" y="382"/>
                  </a:lnTo>
                  <a:lnTo>
                    <a:pt x="234" y="383"/>
                  </a:lnTo>
                  <a:lnTo>
                    <a:pt x="234" y="384"/>
                  </a:lnTo>
                  <a:lnTo>
                    <a:pt x="235" y="386"/>
                  </a:lnTo>
                  <a:lnTo>
                    <a:pt x="235" y="387"/>
                  </a:lnTo>
                  <a:lnTo>
                    <a:pt x="234" y="388"/>
                  </a:lnTo>
                  <a:lnTo>
                    <a:pt x="234" y="387"/>
                  </a:lnTo>
                  <a:lnTo>
                    <a:pt x="233" y="387"/>
                  </a:lnTo>
                  <a:lnTo>
                    <a:pt x="231" y="386"/>
                  </a:lnTo>
                  <a:lnTo>
                    <a:pt x="230" y="386"/>
                  </a:lnTo>
                  <a:lnTo>
                    <a:pt x="230" y="387"/>
                  </a:lnTo>
                  <a:lnTo>
                    <a:pt x="230" y="388"/>
                  </a:lnTo>
                  <a:lnTo>
                    <a:pt x="231" y="388"/>
                  </a:lnTo>
                  <a:lnTo>
                    <a:pt x="233" y="389"/>
                  </a:lnTo>
                  <a:lnTo>
                    <a:pt x="234" y="391"/>
                  </a:lnTo>
                  <a:lnTo>
                    <a:pt x="233" y="392"/>
                  </a:lnTo>
                  <a:lnTo>
                    <a:pt x="231" y="392"/>
                  </a:lnTo>
                  <a:lnTo>
                    <a:pt x="230" y="393"/>
                  </a:lnTo>
                  <a:lnTo>
                    <a:pt x="229" y="392"/>
                  </a:lnTo>
                  <a:lnTo>
                    <a:pt x="229" y="391"/>
                  </a:lnTo>
                  <a:lnTo>
                    <a:pt x="229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4" y="391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3" y="396"/>
                  </a:lnTo>
                  <a:lnTo>
                    <a:pt x="223" y="397"/>
                  </a:lnTo>
                  <a:lnTo>
                    <a:pt x="221" y="398"/>
                  </a:lnTo>
                  <a:lnTo>
                    <a:pt x="220" y="399"/>
                  </a:lnTo>
                  <a:lnTo>
                    <a:pt x="220" y="401"/>
                  </a:lnTo>
                  <a:lnTo>
                    <a:pt x="219" y="401"/>
                  </a:lnTo>
                  <a:lnTo>
                    <a:pt x="219" y="399"/>
                  </a:lnTo>
                  <a:lnTo>
                    <a:pt x="218" y="397"/>
                  </a:lnTo>
                  <a:lnTo>
                    <a:pt x="216" y="397"/>
                  </a:lnTo>
                  <a:lnTo>
                    <a:pt x="215" y="397"/>
                  </a:lnTo>
                  <a:lnTo>
                    <a:pt x="214" y="397"/>
                  </a:lnTo>
                  <a:lnTo>
                    <a:pt x="213" y="399"/>
                  </a:lnTo>
                  <a:lnTo>
                    <a:pt x="213" y="401"/>
                  </a:lnTo>
                  <a:lnTo>
                    <a:pt x="214" y="402"/>
                  </a:lnTo>
                  <a:lnTo>
                    <a:pt x="214" y="403"/>
                  </a:lnTo>
                  <a:lnTo>
                    <a:pt x="215" y="404"/>
                  </a:lnTo>
                  <a:lnTo>
                    <a:pt x="216" y="404"/>
                  </a:lnTo>
                  <a:lnTo>
                    <a:pt x="215" y="406"/>
                  </a:lnTo>
                  <a:lnTo>
                    <a:pt x="214" y="406"/>
                  </a:lnTo>
                  <a:lnTo>
                    <a:pt x="213" y="406"/>
                  </a:lnTo>
                  <a:lnTo>
                    <a:pt x="211" y="406"/>
                  </a:lnTo>
                  <a:lnTo>
                    <a:pt x="210" y="406"/>
                  </a:lnTo>
                  <a:lnTo>
                    <a:pt x="209" y="407"/>
                  </a:lnTo>
                  <a:lnTo>
                    <a:pt x="208" y="408"/>
                  </a:lnTo>
                  <a:lnTo>
                    <a:pt x="208" y="409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5" y="409"/>
                  </a:lnTo>
                  <a:lnTo>
                    <a:pt x="205" y="408"/>
                  </a:lnTo>
                  <a:lnTo>
                    <a:pt x="206" y="408"/>
                  </a:lnTo>
                  <a:lnTo>
                    <a:pt x="206" y="407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6"/>
                  </a:lnTo>
                  <a:lnTo>
                    <a:pt x="204" y="407"/>
                  </a:lnTo>
                  <a:lnTo>
                    <a:pt x="204" y="408"/>
                  </a:lnTo>
                  <a:lnTo>
                    <a:pt x="202" y="409"/>
                  </a:lnTo>
                  <a:lnTo>
                    <a:pt x="201" y="409"/>
                  </a:lnTo>
                  <a:lnTo>
                    <a:pt x="200" y="411"/>
                  </a:lnTo>
                  <a:lnTo>
                    <a:pt x="197" y="411"/>
                  </a:lnTo>
                  <a:lnTo>
                    <a:pt x="197" y="409"/>
                  </a:lnTo>
                  <a:lnTo>
                    <a:pt x="196" y="411"/>
                  </a:lnTo>
                  <a:lnTo>
                    <a:pt x="195" y="411"/>
                  </a:lnTo>
                  <a:lnTo>
                    <a:pt x="195" y="409"/>
                  </a:lnTo>
                  <a:lnTo>
                    <a:pt x="196" y="407"/>
                  </a:lnTo>
                  <a:lnTo>
                    <a:pt x="195" y="407"/>
                  </a:lnTo>
                  <a:lnTo>
                    <a:pt x="194" y="406"/>
                  </a:lnTo>
                  <a:lnTo>
                    <a:pt x="192" y="408"/>
                  </a:lnTo>
                  <a:lnTo>
                    <a:pt x="192" y="409"/>
                  </a:lnTo>
                  <a:lnTo>
                    <a:pt x="191" y="409"/>
                  </a:lnTo>
                  <a:lnTo>
                    <a:pt x="190" y="408"/>
                  </a:lnTo>
                  <a:lnTo>
                    <a:pt x="189" y="408"/>
                  </a:lnTo>
                  <a:lnTo>
                    <a:pt x="187" y="408"/>
                  </a:lnTo>
                  <a:lnTo>
                    <a:pt x="186" y="408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5" y="408"/>
                  </a:lnTo>
                  <a:lnTo>
                    <a:pt x="185" y="407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2" y="406"/>
                  </a:lnTo>
                  <a:lnTo>
                    <a:pt x="181" y="406"/>
                  </a:lnTo>
                  <a:lnTo>
                    <a:pt x="181" y="407"/>
                  </a:lnTo>
                  <a:lnTo>
                    <a:pt x="181" y="408"/>
                  </a:lnTo>
                  <a:lnTo>
                    <a:pt x="180" y="408"/>
                  </a:lnTo>
                  <a:lnTo>
                    <a:pt x="179" y="408"/>
                  </a:lnTo>
                  <a:lnTo>
                    <a:pt x="177" y="408"/>
                  </a:lnTo>
                  <a:lnTo>
                    <a:pt x="177" y="411"/>
                  </a:lnTo>
                  <a:lnTo>
                    <a:pt x="176" y="413"/>
                  </a:lnTo>
                  <a:lnTo>
                    <a:pt x="176" y="414"/>
                  </a:lnTo>
                  <a:lnTo>
                    <a:pt x="175" y="416"/>
                  </a:lnTo>
                  <a:lnTo>
                    <a:pt x="174" y="417"/>
                  </a:lnTo>
                  <a:lnTo>
                    <a:pt x="172" y="418"/>
                  </a:lnTo>
                  <a:lnTo>
                    <a:pt x="172" y="417"/>
                  </a:lnTo>
                  <a:lnTo>
                    <a:pt x="172" y="416"/>
                  </a:lnTo>
                  <a:lnTo>
                    <a:pt x="172" y="414"/>
                  </a:lnTo>
                  <a:lnTo>
                    <a:pt x="172" y="413"/>
                  </a:lnTo>
                  <a:lnTo>
                    <a:pt x="171" y="413"/>
                  </a:lnTo>
                  <a:lnTo>
                    <a:pt x="170" y="413"/>
                  </a:lnTo>
                  <a:lnTo>
                    <a:pt x="171" y="414"/>
                  </a:lnTo>
                  <a:lnTo>
                    <a:pt x="171" y="416"/>
                  </a:lnTo>
                  <a:lnTo>
                    <a:pt x="170" y="417"/>
                  </a:lnTo>
                  <a:lnTo>
                    <a:pt x="169" y="417"/>
                  </a:lnTo>
                  <a:lnTo>
                    <a:pt x="167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7" y="413"/>
                  </a:lnTo>
                  <a:lnTo>
                    <a:pt x="167" y="412"/>
                  </a:lnTo>
                  <a:lnTo>
                    <a:pt x="166" y="411"/>
                  </a:lnTo>
                  <a:lnTo>
                    <a:pt x="165" y="411"/>
                  </a:lnTo>
                  <a:lnTo>
                    <a:pt x="164" y="412"/>
                  </a:lnTo>
                  <a:lnTo>
                    <a:pt x="162" y="412"/>
                  </a:lnTo>
                  <a:lnTo>
                    <a:pt x="161" y="413"/>
                  </a:lnTo>
                  <a:lnTo>
                    <a:pt x="160" y="413"/>
                  </a:lnTo>
                  <a:lnTo>
                    <a:pt x="160" y="414"/>
                  </a:lnTo>
                  <a:lnTo>
                    <a:pt x="159" y="414"/>
                  </a:lnTo>
                  <a:lnTo>
                    <a:pt x="157" y="414"/>
                  </a:lnTo>
                  <a:lnTo>
                    <a:pt x="156" y="416"/>
                  </a:lnTo>
                  <a:lnTo>
                    <a:pt x="156" y="417"/>
                  </a:lnTo>
                  <a:lnTo>
                    <a:pt x="157" y="417"/>
                  </a:lnTo>
                  <a:lnTo>
                    <a:pt x="157" y="418"/>
                  </a:lnTo>
                  <a:lnTo>
                    <a:pt x="159" y="418"/>
                  </a:lnTo>
                  <a:lnTo>
                    <a:pt x="159" y="419"/>
                  </a:lnTo>
                  <a:lnTo>
                    <a:pt x="159" y="421"/>
                  </a:lnTo>
                  <a:lnTo>
                    <a:pt x="157" y="421"/>
                  </a:lnTo>
                  <a:lnTo>
                    <a:pt x="156" y="421"/>
                  </a:lnTo>
                  <a:lnTo>
                    <a:pt x="155" y="422"/>
                  </a:lnTo>
                  <a:lnTo>
                    <a:pt x="154" y="422"/>
                  </a:lnTo>
                  <a:lnTo>
                    <a:pt x="152" y="422"/>
                  </a:lnTo>
                  <a:lnTo>
                    <a:pt x="151" y="422"/>
                  </a:lnTo>
                  <a:lnTo>
                    <a:pt x="150" y="422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19"/>
                  </a:lnTo>
                  <a:lnTo>
                    <a:pt x="150" y="418"/>
                  </a:lnTo>
                  <a:lnTo>
                    <a:pt x="151" y="418"/>
                  </a:lnTo>
                  <a:lnTo>
                    <a:pt x="151" y="417"/>
                  </a:lnTo>
                  <a:lnTo>
                    <a:pt x="151" y="416"/>
                  </a:lnTo>
                  <a:lnTo>
                    <a:pt x="150" y="416"/>
                  </a:lnTo>
                  <a:lnTo>
                    <a:pt x="149" y="416"/>
                  </a:lnTo>
                  <a:lnTo>
                    <a:pt x="147" y="416"/>
                  </a:lnTo>
                  <a:lnTo>
                    <a:pt x="147" y="414"/>
                  </a:lnTo>
                  <a:lnTo>
                    <a:pt x="146" y="414"/>
                  </a:lnTo>
                  <a:lnTo>
                    <a:pt x="146" y="416"/>
                  </a:lnTo>
                  <a:lnTo>
                    <a:pt x="146" y="417"/>
                  </a:lnTo>
                  <a:lnTo>
                    <a:pt x="147" y="417"/>
                  </a:lnTo>
                  <a:lnTo>
                    <a:pt x="147" y="418"/>
                  </a:lnTo>
                  <a:lnTo>
                    <a:pt x="146" y="418"/>
                  </a:lnTo>
                  <a:lnTo>
                    <a:pt x="146" y="419"/>
                  </a:lnTo>
                  <a:lnTo>
                    <a:pt x="145" y="419"/>
                  </a:lnTo>
                  <a:lnTo>
                    <a:pt x="146" y="421"/>
                  </a:lnTo>
                  <a:lnTo>
                    <a:pt x="146" y="422"/>
                  </a:lnTo>
                  <a:lnTo>
                    <a:pt x="145" y="422"/>
                  </a:lnTo>
                  <a:lnTo>
                    <a:pt x="145" y="423"/>
                  </a:lnTo>
                  <a:lnTo>
                    <a:pt x="145" y="424"/>
                  </a:lnTo>
                  <a:lnTo>
                    <a:pt x="144" y="424"/>
                  </a:lnTo>
                  <a:lnTo>
                    <a:pt x="142" y="424"/>
                  </a:lnTo>
                  <a:lnTo>
                    <a:pt x="142" y="423"/>
                  </a:lnTo>
                  <a:lnTo>
                    <a:pt x="141" y="423"/>
                  </a:lnTo>
                  <a:lnTo>
                    <a:pt x="141" y="422"/>
                  </a:lnTo>
                  <a:lnTo>
                    <a:pt x="141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1" y="417"/>
                  </a:lnTo>
                  <a:lnTo>
                    <a:pt x="140" y="417"/>
                  </a:lnTo>
                  <a:lnTo>
                    <a:pt x="139" y="417"/>
                  </a:lnTo>
                  <a:lnTo>
                    <a:pt x="139" y="418"/>
                  </a:lnTo>
                  <a:lnTo>
                    <a:pt x="137" y="418"/>
                  </a:lnTo>
                  <a:lnTo>
                    <a:pt x="137" y="419"/>
                  </a:lnTo>
                  <a:lnTo>
                    <a:pt x="137" y="421"/>
                  </a:lnTo>
                  <a:lnTo>
                    <a:pt x="137" y="422"/>
                  </a:lnTo>
                  <a:lnTo>
                    <a:pt x="137" y="423"/>
                  </a:lnTo>
                  <a:lnTo>
                    <a:pt x="136" y="423"/>
                  </a:lnTo>
                  <a:lnTo>
                    <a:pt x="135" y="423"/>
                  </a:lnTo>
                  <a:lnTo>
                    <a:pt x="134" y="423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2" y="424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29" y="426"/>
                  </a:lnTo>
                  <a:lnTo>
                    <a:pt x="127" y="426"/>
                  </a:lnTo>
                  <a:lnTo>
                    <a:pt x="126" y="427"/>
                  </a:lnTo>
                  <a:lnTo>
                    <a:pt x="125" y="427"/>
                  </a:lnTo>
                  <a:lnTo>
                    <a:pt x="125" y="426"/>
                  </a:lnTo>
                  <a:lnTo>
                    <a:pt x="124" y="424"/>
                  </a:lnTo>
                  <a:lnTo>
                    <a:pt x="122" y="423"/>
                  </a:lnTo>
                  <a:lnTo>
                    <a:pt x="122" y="422"/>
                  </a:lnTo>
                  <a:lnTo>
                    <a:pt x="122" y="421"/>
                  </a:lnTo>
                  <a:lnTo>
                    <a:pt x="121" y="419"/>
                  </a:lnTo>
                  <a:lnTo>
                    <a:pt x="120" y="419"/>
                  </a:lnTo>
                  <a:lnTo>
                    <a:pt x="119" y="419"/>
                  </a:lnTo>
                  <a:lnTo>
                    <a:pt x="117" y="419"/>
                  </a:lnTo>
                  <a:lnTo>
                    <a:pt x="116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2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0" y="416"/>
                  </a:lnTo>
                  <a:lnTo>
                    <a:pt x="110" y="414"/>
                  </a:lnTo>
                  <a:lnTo>
                    <a:pt x="110" y="413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2" y="412"/>
                  </a:lnTo>
                  <a:lnTo>
                    <a:pt x="112" y="413"/>
                  </a:lnTo>
                  <a:lnTo>
                    <a:pt x="114" y="413"/>
                  </a:lnTo>
                  <a:lnTo>
                    <a:pt x="114" y="412"/>
                  </a:lnTo>
                  <a:lnTo>
                    <a:pt x="115" y="412"/>
                  </a:lnTo>
                  <a:lnTo>
                    <a:pt x="115" y="411"/>
                  </a:lnTo>
                  <a:lnTo>
                    <a:pt x="115" y="409"/>
                  </a:lnTo>
                  <a:lnTo>
                    <a:pt x="116" y="409"/>
                  </a:lnTo>
                  <a:lnTo>
                    <a:pt x="116" y="408"/>
                  </a:lnTo>
                  <a:lnTo>
                    <a:pt x="116" y="407"/>
                  </a:lnTo>
                  <a:lnTo>
                    <a:pt x="116" y="406"/>
                  </a:lnTo>
                  <a:lnTo>
                    <a:pt x="116" y="404"/>
                  </a:lnTo>
                  <a:lnTo>
                    <a:pt x="115" y="404"/>
                  </a:lnTo>
                  <a:lnTo>
                    <a:pt x="115" y="403"/>
                  </a:lnTo>
                  <a:lnTo>
                    <a:pt x="114" y="403"/>
                  </a:lnTo>
                  <a:lnTo>
                    <a:pt x="114" y="404"/>
                  </a:lnTo>
                  <a:lnTo>
                    <a:pt x="114" y="406"/>
                  </a:lnTo>
                  <a:lnTo>
                    <a:pt x="112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11" y="404"/>
                  </a:lnTo>
                  <a:lnTo>
                    <a:pt x="111" y="403"/>
                  </a:lnTo>
                  <a:lnTo>
                    <a:pt x="110" y="403"/>
                  </a:lnTo>
                  <a:lnTo>
                    <a:pt x="109" y="403"/>
                  </a:lnTo>
                  <a:lnTo>
                    <a:pt x="107" y="404"/>
                  </a:lnTo>
                  <a:lnTo>
                    <a:pt x="106" y="404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4" y="403"/>
                  </a:lnTo>
                  <a:lnTo>
                    <a:pt x="102" y="403"/>
                  </a:lnTo>
                  <a:lnTo>
                    <a:pt x="101" y="403"/>
                  </a:lnTo>
                  <a:lnTo>
                    <a:pt x="100" y="403"/>
                  </a:lnTo>
                  <a:lnTo>
                    <a:pt x="100" y="404"/>
                  </a:lnTo>
                  <a:lnTo>
                    <a:pt x="99" y="404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8"/>
                  </a:lnTo>
                  <a:lnTo>
                    <a:pt x="99" y="409"/>
                  </a:lnTo>
                  <a:lnTo>
                    <a:pt x="99" y="411"/>
                  </a:lnTo>
                  <a:lnTo>
                    <a:pt x="97" y="409"/>
                  </a:lnTo>
                  <a:lnTo>
                    <a:pt x="96" y="409"/>
                  </a:lnTo>
                  <a:lnTo>
                    <a:pt x="95" y="408"/>
                  </a:lnTo>
                  <a:lnTo>
                    <a:pt x="94" y="408"/>
                  </a:lnTo>
                  <a:lnTo>
                    <a:pt x="92" y="408"/>
                  </a:lnTo>
                  <a:lnTo>
                    <a:pt x="91" y="408"/>
                  </a:lnTo>
                  <a:lnTo>
                    <a:pt x="90" y="409"/>
                  </a:lnTo>
                  <a:lnTo>
                    <a:pt x="90" y="411"/>
                  </a:lnTo>
                  <a:lnTo>
                    <a:pt x="89" y="412"/>
                  </a:lnTo>
                  <a:lnTo>
                    <a:pt x="89" y="413"/>
                  </a:lnTo>
                  <a:lnTo>
                    <a:pt x="90" y="413"/>
                  </a:lnTo>
                  <a:lnTo>
                    <a:pt x="90" y="414"/>
                  </a:lnTo>
                  <a:lnTo>
                    <a:pt x="90" y="416"/>
                  </a:lnTo>
                  <a:lnTo>
                    <a:pt x="89" y="416"/>
                  </a:lnTo>
                  <a:lnTo>
                    <a:pt x="89" y="417"/>
                  </a:lnTo>
                  <a:lnTo>
                    <a:pt x="87" y="417"/>
                  </a:lnTo>
                  <a:lnTo>
                    <a:pt x="87" y="418"/>
                  </a:lnTo>
                  <a:lnTo>
                    <a:pt x="89" y="418"/>
                  </a:lnTo>
                  <a:lnTo>
                    <a:pt x="90" y="418"/>
                  </a:lnTo>
                  <a:lnTo>
                    <a:pt x="91" y="418"/>
                  </a:lnTo>
                  <a:lnTo>
                    <a:pt x="92" y="418"/>
                  </a:lnTo>
                  <a:lnTo>
                    <a:pt x="92" y="419"/>
                  </a:lnTo>
                  <a:lnTo>
                    <a:pt x="92" y="421"/>
                  </a:lnTo>
                  <a:lnTo>
                    <a:pt x="91" y="421"/>
                  </a:lnTo>
                  <a:lnTo>
                    <a:pt x="91" y="422"/>
                  </a:lnTo>
                  <a:lnTo>
                    <a:pt x="91" y="423"/>
                  </a:lnTo>
                  <a:lnTo>
                    <a:pt x="90" y="423"/>
                  </a:lnTo>
                  <a:lnTo>
                    <a:pt x="89" y="423"/>
                  </a:lnTo>
                  <a:lnTo>
                    <a:pt x="87" y="422"/>
                  </a:lnTo>
                  <a:lnTo>
                    <a:pt x="86" y="422"/>
                  </a:lnTo>
                  <a:lnTo>
                    <a:pt x="85" y="421"/>
                  </a:lnTo>
                  <a:lnTo>
                    <a:pt x="84" y="421"/>
                  </a:lnTo>
                  <a:lnTo>
                    <a:pt x="82" y="421"/>
                  </a:lnTo>
                  <a:lnTo>
                    <a:pt x="81" y="421"/>
                  </a:lnTo>
                  <a:lnTo>
                    <a:pt x="80" y="421"/>
                  </a:lnTo>
                  <a:lnTo>
                    <a:pt x="80" y="419"/>
                  </a:lnTo>
                  <a:lnTo>
                    <a:pt x="79" y="419"/>
                  </a:lnTo>
                  <a:lnTo>
                    <a:pt x="77" y="419"/>
                  </a:lnTo>
                  <a:lnTo>
                    <a:pt x="76" y="418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2" y="418"/>
                  </a:lnTo>
                  <a:lnTo>
                    <a:pt x="72" y="419"/>
                  </a:lnTo>
                  <a:lnTo>
                    <a:pt x="71" y="419"/>
                  </a:lnTo>
                  <a:lnTo>
                    <a:pt x="71" y="421"/>
                  </a:lnTo>
                  <a:lnTo>
                    <a:pt x="72" y="422"/>
                  </a:lnTo>
                  <a:lnTo>
                    <a:pt x="72" y="423"/>
                  </a:lnTo>
                  <a:lnTo>
                    <a:pt x="72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0" y="423"/>
                  </a:lnTo>
                  <a:lnTo>
                    <a:pt x="69" y="423"/>
                  </a:lnTo>
                  <a:lnTo>
                    <a:pt x="67" y="424"/>
                  </a:lnTo>
                  <a:lnTo>
                    <a:pt x="67" y="426"/>
                  </a:lnTo>
                  <a:lnTo>
                    <a:pt x="66" y="426"/>
                  </a:lnTo>
                  <a:lnTo>
                    <a:pt x="66" y="427"/>
                  </a:lnTo>
                  <a:lnTo>
                    <a:pt x="65" y="428"/>
                  </a:lnTo>
                  <a:lnTo>
                    <a:pt x="64" y="429"/>
                  </a:lnTo>
                  <a:lnTo>
                    <a:pt x="62" y="431"/>
                  </a:lnTo>
                  <a:lnTo>
                    <a:pt x="61" y="432"/>
                  </a:lnTo>
                  <a:lnTo>
                    <a:pt x="60" y="433"/>
                  </a:lnTo>
                  <a:lnTo>
                    <a:pt x="60" y="432"/>
                  </a:lnTo>
                  <a:lnTo>
                    <a:pt x="59" y="431"/>
                  </a:lnTo>
                  <a:lnTo>
                    <a:pt x="57" y="431"/>
                  </a:lnTo>
                  <a:lnTo>
                    <a:pt x="57" y="432"/>
                  </a:lnTo>
                  <a:lnTo>
                    <a:pt x="56" y="432"/>
                  </a:lnTo>
                  <a:lnTo>
                    <a:pt x="56" y="431"/>
                  </a:lnTo>
                  <a:lnTo>
                    <a:pt x="55" y="429"/>
                  </a:lnTo>
                  <a:lnTo>
                    <a:pt x="56" y="429"/>
                  </a:lnTo>
                  <a:lnTo>
                    <a:pt x="56" y="428"/>
                  </a:lnTo>
                  <a:lnTo>
                    <a:pt x="56" y="427"/>
                  </a:lnTo>
                  <a:lnTo>
                    <a:pt x="55" y="426"/>
                  </a:lnTo>
                  <a:lnTo>
                    <a:pt x="54" y="427"/>
                  </a:lnTo>
                  <a:lnTo>
                    <a:pt x="52" y="427"/>
                  </a:lnTo>
                  <a:lnTo>
                    <a:pt x="51" y="427"/>
                  </a:lnTo>
                  <a:lnTo>
                    <a:pt x="51" y="428"/>
                  </a:lnTo>
                  <a:lnTo>
                    <a:pt x="50" y="429"/>
                  </a:lnTo>
                  <a:lnTo>
                    <a:pt x="49" y="431"/>
                  </a:lnTo>
                  <a:lnTo>
                    <a:pt x="47" y="431"/>
                  </a:lnTo>
                  <a:lnTo>
                    <a:pt x="47" y="429"/>
                  </a:lnTo>
                  <a:lnTo>
                    <a:pt x="47" y="428"/>
                  </a:lnTo>
                  <a:lnTo>
                    <a:pt x="49" y="428"/>
                  </a:lnTo>
                  <a:lnTo>
                    <a:pt x="47" y="427"/>
                  </a:lnTo>
                  <a:lnTo>
                    <a:pt x="46" y="427"/>
                  </a:lnTo>
                  <a:lnTo>
                    <a:pt x="45" y="427"/>
                  </a:lnTo>
                  <a:lnTo>
                    <a:pt x="44" y="427"/>
                  </a:lnTo>
                  <a:lnTo>
                    <a:pt x="42" y="427"/>
                  </a:lnTo>
                  <a:lnTo>
                    <a:pt x="42" y="428"/>
                  </a:lnTo>
                  <a:lnTo>
                    <a:pt x="42" y="429"/>
                  </a:lnTo>
                  <a:lnTo>
                    <a:pt x="41" y="429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9" y="427"/>
                  </a:lnTo>
                  <a:lnTo>
                    <a:pt x="39" y="426"/>
                  </a:lnTo>
                  <a:lnTo>
                    <a:pt x="39" y="424"/>
                  </a:lnTo>
                  <a:lnTo>
                    <a:pt x="40" y="423"/>
                  </a:lnTo>
                  <a:lnTo>
                    <a:pt x="40" y="422"/>
                  </a:lnTo>
                  <a:lnTo>
                    <a:pt x="39" y="422"/>
                  </a:lnTo>
                  <a:lnTo>
                    <a:pt x="37" y="421"/>
                  </a:lnTo>
                  <a:lnTo>
                    <a:pt x="37" y="419"/>
                  </a:lnTo>
                  <a:lnTo>
                    <a:pt x="36" y="419"/>
                  </a:lnTo>
                  <a:lnTo>
                    <a:pt x="36" y="421"/>
                  </a:lnTo>
                  <a:lnTo>
                    <a:pt x="35" y="421"/>
                  </a:lnTo>
                  <a:lnTo>
                    <a:pt x="35" y="422"/>
                  </a:lnTo>
                  <a:lnTo>
                    <a:pt x="35" y="423"/>
                  </a:lnTo>
                  <a:lnTo>
                    <a:pt x="34" y="423"/>
                  </a:lnTo>
                  <a:lnTo>
                    <a:pt x="34" y="424"/>
                  </a:lnTo>
                  <a:lnTo>
                    <a:pt x="34" y="426"/>
                  </a:lnTo>
                  <a:lnTo>
                    <a:pt x="32" y="426"/>
                  </a:lnTo>
                  <a:lnTo>
                    <a:pt x="32" y="424"/>
                  </a:lnTo>
                  <a:lnTo>
                    <a:pt x="31" y="424"/>
                  </a:lnTo>
                  <a:lnTo>
                    <a:pt x="30" y="423"/>
                  </a:lnTo>
                  <a:lnTo>
                    <a:pt x="30" y="422"/>
                  </a:lnTo>
                  <a:lnTo>
                    <a:pt x="29" y="422"/>
                  </a:lnTo>
                  <a:lnTo>
                    <a:pt x="27" y="421"/>
                  </a:lnTo>
                  <a:lnTo>
                    <a:pt x="26" y="421"/>
                  </a:lnTo>
                  <a:lnTo>
                    <a:pt x="26" y="422"/>
                  </a:lnTo>
                  <a:lnTo>
                    <a:pt x="27" y="423"/>
                  </a:lnTo>
                  <a:lnTo>
                    <a:pt x="26" y="424"/>
                  </a:lnTo>
                  <a:lnTo>
                    <a:pt x="25" y="424"/>
                  </a:lnTo>
                  <a:lnTo>
                    <a:pt x="25" y="423"/>
                  </a:lnTo>
                  <a:lnTo>
                    <a:pt x="24" y="423"/>
                  </a:lnTo>
                  <a:lnTo>
                    <a:pt x="25" y="422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4" y="419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1" y="419"/>
                  </a:lnTo>
                  <a:lnTo>
                    <a:pt x="22" y="418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1" y="416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19" y="416"/>
                  </a:lnTo>
                  <a:lnTo>
                    <a:pt x="19" y="414"/>
                  </a:lnTo>
                  <a:lnTo>
                    <a:pt x="19" y="413"/>
                  </a:lnTo>
                  <a:lnTo>
                    <a:pt x="20" y="413"/>
                  </a:lnTo>
                  <a:lnTo>
                    <a:pt x="20" y="412"/>
                  </a:lnTo>
                  <a:lnTo>
                    <a:pt x="19" y="412"/>
                  </a:lnTo>
                  <a:lnTo>
                    <a:pt x="19" y="413"/>
                  </a:lnTo>
                  <a:lnTo>
                    <a:pt x="17" y="413"/>
                  </a:lnTo>
                  <a:lnTo>
                    <a:pt x="16" y="413"/>
                  </a:lnTo>
                  <a:lnTo>
                    <a:pt x="16" y="412"/>
                  </a:lnTo>
                  <a:lnTo>
                    <a:pt x="16" y="411"/>
                  </a:lnTo>
                  <a:lnTo>
                    <a:pt x="16" y="409"/>
                  </a:lnTo>
                  <a:lnTo>
                    <a:pt x="16" y="408"/>
                  </a:lnTo>
                  <a:lnTo>
                    <a:pt x="15" y="407"/>
                  </a:lnTo>
                  <a:lnTo>
                    <a:pt x="14" y="407"/>
                  </a:lnTo>
                  <a:lnTo>
                    <a:pt x="12" y="408"/>
                  </a:lnTo>
                  <a:lnTo>
                    <a:pt x="12" y="409"/>
                  </a:lnTo>
                  <a:lnTo>
                    <a:pt x="12" y="408"/>
                  </a:lnTo>
                  <a:lnTo>
                    <a:pt x="11" y="408"/>
                  </a:lnTo>
                  <a:lnTo>
                    <a:pt x="11" y="407"/>
                  </a:lnTo>
                  <a:lnTo>
                    <a:pt x="10" y="407"/>
                  </a:lnTo>
                  <a:lnTo>
                    <a:pt x="10" y="406"/>
                  </a:lnTo>
                  <a:lnTo>
                    <a:pt x="9" y="406"/>
                  </a:lnTo>
                  <a:lnTo>
                    <a:pt x="9" y="404"/>
                  </a:lnTo>
                  <a:lnTo>
                    <a:pt x="7" y="404"/>
                  </a:lnTo>
                  <a:lnTo>
                    <a:pt x="7" y="403"/>
                  </a:lnTo>
                  <a:lnTo>
                    <a:pt x="9" y="403"/>
                  </a:lnTo>
                  <a:lnTo>
                    <a:pt x="9" y="402"/>
                  </a:lnTo>
                  <a:lnTo>
                    <a:pt x="10" y="402"/>
                  </a:lnTo>
                  <a:lnTo>
                    <a:pt x="10" y="403"/>
                  </a:lnTo>
                  <a:lnTo>
                    <a:pt x="11" y="404"/>
                  </a:lnTo>
                  <a:lnTo>
                    <a:pt x="12" y="404"/>
                  </a:lnTo>
                  <a:lnTo>
                    <a:pt x="14" y="404"/>
                  </a:lnTo>
                  <a:lnTo>
                    <a:pt x="14" y="403"/>
                  </a:lnTo>
                  <a:lnTo>
                    <a:pt x="15" y="402"/>
                  </a:lnTo>
                  <a:lnTo>
                    <a:pt x="14" y="401"/>
                  </a:lnTo>
                  <a:lnTo>
                    <a:pt x="12" y="401"/>
                  </a:lnTo>
                  <a:lnTo>
                    <a:pt x="12" y="399"/>
                  </a:lnTo>
                  <a:lnTo>
                    <a:pt x="11" y="399"/>
                  </a:lnTo>
                  <a:lnTo>
                    <a:pt x="12" y="399"/>
                  </a:lnTo>
                  <a:lnTo>
                    <a:pt x="12" y="398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5" y="396"/>
                  </a:lnTo>
                  <a:lnTo>
                    <a:pt x="14" y="394"/>
                  </a:lnTo>
                  <a:lnTo>
                    <a:pt x="12" y="393"/>
                  </a:lnTo>
                  <a:lnTo>
                    <a:pt x="11" y="393"/>
                  </a:lnTo>
                  <a:lnTo>
                    <a:pt x="10" y="392"/>
                  </a:lnTo>
                  <a:lnTo>
                    <a:pt x="11" y="392"/>
                  </a:lnTo>
                  <a:lnTo>
                    <a:pt x="11" y="391"/>
                  </a:lnTo>
                  <a:lnTo>
                    <a:pt x="11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6"/>
                  </a:lnTo>
                  <a:lnTo>
                    <a:pt x="12" y="384"/>
                  </a:lnTo>
                  <a:lnTo>
                    <a:pt x="14" y="384"/>
                  </a:lnTo>
                  <a:lnTo>
                    <a:pt x="15" y="386"/>
                  </a:lnTo>
                  <a:lnTo>
                    <a:pt x="15" y="387"/>
                  </a:lnTo>
                  <a:lnTo>
                    <a:pt x="15" y="388"/>
                  </a:lnTo>
                  <a:lnTo>
                    <a:pt x="16" y="387"/>
                  </a:lnTo>
                  <a:lnTo>
                    <a:pt x="16" y="386"/>
                  </a:lnTo>
                  <a:lnTo>
                    <a:pt x="16" y="384"/>
                  </a:lnTo>
                  <a:lnTo>
                    <a:pt x="16" y="383"/>
                  </a:lnTo>
                  <a:lnTo>
                    <a:pt x="15" y="383"/>
                  </a:lnTo>
                  <a:lnTo>
                    <a:pt x="14" y="383"/>
                  </a:lnTo>
                  <a:lnTo>
                    <a:pt x="14" y="382"/>
                  </a:lnTo>
                  <a:lnTo>
                    <a:pt x="14" y="381"/>
                  </a:lnTo>
                  <a:lnTo>
                    <a:pt x="14" y="379"/>
                  </a:lnTo>
                  <a:lnTo>
                    <a:pt x="14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6" y="379"/>
                  </a:lnTo>
                  <a:lnTo>
                    <a:pt x="16" y="381"/>
                  </a:lnTo>
                  <a:lnTo>
                    <a:pt x="17" y="381"/>
                  </a:lnTo>
                  <a:lnTo>
                    <a:pt x="19" y="379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7" y="377"/>
                  </a:lnTo>
                  <a:lnTo>
                    <a:pt x="17" y="376"/>
                  </a:lnTo>
                  <a:lnTo>
                    <a:pt x="17" y="374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21" y="376"/>
                  </a:lnTo>
                  <a:lnTo>
                    <a:pt x="20" y="374"/>
                  </a:lnTo>
                  <a:lnTo>
                    <a:pt x="21" y="373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3033" y="2296"/>
              <a:ext cx="432" cy="341"/>
            </a:xfrm>
            <a:custGeom>
              <a:avLst/>
              <a:gdLst/>
              <a:ahLst/>
              <a:cxnLst>
                <a:cxn ang="0">
                  <a:pos x="392" y="16"/>
                </a:cxn>
                <a:cxn ang="0">
                  <a:pos x="413" y="26"/>
                </a:cxn>
                <a:cxn ang="0">
                  <a:pos x="404" y="41"/>
                </a:cxn>
                <a:cxn ang="0">
                  <a:pos x="403" y="60"/>
                </a:cxn>
                <a:cxn ang="0">
                  <a:pos x="411" y="72"/>
                </a:cxn>
                <a:cxn ang="0">
                  <a:pos x="422" y="86"/>
                </a:cxn>
                <a:cxn ang="0">
                  <a:pos x="427" y="110"/>
                </a:cxn>
                <a:cxn ang="0">
                  <a:pos x="431" y="130"/>
                </a:cxn>
                <a:cxn ang="0">
                  <a:pos x="418" y="149"/>
                </a:cxn>
                <a:cxn ang="0">
                  <a:pos x="404" y="155"/>
                </a:cxn>
                <a:cxn ang="0">
                  <a:pos x="387" y="157"/>
                </a:cxn>
                <a:cxn ang="0">
                  <a:pos x="369" y="166"/>
                </a:cxn>
                <a:cxn ang="0">
                  <a:pos x="366" y="186"/>
                </a:cxn>
                <a:cxn ang="0">
                  <a:pos x="371" y="203"/>
                </a:cxn>
                <a:cxn ang="0">
                  <a:pos x="368" y="226"/>
                </a:cxn>
                <a:cxn ang="0">
                  <a:pos x="362" y="248"/>
                </a:cxn>
                <a:cxn ang="0">
                  <a:pos x="362" y="268"/>
                </a:cxn>
                <a:cxn ang="0">
                  <a:pos x="359" y="291"/>
                </a:cxn>
                <a:cxn ang="0">
                  <a:pos x="351" y="311"/>
                </a:cxn>
                <a:cxn ang="0">
                  <a:pos x="338" y="335"/>
                </a:cxn>
                <a:cxn ang="0">
                  <a:pos x="327" y="335"/>
                </a:cxn>
                <a:cxn ang="0">
                  <a:pos x="323" y="321"/>
                </a:cxn>
                <a:cxn ang="0">
                  <a:pos x="317" y="310"/>
                </a:cxn>
                <a:cxn ang="0">
                  <a:pos x="306" y="305"/>
                </a:cxn>
                <a:cxn ang="0">
                  <a:pos x="301" y="290"/>
                </a:cxn>
                <a:cxn ang="0">
                  <a:pos x="293" y="279"/>
                </a:cxn>
                <a:cxn ang="0">
                  <a:pos x="283" y="274"/>
                </a:cxn>
                <a:cxn ang="0">
                  <a:pos x="273" y="270"/>
                </a:cxn>
                <a:cxn ang="0">
                  <a:pos x="263" y="270"/>
                </a:cxn>
                <a:cxn ang="0">
                  <a:pos x="252" y="276"/>
                </a:cxn>
                <a:cxn ang="0">
                  <a:pos x="237" y="285"/>
                </a:cxn>
                <a:cxn ang="0">
                  <a:pos x="228" y="288"/>
                </a:cxn>
                <a:cxn ang="0">
                  <a:pos x="222" y="291"/>
                </a:cxn>
                <a:cxn ang="0">
                  <a:pos x="212" y="301"/>
                </a:cxn>
                <a:cxn ang="0">
                  <a:pos x="201" y="310"/>
                </a:cxn>
                <a:cxn ang="0">
                  <a:pos x="190" y="311"/>
                </a:cxn>
                <a:cxn ang="0">
                  <a:pos x="178" y="310"/>
                </a:cxn>
                <a:cxn ang="0">
                  <a:pos x="165" y="319"/>
                </a:cxn>
                <a:cxn ang="0">
                  <a:pos x="157" y="314"/>
                </a:cxn>
                <a:cxn ang="0">
                  <a:pos x="147" y="324"/>
                </a:cxn>
                <a:cxn ang="0">
                  <a:pos x="139" y="319"/>
                </a:cxn>
                <a:cxn ang="0">
                  <a:pos x="134" y="321"/>
                </a:cxn>
                <a:cxn ang="0">
                  <a:pos x="124" y="326"/>
                </a:cxn>
                <a:cxn ang="0">
                  <a:pos x="108" y="321"/>
                </a:cxn>
                <a:cxn ang="0">
                  <a:pos x="108" y="311"/>
                </a:cxn>
                <a:cxn ang="0">
                  <a:pos x="102" y="305"/>
                </a:cxn>
                <a:cxn ang="0">
                  <a:pos x="92" y="313"/>
                </a:cxn>
                <a:cxn ang="0">
                  <a:pos x="80" y="320"/>
                </a:cxn>
                <a:cxn ang="0">
                  <a:pos x="74" y="323"/>
                </a:cxn>
                <a:cxn ang="0">
                  <a:pos x="63" y="325"/>
                </a:cxn>
                <a:cxn ang="0">
                  <a:pos x="48" y="331"/>
                </a:cxn>
                <a:cxn ang="0">
                  <a:pos x="38" y="329"/>
                </a:cxn>
                <a:cxn ang="0">
                  <a:pos x="29" y="323"/>
                </a:cxn>
                <a:cxn ang="0">
                  <a:pos x="19" y="326"/>
                </a:cxn>
                <a:cxn ang="0">
                  <a:pos x="12" y="318"/>
                </a:cxn>
                <a:cxn ang="0">
                  <a:pos x="5" y="310"/>
                </a:cxn>
                <a:cxn ang="0">
                  <a:pos x="8" y="304"/>
                </a:cxn>
                <a:cxn ang="0">
                  <a:pos x="3" y="291"/>
                </a:cxn>
                <a:cxn ang="0">
                  <a:pos x="7" y="280"/>
                </a:cxn>
                <a:cxn ang="0">
                  <a:pos x="14" y="275"/>
                </a:cxn>
              </a:cxnLst>
              <a:rect l="0" t="0" r="r" b="b"/>
              <a:pathLst>
                <a:path w="432" h="341">
                  <a:moveTo>
                    <a:pt x="388" y="0"/>
                  </a:moveTo>
                  <a:lnTo>
                    <a:pt x="388" y="2"/>
                  </a:lnTo>
                  <a:lnTo>
                    <a:pt x="389" y="4"/>
                  </a:lnTo>
                  <a:lnTo>
                    <a:pt x="389" y="5"/>
                  </a:lnTo>
                  <a:lnTo>
                    <a:pt x="389" y="6"/>
                  </a:lnTo>
                  <a:lnTo>
                    <a:pt x="389" y="7"/>
                  </a:lnTo>
                  <a:lnTo>
                    <a:pt x="389" y="9"/>
                  </a:lnTo>
                  <a:lnTo>
                    <a:pt x="391" y="10"/>
                  </a:lnTo>
                  <a:lnTo>
                    <a:pt x="389" y="11"/>
                  </a:lnTo>
                  <a:lnTo>
                    <a:pt x="389" y="12"/>
                  </a:lnTo>
                  <a:lnTo>
                    <a:pt x="389" y="14"/>
                  </a:lnTo>
                  <a:lnTo>
                    <a:pt x="389" y="15"/>
                  </a:lnTo>
                  <a:lnTo>
                    <a:pt x="388" y="15"/>
                  </a:lnTo>
                  <a:lnTo>
                    <a:pt x="388" y="16"/>
                  </a:lnTo>
                  <a:lnTo>
                    <a:pt x="389" y="16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3" y="16"/>
                  </a:lnTo>
                  <a:lnTo>
                    <a:pt x="394" y="17"/>
                  </a:lnTo>
                  <a:lnTo>
                    <a:pt x="396" y="19"/>
                  </a:lnTo>
                  <a:lnTo>
                    <a:pt x="397" y="19"/>
                  </a:lnTo>
                  <a:lnTo>
                    <a:pt x="398" y="20"/>
                  </a:lnTo>
                  <a:lnTo>
                    <a:pt x="399" y="20"/>
                  </a:lnTo>
                  <a:lnTo>
                    <a:pt x="401" y="21"/>
                  </a:lnTo>
                  <a:lnTo>
                    <a:pt x="403" y="21"/>
                  </a:lnTo>
                  <a:lnTo>
                    <a:pt x="404" y="22"/>
                  </a:lnTo>
                  <a:lnTo>
                    <a:pt x="406" y="22"/>
                  </a:lnTo>
                  <a:lnTo>
                    <a:pt x="407" y="22"/>
                  </a:lnTo>
                  <a:lnTo>
                    <a:pt x="408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2" y="25"/>
                  </a:lnTo>
                  <a:lnTo>
                    <a:pt x="412" y="26"/>
                  </a:lnTo>
                  <a:lnTo>
                    <a:pt x="413" y="26"/>
                  </a:lnTo>
                  <a:lnTo>
                    <a:pt x="413" y="27"/>
                  </a:lnTo>
                  <a:lnTo>
                    <a:pt x="413" y="29"/>
                  </a:lnTo>
                  <a:lnTo>
                    <a:pt x="412" y="29"/>
                  </a:lnTo>
                  <a:lnTo>
                    <a:pt x="412" y="30"/>
                  </a:lnTo>
                  <a:lnTo>
                    <a:pt x="411" y="30"/>
                  </a:lnTo>
                  <a:lnTo>
                    <a:pt x="411" y="31"/>
                  </a:lnTo>
                  <a:lnTo>
                    <a:pt x="409" y="31"/>
                  </a:lnTo>
                  <a:lnTo>
                    <a:pt x="409" y="32"/>
                  </a:lnTo>
                  <a:lnTo>
                    <a:pt x="408" y="32"/>
                  </a:lnTo>
                  <a:lnTo>
                    <a:pt x="407" y="34"/>
                  </a:lnTo>
                  <a:lnTo>
                    <a:pt x="407" y="35"/>
                  </a:lnTo>
                  <a:lnTo>
                    <a:pt x="407" y="36"/>
                  </a:lnTo>
                  <a:lnTo>
                    <a:pt x="407" y="37"/>
                  </a:lnTo>
                  <a:lnTo>
                    <a:pt x="407" y="39"/>
                  </a:lnTo>
                  <a:lnTo>
                    <a:pt x="407" y="40"/>
                  </a:lnTo>
                  <a:lnTo>
                    <a:pt x="406" y="41"/>
                  </a:lnTo>
                  <a:lnTo>
                    <a:pt x="404" y="41"/>
                  </a:lnTo>
                  <a:lnTo>
                    <a:pt x="404" y="42"/>
                  </a:lnTo>
                  <a:lnTo>
                    <a:pt x="404" y="44"/>
                  </a:lnTo>
                  <a:lnTo>
                    <a:pt x="403" y="44"/>
                  </a:lnTo>
                  <a:lnTo>
                    <a:pt x="403" y="45"/>
                  </a:lnTo>
                  <a:lnTo>
                    <a:pt x="403" y="46"/>
                  </a:lnTo>
                  <a:lnTo>
                    <a:pt x="403" y="47"/>
                  </a:lnTo>
                  <a:lnTo>
                    <a:pt x="403" y="49"/>
                  </a:lnTo>
                  <a:lnTo>
                    <a:pt x="403" y="50"/>
                  </a:lnTo>
                  <a:lnTo>
                    <a:pt x="403" y="51"/>
                  </a:lnTo>
                  <a:lnTo>
                    <a:pt x="403" y="52"/>
                  </a:lnTo>
                  <a:lnTo>
                    <a:pt x="402" y="54"/>
                  </a:lnTo>
                  <a:lnTo>
                    <a:pt x="403" y="54"/>
                  </a:lnTo>
                  <a:lnTo>
                    <a:pt x="403" y="55"/>
                  </a:lnTo>
                  <a:lnTo>
                    <a:pt x="403" y="56"/>
                  </a:lnTo>
                  <a:lnTo>
                    <a:pt x="403" y="57"/>
                  </a:lnTo>
                  <a:lnTo>
                    <a:pt x="403" y="59"/>
                  </a:lnTo>
                  <a:lnTo>
                    <a:pt x="403" y="60"/>
                  </a:lnTo>
                  <a:lnTo>
                    <a:pt x="403" y="61"/>
                  </a:lnTo>
                  <a:lnTo>
                    <a:pt x="403" y="62"/>
                  </a:lnTo>
                  <a:lnTo>
                    <a:pt x="403" y="64"/>
                  </a:lnTo>
                  <a:lnTo>
                    <a:pt x="403" y="65"/>
                  </a:lnTo>
                  <a:lnTo>
                    <a:pt x="403" y="66"/>
                  </a:lnTo>
                  <a:lnTo>
                    <a:pt x="403" y="67"/>
                  </a:lnTo>
                  <a:lnTo>
                    <a:pt x="403" y="69"/>
                  </a:lnTo>
                  <a:lnTo>
                    <a:pt x="403" y="70"/>
                  </a:lnTo>
                  <a:lnTo>
                    <a:pt x="403" y="71"/>
                  </a:lnTo>
                  <a:lnTo>
                    <a:pt x="403" y="72"/>
                  </a:lnTo>
                  <a:lnTo>
                    <a:pt x="404" y="72"/>
                  </a:lnTo>
                  <a:lnTo>
                    <a:pt x="404" y="74"/>
                  </a:lnTo>
                  <a:lnTo>
                    <a:pt x="406" y="74"/>
                  </a:lnTo>
                  <a:lnTo>
                    <a:pt x="407" y="72"/>
                  </a:lnTo>
                  <a:lnTo>
                    <a:pt x="408" y="74"/>
                  </a:lnTo>
                  <a:lnTo>
                    <a:pt x="409" y="74"/>
                  </a:lnTo>
                  <a:lnTo>
                    <a:pt x="411" y="72"/>
                  </a:lnTo>
                  <a:lnTo>
                    <a:pt x="412" y="74"/>
                  </a:lnTo>
                  <a:lnTo>
                    <a:pt x="413" y="74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7" y="75"/>
                  </a:lnTo>
                  <a:lnTo>
                    <a:pt x="418" y="75"/>
                  </a:lnTo>
                  <a:lnTo>
                    <a:pt x="419" y="76"/>
                  </a:lnTo>
                  <a:lnTo>
                    <a:pt x="421" y="76"/>
                  </a:lnTo>
                  <a:lnTo>
                    <a:pt x="422" y="77"/>
                  </a:lnTo>
                  <a:lnTo>
                    <a:pt x="423" y="79"/>
                  </a:lnTo>
                  <a:lnTo>
                    <a:pt x="425" y="79"/>
                  </a:lnTo>
                  <a:lnTo>
                    <a:pt x="425" y="80"/>
                  </a:lnTo>
                  <a:lnTo>
                    <a:pt x="425" y="81"/>
                  </a:lnTo>
                  <a:lnTo>
                    <a:pt x="423" y="82"/>
                  </a:lnTo>
                  <a:lnTo>
                    <a:pt x="422" y="84"/>
                  </a:lnTo>
                  <a:lnTo>
                    <a:pt x="422" y="85"/>
                  </a:lnTo>
                  <a:lnTo>
                    <a:pt x="422" y="86"/>
                  </a:lnTo>
                  <a:lnTo>
                    <a:pt x="422" y="90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3" y="96"/>
                  </a:lnTo>
                  <a:lnTo>
                    <a:pt x="423" y="97"/>
                  </a:lnTo>
                  <a:lnTo>
                    <a:pt x="425" y="97"/>
                  </a:lnTo>
                  <a:lnTo>
                    <a:pt x="425" y="99"/>
                  </a:lnTo>
                  <a:lnTo>
                    <a:pt x="425" y="100"/>
                  </a:lnTo>
                  <a:lnTo>
                    <a:pt x="425" y="101"/>
                  </a:lnTo>
                  <a:lnTo>
                    <a:pt x="426" y="104"/>
                  </a:lnTo>
                  <a:lnTo>
                    <a:pt x="426" y="105"/>
                  </a:lnTo>
                  <a:lnTo>
                    <a:pt x="426" y="106"/>
                  </a:lnTo>
                  <a:lnTo>
                    <a:pt x="427" y="107"/>
                  </a:lnTo>
                  <a:lnTo>
                    <a:pt x="427" y="109"/>
                  </a:lnTo>
                  <a:lnTo>
                    <a:pt x="427" y="110"/>
                  </a:lnTo>
                  <a:lnTo>
                    <a:pt x="428" y="111"/>
                  </a:lnTo>
                  <a:lnTo>
                    <a:pt x="428" y="112"/>
                  </a:lnTo>
                  <a:lnTo>
                    <a:pt x="428" y="114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30" y="117"/>
                  </a:lnTo>
                  <a:lnTo>
                    <a:pt x="431" y="117"/>
                  </a:lnTo>
                  <a:lnTo>
                    <a:pt x="431" y="119"/>
                  </a:lnTo>
                  <a:lnTo>
                    <a:pt x="431" y="120"/>
                  </a:lnTo>
                  <a:lnTo>
                    <a:pt x="431" y="121"/>
                  </a:lnTo>
                  <a:lnTo>
                    <a:pt x="431" y="122"/>
                  </a:lnTo>
                  <a:lnTo>
                    <a:pt x="431" y="124"/>
                  </a:lnTo>
                  <a:lnTo>
                    <a:pt x="431" y="125"/>
                  </a:lnTo>
                  <a:lnTo>
                    <a:pt x="432" y="126"/>
                  </a:lnTo>
                  <a:lnTo>
                    <a:pt x="432" y="127"/>
                  </a:lnTo>
                  <a:lnTo>
                    <a:pt x="432" y="129"/>
                  </a:lnTo>
                  <a:lnTo>
                    <a:pt x="431" y="130"/>
                  </a:lnTo>
                  <a:lnTo>
                    <a:pt x="431" y="131"/>
                  </a:lnTo>
                  <a:lnTo>
                    <a:pt x="431" y="132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8" y="135"/>
                  </a:lnTo>
                  <a:lnTo>
                    <a:pt x="427" y="136"/>
                  </a:lnTo>
                  <a:lnTo>
                    <a:pt x="426" y="137"/>
                  </a:lnTo>
                  <a:lnTo>
                    <a:pt x="425" y="139"/>
                  </a:lnTo>
                  <a:lnTo>
                    <a:pt x="423" y="140"/>
                  </a:lnTo>
                  <a:lnTo>
                    <a:pt x="423" y="141"/>
                  </a:lnTo>
                  <a:lnTo>
                    <a:pt x="423" y="142"/>
                  </a:lnTo>
                  <a:lnTo>
                    <a:pt x="422" y="144"/>
                  </a:lnTo>
                  <a:lnTo>
                    <a:pt x="422" y="145"/>
                  </a:lnTo>
                  <a:lnTo>
                    <a:pt x="421" y="146"/>
                  </a:lnTo>
                  <a:lnTo>
                    <a:pt x="421" y="147"/>
                  </a:lnTo>
                  <a:lnTo>
                    <a:pt x="419" y="147"/>
                  </a:lnTo>
                  <a:lnTo>
                    <a:pt x="418" y="149"/>
                  </a:lnTo>
                  <a:lnTo>
                    <a:pt x="417" y="149"/>
                  </a:lnTo>
                  <a:lnTo>
                    <a:pt x="417" y="150"/>
                  </a:lnTo>
                  <a:lnTo>
                    <a:pt x="416" y="151"/>
                  </a:lnTo>
                  <a:lnTo>
                    <a:pt x="416" y="152"/>
                  </a:lnTo>
                  <a:lnTo>
                    <a:pt x="416" y="154"/>
                  </a:lnTo>
                  <a:lnTo>
                    <a:pt x="414" y="155"/>
                  </a:lnTo>
                  <a:lnTo>
                    <a:pt x="414" y="156"/>
                  </a:lnTo>
                  <a:lnTo>
                    <a:pt x="413" y="156"/>
                  </a:lnTo>
                  <a:lnTo>
                    <a:pt x="413" y="157"/>
                  </a:lnTo>
                  <a:lnTo>
                    <a:pt x="412" y="157"/>
                  </a:lnTo>
                  <a:lnTo>
                    <a:pt x="412" y="156"/>
                  </a:lnTo>
                  <a:lnTo>
                    <a:pt x="411" y="156"/>
                  </a:lnTo>
                  <a:lnTo>
                    <a:pt x="409" y="156"/>
                  </a:lnTo>
                  <a:lnTo>
                    <a:pt x="408" y="156"/>
                  </a:lnTo>
                  <a:lnTo>
                    <a:pt x="407" y="156"/>
                  </a:lnTo>
                  <a:lnTo>
                    <a:pt x="406" y="156"/>
                  </a:lnTo>
                  <a:lnTo>
                    <a:pt x="404" y="155"/>
                  </a:lnTo>
                  <a:lnTo>
                    <a:pt x="403" y="155"/>
                  </a:lnTo>
                  <a:lnTo>
                    <a:pt x="402" y="155"/>
                  </a:lnTo>
                  <a:lnTo>
                    <a:pt x="401" y="155"/>
                  </a:lnTo>
                  <a:lnTo>
                    <a:pt x="399" y="155"/>
                  </a:lnTo>
                  <a:lnTo>
                    <a:pt x="398" y="155"/>
                  </a:lnTo>
                  <a:lnTo>
                    <a:pt x="398" y="154"/>
                  </a:lnTo>
                  <a:lnTo>
                    <a:pt x="397" y="154"/>
                  </a:lnTo>
                  <a:lnTo>
                    <a:pt x="397" y="155"/>
                  </a:lnTo>
                  <a:lnTo>
                    <a:pt x="396" y="155"/>
                  </a:lnTo>
                  <a:lnTo>
                    <a:pt x="394" y="155"/>
                  </a:lnTo>
                  <a:lnTo>
                    <a:pt x="393" y="155"/>
                  </a:lnTo>
                  <a:lnTo>
                    <a:pt x="393" y="156"/>
                  </a:lnTo>
                  <a:lnTo>
                    <a:pt x="392" y="156"/>
                  </a:lnTo>
                  <a:lnTo>
                    <a:pt x="391" y="156"/>
                  </a:lnTo>
                  <a:lnTo>
                    <a:pt x="389" y="156"/>
                  </a:lnTo>
                  <a:lnTo>
                    <a:pt x="388" y="157"/>
                  </a:lnTo>
                  <a:lnTo>
                    <a:pt x="387" y="157"/>
                  </a:lnTo>
                  <a:lnTo>
                    <a:pt x="386" y="159"/>
                  </a:lnTo>
                  <a:lnTo>
                    <a:pt x="384" y="159"/>
                  </a:lnTo>
                  <a:lnTo>
                    <a:pt x="383" y="159"/>
                  </a:lnTo>
                  <a:lnTo>
                    <a:pt x="382" y="159"/>
                  </a:lnTo>
                  <a:lnTo>
                    <a:pt x="382" y="160"/>
                  </a:lnTo>
                  <a:lnTo>
                    <a:pt x="381" y="160"/>
                  </a:lnTo>
                  <a:lnTo>
                    <a:pt x="378" y="161"/>
                  </a:lnTo>
                  <a:lnTo>
                    <a:pt x="378" y="162"/>
                  </a:lnTo>
                  <a:lnTo>
                    <a:pt x="377" y="162"/>
                  </a:lnTo>
                  <a:lnTo>
                    <a:pt x="376" y="162"/>
                  </a:lnTo>
                  <a:lnTo>
                    <a:pt x="374" y="164"/>
                  </a:lnTo>
                  <a:lnTo>
                    <a:pt x="373" y="164"/>
                  </a:lnTo>
                  <a:lnTo>
                    <a:pt x="373" y="165"/>
                  </a:lnTo>
                  <a:lnTo>
                    <a:pt x="372" y="165"/>
                  </a:lnTo>
                  <a:lnTo>
                    <a:pt x="372" y="166"/>
                  </a:lnTo>
                  <a:lnTo>
                    <a:pt x="371" y="166"/>
                  </a:lnTo>
                  <a:lnTo>
                    <a:pt x="369" y="166"/>
                  </a:lnTo>
                  <a:lnTo>
                    <a:pt x="369" y="168"/>
                  </a:lnTo>
                  <a:lnTo>
                    <a:pt x="368" y="169"/>
                  </a:lnTo>
                  <a:lnTo>
                    <a:pt x="367" y="170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7" y="174"/>
                  </a:lnTo>
                  <a:lnTo>
                    <a:pt x="366" y="175"/>
                  </a:lnTo>
                  <a:lnTo>
                    <a:pt x="366" y="176"/>
                  </a:lnTo>
                  <a:lnTo>
                    <a:pt x="366" y="178"/>
                  </a:lnTo>
                  <a:lnTo>
                    <a:pt x="364" y="178"/>
                  </a:lnTo>
                  <a:lnTo>
                    <a:pt x="364" y="179"/>
                  </a:lnTo>
                  <a:lnTo>
                    <a:pt x="364" y="180"/>
                  </a:lnTo>
                  <a:lnTo>
                    <a:pt x="364" y="181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7" y="191"/>
                  </a:lnTo>
                  <a:lnTo>
                    <a:pt x="367" y="193"/>
                  </a:lnTo>
                  <a:lnTo>
                    <a:pt x="368" y="194"/>
                  </a:lnTo>
                  <a:lnTo>
                    <a:pt x="368" y="195"/>
                  </a:lnTo>
                  <a:lnTo>
                    <a:pt x="369" y="195"/>
                  </a:lnTo>
                  <a:lnTo>
                    <a:pt x="369" y="196"/>
                  </a:lnTo>
                  <a:lnTo>
                    <a:pt x="371" y="196"/>
                  </a:lnTo>
                  <a:lnTo>
                    <a:pt x="371" y="198"/>
                  </a:lnTo>
                  <a:lnTo>
                    <a:pt x="371" y="199"/>
                  </a:lnTo>
                  <a:lnTo>
                    <a:pt x="371" y="200"/>
                  </a:lnTo>
                  <a:lnTo>
                    <a:pt x="372" y="200"/>
                  </a:lnTo>
                  <a:lnTo>
                    <a:pt x="372" y="201"/>
                  </a:lnTo>
                  <a:lnTo>
                    <a:pt x="371" y="203"/>
                  </a:lnTo>
                  <a:lnTo>
                    <a:pt x="371" y="204"/>
                  </a:lnTo>
                  <a:lnTo>
                    <a:pt x="371" y="205"/>
                  </a:lnTo>
                  <a:lnTo>
                    <a:pt x="371" y="206"/>
                  </a:lnTo>
                  <a:lnTo>
                    <a:pt x="371" y="208"/>
                  </a:lnTo>
                  <a:lnTo>
                    <a:pt x="371" y="210"/>
                  </a:lnTo>
                  <a:lnTo>
                    <a:pt x="369" y="211"/>
                  </a:lnTo>
                  <a:lnTo>
                    <a:pt x="369" y="213"/>
                  </a:lnTo>
                  <a:lnTo>
                    <a:pt x="369" y="215"/>
                  </a:lnTo>
                  <a:lnTo>
                    <a:pt x="368" y="216"/>
                  </a:lnTo>
                  <a:lnTo>
                    <a:pt x="368" y="218"/>
                  </a:lnTo>
                  <a:lnTo>
                    <a:pt x="368" y="219"/>
                  </a:lnTo>
                  <a:lnTo>
                    <a:pt x="368" y="220"/>
                  </a:lnTo>
                  <a:lnTo>
                    <a:pt x="368" y="221"/>
                  </a:lnTo>
                  <a:lnTo>
                    <a:pt x="368" y="223"/>
                  </a:lnTo>
                  <a:lnTo>
                    <a:pt x="368" y="224"/>
                  </a:lnTo>
                  <a:lnTo>
                    <a:pt x="368" y="225"/>
                  </a:lnTo>
                  <a:lnTo>
                    <a:pt x="368" y="226"/>
                  </a:lnTo>
                  <a:lnTo>
                    <a:pt x="368" y="228"/>
                  </a:lnTo>
                  <a:lnTo>
                    <a:pt x="367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4" y="233"/>
                  </a:lnTo>
                  <a:lnTo>
                    <a:pt x="364" y="234"/>
                  </a:lnTo>
                  <a:lnTo>
                    <a:pt x="363" y="235"/>
                  </a:lnTo>
                  <a:lnTo>
                    <a:pt x="363" y="236"/>
                  </a:lnTo>
                  <a:lnTo>
                    <a:pt x="363" y="238"/>
                  </a:lnTo>
                  <a:lnTo>
                    <a:pt x="362" y="239"/>
                  </a:lnTo>
                  <a:lnTo>
                    <a:pt x="362" y="240"/>
                  </a:lnTo>
                  <a:lnTo>
                    <a:pt x="362" y="241"/>
                  </a:lnTo>
                  <a:lnTo>
                    <a:pt x="362" y="243"/>
                  </a:lnTo>
                  <a:lnTo>
                    <a:pt x="362" y="244"/>
                  </a:lnTo>
                  <a:lnTo>
                    <a:pt x="362" y="245"/>
                  </a:lnTo>
                  <a:lnTo>
                    <a:pt x="362" y="246"/>
                  </a:lnTo>
                  <a:lnTo>
                    <a:pt x="362" y="248"/>
                  </a:lnTo>
                  <a:lnTo>
                    <a:pt x="362" y="250"/>
                  </a:lnTo>
                  <a:lnTo>
                    <a:pt x="362" y="251"/>
                  </a:lnTo>
                  <a:lnTo>
                    <a:pt x="362" y="253"/>
                  </a:lnTo>
                  <a:lnTo>
                    <a:pt x="362" y="254"/>
                  </a:lnTo>
                  <a:lnTo>
                    <a:pt x="362" y="255"/>
                  </a:lnTo>
                  <a:lnTo>
                    <a:pt x="362" y="256"/>
                  </a:lnTo>
                  <a:lnTo>
                    <a:pt x="363" y="256"/>
                  </a:lnTo>
                  <a:lnTo>
                    <a:pt x="363" y="258"/>
                  </a:lnTo>
                  <a:lnTo>
                    <a:pt x="363" y="259"/>
                  </a:lnTo>
                  <a:lnTo>
                    <a:pt x="363" y="260"/>
                  </a:lnTo>
                  <a:lnTo>
                    <a:pt x="363" y="261"/>
                  </a:lnTo>
                  <a:lnTo>
                    <a:pt x="362" y="263"/>
                  </a:lnTo>
                  <a:lnTo>
                    <a:pt x="363" y="263"/>
                  </a:lnTo>
                  <a:lnTo>
                    <a:pt x="362" y="264"/>
                  </a:lnTo>
                  <a:lnTo>
                    <a:pt x="362" y="265"/>
                  </a:lnTo>
                  <a:lnTo>
                    <a:pt x="362" y="266"/>
                  </a:lnTo>
                  <a:lnTo>
                    <a:pt x="362" y="268"/>
                  </a:lnTo>
                  <a:lnTo>
                    <a:pt x="361" y="269"/>
                  </a:lnTo>
                  <a:lnTo>
                    <a:pt x="361" y="270"/>
                  </a:lnTo>
                  <a:lnTo>
                    <a:pt x="361" y="271"/>
                  </a:lnTo>
                  <a:lnTo>
                    <a:pt x="361" y="273"/>
                  </a:lnTo>
                  <a:lnTo>
                    <a:pt x="361" y="275"/>
                  </a:lnTo>
                  <a:lnTo>
                    <a:pt x="361" y="276"/>
                  </a:lnTo>
                  <a:lnTo>
                    <a:pt x="361" y="278"/>
                  </a:lnTo>
                  <a:lnTo>
                    <a:pt x="361" y="279"/>
                  </a:lnTo>
                  <a:lnTo>
                    <a:pt x="361" y="280"/>
                  </a:lnTo>
                  <a:lnTo>
                    <a:pt x="361" y="281"/>
                  </a:lnTo>
                  <a:lnTo>
                    <a:pt x="361" y="283"/>
                  </a:lnTo>
                  <a:lnTo>
                    <a:pt x="361" y="284"/>
                  </a:lnTo>
                  <a:lnTo>
                    <a:pt x="361" y="285"/>
                  </a:lnTo>
                  <a:lnTo>
                    <a:pt x="361" y="286"/>
                  </a:lnTo>
                  <a:lnTo>
                    <a:pt x="361" y="288"/>
                  </a:lnTo>
                  <a:lnTo>
                    <a:pt x="359" y="290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9" y="294"/>
                  </a:lnTo>
                  <a:lnTo>
                    <a:pt x="359" y="295"/>
                  </a:lnTo>
                  <a:lnTo>
                    <a:pt x="358" y="295"/>
                  </a:lnTo>
                  <a:lnTo>
                    <a:pt x="358" y="298"/>
                  </a:lnTo>
                  <a:lnTo>
                    <a:pt x="358" y="299"/>
                  </a:lnTo>
                  <a:lnTo>
                    <a:pt x="357" y="300"/>
                  </a:lnTo>
                  <a:lnTo>
                    <a:pt x="357" y="301"/>
                  </a:lnTo>
                  <a:lnTo>
                    <a:pt x="356" y="303"/>
                  </a:lnTo>
                  <a:lnTo>
                    <a:pt x="356" y="304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6"/>
                  </a:lnTo>
                  <a:lnTo>
                    <a:pt x="353" y="308"/>
                  </a:lnTo>
                  <a:lnTo>
                    <a:pt x="352" y="309"/>
                  </a:lnTo>
                  <a:lnTo>
                    <a:pt x="352" y="310"/>
                  </a:lnTo>
                  <a:lnTo>
                    <a:pt x="351" y="311"/>
                  </a:lnTo>
                  <a:lnTo>
                    <a:pt x="349" y="313"/>
                  </a:lnTo>
                  <a:lnTo>
                    <a:pt x="348" y="314"/>
                  </a:lnTo>
                  <a:lnTo>
                    <a:pt x="347" y="315"/>
                  </a:lnTo>
                  <a:lnTo>
                    <a:pt x="347" y="316"/>
                  </a:lnTo>
                  <a:lnTo>
                    <a:pt x="346" y="318"/>
                  </a:lnTo>
                  <a:lnTo>
                    <a:pt x="344" y="319"/>
                  </a:lnTo>
                  <a:lnTo>
                    <a:pt x="343" y="320"/>
                  </a:lnTo>
                  <a:lnTo>
                    <a:pt x="343" y="321"/>
                  </a:lnTo>
                  <a:lnTo>
                    <a:pt x="342" y="323"/>
                  </a:lnTo>
                  <a:lnTo>
                    <a:pt x="341" y="325"/>
                  </a:lnTo>
                  <a:lnTo>
                    <a:pt x="341" y="328"/>
                  </a:lnTo>
                  <a:lnTo>
                    <a:pt x="341" y="330"/>
                  </a:lnTo>
                  <a:lnTo>
                    <a:pt x="341" y="331"/>
                  </a:lnTo>
                  <a:lnTo>
                    <a:pt x="341" y="333"/>
                  </a:lnTo>
                  <a:lnTo>
                    <a:pt x="341" y="335"/>
                  </a:lnTo>
                  <a:lnTo>
                    <a:pt x="339" y="335"/>
                  </a:lnTo>
                  <a:lnTo>
                    <a:pt x="338" y="335"/>
                  </a:lnTo>
                  <a:lnTo>
                    <a:pt x="337" y="336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3" y="338"/>
                  </a:lnTo>
                  <a:lnTo>
                    <a:pt x="332" y="338"/>
                  </a:lnTo>
                  <a:lnTo>
                    <a:pt x="333" y="339"/>
                  </a:lnTo>
                  <a:lnTo>
                    <a:pt x="333" y="340"/>
                  </a:lnTo>
                  <a:lnTo>
                    <a:pt x="332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9" y="340"/>
                  </a:lnTo>
                  <a:lnTo>
                    <a:pt x="329" y="339"/>
                  </a:lnTo>
                  <a:lnTo>
                    <a:pt x="328" y="338"/>
                  </a:lnTo>
                  <a:lnTo>
                    <a:pt x="328" y="336"/>
                  </a:lnTo>
                  <a:lnTo>
                    <a:pt x="328" y="335"/>
                  </a:lnTo>
                  <a:lnTo>
                    <a:pt x="327" y="335"/>
                  </a:lnTo>
                  <a:lnTo>
                    <a:pt x="326" y="334"/>
                  </a:lnTo>
                  <a:lnTo>
                    <a:pt x="324" y="334"/>
                  </a:lnTo>
                  <a:lnTo>
                    <a:pt x="324" y="333"/>
                  </a:lnTo>
                  <a:lnTo>
                    <a:pt x="324" y="331"/>
                  </a:lnTo>
                  <a:lnTo>
                    <a:pt x="324" y="330"/>
                  </a:lnTo>
                  <a:lnTo>
                    <a:pt x="326" y="330"/>
                  </a:lnTo>
                  <a:lnTo>
                    <a:pt x="326" y="329"/>
                  </a:lnTo>
                  <a:lnTo>
                    <a:pt x="327" y="326"/>
                  </a:lnTo>
                  <a:lnTo>
                    <a:pt x="327" y="325"/>
                  </a:lnTo>
                  <a:lnTo>
                    <a:pt x="327" y="324"/>
                  </a:lnTo>
                  <a:lnTo>
                    <a:pt x="326" y="325"/>
                  </a:lnTo>
                  <a:lnTo>
                    <a:pt x="324" y="325"/>
                  </a:lnTo>
                  <a:lnTo>
                    <a:pt x="323" y="325"/>
                  </a:lnTo>
                  <a:lnTo>
                    <a:pt x="323" y="324"/>
                  </a:lnTo>
                  <a:lnTo>
                    <a:pt x="323" y="323"/>
                  </a:lnTo>
                  <a:lnTo>
                    <a:pt x="324" y="321"/>
                  </a:lnTo>
                  <a:lnTo>
                    <a:pt x="323" y="321"/>
                  </a:lnTo>
                  <a:lnTo>
                    <a:pt x="322" y="321"/>
                  </a:lnTo>
                  <a:lnTo>
                    <a:pt x="321" y="323"/>
                  </a:lnTo>
                  <a:lnTo>
                    <a:pt x="319" y="323"/>
                  </a:lnTo>
                  <a:lnTo>
                    <a:pt x="319" y="321"/>
                  </a:lnTo>
                  <a:lnTo>
                    <a:pt x="318" y="321"/>
                  </a:lnTo>
                  <a:lnTo>
                    <a:pt x="318" y="320"/>
                  </a:lnTo>
                  <a:lnTo>
                    <a:pt x="318" y="319"/>
                  </a:lnTo>
                  <a:lnTo>
                    <a:pt x="319" y="318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6" y="316"/>
                  </a:lnTo>
                  <a:lnTo>
                    <a:pt x="316" y="315"/>
                  </a:lnTo>
                  <a:lnTo>
                    <a:pt x="316" y="314"/>
                  </a:lnTo>
                  <a:lnTo>
                    <a:pt x="316" y="313"/>
                  </a:lnTo>
                  <a:lnTo>
                    <a:pt x="317" y="313"/>
                  </a:lnTo>
                  <a:lnTo>
                    <a:pt x="317" y="311"/>
                  </a:lnTo>
                  <a:lnTo>
                    <a:pt x="317" y="310"/>
                  </a:lnTo>
                  <a:lnTo>
                    <a:pt x="316" y="310"/>
                  </a:lnTo>
                  <a:lnTo>
                    <a:pt x="314" y="311"/>
                  </a:lnTo>
                  <a:lnTo>
                    <a:pt x="314" y="313"/>
                  </a:lnTo>
                  <a:lnTo>
                    <a:pt x="313" y="314"/>
                  </a:lnTo>
                  <a:lnTo>
                    <a:pt x="312" y="315"/>
                  </a:lnTo>
                  <a:lnTo>
                    <a:pt x="311" y="316"/>
                  </a:lnTo>
                  <a:lnTo>
                    <a:pt x="309" y="315"/>
                  </a:lnTo>
                  <a:lnTo>
                    <a:pt x="308" y="315"/>
                  </a:lnTo>
                  <a:lnTo>
                    <a:pt x="307" y="314"/>
                  </a:lnTo>
                  <a:lnTo>
                    <a:pt x="307" y="313"/>
                  </a:lnTo>
                  <a:lnTo>
                    <a:pt x="307" y="311"/>
                  </a:lnTo>
                  <a:lnTo>
                    <a:pt x="307" y="310"/>
                  </a:lnTo>
                  <a:lnTo>
                    <a:pt x="306" y="310"/>
                  </a:lnTo>
                  <a:lnTo>
                    <a:pt x="306" y="309"/>
                  </a:lnTo>
                  <a:lnTo>
                    <a:pt x="304" y="308"/>
                  </a:lnTo>
                  <a:lnTo>
                    <a:pt x="304" y="306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8" y="304"/>
                  </a:lnTo>
                  <a:lnTo>
                    <a:pt x="308" y="303"/>
                  </a:lnTo>
                  <a:lnTo>
                    <a:pt x="307" y="303"/>
                  </a:lnTo>
                  <a:lnTo>
                    <a:pt x="306" y="303"/>
                  </a:lnTo>
                  <a:lnTo>
                    <a:pt x="306" y="301"/>
                  </a:lnTo>
                  <a:lnTo>
                    <a:pt x="306" y="300"/>
                  </a:lnTo>
                  <a:lnTo>
                    <a:pt x="304" y="299"/>
                  </a:lnTo>
                  <a:lnTo>
                    <a:pt x="304" y="298"/>
                  </a:lnTo>
                  <a:lnTo>
                    <a:pt x="304" y="296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3" y="294"/>
                  </a:lnTo>
                  <a:lnTo>
                    <a:pt x="303" y="293"/>
                  </a:lnTo>
                  <a:lnTo>
                    <a:pt x="302" y="293"/>
                  </a:lnTo>
                  <a:lnTo>
                    <a:pt x="301" y="291"/>
                  </a:lnTo>
                  <a:lnTo>
                    <a:pt x="301" y="290"/>
                  </a:lnTo>
                  <a:lnTo>
                    <a:pt x="302" y="290"/>
                  </a:lnTo>
                  <a:lnTo>
                    <a:pt x="302" y="289"/>
                  </a:lnTo>
                  <a:lnTo>
                    <a:pt x="303" y="289"/>
                  </a:lnTo>
                  <a:lnTo>
                    <a:pt x="302" y="288"/>
                  </a:lnTo>
                  <a:lnTo>
                    <a:pt x="301" y="288"/>
                  </a:lnTo>
                  <a:lnTo>
                    <a:pt x="299" y="286"/>
                  </a:lnTo>
                  <a:lnTo>
                    <a:pt x="298" y="285"/>
                  </a:lnTo>
                  <a:lnTo>
                    <a:pt x="298" y="284"/>
                  </a:lnTo>
                  <a:lnTo>
                    <a:pt x="298" y="283"/>
                  </a:lnTo>
                  <a:lnTo>
                    <a:pt x="297" y="283"/>
                  </a:lnTo>
                  <a:lnTo>
                    <a:pt x="296" y="283"/>
                  </a:lnTo>
                  <a:lnTo>
                    <a:pt x="294" y="281"/>
                  </a:lnTo>
                  <a:lnTo>
                    <a:pt x="294" y="283"/>
                  </a:lnTo>
                  <a:lnTo>
                    <a:pt x="293" y="283"/>
                  </a:lnTo>
                  <a:lnTo>
                    <a:pt x="293" y="281"/>
                  </a:lnTo>
                  <a:lnTo>
                    <a:pt x="292" y="280"/>
                  </a:lnTo>
                  <a:lnTo>
                    <a:pt x="293" y="279"/>
                  </a:lnTo>
                  <a:lnTo>
                    <a:pt x="292" y="278"/>
                  </a:lnTo>
                  <a:lnTo>
                    <a:pt x="291" y="276"/>
                  </a:lnTo>
                  <a:lnTo>
                    <a:pt x="289" y="276"/>
                  </a:lnTo>
                  <a:lnTo>
                    <a:pt x="289" y="275"/>
                  </a:lnTo>
                  <a:lnTo>
                    <a:pt x="288" y="275"/>
                  </a:lnTo>
                  <a:lnTo>
                    <a:pt x="288" y="276"/>
                  </a:lnTo>
                  <a:lnTo>
                    <a:pt x="287" y="278"/>
                  </a:lnTo>
                  <a:lnTo>
                    <a:pt x="287" y="279"/>
                  </a:lnTo>
                  <a:lnTo>
                    <a:pt x="286" y="279"/>
                  </a:lnTo>
                  <a:lnTo>
                    <a:pt x="284" y="279"/>
                  </a:lnTo>
                  <a:lnTo>
                    <a:pt x="283" y="278"/>
                  </a:lnTo>
                  <a:lnTo>
                    <a:pt x="282" y="278"/>
                  </a:lnTo>
                  <a:lnTo>
                    <a:pt x="282" y="276"/>
                  </a:lnTo>
                  <a:lnTo>
                    <a:pt x="281" y="276"/>
                  </a:lnTo>
                  <a:lnTo>
                    <a:pt x="281" y="275"/>
                  </a:lnTo>
                  <a:lnTo>
                    <a:pt x="282" y="275"/>
                  </a:lnTo>
                  <a:lnTo>
                    <a:pt x="283" y="274"/>
                  </a:lnTo>
                  <a:lnTo>
                    <a:pt x="282" y="274"/>
                  </a:lnTo>
                  <a:lnTo>
                    <a:pt x="281" y="274"/>
                  </a:lnTo>
                  <a:lnTo>
                    <a:pt x="281" y="273"/>
                  </a:lnTo>
                  <a:lnTo>
                    <a:pt x="281" y="271"/>
                  </a:lnTo>
                  <a:lnTo>
                    <a:pt x="281" y="270"/>
                  </a:lnTo>
                  <a:lnTo>
                    <a:pt x="279" y="269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7" y="269"/>
                  </a:lnTo>
                  <a:lnTo>
                    <a:pt x="277" y="270"/>
                  </a:lnTo>
                  <a:lnTo>
                    <a:pt x="278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1"/>
                  </a:lnTo>
                  <a:lnTo>
                    <a:pt x="276" y="271"/>
                  </a:lnTo>
                  <a:lnTo>
                    <a:pt x="274" y="271"/>
                  </a:lnTo>
                  <a:lnTo>
                    <a:pt x="273" y="270"/>
                  </a:lnTo>
                  <a:lnTo>
                    <a:pt x="272" y="270"/>
                  </a:lnTo>
                  <a:lnTo>
                    <a:pt x="271" y="270"/>
                  </a:lnTo>
                  <a:lnTo>
                    <a:pt x="269" y="270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8" y="274"/>
                  </a:lnTo>
                  <a:lnTo>
                    <a:pt x="267" y="274"/>
                  </a:lnTo>
                  <a:lnTo>
                    <a:pt x="266" y="274"/>
                  </a:lnTo>
                  <a:lnTo>
                    <a:pt x="266" y="273"/>
                  </a:lnTo>
                  <a:lnTo>
                    <a:pt x="264" y="271"/>
                  </a:lnTo>
                  <a:lnTo>
                    <a:pt x="264" y="270"/>
                  </a:lnTo>
                  <a:lnTo>
                    <a:pt x="266" y="269"/>
                  </a:lnTo>
                  <a:lnTo>
                    <a:pt x="264" y="269"/>
                  </a:lnTo>
                  <a:lnTo>
                    <a:pt x="263" y="269"/>
                  </a:lnTo>
                  <a:lnTo>
                    <a:pt x="262" y="268"/>
                  </a:lnTo>
                  <a:lnTo>
                    <a:pt x="262" y="269"/>
                  </a:lnTo>
                  <a:lnTo>
                    <a:pt x="263" y="270"/>
                  </a:lnTo>
                  <a:lnTo>
                    <a:pt x="263" y="271"/>
                  </a:lnTo>
                  <a:lnTo>
                    <a:pt x="263" y="273"/>
                  </a:lnTo>
                  <a:lnTo>
                    <a:pt x="262" y="273"/>
                  </a:lnTo>
                  <a:lnTo>
                    <a:pt x="261" y="273"/>
                  </a:lnTo>
                  <a:lnTo>
                    <a:pt x="259" y="271"/>
                  </a:lnTo>
                  <a:lnTo>
                    <a:pt x="258" y="271"/>
                  </a:lnTo>
                  <a:lnTo>
                    <a:pt x="258" y="270"/>
                  </a:lnTo>
                  <a:lnTo>
                    <a:pt x="257" y="271"/>
                  </a:lnTo>
                  <a:lnTo>
                    <a:pt x="257" y="273"/>
                  </a:lnTo>
                  <a:lnTo>
                    <a:pt x="257" y="274"/>
                  </a:lnTo>
                  <a:lnTo>
                    <a:pt x="257" y="275"/>
                  </a:lnTo>
                  <a:lnTo>
                    <a:pt x="257" y="276"/>
                  </a:lnTo>
                  <a:lnTo>
                    <a:pt x="257" y="278"/>
                  </a:lnTo>
                  <a:lnTo>
                    <a:pt x="256" y="278"/>
                  </a:lnTo>
                  <a:lnTo>
                    <a:pt x="254" y="278"/>
                  </a:lnTo>
                  <a:lnTo>
                    <a:pt x="253" y="278"/>
                  </a:lnTo>
                  <a:lnTo>
                    <a:pt x="252" y="276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8" y="276"/>
                  </a:lnTo>
                  <a:lnTo>
                    <a:pt x="248" y="278"/>
                  </a:lnTo>
                  <a:lnTo>
                    <a:pt x="247" y="279"/>
                  </a:lnTo>
                  <a:lnTo>
                    <a:pt x="247" y="280"/>
                  </a:lnTo>
                  <a:lnTo>
                    <a:pt x="246" y="280"/>
                  </a:lnTo>
                  <a:lnTo>
                    <a:pt x="244" y="281"/>
                  </a:lnTo>
                  <a:lnTo>
                    <a:pt x="243" y="283"/>
                  </a:lnTo>
                  <a:lnTo>
                    <a:pt x="243" y="284"/>
                  </a:lnTo>
                  <a:lnTo>
                    <a:pt x="242" y="284"/>
                  </a:lnTo>
                  <a:lnTo>
                    <a:pt x="242" y="285"/>
                  </a:lnTo>
                  <a:lnTo>
                    <a:pt x="241" y="285"/>
                  </a:lnTo>
                  <a:lnTo>
                    <a:pt x="241" y="284"/>
                  </a:lnTo>
                  <a:lnTo>
                    <a:pt x="239" y="283"/>
                  </a:lnTo>
                  <a:lnTo>
                    <a:pt x="238" y="284"/>
                  </a:lnTo>
                  <a:lnTo>
                    <a:pt x="237" y="285"/>
                  </a:lnTo>
                  <a:lnTo>
                    <a:pt x="236" y="285"/>
                  </a:lnTo>
                  <a:lnTo>
                    <a:pt x="234" y="285"/>
                  </a:lnTo>
                  <a:lnTo>
                    <a:pt x="234" y="284"/>
                  </a:lnTo>
                  <a:lnTo>
                    <a:pt x="234" y="283"/>
                  </a:lnTo>
                  <a:lnTo>
                    <a:pt x="233" y="283"/>
                  </a:lnTo>
                  <a:lnTo>
                    <a:pt x="233" y="281"/>
                  </a:lnTo>
                  <a:lnTo>
                    <a:pt x="232" y="283"/>
                  </a:lnTo>
                  <a:lnTo>
                    <a:pt x="232" y="284"/>
                  </a:lnTo>
                  <a:lnTo>
                    <a:pt x="231" y="284"/>
                  </a:lnTo>
                  <a:lnTo>
                    <a:pt x="231" y="285"/>
                  </a:lnTo>
                  <a:lnTo>
                    <a:pt x="229" y="285"/>
                  </a:lnTo>
                  <a:lnTo>
                    <a:pt x="228" y="284"/>
                  </a:lnTo>
                  <a:lnTo>
                    <a:pt x="227" y="283"/>
                  </a:lnTo>
                  <a:lnTo>
                    <a:pt x="226" y="284"/>
                  </a:lnTo>
                  <a:lnTo>
                    <a:pt x="227" y="285"/>
                  </a:lnTo>
                  <a:lnTo>
                    <a:pt x="227" y="286"/>
                  </a:lnTo>
                  <a:lnTo>
                    <a:pt x="228" y="288"/>
                  </a:lnTo>
                  <a:lnTo>
                    <a:pt x="228" y="289"/>
                  </a:lnTo>
                  <a:lnTo>
                    <a:pt x="227" y="290"/>
                  </a:lnTo>
                  <a:lnTo>
                    <a:pt x="227" y="289"/>
                  </a:lnTo>
                  <a:lnTo>
                    <a:pt x="226" y="289"/>
                  </a:lnTo>
                  <a:lnTo>
                    <a:pt x="224" y="288"/>
                  </a:lnTo>
                  <a:lnTo>
                    <a:pt x="223" y="288"/>
                  </a:lnTo>
                  <a:lnTo>
                    <a:pt x="223" y="289"/>
                  </a:lnTo>
                  <a:lnTo>
                    <a:pt x="223" y="290"/>
                  </a:lnTo>
                  <a:lnTo>
                    <a:pt x="224" y="290"/>
                  </a:lnTo>
                  <a:lnTo>
                    <a:pt x="226" y="291"/>
                  </a:lnTo>
                  <a:lnTo>
                    <a:pt x="227" y="293"/>
                  </a:lnTo>
                  <a:lnTo>
                    <a:pt x="226" y="294"/>
                  </a:lnTo>
                  <a:lnTo>
                    <a:pt x="224" y="294"/>
                  </a:lnTo>
                  <a:lnTo>
                    <a:pt x="223" y="295"/>
                  </a:lnTo>
                  <a:lnTo>
                    <a:pt x="222" y="294"/>
                  </a:lnTo>
                  <a:lnTo>
                    <a:pt x="222" y="293"/>
                  </a:lnTo>
                  <a:lnTo>
                    <a:pt x="222" y="291"/>
                  </a:lnTo>
                  <a:lnTo>
                    <a:pt x="222" y="290"/>
                  </a:lnTo>
                  <a:lnTo>
                    <a:pt x="221" y="290"/>
                  </a:lnTo>
                  <a:lnTo>
                    <a:pt x="219" y="290"/>
                  </a:lnTo>
                  <a:lnTo>
                    <a:pt x="218" y="291"/>
                  </a:lnTo>
                  <a:lnTo>
                    <a:pt x="218" y="293"/>
                  </a:lnTo>
                  <a:lnTo>
                    <a:pt x="217" y="293"/>
                  </a:lnTo>
                  <a:lnTo>
                    <a:pt x="217" y="294"/>
                  </a:lnTo>
                  <a:lnTo>
                    <a:pt x="216" y="295"/>
                  </a:lnTo>
                  <a:lnTo>
                    <a:pt x="214" y="296"/>
                  </a:lnTo>
                  <a:lnTo>
                    <a:pt x="214" y="298"/>
                  </a:lnTo>
                  <a:lnTo>
                    <a:pt x="216" y="298"/>
                  </a:lnTo>
                  <a:lnTo>
                    <a:pt x="216" y="299"/>
                  </a:lnTo>
                  <a:lnTo>
                    <a:pt x="214" y="300"/>
                  </a:lnTo>
                  <a:lnTo>
                    <a:pt x="213" y="301"/>
                  </a:lnTo>
                  <a:lnTo>
                    <a:pt x="213" y="303"/>
                  </a:lnTo>
                  <a:lnTo>
                    <a:pt x="212" y="303"/>
                  </a:lnTo>
                  <a:lnTo>
                    <a:pt x="212" y="301"/>
                  </a:lnTo>
                  <a:lnTo>
                    <a:pt x="211" y="299"/>
                  </a:lnTo>
                  <a:lnTo>
                    <a:pt x="209" y="299"/>
                  </a:lnTo>
                  <a:lnTo>
                    <a:pt x="208" y="299"/>
                  </a:lnTo>
                  <a:lnTo>
                    <a:pt x="207" y="299"/>
                  </a:lnTo>
                  <a:lnTo>
                    <a:pt x="206" y="301"/>
                  </a:lnTo>
                  <a:lnTo>
                    <a:pt x="206" y="303"/>
                  </a:lnTo>
                  <a:lnTo>
                    <a:pt x="207" y="304"/>
                  </a:lnTo>
                  <a:lnTo>
                    <a:pt x="207" y="305"/>
                  </a:lnTo>
                  <a:lnTo>
                    <a:pt x="208" y="306"/>
                  </a:lnTo>
                  <a:lnTo>
                    <a:pt x="209" y="306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8"/>
                  </a:lnTo>
                  <a:lnTo>
                    <a:pt x="204" y="308"/>
                  </a:lnTo>
                  <a:lnTo>
                    <a:pt x="203" y="308"/>
                  </a:lnTo>
                  <a:lnTo>
                    <a:pt x="202" y="309"/>
                  </a:lnTo>
                  <a:lnTo>
                    <a:pt x="201" y="310"/>
                  </a:lnTo>
                  <a:lnTo>
                    <a:pt x="201" y="311"/>
                  </a:lnTo>
                  <a:lnTo>
                    <a:pt x="201" y="313"/>
                  </a:lnTo>
                  <a:lnTo>
                    <a:pt x="199" y="313"/>
                  </a:lnTo>
                  <a:lnTo>
                    <a:pt x="198" y="311"/>
                  </a:lnTo>
                  <a:lnTo>
                    <a:pt x="198" y="310"/>
                  </a:lnTo>
                  <a:lnTo>
                    <a:pt x="199" y="310"/>
                  </a:lnTo>
                  <a:lnTo>
                    <a:pt x="199" y="309"/>
                  </a:lnTo>
                  <a:lnTo>
                    <a:pt x="199" y="306"/>
                  </a:lnTo>
                  <a:lnTo>
                    <a:pt x="198" y="306"/>
                  </a:lnTo>
                  <a:lnTo>
                    <a:pt x="197" y="308"/>
                  </a:lnTo>
                  <a:lnTo>
                    <a:pt x="197" y="309"/>
                  </a:lnTo>
                  <a:lnTo>
                    <a:pt x="197" y="310"/>
                  </a:lnTo>
                  <a:lnTo>
                    <a:pt x="195" y="311"/>
                  </a:lnTo>
                  <a:lnTo>
                    <a:pt x="194" y="311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9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9" y="309"/>
                  </a:lnTo>
                  <a:lnTo>
                    <a:pt x="188" y="309"/>
                  </a:lnTo>
                  <a:lnTo>
                    <a:pt x="187" y="308"/>
                  </a:lnTo>
                  <a:lnTo>
                    <a:pt x="185" y="310"/>
                  </a:lnTo>
                  <a:lnTo>
                    <a:pt x="185" y="311"/>
                  </a:lnTo>
                  <a:lnTo>
                    <a:pt x="184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0" y="310"/>
                  </a:lnTo>
                  <a:lnTo>
                    <a:pt x="179" y="310"/>
                  </a:lnTo>
                  <a:lnTo>
                    <a:pt x="179" y="313"/>
                  </a:lnTo>
                  <a:lnTo>
                    <a:pt x="178" y="313"/>
                  </a:lnTo>
                  <a:lnTo>
                    <a:pt x="178" y="311"/>
                  </a:lnTo>
                  <a:lnTo>
                    <a:pt x="178" y="310"/>
                  </a:lnTo>
                  <a:lnTo>
                    <a:pt x="178" y="309"/>
                  </a:lnTo>
                  <a:lnTo>
                    <a:pt x="178" y="308"/>
                  </a:lnTo>
                  <a:lnTo>
                    <a:pt x="177" y="308"/>
                  </a:lnTo>
                  <a:lnTo>
                    <a:pt x="175" y="308"/>
                  </a:lnTo>
                  <a:lnTo>
                    <a:pt x="174" y="308"/>
                  </a:lnTo>
                  <a:lnTo>
                    <a:pt x="174" y="309"/>
                  </a:lnTo>
                  <a:lnTo>
                    <a:pt x="174" y="310"/>
                  </a:lnTo>
                  <a:lnTo>
                    <a:pt x="173" y="310"/>
                  </a:lnTo>
                  <a:lnTo>
                    <a:pt x="172" y="310"/>
                  </a:lnTo>
                  <a:lnTo>
                    <a:pt x="170" y="310"/>
                  </a:lnTo>
                  <a:lnTo>
                    <a:pt x="170" y="313"/>
                  </a:lnTo>
                  <a:lnTo>
                    <a:pt x="169" y="315"/>
                  </a:lnTo>
                  <a:lnTo>
                    <a:pt x="169" y="316"/>
                  </a:lnTo>
                  <a:lnTo>
                    <a:pt x="168" y="318"/>
                  </a:lnTo>
                  <a:lnTo>
                    <a:pt x="167" y="319"/>
                  </a:lnTo>
                  <a:lnTo>
                    <a:pt x="165" y="320"/>
                  </a:lnTo>
                  <a:lnTo>
                    <a:pt x="165" y="319"/>
                  </a:lnTo>
                  <a:lnTo>
                    <a:pt x="165" y="318"/>
                  </a:lnTo>
                  <a:lnTo>
                    <a:pt x="165" y="316"/>
                  </a:lnTo>
                  <a:lnTo>
                    <a:pt x="165" y="315"/>
                  </a:lnTo>
                  <a:lnTo>
                    <a:pt x="164" y="315"/>
                  </a:lnTo>
                  <a:lnTo>
                    <a:pt x="163" y="315"/>
                  </a:lnTo>
                  <a:lnTo>
                    <a:pt x="164" y="316"/>
                  </a:lnTo>
                  <a:lnTo>
                    <a:pt x="164" y="318"/>
                  </a:lnTo>
                  <a:lnTo>
                    <a:pt x="163" y="319"/>
                  </a:lnTo>
                  <a:lnTo>
                    <a:pt x="162" y="319"/>
                  </a:lnTo>
                  <a:lnTo>
                    <a:pt x="160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0" y="315"/>
                  </a:lnTo>
                  <a:lnTo>
                    <a:pt x="160" y="314"/>
                  </a:lnTo>
                  <a:lnTo>
                    <a:pt x="159" y="313"/>
                  </a:lnTo>
                  <a:lnTo>
                    <a:pt x="158" y="313"/>
                  </a:lnTo>
                  <a:lnTo>
                    <a:pt x="157" y="314"/>
                  </a:lnTo>
                  <a:lnTo>
                    <a:pt x="155" y="314"/>
                  </a:lnTo>
                  <a:lnTo>
                    <a:pt x="154" y="315"/>
                  </a:lnTo>
                  <a:lnTo>
                    <a:pt x="153" y="315"/>
                  </a:lnTo>
                  <a:lnTo>
                    <a:pt x="153" y="316"/>
                  </a:lnTo>
                  <a:lnTo>
                    <a:pt x="152" y="316"/>
                  </a:lnTo>
                  <a:lnTo>
                    <a:pt x="150" y="316"/>
                  </a:lnTo>
                  <a:lnTo>
                    <a:pt x="149" y="318"/>
                  </a:lnTo>
                  <a:lnTo>
                    <a:pt x="149" y="319"/>
                  </a:lnTo>
                  <a:lnTo>
                    <a:pt x="150" y="319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1"/>
                  </a:lnTo>
                  <a:lnTo>
                    <a:pt x="152" y="323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8" y="324"/>
                  </a:lnTo>
                  <a:lnTo>
                    <a:pt x="147" y="324"/>
                  </a:lnTo>
                  <a:lnTo>
                    <a:pt x="145" y="324"/>
                  </a:lnTo>
                  <a:lnTo>
                    <a:pt x="144" y="324"/>
                  </a:lnTo>
                  <a:lnTo>
                    <a:pt x="143" y="324"/>
                  </a:lnTo>
                  <a:lnTo>
                    <a:pt x="143" y="323"/>
                  </a:lnTo>
                  <a:lnTo>
                    <a:pt x="142" y="323"/>
                  </a:lnTo>
                  <a:lnTo>
                    <a:pt x="142" y="321"/>
                  </a:lnTo>
                  <a:lnTo>
                    <a:pt x="143" y="320"/>
                  </a:lnTo>
                  <a:lnTo>
                    <a:pt x="144" y="320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3" y="318"/>
                  </a:lnTo>
                  <a:lnTo>
                    <a:pt x="142" y="318"/>
                  </a:lnTo>
                  <a:lnTo>
                    <a:pt x="140" y="318"/>
                  </a:lnTo>
                  <a:lnTo>
                    <a:pt x="140" y="316"/>
                  </a:lnTo>
                  <a:lnTo>
                    <a:pt x="139" y="316"/>
                  </a:lnTo>
                  <a:lnTo>
                    <a:pt x="139" y="318"/>
                  </a:lnTo>
                  <a:lnTo>
                    <a:pt x="139" y="319"/>
                  </a:lnTo>
                  <a:lnTo>
                    <a:pt x="140" y="319"/>
                  </a:lnTo>
                  <a:lnTo>
                    <a:pt x="140" y="320"/>
                  </a:lnTo>
                  <a:lnTo>
                    <a:pt x="139" y="320"/>
                  </a:lnTo>
                  <a:lnTo>
                    <a:pt x="139" y="321"/>
                  </a:lnTo>
                  <a:lnTo>
                    <a:pt x="138" y="321"/>
                  </a:lnTo>
                  <a:lnTo>
                    <a:pt x="139" y="323"/>
                  </a:lnTo>
                  <a:lnTo>
                    <a:pt x="139" y="324"/>
                  </a:lnTo>
                  <a:lnTo>
                    <a:pt x="138" y="324"/>
                  </a:lnTo>
                  <a:lnTo>
                    <a:pt x="138" y="325"/>
                  </a:lnTo>
                  <a:lnTo>
                    <a:pt x="138" y="326"/>
                  </a:lnTo>
                  <a:lnTo>
                    <a:pt x="137" y="326"/>
                  </a:lnTo>
                  <a:lnTo>
                    <a:pt x="135" y="326"/>
                  </a:lnTo>
                  <a:lnTo>
                    <a:pt x="135" y="325"/>
                  </a:lnTo>
                  <a:lnTo>
                    <a:pt x="134" y="325"/>
                  </a:lnTo>
                  <a:lnTo>
                    <a:pt x="134" y="324"/>
                  </a:lnTo>
                  <a:lnTo>
                    <a:pt x="134" y="323"/>
                  </a:lnTo>
                  <a:lnTo>
                    <a:pt x="134" y="321"/>
                  </a:lnTo>
                  <a:lnTo>
                    <a:pt x="134" y="320"/>
                  </a:lnTo>
                  <a:lnTo>
                    <a:pt x="134" y="319"/>
                  </a:lnTo>
                  <a:lnTo>
                    <a:pt x="133" y="319"/>
                  </a:lnTo>
                  <a:lnTo>
                    <a:pt x="132" y="319"/>
                  </a:lnTo>
                  <a:lnTo>
                    <a:pt x="132" y="320"/>
                  </a:lnTo>
                  <a:lnTo>
                    <a:pt x="130" y="320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4"/>
                  </a:lnTo>
                  <a:lnTo>
                    <a:pt x="130" y="325"/>
                  </a:lnTo>
                  <a:lnTo>
                    <a:pt x="129" y="325"/>
                  </a:lnTo>
                  <a:lnTo>
                    <a:pt x="128" y="325"/>
                  </a:lnTo>
                  <a:lnTo>
                    <a:pt x="127" y="325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4" y="328"/>
                  </a:lnTo>
                  <a:lnTo>
                    <a:pt x="123" y="328"/>
                  </a:lnTo>
                  <a:lnTo>
                    <a:pt x="122" y="328"/>
                  </a:lnTo>
                  <a:lnTo>
                    <a:pt x="120" y="328"/>
                  </a:lnTo>
                  <a:lnTo>
                    <a:pt x="119" y="329"/>
                  </a:lnTo>
                  <a:lnTo>
                    <a:pt x="118" y="329"/>
                  </a:lnTo>
                  <a:lnTo>
                    <a:pt x="118" y="328"/>
                  </a:lnTo>
                  <a:lnTo>
                    <a:pt x="117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3"/>
                  </a:lnTo>
                  <a:lnTo>
                    <a:pt x="114" y="321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10" y="321"/>
                  </a:lnTo>
                  <a:lnTo>
                    <a:pt x="109" y="321"/>
                  </a:lnTo>
                  <a:lnTo>
                    <a:pt x="108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5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3" y="318"/>
                  </a:lnTo>
                  <a:lnTo>
                    <a:pt x="103" y="316"/>
                  </a:lnTo>
                  <a:lnTo>
                    <a:pt x="103" y="315"/>
                  </a:lnTo>
                  <a:lnTo>
                    <a:pt x="104" y="315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5" y="315"/>
                  </a:lnTo>
                  <a:lnTo>
                    <a:pt x="107" y="315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08" y="313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09" y="310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9" y="306"/>
                  </a:lnTo>
                  <a:lnTo>
                    <a:pt x="108" y="306"/>
                  </a:lnTo>
                  <a:lnTo>
                    <a:pt x="108" y="305"/>
                  </a:lnTo>
                  <a:lnTo>
                    <a:pt x="107" y="305"/>
                  </a:lnTo>
                  <a:lnTo>
                    <a:pt x="107" y="306"/>
                  </a:lnTo>
                  <a:lnTo>
                    <a:pt x="107" y="308"/>
                  </a:lnTo>
                  <a:lnTo>
                    <a:pt x="105" y="308"/>
                  </a:lnTo>
                  <a:lnTo>
                    <a:pt x="105" y="309"/>
                  </a:lnTo>
                  <a:lnTo>
                    <a:pt x="104" y="308"/>
                  </a:lnTo>
                  <a:lnTo>
                    <a:pt x="104" y="306"/>
                  </a:lnTo>
                  <a:lnTo>
                    <a:pt x="104" y="305"/>
                  </a:lnTo>
                  <a:lnTo>
                    <a:pt x="103" y="305"/>
                  </a:lnTo>
                  <a:lnTo>
                    <a:pt x="102" y="305"/>
                  </a:lnTo>
                  <a:lnTo>
                    <a:pt x="100" y="306"/>
                  </a:lnTo>
                  <a:lnTo>
                    <a:pt x="99" y="306"/>
                  </a:lnTo>
                  <a:lnTo>
                    <a:pt x="98" y="306"/>
                  </a:lnTo>
                  <a:lnTo>
                    <a:pt x="98" y="305"/>
                  </a:lnTo>
                  <a:lnTo>
                    <a:pt x="97" y="305"/>
                  </a:lnTo>
                  <a:lnTo>
                    <a:pt x="95" y="305"/>
                  </a:lnTo>
                  <a:lnTo>
                    <a:pt x="94" y="305"/>
                  </a:lnTo>
                  <a:lnTo>
                    <a:pt x="93" y="305"/>
                  </a:lnTo>
                  <a:lnTo>
                    <a:pt x="93" y="306"/>
                  </a:lnTo>
                  <a:lnTo>
                    <a:pt x="92" y="306"/>
                  </a:lnTo>
                  <a:lnTo>
                    <a:pt x="92" y="308"/>
                  </a:lnTo>
                  <a:lnTo>
                    <a:pt x="90" y="308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2" y="310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1"/>
                  </a:lnTo>
                  <a:lnTo>
                    <a:pt x="89" y="311"/>
                  </a:lnTo>
                  <a:lnTo>
                    <a:pt x="88" y="310"/>
                  </a:lnTo>
                  <a:lnTo>
                    <a:pt x="87" y="310"/>
                  </a:lnTo>
                  <a:lnTo>
                    <a:pt x="85" y="310"/>
                  </a:lnTo>
                  <a:lnTo>
                    <a:pt x="84" y="310"/>
                  </a:lnTo>
                  <a:lnTo>
                    <a:pt x="83" y="311"/>
                  </a:lnTo>
                  <a:lnTo>
                    <a:pt x="83" y="313"/>
                  </a:lnTo>
                  <a:lnTo>
                    <a:pt x="82" y="314"/>
                  </a:lnTo>
                  <a:lnTo>
                    <a:pt x="82" y="315"/>
                  </a:lnTo>
                  <a:lnTo>
                    <a:pt x="83" y="315"/>
                  </a:lnTo>
                  <a:lnTo>
                    <a:pt x="83" y="316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2" y="319"/>
                  </a:lnTo>
                  <a:lnTo>
                    <a:pt x="80" y="319"/>
                  </a:lnTo>
                  <a:lnTo>
                    <a:pt x="80" y="320"/>
                  </a:lnTo>
                  <a:lnTo>
                    <a:pt x="82" y="320"/>
                  </a:lnTo>
                  <a:lnTo>
                    <a:pt x="83" y="320"/>
                  </a:lnTo>
                  <a:lnTo>
                    <a:pt x="84" y="320"/>
                  </a:lnTo>
                  <a:lnTo>
                    <a:pt x="85" y="320"/>
                  </a:lnTo>
                  <a:lnTo>
                    <a:pt x="85" y="321"/>
                  </a:lnTo>
                  <a:lnTo>
                    <a:pt x="85" y="323"/>
                  </a:lnTo>
                  <a:lnTo>
                    <a:pt x="84" y="323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5"/>
                  </a:lnTo>
                  <a:lnTo>
                    <a:pt x="80" y="324"/>
                  </a:lnTo>
                  <a:lnTo>
                    <a:pt x="79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5" y="323"/>
                  </a:lnTo>
                  <a:lnTo>
                    <a:pt x="74" y="323"/>
                  </a:lnTo>
                  <a:lnTo>
                    <a:pt x="73" y="323"/>
                  </a:lnTo>
                  <a:lnTo>
                    <a:pt x="73" y="321"/>
                  </a:lnTo>
                  <a:lnTo>
                    <a:pt x="72" y="321"/>
                  </a:lnTo>
                  <a:lnTo>
                    <a:pt x="70" y="321"/>
                  </a:lnTo>
                  <a:lnTo>
                    <a:pt x="69" y="320"/>
                  </a:lnTo>
                  <a:lnTo>
                    <a:pt x="68" y="320"/>
                  </a:lnTo>
                  <a:lnTo>
                    <a:pt x="67" y="320"/>
                  </a:lnTo>
                  <a:lnTo>
                    <a:pt x="65" y="320"/>
                  </a:lnTo>
                  <a:lnTo>
                    <a:pt x="65" y="321"/>
                  </a:lnTo>
                  <a:lnTo>
                    <a:pt x="64" y="321"/>
                  </a:lnTo>
                  <a:lnTo>
                    <a:pt x="64" y="323"/>
                  </a:lnTo>
                  <a:lnTo>
                    <a:pt x="65" y="324"/>
                  </a:lnTo>
                  <a:lnTo>
                    <a:pt x="65" y="325"/>
                  </a:lnTo>
                  <a:lnTo>
                    <a:pt x="65" y="326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5"/>
                  </a:lnTo>
                  <a:lnTo>
                    <a:pt x="62" y="325"/>
                  </a:lnTo>
                  <a:lnTo>
                    <a:pt x="60" y="326"/>
                  </a:lnTo>
                  <a:lnTo>
                    <a:pt x="60" y="328"/>
                  </a:lnTo>
                  <a:lnTo>
                    <a:pt x="59" y="328"/>
                  </a:lnTo>
                  <a:lnTo>
                    <a:pt x="59" y="329"/>
                  </a:lnTo>
                  <a:lnTo>
                    <a:pt x="58" y="330"/>
                  </a:lnTo>
                  <a:lnTo>
                    <a:pt x="57" y="331"/>
                  </a:lnTo>
                  <a:lnTo>
                    <a:pt x="55" y="333"/>
                  </a:lnTo>
                  <a:lnTo>
                    <a:pt x="54" y="334"/>
                  </a:lnTo>
                  <a:lnTo>
                    <a:pt x="53" y="335"/>
                  </a:lnTo>
                  <a:lnTo>
                    <a:pt x="53" y="334"/>
                  </a:lnTo>
                  <a:lnTo>
                    <a:pt x="52" y="333"/>
                  </a:lnTo>
                  <a:lnTo>
                    <a:pt x="50" y="333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3"/>
                  </a:lnTo>
                  <a:lnTo>
                    <a:pt x="48" y="331"/>
                  </a:lnTo>
                  <a:lnTo>
                    <a:pt x="49" y="331"/>
                  </a:lnTo>
                  <a:lnTo>
                    <a:pt x="49" y="330"/>
                  </a:lnTo>
                  <a:lnTo>
                    <a:pt x="49" y="329"/>
                  </a:lnTo>
                  <a:lnTo>
                    <a:pt x="48" y="328"/>
                  </a:lnTo>
                  <a:lnTo>
                    <a:pt x="47" y="329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4" y="330"/>
                  </a:lnTo>
                  <a:lnTo>
                    <a:pt x="43" y="331"/>
                  </a:lnTo>
                  <a:lnTo>
                    <a:pt x="42" y="333"/>
                  </a:lnTo>
                  <a:lnTo>
                    <a:pt x="40" y="333"/>
                  </a:lnTo>
                  <a:lnTo>
                    <a:pt x="40" y="331"/>
                  </a:lnTo>
                  <a:lnTo>
                    <a:pt x="40" y="330"/>
                  </a:lnTo>
                  <a:lnTo>
                    <a:pt x="42" y="330"/>
                  </a:lnTo>
                  <a:lnTo>
                    <a:pt x="40" y="329"/>
                  </a:lnTo>
                  <a:lnTo>
                    <a:pt x="39" y="329"/>
                  </a:lnTo>
                  <a:lnTo>
                    <a:pt x="38" y="329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30"/>
                  </a:lnTo>
                  <a:lnTo>
                    <a:pt x="35" y="331"/>
                  </a:lnTo>
                  <a:lnTo>
                    <a:pt x="34" y="331"/>
                  </a:lnTo>
                  <a:lnTo>
                    <a:pt x="34" y="330"/>
                  </a:lnTo>
                  <a:lnTo>
                    <a:pt x="33" y="330"/>
                  </a:lnTo>
                  <a:lnTo>
                    <a:pt x="32" y="329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5"/>
                  </a:lnTo>
                  <a:lnTo>
                    <a:pt x="33" y="324"/>
                  </a:lnTo>
                  <a:lnTo>
                    <a:pt x="32" y="324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23"/>
                  </a:lnTo>
                  <a:lnTo>
                    <a:pt x="28" y="323"/>
                  </a:lnTo>
                  <a:lnTo>
                    <a:pt x="28" y="324"/>
                  </a:lnTo>
                  <a:lnTo>
                    <a:pt x="28" y="325"/>
                  </a:lnTo>
                  <a:lnTo>
                    <a:pt x="27" y="325"/>
                  </a:lnTo>
                  <a:lnTo>
                    <a:pt x="27" y="326"/>
                  </a:lnTo>
                  <a:lnTo>
                    <a:pt x="27" y="328"/>
                  </a:lnTo>
                  <a:lnTo>
                    <a:pt x="25" y="328"/>
                  </a:lnTo>
                  <a:lnTo>
                    <a:pt x="25" y="326"/>
                  </a:lnTo>
                  <a:lnTo>
                    <a:pt x="24" y="326"/>
                  </a:lnTo>
                  <a:lnTo>
                    <a:pt x="23" y="325"/>
                  </a:lnTo>
                  <a:lnTo>
                    <a:pt x="23" y="324"/>
                  </a:lnTo>
                  <a:lnTo>
                    <a:pt x="22" y="324"/>
                  </a:lnTo>
                  <a:lnTo>
                    <a:pt x="20" y="323"/>
                  </a:lnTo>
                  <a:lnTo>
                    <a:pt x="19" y="323"/>
                  </a:lnTo>
                  <a:lnTo>
                    <a:pt x="19" y="324"/>
                  </a:lnTo>
                  <a:lnTo>
                    <a:pt x="20" y="325"/>
                  </a:lnTo>
                  <a:lnTo>
                    <a:pt x="19" y="326"/>
                  </a:lnTo>
                  <a:lnTo>
                    <a:pt x="18" y="326"/>
                  </a:lnTo>
                  <a:lnTo>
                    <a:pt x="18" y="325"/>
                  </a:lnTo>
                  <a:lnTo>
                    <a:pt x="17" y="325"/>
                  </a:lnTo>
                  <a:lnTo>
                    <a:pt x="18" y="324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17" y="321"/>
                  </a:lnTo>
                  <a:lnTo>
                    <a:pt x="17" y="323"/>
                  </a:lnTo>
                  <a:lnTo>
                    <a:pt x="15" y="323"/>
                  </a:lnTo>
                  <a:lnTo>
                    <a:pt x="14" y="321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3" y="318"/>
                  </a:lnTo>
                  <a:lnTo>
                    <a:pt x="12" y="318"/>
                  </a:lnTo>
                  <a:lnTo>
                    <a:pt x="12" y="316"/>
                  </a:lnTo>
                  <a:lnTo>
                    <a:pt x="12" y="315"/>
                  </a:lnTo>
                  <a:lnTo>
                    <a:pt x="13" y="315"/>
                  </a:lnTo>
                  <a:lnTo>
                    <a:pt x="13" y="314"/>
                  </a:lnTo>
                  <a:lnTo>
                    <a:pt x="12" y="314"/>
                  </a:lnTo>
                  <a:lnTo>
                    <a:pt x="12" y="315"/>
                  </a:lnTo>
                  <a:lnTo>
                    <a:pt x="10" y="315"/>
                  </a:lnTo>
                  <a:lnTo>
                    <a:pt x="9" y="315"/>
                  </a:lnTo>
                  <a:lnTo>
                    <a:pt x="9" y="314"/>
                  </a:lnTo>
                  <a:lnTo>
                    <a:pt x="9" y="313"/>
                  </a:lnTo>
                  <a:lnTo>
                    <a:pt x="9" y="311"/>
                  </a:lnTo>
                  <a:lnTo>
                    <a:pt x="9" y="310"/>
                  </a:lnTo>
                  <a:lnTo>
                    <a:pt x="8" y="309"/>
                  </a:lnTo>
                  <a:lnTo>
                    <a:pt x="7" y="309"/>
                  </a:lnTo>
                  <a:lnTo>
                    <a:pt x="5" y="310"/>
                  </a:lnTo>
                  <a:lnTo>
                    <a:pt x="5" y="311"/>
                  </a:lnTo>
                  <a:lnTo>
                    <a:pt x="5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9"/>
                  </a:lnTo>
                  <a:lnTo>
                    <a:pt x="3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2" y="305"/>
                  </a:lnTo>
                  <a:lnTo>
                    <a:pt x="2" y="304"/>
                  </a:lnTo>
                  <a:lnTo>
                    <a:pt x="3" y="304"/>
                  </a:lnTo>
                  <a:lnTo>
                    <a:pt x="3" y="305"/>
                  </a:lnTo>
                  <a:lnTo>
                    <a:pt x="4" y="306"/>
                  </a:lnTo>
                  <a:lnTo>
                    <a:pt x="5" y="306"/>
                  </a:lnTo>
                  <a:lnTo>
                    <a:pt x="7" y="306"/>
                  </a:lnTo>
                  <a:lnTo>
                    <a:pt x="7" y="305"/>
                  </a:lnTo>
                  <a:lnTo>
                    <a:pt x="8" y="304"/>
                  </a:lnTo>
                  <a:lnTo>
                    <a:pt x="7" y="303"/>
                  </a:lnTo>
                  <a:lnTo>
                    <a:pt x="5" y="303"/>
                  </a:lnTo>
                  <a:lnTo>
                    <a:pt x="5" y="301"/>
                  </a:lnTo>
                  <a:lnTo>
                    <a:pt x="4" y="301"/>
                  </a:lnTo>
                  <a:lnTo>
                    <a:pt x="5" y="301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6"/>
                  </a:lnTo>
                  <a:lnTo>
                    <a:pt x="5" y="295"/>
                  </a:lnTo>
                  <a:lnTo>
                    <a:pt x="4" y="295"/>
                  </a:lnTo>
                  <a:lnTo>
                    <a:pt x="3" y="294"/>
                  </a:lnTo>
                  <a:lnTo>
                    <a:pt x="4" y="294"/>
                  </a:lnTo>
                  <a:lnTo>
                    <a:pt x="4" y="293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3" y="289"/>
                  </a:lnTo>
                  <a:lnTo>
                    <a:pt x="3" y="288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8"/>
                  </a:lnTo>
                  <a:lnTo>
                    <a:pt x="8" y="289"/>
                  </a:lnTo>
                  <a:lnTo>
                    <a:pt x="8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9" y="286"/>
                  </a:lnTo>
                  <a:lnTo>
                    <a:pt x="9" y="285"/>
                  </a:lnTo>
                  <a:lnTo>
                    <a:pt x="8" y="285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81"/>
                  </a:lnTo>
                  <a:lnTo>
                    <a:pt x="9" y="281"/>
                  </a:lnTo>
                  <a:lnTo>
                    <a:pt x="9" y="283"/>
                  </a:lnTo>
                  <a:lnTo>
                    <a:pt x="10" y="283"/>
                  </a:lnTo>
                  <a:lnTo>
                    <a:pt x="12" y="281"/>
                  </a:lnTo>
                  <a:lnTo>
                    <a:pt x="12" y="280"/>
                  </a:lnTo>
                  <a:lnTo>
                    <a:pt x="12" y="279"/>
                  </a:lnTo>
                  <a:lnTo>
                    <a:pt x="10" y="279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2" y="276"/>
                  </a:lnTo>
                  <a:lnTo>
                    <a:pt x="12" y="278"/>
                  </a:lnTo>
                  <a:lnTo>
                    <a:pt x="13" y="279"/>
                  </a:lnTo>
                  <a:lnTo>
                    <a:pt x="14" y="278"/>
                  </a:lnTo>
                  <a:lnTo>
                    <a:pt x="13" y="276"/>
                  </a:lnTo>
                  <a:lnTo>
                    <a:pt x="14" y="275"/>
                  </a:lnTo>
                  <a:lnTo>
                    <a:pt x="15" y="274"/>
                  </a:lnTo>
                  <a:lnTo>
                    <a:pt x="17" y="274"/>
                  </a:lnTo>
                  <a:lnTo>
                    <a:pt x="17" y="273"/>
                  </a:lnTo>
                  <a:lnTo>
                    <a:pt x="18" y="273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3026" y="2198"/>
              <a:ext cx="395" cy="372"/>
            </a:xfrm>
            <a:custGeom>
              <a:avLst/>
              <a:gdLst/>
              <a:ahLst/>
              <a:cxnLst>
                <a:cxn ang="0">
                  <a:pos x="39" y="366"/>
                </a:cxn>
                <a:cxn ang="0">
                  <a:pos x="45" y="367"/>
                </a:cxn>
                <a:cxn ang="0">
                  <a:pos x="41" y="354"/>
                </a:cxn>
                <a:cxn ang="0">
                  <a:pos x="46" y="349"/>
                </a:cxn>
                <a:cxn ang="0">
                  <a:pos x="54" y="342"/>
                </a:cxn>
                <a:cxn ang="0">
                  <a:pos x="44" y="334"/>
                </a:cxn>
                <a:cxn ang="0">
                  <a:pos x="37" y="327"/>
                </a:cxn>
                <a:cxn ang="0">
                  <a:pos x="29" y="319"/>
                </a:cxn>
                <a:cxn ang="0">
                  <a:pos x="24" y="312"/>
                </a:cxn>
                <a:cxn ang="0">
                  <a:pos x="25" y="301"/>
                </a:cxn>
                <a:cxn ang="0">
                  <a:pos x="35" y="299"/>
                </a:cxn>
                <a:cxn ang="0">
                  <a:pos x="32" y="286"/>
                </a:cxn>
                <a:cxn ang="0">
                  <a:pos x="37" y="279"/>
                </a:cxn>
                <a:cxn ang="0">
                  <a:pos x="32" y="271"/>
                </a:cxn>
                <a:cxn ang="0">
                  <a:pos x="37" y="268"/>
                </a:cxn>
                <a:cxn ang="0">
                  <a:pos x="32" y="262"/>
                </a:cxn>
                <a:cxn ang="0">
                  <a:pos x="29" y="248"/>
                </a:cxn>
                <a:cxn ang="0">
                  <a:pos x="27" y="238"/>
                </a:cxn>
                <a:cxn ang="0">
                  <a:pos x="17" y="230"/>
                </a:cxn>
                <a:cxn ang="0">
                  <a:pos x="16" y="227"/>
                </a:cxn>
                <a:cxn ang="0">
                  <a:pos x="12" y="219"/>
                </a:cxn>
                <a:cxn ang="0">
                  <a:pos x="12" y="209"/>
                </a:cxn>
                <a:cxn ang="0">
                  <a:pos x="9" y="200"/>
                </a:cxn>
                <a:cxn ang="0">
                  <a:pos x="12" y="194"/>
                </a:cxn>
                <a:cxn ang="0">
                  <a:pos x="19" y="184"/>
                </a:cxn>
                <a:cxn ang="0">
                  <a:pos x="7" y="169"/>
                </a:cxn>
                <a:cxn ang="0">
                  <a:pos x="1" y="153"/>
                </a:cxn>
                <a:cxn ang="0">
                  <a:pos x="2" y="137"/>
                </a:cxn>
                <a:cxn ang="0">
                  <a:pos x="17" y="127"/>
                </a:cxn>
                <a:cxn ang="0">
                  <a:pos x="21" y="110"/>
                </a:cxn>
                <a:cxn ang="0">
                  <a:pos x="26" y="98"/>
                </a:cxn>
                <a:cxn ang="0">
                  <a:pos x="46" y="88"/>
                </a:cxn>
                <a:cxn ang="0">
                  <a:pos x="60" y="90"/>
                </a:cxn>
                <a:cxn ang="0">
                  <a:pos x="64" y="103"/>
                </a:cxn>
                <a:cxn ang="0">
                  <a:pos x="72" y="114"/>
                </a:cxn>
                <a:cxn ang="0">
                  <a:pos x="77" y="124"/>
                </a:cxn>
                <a:cxn ang="0">
                  <a:pos x="95" y="112"/>
                </a:cxn>
                <a:cxn ang="0">
                  <a:pos x="105" y="99"/>
                </a:cxn>
                <a:cxn ang="0">
                  <a:pos x="115" y="92"/>
                </a:cxn>
                <a:cxn ang="0">
                  <a:pos x="121" y="77"/>
                </a:cxn>
                <a:cxn ang="0">
                  <a:pos x="137" y="70"/>
                </a:cxn>
                <a:cxn ang="0">
                  <a:pos x="155" y="68"/>
                </a:cxn>
                <a:cxn ang="0">
                  <a:pos x="169" y="62"/>
                </a:cxn>
                <a:cxn ang="0">
                  <a:pos x="177" y="50"/>
                </a:cxn>
                <a:cxn ang="0">
                  <a:pos x="192" y="57"/>
                </a:cxn>
                <a:cxn ang="0">
                  <a:pos x="208" y="58"/>
                </a:cxn>
                <a:cxn ang="0">
                  <a:pos x="218" y="48"/>
                </a:cxn>
                <a:cxn ang="0">
                  <a:pos x="224" y="31"/>
                </a:cxn>
                <a:cxn ang="0">
                  <a:pos x="225" y="13"/>
                </a:cxn>
                <a:cxn ang="0">
                  <a:pos x="235" y="1"/>
                </a:cxn>
                <a:cxn ang="0">
                  <a:pos x="246" y="14"/>
                </a:cxn>
                <a:cxn ang="0">
                  <a:pos x="258" y="19"/>
                </a:cxn>
                <a:cxn ang="0">
                  <a:pos x="276" y="20"/>
                </a:cxn>
                <a:cxn ang="0">
                  <a:pos x="289" y="34"/>
                </a:cxn>
                <a:cxn ang="0">
                  <a:pos x="304" y="44"/>
                </a:cxn>
                <a:cxn ang="0">
                  <a:pos x="314" y="58"/>
                </a:cxn>
                <a:cxn ang="0">
                  <a:pos x="328" y="70"/>
                </a:cxn>
                <a:cxn ang="0">
                  <a:pos x="339" y="80"/>
                </a:cxn>
                <a:cxn ang="0">
                  <a:pos x="354" y="92"/>
                </a:cxn>
                <a:cxn ang="0">
                  <a:pos x="369" y="95"/>
                </a:cxn>
                <a:cxn ang="0">
                  <a:pos x="385" y="99"/>
                </a:cxn>
              </a:cxnLst>
              <a:rect l="0" t="0" r="r" b="b"/>
              <a:pathLst>
                <a:path w="395" h="372">
                  <a:moveTo>
                    <a:pt x="25" y="371"/>
                  </a:move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002" y="1138"/>
              <a:ext cx="1365" cy="2013"/>
            </a:xfrm>
            <a:custGeom>
              <a:avLst/>
              <a:gdLst/>
              <a:ahLst/>
              <a:cxnLst>
                <a:cxn ang="0">
                  <a:pos x="796" y="152"/>
                </a:cxn>
                <a:cxn ang="0">
                  <a:pos x="914" y="423"/>
                </a:cxn>
                <a:cxn ang="0">
                  <a:pos x="1201" y="762"/>
                </a:cxn>
                <a:cxn ang="0">
                  <a:pos x="1270" y="1129"/>
                </a:cxn>
                <a:cxn ang="0">
                  <a:pos x="1345" y="1464"/>
                </a:cxn>
                <a:cxn ang="0">
                  <a:pos x="1296" y="1757"/>
                </a:cxn>
                <a:cxn ang="0">
                  <a:pos x="1131" y="1911"/>
                </a:cxn>
                <a:cxn ang="0">
                  <a:pos x="870" y="1966"/>
                </a:cxn>
                <a:cxn ang="0">
                  <a:pos x="646" y="1826"/>
                </a:cxn>
                <a:cxn ang="0">
                  <a:pos x="387" y="1879"/>
                </a:cxn>
                <a:cxn ang="0">
                  <a:pos x="184" y="1971"/>
                </a:cxn>
                <a:cxn ang="0">
                  <a:pos x="1" y="1816"/>
                </a:cxn>
                <a:cxn ang="0">
                  <a:pos x="20" y="1777"/>
                </a:cxn>
                <a:cxn ang="0">
                  <a:pos x="34" y="1733"/>
                </a:cxn>
                <a:cxn ang="0">
                  <a:pos x="40" y="1690"/>
                </a:cxn>
                <a:cxn ang="0">
                  <a:pos x="34" y="1648"/>
                </a:cxn>
                <a:cxn ang="0">
                  <a:pos x="35" y="1606"/>
                </a:cxn>
                <a:cxn ang="0">
                  <a:pos x="69" y="1580"/>
                </a:cxn>
                <a:cxn ang="0">
                  <a:pos x="81" y="1540"/>
                </a:cxn>
                <a:cxn ang="0">
                  <a:pos x="88" y="1489"/>
                </a:cxn>
                <a:cxn ang="0">
                  <a:pos x="113" y="1478"/>
                </a:cxn>
                <a:cxn ang="0">
                  <a:pos x="136" y="1467"/>
                </a:cxn>
                <a:cxn ang="0">
                  <a:pos x="149" y="1487"/>
                </a:cxn>
                <a:cxn ang="0">
                  <a:pos x="170" y="1477"/>
                </a:cxn>
                <a:cxn ang="0">
                  <a:pos x="190" y="1477"/>
                </a:cxn>
                <a:cxn ang="0">
                  <a:pos x="219" y="1467"/>
                </a:cxn>
                <a:cxn ang="0">
                  <a:pos x="243" y="1461"/>
                </a:cxn>
                <a:cxn ang="0">
                  <a:pos x="262" y="1443"/>
                </a:cxn>
                <a:cxn ang="0">
                  <a:pos x="292" y="1431"/>
                </a:cxn>
                <a:cxn ang="0">
                  <a:pos x="312" y="1433"/>
                </a:cxn>
                <a:cxn ang="0">
                  <a:pos x="335" y="1456"/>
                </a:cxn>
                <a:cxn ang="0">
                  <a:pos x="350" y="1481"/>
                </a:cxn>
                <a:cxn ang="0">
                  <a:pos x="372" y="1491"/>
                </a:cxn>
                <a:cxn ang="0">
                  <a:pos x="392" y="1437"/>
                </a:cxn>
                <a:cxn ang="0">
                  <a:pos x="398" y="1387"/>
                </a:cxn>
                <a:cxn ang="0">
                  <a:pos x="395" y="1339"/>
                </a:cxn>
                <a:cxn ang="0">
                  <a:pos x="428" y="1312"/>
                </a:cxn>
                <a:cxn ang="0">
                  <a:pos x="462" y="1289"/>
                </a:cxn>
                <a:cxn ang="0">
                  <a:pos x="456" y="1238"/>
                </a:cxn>
                <a:cxn ang="0">
                  <a:pos x="434" y="1205"/>
                </a:cxn>
                <a:cxn ang="0">
                  <a:pos x="423" y="1174"/>
                </a:cxn>
                <a:cxn ang="0">
                  <a:pos x="434" y="1138"/>
                </a:cxn>
                <a:cxn ang="0">
                  <a:pos x="454" y="1118"/>
                </a:cxn>
                <a:cxn ang="0">
                  <a:pos x="454" y="1080"/>
                </a:cxn>
                <a:cxn ang="0">
                  <a:pos x="430" y="1034"/>
                </a:cxn>
                <a:cxn ang="0">
                  <a:pos x="423" y="981"/>
                </a:cxn>
                <a:cxn ang="0">
                  <a:pos x="429" y="938"/>
                </a:cxn>
                <a:cxn ang="0">
                  <a:pos x="389" y="899"/>
                </a:cxn>
                <a:cxn ang="0">
                  <a:pos x="370" y="861"/>
                </a:cxn>
                <a:cxn ang="0">
                  <a:pos x="349" y="835"/>
                </a:cxn>
                <a:cxn ang="0">
                  <a:pos x="325" y="807"/>
                </a:cxn>
                <a:cxn ang="0">
                  <a:pos x="307" y="771"/>
                </a:cxn>
                <a:cxn ang="0">
                  <a:pos x="297" y="731"/>
                </a:cxn>
                <a:cxn ang="0">
                  <a:pos x="313" y="701"/>
                </a:cxn>
                <a:cxn ang="0">
                  <a:pos x="308" y="678"/>
                </a:cxn>
                <a:cxn ang="0">
                  <a:pos x="270" y="693"/>
                </a:cxn>
                <a:cxn ang="0">
                  <a:pos x="270" y="671"/>
                </a:cxn>
                <a:cxn ang="0">
                  <a:pos x="252" y="632"/>
                </a:cxn>
                <a:cxn ang="0">
                  <a:pos x="229" y="586"/>
                </a:cxn>
                <a:cxn ang="0">
                  <a:pos x="196" y="543"/>
                </a:cxn>
                <a:cxn ang="0">
                  <a:pos x="216" y="458"/>
                </a:cxn>
                <a:cxn ang="0">
                  <a:pos x="419" y="277"/>
                </a:cxn>
                <a:cxn ang="0">
                  <a:pos x="572" y="46"/>
                </a:cxn>
              </a:cxnLst>
              <a:rect l="0" t="0" r="r" b="b"/>
              <a:pathLst>
                <a:path w="1365" h="2013">
                  <a:moveTo>
                    <a:pt x="713" y="1"/>
                  </a:moveTo>
                  <a:lnTo>
                    <a:pt x="722" y="3"/>
                  </a:lnTo>
                  <a:lnTo>
                    <a:pt x="731" y="1"/>
                  </a:lnTo>
                  <a:lnTo>
                    <a:pt x="740" y="3"/>
                  </a:lnTo>
                  <a:lnTo>
                    <a:pt x="747" y="5"/>
                  </a:lnTo>
                  <a:lnTo>
                    <a:pt x="755" y="8"/>
                  </a:lnTo>
                  <a:lnTo>
                    <a:pt x="761" y="10"/>
                  </a:lnTo>
                  <a:lnTo>
                    <a:pt x="762" y="14"/>
                  </a:lnTo>
                  <a:lnTo>
                    <a:pt x="757" y="18"/>
                  </a:lnTo>
                  <a:lnTo>
                    <a:pt x="750" y="20"/>
                  </a:lnTo>
                  <a:lnTo>
                    <a:pt x="743" y="24"/>
                  </a:lnTo>
                  <a:lnTo>
                    <a:pt x="738" y="29"/>
                  </a:lnTo>
                  <a:lnTo>
                    <a:pt x="735" y="35"/>
                  </a:lnTo>
                  <a:lnTo>
                    <a:pt x="731" y="41"/>
                  </a:lnTo>
                  <a:lnTo>
                    <a:pt x="727" y="48"/>
                  </a:lnTo>
                  <a:lnTo>
                    <a:pt x="723" y="54"/>
                  </a:lnTo>
                  <a:lnTo>
                    <a:pt x="720" y="60"/>
                  </a:lnTo>
                  <a:lnTo>
                    <a:pt x="721" y="70"/>
                  </a:lnTo>
                  <a:lnTo>
                    <a:pt x="723" y="78"/>
                  </a:lnTo>
                  <a:lnTo>
                    <a:pt x="727" y="84"/>
                  </a:lnTo>
                  <a:lnTo>
                    <a:pt x="733" y="88"/>
                  </a:lnTo>
                  <a:lnTo>
                    <a:pt x="740" y="92"/>
                  </a:lnTo>
                  <a:lnTo>
                    <a:pt x="746" y="94"/>
                  </a:lnTo>
                  <a:lnTo>
                    <a:pt x="751" y="100"/>
                  </a:lnTo>
                  <a:lnTo>
                    <a:pt x="753" y="107"/>
                  </a:lnTo>
                  <a:lnTo>
                    <a:pt x="753" y="117"/>
                  </a:lnTo>
                  <a:lnTo>
                    <a:pt x="750" y="123"/>
                  </a:lnTo>
                  <a:lnTo>
                    <a:pt x="745" y="129"/>
                  </a:lnTo>
                  <a:lnTo>
                    <a:pt x="742" y="135"/>
                  </a:lnTo>
                  <a:lnTo>
                    <a:pt x="742" y="144"/>
                  </a:lnTo>
                  <a:lnTo>
                    <a:pt x="743" y="153"/>
                  </a:lnTo>
                  <a:lnTo>
                    <a:pt x="747" y="159"/>
                  </a:lnTo>
                  <a:lnTo>
                    <a:pt x="752" y="164"/>
                  </a:lnTo>
                  <a:lnTo>
                    <a:pt x="760" y="167"/>
                  </a:lnTo>
                  <a:lnTo>
                    <a:pt x="768" y="164"/>
                  </a:lnTo>
                  <a:lnTo>
                    <a:pt x="773" y="159"/>
                  </a:lnTo>
                  <a:lnTo>
                    <a:pt x="778" y="155"/>
                  </a:lnTo>
                  <a:lnTo>
                    <a:pt x="786" y="152"/>
                  </a:lnTo>
                  <a:lnTo>
                    <a:pt x="788" y="152"/>
                  </a:lnTo>
                  <a:lnTo>
                    <a:pt x="796" y="152"/>
                  </a:lnTo>
                  <a:lnTo>
                    <a:pt x="802" y="155"/>
                  </a:lnTo>
                  <a:lnTo>
                    <a:pt x="806" y="162"/>
                  </a:lnTo>
                  <a:lnTo>
                    <a:pt x="808" y="169"/>
                  </a:lnTo>
                  <a:lnTo>
                    <a:pt x="807" y="179"/>
                  </a:lnTo>
                  <a:lnTo>
                    <a:pt x="807" y="187"/>
                  </a:lnTo>
                  <a:lnTo>
                    <a:pt x="808" y="195"/>
                  </a:lnTo>
                  <a:lnTo>
                    <a:pt x="811" y="204"/>
                  </a:lnTo>
                  <a:lnTo>
                    <a:pt x="811" y="213"/>
                  </a:lnTo>
                  <a:lnTo>
                    <a:pt x="813" y="222"/>
                  </a:lnTo>
                  <a:lnTo>
                    <a:pt x="813" y="232"/>
                  </a:lnTo>
                  <a:lnTo>
                    <a:pt x="816" y="239"/>
                  </a:lnTo>
                  <a:lnTo>
                    <a:pt x="818" y="247"/>
                  </a:lnTo>
                  <a:lnTo>
                    <a:pt x="822" y="254"/>
                  </a:lnTo>
                  <a:lnTo>
                    <a:pt x="826" y="259"/>
                  </a:lnTo>
                  <a:lnTo>
                    <a:pt x="831" y="264"/>
                  </a:lnTo>
                  <a:lnTo>
                    <a:pt x="836" y="269"/>
                  </a:lnTo>
                  <a:lnTo>
                    <a:pt x="841" y="274"/>
                  </a:lnTo>
                  <a:lnTo>
                    <a:pt x="843" y="282"/>
                  </a:lnTo>
                  <a:lnTo>
                    <a:pt x="846" y="289"/>
                  </a:lnTo>
                  <a:lnTo>
                    <a:pt x="848" y="297"/>
                  </a:lnTo>
                  <a:lnTo>
                    <a:pt x="852" y="304"/>
                  </a:lnTo>
                  <a:lnTo>
                    <a:pt x="856" y="311"/>
                  </a:lnTo>
                  <a:lnTo>
                    <a:pt x="861" y="316"/>
                  </a:lnTo>
                  <a:lnTo>
                    <a:pt x="865" y="321"/>
                  </a:lnTo>
                  <a:lnTo>
                    <a:pt x="866" y="331"/>
                  </a:lnTo>
                  <a:lnTo>
                    <a:pt x="865" y="339"/>
                  </a:lnTo>
                  <a:lnTo>
                    <a:pt x="862" y="347"/>
                  </a:lnTo>
                  <a:lnTo>
                    <a:pt x="861" y="356"/>
                  </a:lnTo>
                  <a:lnTo>
                    <a:pt x="862" y="366"/>
                  </a:lnTo>
                  <a:lnTo>
                    <a:pt x="865" y="372"/>
                  </a:lnTo>
                  <a:lnTo>
                    <a:pt x="868" y="378"/>
                  </a:lnTo>
                  <a:lnTo>
                    <a:pt x="872" y="384"/>
                  </a:lnTo>
                  <a:lnTo>
                    <a:pt x="875" y="392"/>
                  </a:lnTo>
                  <a:lnTo>
                    <a:pt x="878" y="399"/>
                  </a:lnTo>
                  <a:lnTo>
                    <a:pt x="882" y="404"/>
                  </a:lnTo>
                  <a:lnTo>
                    <a:pt x="887" y="411"/>
                  </a:lnTo>
                  <a:lnTo>
                    <a:pt x="893" y="413"/>
                  </a:lnTo>
                  <a:lnTo>
                    <a:pt x="901" y="417"/>
                  </a:lnTo>
                  <a:lnTo>
                    <a:pt x="907" y="421"/>
                  </a:lnTo>
                  <a:lnTo>
                    <a:pt x="914" y="423"/>
                  </a:lnTo>
                  <a:lnTo>
                    <a:pt x="922" y="423"/>
                  </a:lnTo>
                  <a:lnTo>
                    <a:pt x="931" y="422"/>
                  </a:lnTo>
                  <a:lnTo>
                    <a:pt x="939" y="424"/>
                  </a:lnTo>
                  <a:lnTo>
                    <a:pt x="945" y="428"/>
                  </a:lnTo>
                  <a:lnTo>
                    <a:pt x="950" y="433"/>
                  </a:lnTo>
                  <a:lnTo>
                    <a:pt x="955" y="439"/>
                  </a:lnTo>
                  <a:lnTo>
                    <a:pt x="957" y="446"/>
                  </a:lnTo>
                  <a:lnTo>
                    <a:pt x="961" y="452"/>
                  </a:lnTo>
                  <a:lnTo>
                    <a:pt x="966" y="458"/>
                  </a:lnTo>
                  <a:lnTo>
                    <a:pt x="972" y="462"/>
                  </a:lnTo>
                  <a:lnTo>
                    <a:pt x="977" y="466"/>
                  </a:lnTo>
                  <a:lnTo>
                    <a:pt x="979" y="467"/>
                  </a:lnTo>
                  <a:lnTo>
                    <a:pt x="981" y="467"/>
                  </a:lnTo>
                  <a:lnTo>
                    <a:pt x="990" y="491"/>
                  </a:lnTo>
                  <a:lnTo>
                    <a:pt x="1059" y="487"/>
                  </a:lnTo>
                  <a:lnTo>
                    <a:pt x="1138" y="560"/>
                  </a:lnTo>
                  <a:lnTo>
                    <a:pt x="1139" y="562"/>
                  </a:lnTo>
                  <a:lnTo>
                    <a:pt x="1140" y="572"/>
                  </a:lnTo>
                  <a:lnTo>
                    <a:pt x="1141" y="582"/>
                  </a:lnTo>
                  <a:lnTo>
                    <a:pt x="1143" y="592"/>
                  </a:lnTo>
                  <a:lnTo>
                    <a:pt x="1144" y="602"/>
                  </a:lnTo>
                  <a:lnTo>
                    <a:pt x="1145" y="612"/>
                  </a:lnTo>
                  <a:lnTo>
                    <a:pt x="1146" y="622"/>
                  </a:lnTo>
                  <a:lnTo>
                    <a:pt x="1148" y="632"/>
                  </a:lnTo>
                  <a:lnTo>
                    <a:pt x="1149" y="642"/>
                  </a:lnTo>
                  <a:lnTo>
                    <a:pt x="1150" y="652"/>
                  </a:lnTo>
                  <a:lnTo>
                    <a:pt x="1151" y="662"/>
                  </a:lnTo>
                  <a:lnTo>
                    <a:pt x="1151" y="666"/>
                  </a:lnTo>
                  <a:lnTo>
                    <a:pt x="1153" y="672"/>
                  </a:lnTo>
                  <a:lnTo>
                    <a:pt x="1153" y="682"/>
                  </a:lnTo>
                  <a:lnTo>
                    <a:pt x="1154" y="683"/>
                  </a:lnTo>
                  <a:lnTo>
                    <a:pt x="1160" y="693"/>
                  </a:lnTo>
                  <a:lnTo>
                    <a:pt x="1165" y="704"/>
                  </a:lnTo>
                  <a:lnTo>
                    <a:pt x="1171" y="714"/>
                  </a:lnTo>
                  <a:lnTo>
                    <a:pt x="1178" y="722"/>
                  </a:lnTo>
                  <a:lnTo>
                    <a:pt x="1184" y="734"/>
                  </a:lnTo>
                  <a:lnTo>
                    <a:pt x="1188" y="740"/>
                  </a:lnTo>
                  <a:lnTo>
                    <a:pt x="1190" y="742"/>
                  </a:lnTo>
                  <a:lnTo>
                    <a:pt x="1195" y="752"/>
                  </a:lnTo>
                  <a:lnTo>
                    <a:pt x="1201" y="762"/>
                  </a:lnTo>
                  <a:lnTo>
                    <a:pt x="1209" y="772"/>
                  </a:lnTo>
                  <a:lnTo>
                    <a:pt x="1213" y="782"/>
                  </a:lnTo>
                  <a:lnTo>
                    <a:pt x="1219" y="791"/>
                  </a:lnTo>
                  <a:lnTo>
                    <a:pt x="1220" y="792"/>
                  </a:lnTo>
                  <a:lnTo>
                    <a:pt x="1226" y="802"/>
                  </a:lnTo>
                  <a:lnTo>
                    <a:pt x="1231" y="812"/>
                  </a:lnTo>
                  <a:lnTo>
                    <a:pt x="1238" y="822"/>
                  </a:lnTo>
                  <a:lnTo>
                    <a:pt x="1244" y="832"/>
                  </a:lnTo>
                  <a:lnTo>
                    <a:pt x="1250" y="842"/>
                  </a:lnTo>
                  <a:lnTo>
                    <a:pt x="1256" y="852"/>
                  </a:lnTo>
                  <a:lnTo>
                    <a:pt x="1261" y="861"/>
                  </a:lnTo>
                  <a:lnTo>
                    <a:pt x="1263" y="864"/>
                  </a:lnTo>
                  <a:lnTo>
                    <a:pt x="1268" y="872"/>
                  </a:lnTo>
                  <a:lnTo>
                    <a:pt x="1273" y="879"/>
                  </a:lnTo>
                  <a:lnTo>
                    <a:pt x="1274" y="881"/>
                  </a:lnTo>
                  <a:lnTo>
                    <a:pt x="1280" y="892"/>
                  </a:lnTo>
                  <a:lnTo>
                    <a:pt x="1286" y="901"/>
                  </a:lnTo>
                  <a:lnTo>
                    <a:pt x="1266" y="921"/>
                  </a:lnTo>
                  <a:lnTo>
                    <a:pt x="1243" y="945"/>
                  </a:lnTo>
                  <a:lnTo>
                    <a:pt x="1245" y="951"/>
                  </a:lnTo>
                  <a:lnTo>
                    <a:pt x="1248" y="961"/>
                  </a:lnTo>
                  <a:lnTo>
                    <a:pt x="1250" y="971"/>
                  </a:lnTo>
                  <a:lnTo>
                    <a:pt x="1253" y="981"/>
                  </a:lnTo>
                  <a:lnTo>
                    <a:pt x="1255" y="991"/>
                  </a:lnTo>
                  <a:lnTo>
                    <a:pt x="1258" y="1001"/>
                  </a:lnTo>
                  <a:lnTo>
                    <a:pt x="1259" y="1011"/>
                  </a:lnTo>
                  <a:lnTo>
                    <a:pt x="1261" y="1021"/>
                  </a:lnTo>
                  <a:lnTo>
                    <a:pt x="1264" y="1031"/>
                  </a:lnTo>
                  <a:lnTo>
                    <a:pt x="1268" y="1041"/>
                  </a:lnTo>
                  <a:lnTo>
                    <a:pt x="1269" y="1051"/>
                  </a:lnTo>
                  <a:lnTo>
                    <a:pt x="1270" y="1053"/>
                  </a:lnTo>
                  <a:lnTo>
                    <a:pt x="1271" y="1061"/>
                  </a:lnTo>
                  <a:lnTo>
                    <a:pt x="1274" y="1071"/>
                  </a:lnTo>
                  <a:lnTo>
                    <a:pt x="1276" y="1081"/>
                  </a:lnTo>
                  <a:lnTo>
                    <a:pt x="1278" y="1091"/>
                  </a:lnTo>
                  <a:lnTo>
                    <a:pt x="1276" y="1099"/>
                  </a:lnTo>
                  <a:lnTo>
                    <a:pt x="1274" y="1109"/>
                  </a:lnTo>
                  <a:lnTo>
                    <a:pt x="1271" y="1119"/>
                  </a:lnTo>
                  <a:lnTo>
                    <a:pt x="1270" y="1127"/>
                  </a:lnTo>
                  <a:lnTo>
                    <a:pt x="1270" y="1129"/>
                  </a:lnTo>
                  <a:lnTo>
                    <a:pt x="1268" y="1139"/>
                  </a:lnTo>
                  <a:lnTo>
                    <a:pt x="1266" y="1149"/>
                  </a:lnTo>
                  <a:lnTo>
                    <a:pt x="1263" y="1159"/>
                  </a:lnTo>
                  <a:lnTo>
                    <a:pt x="1261" y="1169"/>
                  </a:lnTo>
                  <a:lnTo>
                    <a:pt x="1259" y="1179"/>
                  </a:lnTo>
                  <a:lnTo>
                    <a:pt x="1258" y="1189"/>
                  </a:lnTo>
                  <a:lnTo>
                    <a:pt x="1255" y="1199"/>
                  </a:lnTo>
                  <a:lnTo>
                    <a:pt x="1253" y="1209"/>
                  </a:lnTo>
                  <a:lnTo>
                    <a:pt x="1251" y="1219"/>
                  </a:lnTo>
                  <a:lnTo>
                    <a:pt x="1249" y="1230"/>
                  </a:lnTo>
                  <a:lnTo>
                    <a:pt x="1246" y="1240"/>
                  </a:lnTo>
                  <a:lnTo>
                    <a:pt x="1245" y="1249"/>
                  </a:lnTo>
                  <a:lnTo>
                    <a:pt x="1243" y="1258"/>
                  </a:lnTo>
                  <a:lnTo>
                    <a:pt x="1243" y="1260"/>
                  </a:lnTo>
                  <a:lnTo>
                    <a:pt x="1241" y="1270"/>
                  </a:lnTo>
                  <a:lnTo>
                    <a:pt x="1239" y="1280"/>
                  </a:lnTo>
                  <a:lnTo>
                    <a:pt x="1240" y="1282"/>
                  </a:lnTo>
                  <a:lnTo>
                    <a:pt x="1241" y="1283"/>
                  </a:lnTo>
                  <a:lnTo>
                    <a:pt x="1248" y="1293"/>
                  </a:lnTo>
                  <a:lnTo>
                    <a:pt x="1253" y="1303"/>
                  </a:lnTo>
                  <a:lnTo>
                    <a:pt x="1259" y="1313"/>
                  </a:lnTo>
                  <a:lnTo>
                    <a:pt x="1264" y="1323"/>
                  </a:lnTo>
                  <a:lnTo>
                    <a:pt x="1270" y="1332"/>
                  </a:lnTo>
                  <a:lnTo>
                    <a:pt x="1270" y="1333"/>
                  </a:lnTo>
                  <a:lnTo>
                    <a:pt x="1275" y="1343"/>
                  </a:lnTo>
                  <a:lnTo>
                    <a:pt x="1281" y="1353"/>
                  </a:lnTo>
                  <a:lnTo>
                    <a:pt x="1288" y="1363"/>
                  </a:lnTo>
                  <a:lnTo>
                    <a:pt x="1293" y="1373"/>
                  </a:lnTo>
                  <a:lnTo>
                    <a:pt x="1299" y="1383"/>
                  </a:lnTo>
                  <a:lnTo>
                    <a:pt x="1300" y="1383"/>
                  </a:lnTo>
                  <a:lnTo>
                    <a:pt x="1304" y="1392"/>
                  </a:lnTo>
                  <a:lnTo>
                    <a:pt x="1310" y="1403"/>
                  </a:lnTo>
                  <a:lnTo>
                    <a:pt x="1316" y="1412"/>
                  </a:lnTo>
                  <a:lnTo>
                    <a:pt x="1323" y="1422"/>
                  </a:lnTo>
                  <a:lnTo>
                    <a:pt x="1328" y="1432"/>
                  </a:lnTo>
                  <a:lnTo>
                    <a:pt x="1334" y="1442"/>
                  </a:lnTo>
                  <a:lnTo>
                    <a:pt x="1339" y="1452"/>
                  </a:lnTo>
                  <a:lnTo>
                    <a:pt x="1340" y="1457"/>
                  </a:lnTo>
                  <a:lnTo>
                    <a:pt x="1343" y="1461"/>
                  </a:lnTo>
                  <a:lnTo>
                    <a:pt x="1345" y="1464"/>
                  </a:lnTo>
                  <a:lnTo>
                    <a:pt x="1349" y="1469"/>
                  </a:lnTo>
                  <a:lnTo>
                    <a:pt x="1353" y="1476"/>
                  </a:lnTo>
                  <a:lnTo>
                    <a:pt x="1358" y="1482"/>
                  </a:lnTo>
                  <a:lnTo>
                    <a:pt x="1362" y="1488"/>
                  </a:lnTo>
                  <a:lnTo>
                    <a:pt x="1365" y="1494"/>
                  </a:lnTo>
                  <a:lnTo>
                    <a:pt x="1365" y="1504"/>
                  </a:lnTo>
                  <a:lnTo>
                    <a:pt x="1363" y="1513"/>
                  </a:lnTo>
                  <a:lnTo>
                    <a:pt x="1359" y="1519"/>
                  </a:lnTo>
                  <a:lnTo>
                    <a:pt x="1354" y="1526"/>
                  </a:lnTo>
                  <a:lnTo>
                    <a:pt x="1349" y="1530"/>
                  </a:lnTo>
                  <a:lnTo>
                    <a:pt x="1345" y="1535"/>
                  </a:lnTo>
                  <a:lnTo>
                    <a:pt x="1341" y="1541"/>
                  </a:lnTo>
                  <a:lnTo>
                    <a:pt x="1339" y="1547"/>
                  </a:lnTo>
                  <a:lnTo>
                    <a:pt x="1336" y="1556"/>
                  </a:lnTo>
                  <a:lnTo>
                    <a:pt x="1335" y="1565"/>
                  </a:lnTo>
                  <a:lnTo>
                    <a:pt x="1335" y="1573"/>
                  </a:lnTo>
                  <a:lnTo>
                    <a:pt x="1334" y="1583"/>
                  </a:lnTo>
                  <a:lnTo>
                    <a:pt x="1330" y="1590"/>
                  </a:lnTo>
                  <a:lnTo>
                    <a:pt x="1325" y="1593"/>
                  </a:lnTo>
                  <a:lnTo>
                    <a:pt x="1321" y="1600"/>
                  </a:lnTo>
                  <a:lnTo>
                    <a:pt x="1318" y="1606"/>
                  </a:lnTo>
                  <a:lnTo>
                    <a:pt x="1315" y="1615"/>
                  </a:lnTo>
                  <a:lnTo>
                    <a:pt x="1314" y="1622"/>
                  </a:lnTo>
                  <a:lnTo>
                    <a:pt x="1313" y="1631"/>
                  </a:lnTo>
                  <a:lnTo>
                    <a:pt x="1309" y="1637"/>
                  </a:lnTo>
                  <a:lnTo>
                    <a:pt x="1306" y="1645"/>
                  </a:lnTo>
                  <a:lnTo>
                    <a:pt x="1303" y="1651"/>
                  </a:lnTo>
                  <a:lnTo>
                    <a:pt x="1299" y="1657"/>
                  </a:lnTo>
                  <a:lnTo>
                    <a:pt x="1296" y="1665"/>
                  </a:lnTo>
                  <a:lnTo>
                    <a:pt x="1295" y="1673"/>
                  </a:lnTo>
                  <a:lnTo>
                    <a:pt x="1295" y="1683"/>
                  </a:lnTo>
                  <a:lnTo>
                    <a:pt x="1291" y="1690"/>
                  </a:lnTo>
                  <a:lnTo>
                    <a:pt x="1290" y="1698"/>
                  </a:lnTo>
                  <a:lnTo>
                    <a:pt x="1290" y="1708"/>
                  </a:lnTo>
                  <a:lnTo>
                    <a:pt x="1290" y="1716"/>
                  </a:lnTo>
                  <a:lnTo>
                    <a:pt x="1290" y="1725"/>
                  </a:lnTo>
                  <a:lnTo>
                    <a:pt x="1293" y="1732"/>
                  </a:lnTo>
                  <a:lnTo>
                    <a:pt x="1294" y="1741"/>
                  </a:lnTo>
                  <a:lnTo>
                    <a:pt x="1295" y="1750"/>
                  </a:lnTo>
                  <a:lnTo>
                    <a:pt x="1296" y="1757"/>
                  </a:lnTo>
                  <a:lnTo>
                    <a:pt x="1299" y="1765"/>
                  </a:lnTo>
                  <a:lnTo>
                    <a:pt x="1300" y="1774"/>
                  </a:lnTo>
                  <a:lnTo>
                    <a:pt x="1301" y="1782"/>
                  </a:lnTo>
                  <a:lnTo>
                    <a:pt x="1301" y="1791"/>
                  </a:lnTo>
                  <a:lnTo>
                    <a:pt x="1301" y="1800"/>
                  </a:lnTo>
                  <a:lnTo>
                    <a:pt x="1303" y="1810"/>
                  </a:lnTo>
                  <a:lnTo>
                    <a:pt x="1304" y="1820"/>
                  </a:lnTo>
                  <a:lnTo>
                    <a:pt x="1303" y="1829"/>
                  </a:lnTo>
                  <a:lnTo>
                    <a:pt x="1300" y="1837"/>
                  </a:lnTo>
                  <a:lnTo>
                    <a:pt x="1299" y="1845"/>
                  </a:lnTo>
                  <a:lnTo>
                    <a:pt x="1296" y="1852"/>
                  </a:lnTo>
                  <a:lnTo>
                    <a:pt x="1294" y="1860"/>
                  </a:lnTo>
                  <a:lnTo>
                    <a:pt x="1291" y="1867"/>
                  </a:lnTo>
                  <a:lnTo>
                    <a:pt x="1288" y="1872"/>
                  </a:lnTo>
                  <a:lnTo>
                    <a:pt x="1283" y="1879"/>
                  </a:lnTo>
                  <a:lnTo>
                    <a:pt x="1280" y="1886"/>
                  </a:lnTo>
                  <a:lnTo>
                    <a:pt x="1278" y="1895"/>
                  </a:lnTo>
                  <a:lnTo>
                    <a:pt x="1274" y="1901"/>
                  </a:lnTo>
                  <a:lnTo>
                    <a:pt x="1270" y="1906"/>
                  </a:lnTo>
                  <a:lnTo>
                    <a:pt x="1264" y="1911"/>
                  </a:lnTo>
                  <a:lnTo>
                    <a:pt x="1256" y="1912"/>
                  </a:lnTo>
                  <a:lnTo>
                    <a:pt x="1246" y="1914"/>
                  </a:lnTo>
                  <a:lnTo>
                    <a:pt x="1239" y="1916"/>
                  </a:lnTo>
                  <a:lnTo>
                    <a:pt x="1230" y="1919"/>
                  </a:lnTo>
                  <a:lnTo>
                    <a:pt x="1225" y="1922"/>
                  </a:lnTo>
                  <a:lnTo>
                    <a:pt x="1219" y="1926"/>
                  </a:lnTo>
                  <a:lnTo>
                    <a:pt x="1213" y="1931"/>
                  </a:lnTo>
                  <a:lnTo>
                    <a:pt x="1211" y="1932"/>
                  </a:lnTo>
                  <a:lnTo>
                    <a:pt x="1206" y="1936"/>
                  </a:lnTo>
                  <a:lnTo>
                    <a:pt x="1201" y="1940"/>
                  </a:lnTo>
                  <a:lnTo>
                    <a:pt x="1195" y="1937"/>
                  </a:lnTo>
                  <a:lnTo>
                    <a:pt x="1189" y="1932"/>
                  </a:lnTo>
                  <a:lnTo>
                    <a:pt x="1181" y="1930"/>
                  </a:lnTo>
                  <a:lnTo>
                    <a:pt x="1175" y="1927"/>
                  </a:lnTo>
                  <a:lnTo>
                    <a:pt x="1169" y="1924"/>
                  </a:lnTo>
                  <a:lnTo>
                    <a:pt x="1161" y="1920"/>
                  </a:lnTo>
                  <a:lnTo>
                    <a:pt x="1153" y="1919"/>
                  </a:lnTo>
                  <a:lnTo>
                    <a:pt x="1145" y="1916"/>
                  </a:lnTo>
                  <a:lnTo>
                    <a:pt x="1138" y="1914"/>
                  </a:lnTo>
                  <a:lnTo>
                    <a:pt x="1131" y="1911"/>
                  </a:lnTo>
                  <a:lnTo>
                    <a:pt x="1125" y="1907"/>
                  </a:lnTo>
                  <a:lnTo>
                    <a:pt x="1119" y="1902"/>
                  </a:lnTo>
                  <a:lnTo>
                    <a:pt x="1114" y="1899"/>
                  </a:lnTo>
                  <a:lnTo>
                    <a:pt x="1107" y="1895"/>
                  </a:lnTo>
                  <a:lnTo>
                    <a:pt x="1100" y="1892"/>
                  </a:lnTo>
                  <a:lnTo>
                    <a:pt x="1090" y="1891"/>
                  </a:lnTo>
                  <a:lnTo>
                    <a:pt x="1080" y="1891"/>
                  </a:lnTo>
                  <a:lnTo>
                    <a:pt x="1072" y="1894"/>
                  </a:lnTo>
                  <a:lnTo>
                    <a:pt x="1065" y="1897"/>
                  </a:lnTo>
                  <a:lnTo>
                    <a:pt x="1059" y="1901"/>
                  </a:lnTo>
                  <a:lnTo>
                    <a:pt x="1055" y="1907"/>
                  </a:lnTo>
                  <a:lnTo>
                    <a:pt x="1051" y="1914"/>
                  </a:lnTo>
                  <a:lnTo>
                    <a:pt x="1047" y="1920"/>
                  </a:lnTo>
                  <a:lnTo>
                    <a:pt x="1045" y="1926"/>
                  </a:lnTo>
                  <a:lnTo>
                    <a:pt x="1041" y="1934"/>
                  </a:lnTo>
                  <a:lnTo>
                    <a:pt x="1037" y="1940"/>
                  </a:lnTo>
                  <a:lnTo>
                    <a:pt x="1034" y="1946"/>
                  </a:lnTo>
                  <a:lnTo>
                    <a:pt x="1029" y="1951"/>
                  </a:lnTo>
                  <a:lnTo>
                    <a:pt x="1024" y="1955"/>
                  </a:lnTo>
                  <a:lnTo>
                    <a:pt x="1019" y="1960"/>
                  </a:lnTo>
                  <a:lnTo>
                    <a:pt x="1011" y="1964"/>
                  </a:lnTo>
                  <a:lnTo>
                    <a:pt x="1001" y="1964"/>
                  </a:lnTo>
                  <a:lnTo>
                    <a:pt x="994" y="1961"/>
                  </a:lnTo>
                  <a:lnTo>
                    <a:pt x="987" y="1958"/>
                  </a:lnTo>
                  <a:lnTo>
                    <a:pt x="980" y="1955"/>
                  </a:lnTo>
                  <a:lnTo>
                    <a:pt x="972" y="1953"/>
                  </a:lnTo>
                  <a:lnTo>
                    <a:pt x="964" y="1951"/>
                  </a:lnTo>
                  <a:lnTo>
                    <a:pt x="955" y="1953"/>
                  </a:lnTo>
                  <a:lnTo>
                    <a:pt x="945" y="1953"/>
                  </a:lnTo>
                  <a:lnTo>
                    <a:pt x="935" y="1951"/>
                  </a:lnTo>
                  <a:lnTo>
                    <a:pt x="929" y="1949"/>
                  </a:lnTo>
                  <a:lnTo>
                    <a:pt x="920" y="1948"/>
                  </a:lnTo>
                  <a:lnTo>
                    <a:pt x="912" y="1951"/>
                  </a:lnTo>
                  <a:lnTo>
                    <a:pt x="906" y="1955"/>
                  </a:lnTo>
                  <a:lnTo>
                    <a:pt x="901" y="1960"/>
                  </a:lnTo>
                  <a:lnTo>
                    <a:pt x="896" y="1965"/>
                  </a:lnTo>
                  <a:lnTo>
                    <a:pt x="890" y="1969"/>
                  </a:lnTo>
                  <a:lnTo>
                    <a:pt x="886" y="1970"/>
                  </a:lnTo>
                  <a:lnTo>
                    <a:pt x="877" y="1969"/>
                  </a:lnTo>
                  <a:lnTo>
                    <a:pt x="870" y="1966"/>
                  </a:lnTo>
                  <a:lnTo>
                    <a:pt x="862" y="1964"/>
                  </a:lnTo>
                  <a:lnTo>
                    <a:pt x="856" y="1960"/>
                  </a:lnTo>
                  <a:lnTo>
                    <a:pt x="850" y="1958"/>
                  </a:lnTo>
                  <a:lnTo>
                    <a:pt x="842" y="1954"/>
                  </a:lnTo>
                  <a:lnTo>
                    <a:pt x="833" y="1953"/>
                  </a:lnTo>
                  <a:lnTo>
                    <a:pt x="826" y="1950"/>
                  </a:lnTo>
                  <a:lnTo>
                    <a:pt x="817" y="1950"/>
                  </a:lnTo>
                  <a:lnTo>
                    <a:pt x="808" y="1948"/>
                  </a:lnTo>
                  <a:lnTo>
                    <a:pt x="802" y="1945"/>
                  </a:lnTo>
                  <a:lnTo>
                    <a:pt x="796" y="1941"/>
                  </a:lnTo>
                  <a:lnTo>
                    <a:pt x="791" y="1936"/>
                  </a:lnTo>
                  <a:lnTo>
                    <a:pt x="788" y="1934"/>
                  </a:lnTo>
                  <a:lnTo>
                    <a:pt x="786" y="1931"/>
                  </a:lnTo>
                  <a:lnTo>
                    <a:pt x="781" y="1925"/>
                  </a:lnTo>
                  <a:lnTo>
                    <a:pt x="777" y="1919"/>
                  </a:lnTo>
                  <a:lnTo>
                    <a:pt x="771" y="1915"/>
                  </a:lnTo>
                  <a:lnTo>
                    <a:pt x="763" y="1912"/>
                  </a:lnTo>
                  <a:lnTo>
                    <a:pt x="757" y="1910"/>
                  </a:lnTo>
                  <a:lnTo>
                    <a:pt x="750" y="1906"/>
                  </a:lnTo>
                  <a:lnTo>
                    <a:pt x="742" y="1904"/>
                  </a:lnTo>
                  <a:lnTo>
                    <a:pt x="737" y="1899"/>
                  </a:lnTo>
                  <a:lnTo>
                    <a:pt x="732" y="1894"/>
                  </a:lnTo>
                  <a:lnTo>
                    <a:pt x="728" y="1887"/>
                  </a:lnTo>
                  <a:lnTo>
                    <a:pt x="725" y="1882"/>
                  </a:lnTo>
                  <a:lnTo>
                    <a:pt x="720" y="1876"/>
                  </a:lnTo>
                  <a:lnTo>
                    <a:pt x="715" y="1872"/>
                  </a:lnTo>
                  <a:lnTo>
                    <a:pt x="710" y="1866"/>
                  </a:lnTo>
                  <a:lnTo>
                    <a:pt x="707" y="1859"/>
                  </a:lnTo>
                  <a:lnTo>
                    <a:pt x="708" y="1849"/>
                  </a:lnTo>
                  <a:lnTo>
                    <a:pt x="708" y="1839"/>
                  </a:lnTo>
                  <a:lnTo>
                    <a:pt x="703" y="1834"/>
                  </a:lnTo>
                  <a:lnTo>
                    <a:pt x="697" y="1836"/>
                  </a:lnTo>
                  <a:lnTo>
                    <a:pt x="691" y="1840"/>
                  </a:lnTo>
                  <a:lnTo>
                    <a:pt x="685" y="1845"/>
                  </a:lnTo>
                  <a:lnTo>
                    <a:pt x="678" y="1844"/>
                  </a:lnTo>
                  <a:lnTo>
                    <a:pt x="669" y="1841"/>
                  </a:lnTo>
                  <a:lnTo>
                    <a:pt x="664" y="1837"/>
                  </a:lnTo>
                  <a:lnTo>
                    <a:pt x="658" y="1834"/>
                  </a:lnTo>
                  <a:lnTo>
                    <a:pt x="652" y="1830"/>
                  </a:lnTo>
                  <a:lnTo>
                    <a:pt x="646" y="1826"/>
                  </a:lnTo>
                  <a:lnTo>
                    <a:pt x="638" y="1824"/>
                  </a:lnTo>
                  <a:lnTo>
                    <a:pt x="632" y="1820"/>
                  </a:lnTo>
                  <a:lnTo>
                    <a:pt x="622" y="1820"/>
                  </a:lnTo>
                  <a:lnTo>
                    <a:pt x="614" y="1821"/>
                  </a:lnTo>
                  <a:lnTo>
                    <a:pt x="609" y="1826"/>
                  </a:lnTo>
                  <a:lnTo>
                    <a:pt x="604" y="1831"/>
                  </a:lnTo>
                  <a:lnTo>
                    <a:pt x="602" y="1839"/>
                  </a:lnTo>
                  <a:lnTo>
                    <a:pt x="598" y="1846"/>
                  </a:lnTo>
                  <a:lnTo>
                    <a:pt x="596" y="1854"/>
                  </a:lnTo>
                  <a:lnTo>
                    <a:pt x="592" y="1859"/>
                  </a:lnTo>
                  <a:lnTo>
                    <a:pt x="587" y="1864"/>
                  </a:lnTo>
                  <a:lnTo>
                    <a:pt x="582" y="1870"/>
                  </a:lnTo>
                  <a:lnTo>
                    <a:pt x="578" y="1875"/>
                  </a:lnTo>
                  <a:lnTo>
                    <a:pt x="574" y="1876"/>
                  </a:lnTo>
                  <a:lnTo>
                    <a:pt x="569" y="1877"/>
                  </a:lnTo>
                  <a:lnTo>
                    <a:pt x="562" y="1881"/>
                  </a:lnTo>
                  <a:lnTo>
                    <a:pt x="554" y="1882"/>
                  </a:lnTo>
                  <a:lnTo>
                    <a:pt x="547" y="1886"/>
                  </a:lnTo>
                  <a:lnTo>
                    <a:pt x="539" y="1887"/>
                  </a:lnTo>
                  <a:lnTo>
                    <a:pt x="531" y="1890"/>
                  </a:lnTo>
                  <a:lnTo>
                    <a:pt x="524" y="1894"/>
                  </a:lnTo>
                  <a:lnTo>
                    <a:pt x="516" y="1896"/>
                  </a:lnTo>
                  <a:lnTo>
                    <a:pt x="508" y="1897"/>
                  </a:lnTo>
                  <a:lnTo>
                    <a:pt x="499" y="1899"/>
                  </a:lnTo>
                  <a:lnTo>
                    <a:pt x="491" y="1901"/>
                  </a:lnTo>
                  <a:lnTo>
                    <a:pt x="483" y="1902"/>
                  </a:lnTo>
                  <a:lnTo>
                    <a:pt x="476" y="1904"/>
                  </a:lnTo>
                  <a:lnTo>
                    <a:pt x="474" y="1904"/>
                  </a:lnTo>
                  <a:lnTo>
                    <a:pt x="466" y="1904"/>
                  </a:lnTo>
                  <a:lnTo>
                    <a:pt x="456" y="1902"/>
                  </a:lnTo>
                  <a:lnTo>
                    <a:pt x="448" y="1901"/>
                  </a:lnTo>
                  <a:lnTo>
                    <a:pt x="439" y="1899"/>
                  </a:lnTo>
                  <a:lnTo>
                    <a:pt x="433" y="1896"/>
                  </a:lnTo>
                  <a:lnTo>
                    <a:pt x="427" y="1892"/>
                  </a:lnTo>
                  <a:lnTo>
                    <a:pt x="422" y="1887"/>
                  </a:lnTo>
                  <a:lnTo>
                    <a:pt x="415" y="1884"/>
                  </a:lnTo>
                  <a:lnTo>
                    <a:pt x="409" y="1879"/>
                  </a:lnTo>
                  <a:lnTo>
                    <a:pt x="402" y="1876"/>
                  </a:lnTo>
                  <a:lnTo>
                    <a:pt x="393" y="1875"/>
                  </a:lnTo>
                  <a:lnTo>
                    <a:pt x="387" y="1879"/>
                  </a:lnTo>
                  <a:lnTo>
                    <a:pt x="382" y="1884"/>
                  </a:lnTo>
                  <a:lnTo>
                    <a:pt x="378" y="1891"/>
                  </a:lnTo>
                  <a:lnTo>
                    <a:pt x="378" y="1901"/>
                  </a:lnTo>
                  <a:lnTo>
                    <a:pt x="379" y="1910"/>
                  </a:lnTo>
                  <a:lnTo>
                    <a:pt x="378" y="1917"/>
                  </a:lnTo>
                  <a:lnTo>
                    <a:pt x="373" y="1922"/>
                  </a:lnTo>
                  <a:lnTo>
                    <a:pt x="365" y="1926"/>
                  </a:lnTo>
                  <a:lnTo>
                    <a:pt x="360" y="1927"/>
                  </a:lnTo>
                  <a:lnTo>
                    <a:pt x="358" y="1929"/>
                  </a:lnTo>
                  <a:lnTo>
                    <a:pt x="350" y="1931"/>
                  </a:lnTo>
                  <a:lnTo>
                    <a:pt x="344" y="1935"/>
                  </a:lnTo>
                  <a:lnTo>
                    <a:pt x="340" y="1941"/>
                  </a:lnTo>
                  <a:lnTo>
                    <a:pt x="337" y="1948"/>
                  </a:lnTo>
                  <a:lnTo>
                    <a:pt x="335" y="1956"/>
                  </a:lnTo>
                  <a:lnTo>
                    <a:pt x="332" y="1963"/>
                  </a:lnTo>
                  <a:lnTo>
                    <a:pt x="329" y="1970"/>
                  </a:lnTo>
                  <a:lnTo>
                    <a:pt x="325" y="1976"/>
                  </a:lnTo>
                  <a:lnTo>
                    <a:pt x="320" y="1981"/>
                  </a:lnTo>
                  <a:lnTo>
                    <a:pt x="315" y="1986"/>
                  </a:lnTo>
                  <a:lnTo>
                    <a:pt x="310" y="1991"/>
                  </a:lnTo>
                  <a:lnTo>
                    <a:pt x="305" y="1996"/>
                  </a:lnTo>
                  <a:lnTo>
                    <a:pt x="300" y="2001"/>
                  </a:lnTo>
                  <a:lnTo>
                    <a:pt x="295" y="2006"/>
                  </a:lnTo>
                  <a:lnTo>
                    <a:pt x="289" y="2010"/>
                  </a:lnTo>
                  <a:lnTo>
                    <a:pt x="282" y="2013"/>
                  </a:lnTo>
                  <a:lnTo>
                    <a:pt x="275" y="2011"/>
                  </a:lnTo>
                  <a:lnTo>
                    <a:pt x="274" y="2011"/>
                  </a:lnTo>
                  <a:lnTo>
                    <a:pt x="265" y="2010"/>
                  </a:lnTo>
                  <a:lnTo>
                    <a:pt x="258" y="2008"/>
                  </a:lnTo>
                  <a:lnTo>
                    <a:pt x="249" y="2005"/>
                  </a:lnTo>
                  <a:lnTo>
                    <a:pt x="242" y="2004"/>
                  </a:lnTo>
                  <a:lnTo>
                    <a:pt x="233" y="2001"/>
                  </a:lnTo>
                  <a:lnTo>
                    <a:pt x="225" y="2000"/>
                  </a:lnTo>
                  <a:lnTo>
                    <a:pt x="218" y="1996"/>
                  </a:lnTo>
                  <a:lnTo>
                    <a:pt x="211" y="1994"/>
                  </a:lnTo>
                  <a:lnTo>
                    <a:pt x="205" y="1989"/>
                  </a:lnTo>
                  <a:lnTo>
                    <a:pt x="199" y="1986"/>
                  </a:lnTo>
                  <a:lnTo>
                    <a:pt x="194" y="1981"/>
                  </a:lnTo>
                  <a:lnTo>
                    <a:pt x="188" y="1978"/>
                  </a:lnTo>
                  <a:lnTo>
                    <a:pt x="184" y="1971"/>
                  </a:lnTo>
                  <a:lnTo>
                    <a:pt x="178" y="1966"/>
                  </a:lnTo>
                  <a:lnTo>
                    <a:pt x="174" y="1960"/>
                  </a:lnTo>
                  <a:lnTo>
                    <a:pt x="168" y="1956"/>
                  </a:lnTo>
                  <a:lnTo>
                    <a:pt x="163" y="1951"/>
                  </a:lnTo>
                  <a:lnTo>
                    <a:pt x="158" y="1946"/>
                  </a:lnTo>
                  <a:lnTo>
                    <a:pt x="153" y="1941"/>
                  </a:lnTo>
                  <a:lnTo>
                    <a:pt x="148" y="1936"/>
                  </a:lnTo>
                  <a:lnTo>
                    <a:pt x="144" y="1931"/>
                  </a:lnTo>
                  <a:lnTo>
                    <a:pt x="140" y="1925"/>
                  </a:lnTo>
                  <a:lnTo>
                    <a:pt x="135" y="1919"/>
                  </a:lnTo>
                  <a:lnTo>
                    <a:pt x="130" y="1914"/>
                  </a:lnTo>
                  <a:lnTo>
                    <a:pt x="126" y="1907"/>
                  </a:lnTo>
                  <a:lnTo>
                    <a:pt x="121" y="1902"/>
                  </a:lnTo>
                  <a:lnTo>
                    <a:pt x="115" y="1899"/>
                  </a:lnTo>
                  <a:lnTo>
                    <a:pt x="110" y="1894"/>
                  </a:lnTo>
                  <a:lnTo>
                    <a:pt x="105" y="1889"/>
                  </a:lnTo>
                  <a:lnTo>
                    <a:pt x="99" y="1886"/>
                  </a:lnTo>
                  <a:lnTo>
                    <a:pt x="93" y="1881"/>
                  </a:lnTo>
                  <a:lnTo>
                    <a:pt x="88" y="1876"/>
                  </a:lnTo>
                  <a:lnTo>
                    <a:pt x="80" y="1874"/>
                  </a:lnTo>
                  <a:lnTo>
                    <a:pt x="71" y="1872"/>
                  </a:lnTo>
                  <a:lnTo>
                    <a:pt x="63" y="1875"/>
                  </a:lnTo>
                  <a:lnTo>
                    <a:pt x="58" y="1879"/>
                  </a:lnTo>
                  <a:lnTo>
                    <a:pt x="50" y="1882"/>
                  </a:lnTo>
                  <a:lnTo>
                    <a:pt x="49" y="1884"/>
                  </a:lnTo>
                  <a:lnTo>
                    <a:pt x="23" y="1870"/>
                  </a:lnTo>
                  <a:lnTo>
                    <a:pt x="13" y="1865"/>
                  </a:lnTo>
                  <a:lnTo>
                    <a:pt x="2" y="1830"/>
                  </a:lnTo>
                  <a:lnTo>
                    <a:pt x="1" y="1829"/>
                  </a:lnTo>
                  <a:lnTo>
                    <a:pt x="1" y="1827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0" y="1824"/>
                  </a:lnTo>
                  <a:lnTo>
                    <a:pt x="0" y="1822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7"/>
                  </a:lnTo>
                  <a:lnTo>
                    <a:pt x="0" y="1816"/>
                  </a:lnTo>
                  <a:lnTo>
                    <a:pt x="1" y="1816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0" y="1812"/>
                  </a:lnTo>
                  <a:lnTo>
                    <a:pt x="1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7"/>
                  </a:lnTo>
                  <a:lnTo>
                    <a:pt x="1" y="1806"/>
                  </a:lnTo>
                  <a:lnTo>
                    <a:pt x="2" y="1806"/>
                  </a:lnTo>
                  <a:lnTo>
                    <a:pt x="2" y="1805"/>
                  </a:lnTo>
                  <a:lnTo>
                    <a:pt x="4" y="1806"/>
                  </a:lnTo>
                  <a:lnTo>
                    <a:pt x="5" y="1806"/>
                  </a:lnTo>
                  <a:lnTo>
                    <a:pt x="5" y="1805"/>
                  </a:lnTo>
                  <a:lnTo>
                    <a:pt x="6" y="1805"/>
                  </a:lnTo>
                  <a:lnTo>
                    <a:pt x="8" y="1804"/>
                  </a:lnTo>
                  <a:lnTo>
                    <a:pt x="9" y="1804"/>
                  </a:lnTo>
                  <a:lnTo>
                    <a:pt x="10" y="1804"/>
                  </a:lnTo>
                  <a:lnTo>
                    <a:pt x="9" y="1802"/>
                  </a:lnTo>
                  <a:lnTo>
                    <a:pt x="9" y="1801"/>
                  </a:lnTo>
                  <a:lnTo>
                    <a:pt x="10" y="1800"/>
                  </a:lnTo>
                  <a:lnTo>
                    <a:pt x="11" y="1799"/>
                  </a:lnTo>
                  <a:lnTo>
                    <a:pt x="11" y="1797"/>
                  </a:lnTo>
                  <a:lnTo>
                    <a:pt x="13" y="1796"/>
                  </a:lnTo>
                  <a:lnTo>
                    <a:pt x="13" y="1795"/>
                  </a:lnTo>
                  <a:lnTo>
                    <a:pt x="14" y="1795"/>
                  </a:lnTo>
                  <a:lnTo>
                    <a:pt x="14" y="1794"/>
                  </a:lnTo>
                  <a:lnTo>
                    <a:pt x="14" y="1792"/>
                  </a:lnTo>
                  <a:lnTo>
                    <a:pt x="15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7"/>
                  </a:lnTo>
                  <a:lnTo>
                    <a:pt x="16" y="1787"/>
                  </a:lnTo>
                  <a:lnTo>
                    <a:pt x="18" y="1786"/>
                  </a:lnTo>
                  <a:lnTo>
                    <a:pt x="19" y="1785"/>
                  </a:lnTo>
                  <a:lnTo>
                    <a:pt x="18" y="1784"/>
                  </a:lnTo>
                  <a:lnTo>
                    <a:pt x="19" y="1782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20" y="1779"/>
                  </a:lnTo>
                  <a:lnTo>
                    <a:pt x="20" y="1777"/>
                  </a:lnTo>
                  <a:lnTo>
                    <a:pt x="19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2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20" y="1767"/>
                  </a:lnTo>
                  <a:lnTo>
                    <a:pt x="20" y="1766"/>
                  </a:lnTo>
                  <a:lnTo>
                    <a:pt x="21" y="1765"/>
                  </a:lnTo>
                  <a:lnTo>
                    <a:pt x="21" y="1764"/>
                  </a:lnTo>
                  <a:lnTo>
                    <a:pt x="23" y="1762"/>
                  </a:lnTo>
                  <a:lnTo>
                    <a:pt x="23" y="1760"/>
                  </a:lnTo>
                  <a:lnTo>
                    <a:pt x="25" y="1760"/>
                  </a:lnTo>
                  <a:lnTo>
                    <a:pt x="25" y="1759"/>
                  </a:lnTo>
                  <a:lnTo>
                    <a:pt x="26" y="1759"/>
                  </a:lnTo>
                  <a:lnTo>
                    <a:pt x="26" y="1757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5" y="1755"/>
                  </a:lnTo>
                  <a:lnTo>
                    <a:pt x="25" y="1754"/>
                  </a:lnTo>
                  <a:lnTo>
                    <a:pt x="25" y="1752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6" y="1749"/>
                  </a:lnTo>
                  <a:lnTo>
                    <a:pt x="26" y="1747"/>
                  </a:lnTo>
                  <a:lnTo>
                    <a:pt x="28" y="1746"/>
                  </a:lnTo>
                  <a:lnTo>
                    <a:pt x="29" y="1745"/>
                  </a:lnTo>
                  <a:lnTo>
                    <a:pt x="30" y="1745"/>
                  </a:lnTo>
                  <a:lnTo>
                    <a:pt x="30" y="1744"/>
                  </a:lnTo>
                  <a:lnTo>
                    <a:pt x="30" y="1742"/>
                  </a:lnTo>
                  <a:lnTo>
                    <a:pt x="31" y="1741"/>
                  </a:lnTo>
                  <a:lnTo>
                    <a:pt x="33" y="1741"/>
                  </a:lnTo>
                  <a:lnTo>
                    <a:pt x="34" y="1740"/>
                  </a:lnTo>
                  <a:lnTo>
                    <a:pt x="35" y="1740"/>
                  </a:lnTo>
                  <a:lnTo>
                    <a:pt x="35" y="1739"/>
                  </a:lnTo>
                  <a:lnTo>
                    <a:pt x="34" y="1737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3"/>
                  </a:lnTo>
                  <a:lnTo>
                    <a:pt x="34" y="1732"/>
                  </a:lnTo>
                  <a:lnTo>
                    <a:pt x="35" y="1731"/>
                  </a:lnTo>
                  <a:lnTo>
                    <a:pt x="35" y="1730"/>
                  </a:lnTo>
                  <a:lnTo>
                    <a:pt x="35" y="1728"/>
                  </a:lnTo>
                  <a:lnTo>
                    <a:pt x="35" y="1727"/>
                  </a:lnTo>
                  <a:lnTo>
                    <a:pt x="34" y="1727"/>
                  </a:lnTo>
                  <a:lnTo>
                    <a:pt x="34" y="1726"/>
                  </a:lnTo>
                  <a:lnTo>
                    <a:pt x="33" y="1725"/>
                  </a:lnTo>
                  <a:lnTo>
                    <a:pt x="33" y="1723"/>
                  </a:lnTo>
                  <a:lnTo>
                    <a:pt x="34" y="1723"/>
                  </a:lnTo>
                  <a:lnTo>
                    <a:pt x="34" y="1722"/>
                  </a:lnTo>
                  <a:lnTo>
                    <a:pt x="33" y="1721"/>
                  </a:lnTo>
                  <a:lnTo>
                    <a:pt x="34" y="1720"/>
                  </a:lnTo>
                  <a:lnTo>
                    <a:pt x="34" y="1718"/>
                  </a:lnTo>
                  <a:lnTo>
                    <a:pt x="36" y="1718"/>
                  </a:lnTo>
                  <a:lnTo>
                    <a:pt x="36" y="1717"/>
                  </a:lnTo>
                  <a:lnTo>
                    <a:pt x="38" y="1717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9" y="1712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40" y="1708"/>
                  </a:lnTo>
                  <a:lnTo>
                    <a:pt x="41" y="1708"/>
                  </a:lnTo>
                  <a:lnTo>
                    <a:pt x="43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3"/>
                  </a:lnTo>
                  <a:lnTo>
                    <a:pt x="43" y="1702"/>
                  </a:lnTo>
                  <a:lnTo>
                    <a:pt x="43" y="1700"/>
                  </a:lnTo>
                  <a:lnTo>
                    <a:pt x="44" y="1698"/>
                  </a:lnTo>
                  <a:lnTo>
                    <a:pt x="43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3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1" y="1691"/>
                  </a:lnTo>
                  <a:lnTo>
                    <a:pt x="41" y="1690"/>
                  </a:lnTo>
                  <a:lnTo>
                    <a:pt x="40" y="1690"/>
                  </a:lnTo>
                  <a:lnTo>
                    <a:pt x="40" y="1688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3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8"/>
                  </a:lnTo>
                  <a:lnTo>
                    <a:pt x="39" y="1678"/>
                  </a:lnTo>
                  <a:lnTo>
                    <a:pt x="38" y="1677"/>
                  </a:lnTo>
                  <a:lnTo>
                    <a:pt x="36" y="1677"/>
                  </a:lnTo>
                  <a:lnTo>
                    <a:pt x="35" y="1677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4" y="1673"/>
                  </a:lnTo>
                  <a:lnTo>
                    <a:pt x="34" y="1672"/>
                  </a:lnTo>
                  <a:lnTo>
                    <a:pt x="35" y="1671"/>
                  </a:lnTo>
                  <a:lnTo>
                    <a:pt x="36" y="1671"/>
                  </a:lnTo>
                  <a:lnTo>
                    <a:pt x="36" y="1670"/>
                  </a:lnTo>
                  <a:lnTo>
                    <a:pt x="35" y="1670"/>
                  </a:lnTo>
                  <a:lnTo>
                    <a:pt x="35" y="1668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6" y="1663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5" y="1658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6" y="1656"/>
                  </a:lnTo>
                  <a:lnTo>
                    <a:pt x="36" y="1655"/>
                  </a:lnTo>
                  <a:lnTo>
                    <a:pt x="35" y="1653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4" y="1650"/>
                  </a:lnTo>
                  <a:lnTo>
                    <a:pt x="34" y="1648"/>
                  </a:lnTo>
                  <a:lnTo>
                    <a:pt x="33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1" y="1643"/>
                  </a:lnTo>
                  <a:lnTo>
                    <a:pt x="31" y="1642"/>
                  </a:lnTo>
                  <a:lnTo>
                    <a:pt x="33" y="1641"/>
                  </a:lnTo>
                  <a:lnTo>
                    <a:pt x="33" y="1640"/>
                  </a:lnTo>
                  <a:lnTo>
                    <a:pt x="33" y="1638"/>
                  </a:lnTo>
                  <a:lnTo>
                    <a:pt x="31" y="1637"/>
                  </a:lnTo>
                  <a:lnTo>
                    <a:pt x="31" y="1636"/>
                  </a:lnTo>
                  <a:lnTo>
                    <a:pt x="30" y="1635"/>
                  </a:lnTo>
                  <a:lnTo>
                    <a:pt x="30" y="1633"/>
                  </a:lnTo>
                  <a:lnTo>
                    <a:pt x="31" y="1633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3" y="1630"/>
                  </a:lnTo>
                  <a:lnTo>
                    <a:pt x="31" y="1630"/>
                  </a:lnTo>
                  <a:lnTo>
                    <a:pt x="33" y="1628"/>
                  </a:lnTo>
                  <a:lnTo>
                    <a:pt x="33" y="1627"/>
                  </a:lnTo>
                  <a:lnTo>
                    <a:pt x="34" y="1627"/>
                  </a:lnTo>
                  <a:lnTo>
                    <a:pt x="34" y="1626"/>
                  </a:lnTo>
                  <a:lnTo>
                    <a:pt x="33" y="1625"/>
                  </a:lnTo>
                  <a:lnTo>
                    <a:pt x="34" y="1625"/>
                  </a:lnTo>
                  <a:lnTo>
                    <a:pt x="34" y="1623"/>
                  </a:lnTo>
                  <a:lnTo>
                    <a:pt x="34" y="1622"/>
                  </a:lnTo>
                  <a:lnTo>
                    <a:pt x="33" y="1621"/>
                  </a:lnTo>
                  <a:lnTo>
                    <a:pt x="33" y="1620"/>
                  </a:lnTo>
                  <a:lnTo>
                    <a:pt x="33" y="1618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3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4" y="1610"/>
                  </a:lnTo>
                  <a:lnTo>
                    <a:pt x="35" y="1610"/>
                  </a:lnTo>
                  <a:lnTo>
                    <a:pt x="35" y="1608"/>
                  </a:lnTo>
                  <a:lnTo>
                    <a:pt x="36" y="1608"/>
                  </a:lnTo>
                  <a:lnTo>
                    <a:pt x="36" y="1607"/>
                  </a:lnTo>
                  <a:lnTo>
                    <a:pt x="35" y="1606"/>
                  </a:lnTo>
                  <a:lnTo>
                    <a:pt x="35" y="1605"/>
                  </a:lnTo>
                  <a:lnTo>
                    <a:pt x="35" y="1603"/>
                  </a:lnTo>
                  <a:lnTo>
                    <a:pt x="36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8"/>
                  </a:lnTo>
                  <a:lnTo>
                    <a:pt x="38" y="1597"/>
                  </a:lnTo>
                  <a:lnTo>
                    <a:pt x="39" y="1597"/>
                  </a:lnTo>
                  <a:lnTo>
                    <a:pt x="39" y="1596"/>
                  </a:lnTo>
                  <a:lnTo>
                    <a:pt x="40" y="1596"/>
                  </a:lnTo>
                  <a:lnTo>
                    <a:pt x="40" y="1595"/>
                  </a:lnTo>
                  <a:lnTo>
                    <a:pt x="41" y="1595"/>
                  </a:lnTo>
                  <a:lnTo>
                    <a:pt x="43" y="1595"/>
                  </a:lnTo>
                  <a:lnTo>
                    <a:pt x="44" y="1595"/>
                  </a:lnTo>
                  <a:lnTo>
                    <a:pt x="45" y="1595"/>
                  </a:lnTo>
                  <a:lnTo>
                    <a:pt x="46" y="1596"/>
                  </a:lnTo>
                  <a:lnTo>
                    <a:pt x="48" y="1596"/>
                  </a:lnTo>
                  <a:lnTo>
                    <a:pt x="48" y="1597"/>
                  </a:lnTo>
                  <a:lnTo>
                    <a:pt x="49" y="1596"/>
                  </a:lnTo>
                  <a:lnTo>
                    <a:pt x="49" y="1595"/>
                  </a:lnTo>
                  <a:lnTo>
                    <a:pt x="50" y="1593"/>
                  </a:lnTo>
                  <a:lnTo>
                    <a:pt x="51" y="1593"/>
                  </a:lnTo>
                  <a:lnTo>
                    <a:pt x="53" y="1592"/>
                  </a:lnTo>
                  <a:lnTo>
                    <a:pt x="54" y="1591"/>
                  </a:lnTo>
                  <a:lnTo>
                    <a:pt x="54" y="1590"/>
                  </a:lnTo>
                  <a:lnTo>
                    <a:pt x="55" y="1590"/>
                  </a:lnTo>
                  <a:lnTo>
                    <a:pt x="56" y="1590"/>
                  </a:lnTo>
                  <a:lnTo>
                    <a:pt x="58" y="1590"/>
                  </a:lnTo>
                  <a:lnTo>
                    <a:pt x="59" y="1590"/>
                  </a:lnTo>
                  <a:lnTo>
                    <a:pt x="59" y="1588"/>
                  </a:lnTo>
                  <a:lnTo>
                    <a:pt x="60" y="1587"/>
                  </a:lnTo>
                  <a:lnTo>
                    <a:pt x="61" y="1587"/>
                  </a:lnTo>
                  <a:lnTo>
                    <a:pt x="63" y="1587"/>
                  </a:lnTo>
                  <a:lnTo>
                    <a:pt x="63" y="1586"/>
                  </a:lnTo>
                  <a:lnTo>
                    <a:pt x="64" y="1585"/>
                  </a:lnTo>
                  <a:lnTo>
                    <a:pt x="65" y="1583"/>
                  </a:lnTo>
                  <a:lnTo>
                    <a:pt x="66" y="1582"/>
                  </a:lnTo>
                  <a:lnTo>
                    <a:pt x="68" y="1581"/>
                  </a:lnTo>
                  <a:lnTo>
                    <a:pt x="68" y="1580"/>
                  </a:lnTo>
                  <a:lnTo>
                    <a:pt x="69" y="1580"/>
                  </a:lnTo>
                  <a:lnTo>
                    <a:pt x="69" y="1578"/>
                  </a:lnTo>
                  <a:lnTo>
                    <a:pt x="70" y="1578"/>
                  </a:lnTo>
                  <a:lnTo>
                    <a:pt x="70" y="1577"/>
                  </a:lnTo>
                  <a:lnTo>
                    <a:pt x="71" y="1576"/>
                  </a:lnTo>
                  <a:lnTo>
                    <a:pt x="71" y="1575"/>
                  </a:lnTo>
                  <a:lnTo>
                    <a:pt x="70" y="1573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1" y="1568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3" y="1563"/>
                  </a:lnTo>
                  <a:lnTo>
                    <a:pt x="73" y="1562"/>
                  </a:lnTo>
                  <a:lnTo>
                    <a:pt x="74" y="1561"/>
                  </a:lnTo>
                  <a:lnTo>
                    <a:pt x="75" y="1560"/>
                  </a:lnTo>
                  <a:lnTo>
                    <a:pt x="76" y="1558"/>
                  </a:lnTo>
                  <a:lnTo>
                    <a:pt x="78" y="1557"/>
                  </a:lnTo>
                  <a:lnTo>
                    <a:pt x="79" y="1557"/>
                  </a:lnTo>
                  <a:lnTo>
                    <a:pt x="80" y="1557"/>
                  </a:lnTo>
                  <a:lnTo>
                    <a:pt x="81" y="1557"/>
                  </a:lnTo>
                  <a:lnTo>
                    <a:pt x="83" y="1557"/>
                  </a:lnTo>
                  <a:lnTo>
                    <a:pt x="84" y="1556"/>
                  </a:lnTo>
                  <a:lnTo>
                    <a:pt x="84" y="1555"/>
                  </a:lnTo>
                  <a:lnTo>
                    <a:pt x="84" y="1553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5" y="1550"/>
                  </a:lnTo>
                  <a:lnTo>
                    <a:pt x="86" y="1548"/>
                  </a:lnTo>
                  <a:lnTo>
                    <a:pt x="88" y="1547"/>
                  </a:lnTo>
                  <a:lnTo>
                    <a:pt x="86" y="1546"/>
                  </a:lnTo>
                  <a:lnTo>
                    <a:pt x="86" y="1545"/>
                  </a:lnTo>
                  <a:lnTo>
                    <a:pt x="86" y="1543"/>
                  </a:lnTo>
                  <a:lnTo>
                    <a:pt x="86" y="1542"/>
                  </a:lnTo>
                  <a:lnTo>
                    <a:pt x="85" y="1542"/>
                  </a:lnTo>
                  <a:lnTo>
                    <a:pt x="85" y="1541"/>
                  </a:lnTo>
                  <a:lnTo>
                    <a:pt x="84" y="1541"/>
                  </a:lnTo>
                  <a:lnTo>
                    <a:pt x="83" y="1541"/>
                  </a:lnTo>
                  <a:lnTo>
                    <a:pt x="81" y="1540"/>
                  </a:lnTo>
                  <a:lnTo>
                    <a:pt x="81" y="1538"/>
                  </a:lnTo>
                  <a:lnTo>
                    <a:pt x="81" y="1537"/>
                  </a:lnTo>
                  <a:lnTo>
                    <a:pt x="80" y="1537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79" y="1532"/>
                  </a:lnTo>
                  <a:lnTo>
                    <a:pt x="80" y="1531"/>
                  </a:lnTo>
                  <a:lnTo>
                    <a:pt x="80" y="1530"/>
                  </a:lnTo>
                  <a:lnTo>
                    <a:pt x="81" y="1530"/>
                  </a:lnTo>
                  <a:lnTo>
                    <a:pt x="81" y="1528"/>
                  </a:lnTo>
                  <a:lnTo>
                    <a:pt x="83" y="1527"/>
                  </a:lnTo>
                  <a:lnTo>
                    <a:pt x="83" y="1526"/>
                  </a:lnTo>
                  <a:lnTo>
                    <a:pt x="81" y="1524"/>
                  </a:lnTo>
                  <a:lnTo>
                    <a:pt x="80" y="1523"/>
                  </a:lnTo>
                  <a:lnTo>
                    <a:pt x="79" y="1522"/>
                  </a:lnTo>
                  <a:lnTo>
                    <a:pt x="79" y="1521"/>
                  </a:lnTo>
                  <a:lnTo>
                    <a:pt x="79" y="1519"/>
                  </a:lnTo>
                  <a:lnTo>
                    <a:pt x="79" y="1518"/>
                  </a:lnTo>
                  <a:lnTo>
                    <a:pt x="80" y="1517"/>
                  </a:lnTo>
                  <a:lnTo>
                    <a:pt x="80" y="1516"/>
                  </a:lnTo>
                  <a:lnTo>
                    <a:pt x="81" y="1514"/>
                  </a:lnTo>
                  <a:lnTo>
                    <a:pt x="83" y="1513"/>
                  </a:lnTo>
                  <a:lnTo>
                    <a:pt x="83" y="1512"/>
                  </a:lnTo>
                  <a:lnTo>
                    <a:pt x="84" y="1511"/>
                  </a:lnTo>
                  <a:lnTo>
                    <a:pt x="83" y="1509"/>
                  </a:lnTo>
                  <a:lnTo>
                    <a:pt x="83" y="1507"/>
                  </a:lnTo>
                  <a:lnTo>
                    <a:pt x="83" y="1506"/>
                  </a:lnTo>
                  <a:lnTo>
                    <a:pt x="83" y="1504"/>
                  </a:lnTo>
                  <a:lnTo>
                    <a:pt x="83" y="1503"/>
                  </a:lnTo>
                  <a:lnTo>
                    <a:pt x="84" y="1502"/>
                  </a:lnTo>
                  <a:lnTo>
                    <a:pt x="84" y="1501"/>
                  </a:lnTo>
                  <a:lnTo>
                    <a:pt x="84" y="1499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4"/>
                  </a:lnTo>
                  <a:lnTo>
                    <a:pt x="84" y="1493"/>
                  </a:lnTo>
                  <a:lnTo>
                    <a:pt x="85" y="1492"/>
                  </a:lnTo>
                  <a:lnTo>
                    <a:pt x="86" y="1491"/>
                  </a:lnTo>
                  <a:lnTo>
                    <a:pt x="88" y="1489"/>
                  </a:lnTo>
                  <a:lnTo>
                    <a:pt x="89" y="1488"/>
                  </a:lnTo>
                  <a:lnTo>
                    <a:pt x="90" y="1487"/>
                  </a:lnTo>
                  <a:lnTo>
                    <a:pt x="90" y="1486"/>
                  </a:lnTo>
                  <a:lnTo>
                    <a:pt x="91" y="1486"/>
                  </a:lnTo>
                  <a:lnTo>
                    <a:pt x="91" y="1484"/>
                  </a:lnTo>
                  <a:lnTo>
                    <a:pt x="93" y="1483"/>
                  </a:lnTo>
                  <a:lnTo>
                    <a:pt x="94" y="1483"/>
                  </a:lnTo>
                  <a:lnTo>
                    <a:pt x="95" y="1483"/>
                  </a:lnTo>
                  <a:lnTo>
                    <a:pt x="95" y="1484"/>
                  </a:lnTo>
                  <a:lnTo>
                    <a:pt x="96" y="1484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5" y="1481"/>
                  </a:lnTo>
                  <a:lnTo>
                    <a:pt x="95" y="1479"/>
                  </a:lnTo>
                  <a:lnTo>
                    <a:pt x="96" y="1479"/>
                  </a:lnTo>
                  <a:lnTo>
                    <a:pt x="96" y="1478"/>
                  </a:lnTo>
                  <a:lnTo>
                    <a:pt x="98" y="1478"/>
                  </a:lnTo>
                  <a:lnTo>
                    <a:pt x="99" y="1478"/>
                  </a:lnTo>
                  <a:lnTo>
                    <a:pt x="100" y="1478"/>
                  </a:lnTo>
                  <a:lnTo>
                    <a:pt x="101" y="1479"/>
                  </a:lnTo>
                  <a:lnTo>
                    <a:pt x="103" y="1479"/>
                  </a:lnTo>
                  <a:lnTo>
                    <a:pt x="104" y="1479"/>
                  </a:lnTo>
                  <a:lnTo>
                    <a:pt x="104" y="1481"/>
                  </a:lnTo>
                  <a:lnTo>
                    <a:pt x="105" y="1481"/>
                  </a:lnTo>
                  <a:lnTo>
                    <a:pt x="106" y="1481"/>
                  </a:lnTo>
                  <a:lnTo>
                    <a:pt x="108" y="1481"/>
                  </a:lnTo>
                  <a:lnTo>
                    <a:pt x="109" y="1481"/>
                  </a:lnTo>
                  <a:lnTo>
                    <a:pt x="110" y="1482"/>
                  </a:lnTo>
                  <a:lnTo>
                    <a:pt x="111" y="1482"/>
                  </a:lnTo>
                  <a:lnTo>
                    <a:pt x="113" y="1483"/>
                  </a:lnTo>
                  <a:lnTo>
                    <a:pt x="114" y="1483"/>
                  </a:lnTo>
                  <a:lnTo>
                    <a:pt x="115" y="1483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6" y="1481"/>
                  </a:lnTo>
                  <a:lnTo>
                    <a:pt x="116" y="1479"/>
                  </a:lnTo>
                  <a:lnTo>
                    <a:pt x="116" y="1478"/>
                  </a:lnTo>
                  <a:lnTo>
                    <a:pt x="115" y="1478"/>
                  </a:lnTo>
                  <a:lnTo>
                    <a:pt x="114" y="1478"/>
                  </a:lnTo>
                  <a:lnTo>
                    <a:pt x="113" y="1478"/>
                  </a:lnTo>
                  <a:lnTo>
                    <a:pt x="111" y="1478"/>
                  </a:lnTo>
                  <a:lnTo>
                    <a:pt x="111" y="1477"/>
                  </a:lnTo>
                  <a:lnTo>
                    <a:pt x="113" y="1477"/>
                  </a:lnTo>
                  <a:lnTo>
                    <a:pt x="113" y="1476"/>
                  </a:lnTo>
                  <a:lnTo>
                    <a:pt x="114" y="1476"/>
                  </a:lnTo>
                  <a:lnTo>
                    <a:pt x="114" y="1474"/>
                  </a:lnTo>
                  <a:lnTo>
                    <a:pt x="114" y="1473"/>
                  </a:lnTo>
                  <a:lnTo>
                    <a:pt x="113" y="1473"/>
                  </a:lnTo>
                  <a:lnTo>
                    <a:pt x="113" y="1472"/>
                  </a:lnTo>
                  <a:lnTo>
                    <a:pt x="114" y="1471"/>
                  </a:lnTo>
                  <a:lnTo>
                    <a:pt x="114" y="1469"/>
                  </a:lnTo>
                  <a:lnTo>
                    <a:pt x="115" y="1468"/>
                  </a:lnTo>
                  <a:lnTo>
                    <a:pt x="116" y="1468"/>
                  </a:lnTo>
                  <a:lnTo>
                    <a:pt x="118" y="1468"/>
                  </a:lnTo>
                  <a:lnTo>
                    <a:pt x="119" y="1468"/>
                  </a:lnTo>
                  <a:lnTo>
                    <a:pt x="120" y="1469"/>
                  </a:lnTo>
                  <a:lnTo>
                    <a:pt x="121" y="1469"/>
                  </a:lnTo>
                  <a:lnTo>
                    <a:pt x="123" y="1471"/>
                  </a:lnTo>
                  <a:lnTo>
                    <a:pt x="123" y="1469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1" y="1467"/>
                  </a:lnTo>
                  <a:lnTo>
                    <a:pt x="121" y="1466"/>
                  </a:lnTo>
                  <a:lnTo>
                    <a:pt x="123" y="1466"/>
                  </a:lnTo>
                  <a:lnTo>
                    <a:pt x="123" y="1464"/>
                  </a:lnTo>
                  <a:lnTo>
                    <a:pt x="124" y="1464"/>
                  </a:lnTo>
                  <a:lnTo>
                    <a:pt x="124" y="1463"/>
                  </a:lnTo>
                  <a:lnTo>
                    <a:pt x="125" y="1463"/>
                  </a:lnTo>
                  <a:lnTo>
                    <a:pt x="126" y="1463"/>
                  </a:lnTo>
                  <a:lnTo>
                    <a:pt x="128" y="1463"/>
                  </a:lnTo>
                  <a:lnTo>
                    <a:pt x="129" y="1463"/>
                  </a:lnTo>
                  <a:lnTo>
                    <a:pt x="129" y="1464"/>
                  </a:lnTo>
                  <a:lnTo>
                    <a:pt x="130" y="1464"/>
                  </a:lnTo>
                  <a:lnTo>
                    <a:pt x="131" y="1464"/>
                  </a:lnTo>
                  <a:lnTo>
                    <a:pt x="133" y="1463"/>
                  </a:lnTo>
                  <a:lnTo>
                    <a:pt x="134" y="1463"/>
                  </a:lnTo>
                  <a:lnTo>
                    <a:pt x="135" y="1463"/>
                  </a:lnTo>
                  <a:lnTo>
                    <a:pt x="135" y="1464"/>
                  </a:lnTo>
                  <a:lnTo>
                    <a:pt x="135" y="1466"/>
                  </a:lnTo>
                  <a:lnTo>
                    <a:pt x="136" y="1467"/>
                  </a:lnTo>
                  <a:lnTo>
                    <a:pt x="136" y="1466"/>
                  </a:lnTo>
                  <a:lnTo>
                    <a:pt x="138" y="1466"/>
                  </a:lnTo>
                  <a:lnTo>
                    <a:pt x="138" y="1464"/>
                  </a:lnTo>
                  <a:lnTo>
                    <a:pt x="138" y="1463"/>
                  </a:lnTo>
                  <a:lnTo>
                    <a:pt x="139" y="1463"/>
                  </a:lnTo>
                  <a:lnTo>
                    <a:pt x="139" y="1464"/>
                  </a:lnTo>
                  <a:lnTo>
                    <a:pt x="140" y="1464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40" y="1469"/>
                  </a:lnTo>
                  <a:lnTo>
                    <a:pt x="139" y="1469"/>
                  </a:lnTo>
                  <a:lnTo>
                    <a:pt x="139" y="1471"/>
                  </a:lnTo>
                  <a:lnTo>
                    <a:pt x="139" y="1472"/>
                  </a:lnTo>
                  <a:lnTo>
                    <a:pt x="138" y="1472"/>
                  </a:lnTo>
                  <a:lnTo>
                    <a:pt x="138" y="1473"/>
                  </a:lnTo>
                  <a:lnTo>
                    <a:pt x="136" y="1473"/>
                  </a:lnTo>
                  <a:lnTo>
                    <a:pt x="136" y="1472"/>
                  </a:lnTo>
                  <a:lnTo>
                    <a:pt x="135" y="1472"/>
                  </a:lnTo>
                  <a:lnTo>
                    <a:pt x="135" y="1473"/>
                  </a:lnTo>
                  <a:lnTo>
                    <a:pt x="134" y="1473"/>
                  </a:lnTo>
                  <a:lnTo>
                    <a:pt x="134" y="1474"/>
                  </a:lnTo>
                  <a:lnTo>
                    <a:pt x="134" y="1476"/>
                  </a:lnTo>
                  <a:lnTo>
                    <a:pt x="135" y="1477"/>
                  </a:lnTo>
                  <a:lnTo>
                    <a:pt x="135" y="1478"/>
                  </a:lnTo>
                  <a:lnTo>
                    <a:pt x="136" y="1478"/>
                  </a:lnTo>
                  <a:lnTo>
                    <a:pt x="136" y="1479"/>
                  </a:lnTo>
                  <a:lnTo>
                    <a:pt x="138" y="1479"/>
                  </a:lnTo>
                  <a:lnTo>
                    <a:pt x="139" y="1479"/>
                  </a:lnTo>
                  <a:lnTo>
                    <a:pt x="140" y="1479"/>
                  </a:lnTo>
                  <a:lnTo>
                    <a:pt x="141" y="1479"/>
                  </a:lnTo>
                  <a:lnTo>
                    <a:pt x="143" y="1479"/>
                  </a:lnTo>
                  <a:lnTo>
                    <a:pt x="144" y="1479"/>
                  </a:lnTo>
                  <a:lnTo>
                    <a:pt x="145" y="1479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6" y="1483"/>
                  </a:lnTo>
                  <a:lnTo>
                    <a:pt x="148" y="1484"/>
                  </a:lnTo>
                  <a:lnTo>
                    <a:pt x="149" y="1486"/>
                  </a:lnTo>
                  <a:lnTo>
                    <a:pt x="149" y="1487"/>
                  </a:lnTo>
                  <a:lnTo>
                    <a:pt x="150" y="1487"/>
                  </a:lnTo>
                  <a:lnTo>
                    <a:pt x="151" y="1486"/>
                  </a:lnTo>
                  <a:lnTo>
                    <a:pt x="153" y="1486"/>
                  </a:lnTo>
                  <a:lnTo>
                    <a:pt x="154" y="1486"/>
                  </a:lnTo>
                  <a:lnTo>
                    <a:pt x="155" y="1486"/>
                  </a:lnTo>
                  <a:lnTo>
                    <a:pt x="155" y="1484"/>
                  </a:lnTo>
                  <a:lnTo>
                    <a:pt x="156" y="1484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8" y="1483"/>
                  </a:lnTo>
                  <a:lnTo>
                    <a:pt x="159" y="1483"/>
                  </a:lnTo>
                  <a:lnTo>
                    <a:pt x="160" y="1483"/>
                  </a:lnTo>
                  <a:lnTo>
                    <a:pt x="161" y="1483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79"/>
                  </a:lnTo>
                  <a:lnTo>
                    <a:pt x="161" y="1478"/>
                  </a:lnTo>
                  <a:lnTo>
                    <a:pt x="163" y="1478"/>
                  </a:lnTo>
                  <a:lnTo>
                    <a:pt x="163" y="1477"/>
                  </a:lnTo>
                  <a:lnTo>
                    <a:pt x="164" y="1477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79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5" y="1483"/>
                  </a:lnTo>
                  <a:lnTo>
                    <a:pt x="166" y="1483"/>
                  </a:lnTo>
                  <a:lnTo>
                    <a:pt x="166" y="1484"/>
                  </a:lnTo>
                  <a:lnTo>
                    <a:pt x="168" y="1484"/>
                  </a:lnTo>
                  <a:lnTo>
                    <a:pt x="169" y="1484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70" y="1482"/>
                  </a:lnTo>
                  <a:lnTo>
                    <a:pt x="170" y="1481"/>
                  </a:lnTo>
                  <a:lnTo>
                    <a:pt x="169" y="1479"/>
                  </a:lnTo>
                  <a:lnTo>
                    <a:pt x="170" y="1479"/>
                  </a:lnTo>
                  <a:lnTo>
                    <a:pt x="170" y="1478"/>
                  </a:lnTo>
                  <a:lnTo>
                    <a:pt x="171" y="1478"/>
                  </a:lnTo>
                  <a:lnTo>
                    <a:pt x="171" y="1477"/>
                  </a:lnTo>
                  <a:lnTo>
                    <a:pt x="170" y="1477"/>
                  </a:lnTo>
                  <a:lnTo>
                    <a:pt x="170" y="1476"/>
                  </a:lnTo>
                  <a:lnTo>
                    <a:pt x="170" y="1474"/>
                  </a:lnTo>
                  <a:lnTo>
                    <a:pt x="171" y="1474"/>
                  </a:lnTo>
                  <a:lnTo>
                    <a:pt x="171" y="1476"/>
                  </a:lnTo>
                  <a:lnTo>
                    <a:pt x="173" y="1476"/>
                  </a:lnTo>
                  <a:lnTo>
                    <a:pt x="174" y="1476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5" y="1478"/>
                  </a:lnTo>
                  <a:lnTo>
                    <a:pt x="174" y="1478"/>
                  </a:lnTo>
                  <a:lnTo>
                    <a:pt x="173" y="1479"/>
                  </a:lnTo>
                  <a:lnTo>
                    <a:pt x="173" y="1481"/>
                  </a:lnTo>
                  <a:lnTo>
                    <a:pt x="174" y="1481"/>
                  </a:lnTo>
                  <a:lnTo>
                    <a:pt x="174" y="1482"/>
                  </a:lnTo>
                  <a:lnTo>
                    <a:pt x="175" y="1482"/>
                  </a:lnTo>
                  <a:lnTo>
                    <a:pt x="176" y="1482"/>
                  </a:lnTo>
                  <a:lnTo>
                    <a:pt x="178" y="1482"/>
                  </a:lnTo>
                  <a:lnTo>
                    <a:pt x="179" y="1482"/>
                  </a:lnTo>
                  <a:lnTo>
                    <a:pt x="180" y="1481"/>
                  </a:lnTo>
                  <a:lnTo>
                    <a:pt x="181" y="1481"/>
                  </a:lnTo>
                  <a:lnTo>
                    <a:pt x="183" y="1481"/>
                  </a:lnTo>
                  <a:lnTo>
                    <a:pt x="183" y="1479"/>
                  </a:lnTo>
                  <a:lnTo>
                    <a:pt x="183" y="1478"/>
                  </a:lnTo>
                  <a:lnTo>
                    <a:pt x="181" y="1478"/>
                  </a:lnTo>
                  <a:lnTo>
                    <a:pt x="181" y="1477"/>
                  </a:lnTo>
                  <a:lnTo>
                    <a:pt x="180" y="1477"/>
                  </a:lnTo>
                  <a:lnTo>
                    <a:pt x="180" y="1476"/>
                  </a:lnTo>
                  <a:lnTo>
                    <a:pt x="181" y="1474"/>
                  </a:lnTo>
                  <a:lnTo>
                    <a:pt x="183" y="1474"/>
                  </a:lnTo>
                  <a:lnTo>
                    <a:pt x="184" y="1474"/>
                  </a:lnTo>
                  <a:lnTo>
                    <a:pt x="184" y="1473"/>
                  </a:lnTo>
                  <a:lnTo>
                    <a:pt x="185" y="1473"/>
                  </a:lnTo>
                  <a:lnTo>
                    <a:pt x="186" y="1472"/>
                  </a:lnTo>
                  <a:lnTo>
                    <a:pt x="188" y="1472"/>
                  </a:lnTo>
                  <a:lnTo>
                    <a:pt x="189" y="1471"/>
                  </a:lnTo>
                  <a:lnTo>
                    <a:pt x="190" y="1471"/>
                  </a:lnTo>
                  <a:lnTo>
                    <a:pt x="191" y="1472"/>
                  </a:lnTo>
                  <a:lnTo>
                    <a:pt x="191" y="1473"/>
                  </a:lnTo>
                  <a:lnTo>
                    <a:pt x="190" y="1476"/>
                  </a:lnTo>
                  <a:lnTo>
                    <a:pt x="190" y="1477"/>
                  </a:lnTo>
                  <a:lnTo>
                    <a:pt x="191" y="1477"/>
                  </a:lnTo>
                  <a:lnTo>
                    <a:pt x="193" y="1477"/>
                  </a:lnTo>
                  <a:lnTo>
                    <a:pt x="194" y="1477"/>
                  </a:lnTo>
                  <a:lnTo>
                    <a:pt x="195" y="1476"/>
                  </a:lnTo>
                  <a:lnTo>
                    <a:pt x="195" y="1474"/>
                  </a:lnTo>
                  <a:lnTo>
                    <a:pt x="194" y="1473"/>
                  </a:lnTo>
                  <a:lnTo>
                    <a:pt x="195" y="1473"/>
                  </a:lnTo>
                  <a:lnTo>
                    <a:pt x="196" y="1473"/>
                  </a:lnTo>
                  <a:lnTo>
                    <a:pt x="196" y="1474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6" y="1478"/>
                  </a:lnTo>
                  <a:lnTo>
                    <a:pt x="198" y="1477"/>
                  </a:lnTo>
                  <a:lnTo>
                    <a:pt x="199" y="1476"/>
                  </a:lnTo>
                  <a:lnTo>
                    <a:pt x="200" y="1474"/>
                  </a:lnTo>
                  <a:lnTo>
                    <a:pt x="200" y="1473"/>
                  </a:lnTo>
                  <a:lnTo>
                    <a:pt x="201" y="1471"/>
                  </a:lnTo>
                  <a:lnTo>
                    <a:pt x="201" y="1468"/>
                  </a:lnTo>
                  <a:lnTo>
                    <a:pt x="203" y="1468"/>
                  </a:lnTo>
                  <a:lnTo>
                    <a:pt x="204" y="1468"/>
                  </a:lnTo>
                  <a:lnTo>
                    <a:pt x="205" y="1468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6" y="1466"/>
                  </a:lnTo>
                  <a:lnTo>
                    <a:pt x="208" y="1466"/>
                  </a:lnTo>
                  <a:lnTo>
                    <a:pt x="209" y="1466"/>
                  </a:lnTo>
                  <a:lnTo>
                    <a:pt x="209" y="1467"/>
                  </a:lnTo>
                  <a:lnTo>
                    <a:pt x="209" y="1468"/>
                  </a:lnTo>
                  <a:lnTo>
                    <a:pt x="209" y="1469"/>
                  </a:lnTo>
                  <a:lnTo>
                    <a:pt x="209" y="1471"/>
                  </a:lnTo>
                  <a:lnTo>
                    <a:pt x="210" y="1471"/>
                  </a:lnTo>
                  <a:lnTo>
                    <a:pt x="210" y="1468"/>
                  </a:lnTo>
                  <a:lnTo>
                    <a:pt x="211" y="1468"/>
                  </a:lnTo>
                  <a:lnTo>
                    <a:pt x="213" y="1468"/>
                  </a:lnTo>
                  <a:lnTo>
                    <a:pt x="214" y="1468"/>
                  </a:lnTo>
                  <a:lnTo>
                    <a:pt x="215" y="1469"/>
                  </a:lnTo>
                  <a:lnTo>
                    <a:pt x="216" y="1469"/>
                  </a:lnTo>
                  <a:lnTo>
                    <a:pt x="216" y="1468"/>
                  </a:lnTo>
                  <a:lnTo>
                    <a:pt x="218" y="1466"/>
                  </a:lnTo>
                  <a:lnTo>
                    <a:pt x="219" y="1467"/>
                  </a:lnTo>
                  <a:lnTo>
                    <a:pt x="220" y="1467"/>
                  </a:lnTo>
                  <a:lnTo>
                    <a:pt x="219" y="1469"/>
                  </a:lnTo>
                  <a:lnTo>
                    <a:pt x="219" y="1471"/>
                  </a:lnTo>
                  <a:lnTo>
                    <a:pt x="220" y="1471"/>
                  </a:lnTo>
                  <a:lnTo>
                    <a:pt x="221" y="1469"/>
                  </a:lnTo>
                  <a:lnTo>
                    <a:pt x="221" y="1471"/>
                  </a:lnTo>
                  <a:lnTo>
                    <a:pt x="224" y="1471"/>
                  </a:lnTo>
                  <a:lnTo>
                    <a:pt x="225" y="1469"/>
                  </a:lnTo>
                  <a:lnTo>
                    <a:pt x="226" y="1469"/>
                  </a:lnTo>
                  <a:lnTo>
                    <a:pt x="228" y="1468"/>
                  </a:lnTo>
                  <a:lnTo>
                    <a:pt x="228" y="1467"/>
                  </a:lnTo>
                  <a:lnTo>
                    <a:pt x="228" y="1466"/>
                  </a:lnTo>
                  <a:lnTo>
                    <a:pt x="229" y="1464"/>
                  </a:lnTo>
                  <a:lnTo>
                    <a:pt x="230" y="1464"/>
                  </a:lnTo>
                  <a:lnTo>
                    <a:pt x="230" y="1467"/>
                  </a:lnTo>
                  <a:lnTo>
                    <a:pt x="230" y="1468"/>
                  </a:lnTo>
                  <a:lnTo>
                    <a:pt x="229" y="1468"/>
                  </a:lnTo>
                  <a:lnTo>
                    <a:pt x="229" y="1469"/>
                  </a:lnTo>
                  <a:lnTo>
                    <a:pt x="230" y="1471"/>
                  </a:lnTo>
                  <a:lnTo>
                    <a:pt x="232" y="1471"/>
                  </a:lnTo>
                  <a:lnTo>
                    <a:pt x="232" y="1469"/>
                  </a:lnTo>
                  <a:lnTo>
                    <a:pt x="232" y="1468"/>
                  </a:lnTo>
                  <a:lnTo>
                    <a:pt x="233" y="1467"/>
                  </a:lnTo>
                  <a:lnTo>
                    <a:pt x="234" y="1466"/>
                  </a:lnTo>
                  <a:lnTo>
                    <a:pt x="235" y="1466"/>
                  </a:lnTo>
                  <a:lnTo>
                    <a:pt x="237" y="1466"/>
                  </a:lnTo>
                  <a:lnTo>
                    <a:pt x="238" y="1466"/>
                  </a:lnTo>
                  <a:lnTo>
                    <a:pt x="239" y="1466"/>
                  </a:lnTo>
                  <a:lnTo>
                    <a:pt x="240" y="1464"/>
                  </a:lnTo>
                  <a:lnTo>
                    <a:pt x="239" y="1464"/>
                  </a:lnTo>
                  <a:lnTo>
                    <a:pt x="238" y="1463"/>
                  </a:lnTo>
                  <a:lnTo>
                    <a:pt x="238" y="1462"/>
                  </a:lnTo>
                  <a:lnTo>
                    <a:pt x="237" y="1461"/>
                  </a:lnTo>
                  <a:lnTo>
                    <a:pt x="237" y="1459"/>
                  </a:lnTo>
                  <a:lnTo>
                    <a:pt x="238" y="1457"/>
                  </a:lnTo>
                  <a:lnTo>
                    <a:pt x="239" y="1457"/>
                  </a:lnTo>
                  <a:lnTo>
                    <a:pt x="240" y="1457"/>
                  </a:lnTo>
                  <a:lnTo>
                    <a:pt x="242" y="1457"/>
                  </a:lnTo>
                  <a:lnTo>
                    <a:pt x="243" y="1459"/>
                  </a:lnTo>
                  <a:lnTo>
                    <a:pt x="243" y="1461"/>
                  </a:lnTo>
                  <a:lnTo>
                    <a:pt x="244" y="1461"/>
                  </a:lnTo>
                  <a:lnTo>
                    <a:pt x="244" y="1459"/>
                  </a:lnTo>
                  <a:lnTo>
                    <a:pt x="245" y="1458"/>
                  </a:lnTo>
                  <a:lnTo>
                    <a:pt x="247" y="1457"/>
                  </a:lnTo>
                  <a:lnTo>
                    <a:pt x="247" y="1456"/>
                  </a:lnTo>
                  <a:lnTo>
                    <a:pt x="245" y="1456"/>
                  </a:lnTo>
                  <a:lnTo>
                    <a:pt x="245" y="1454"/>
                  </a:lnTo>
                  <a:lnTo>
                    <a:pt x="247" y="1453"/>
                  </a:lnTo>
                  <a:lnTo>
                    <a:pt x="248" y="1452"/>
                  </a:lnTo>
                  <a:lnTo>
                    <a:pt x="248" y="1451"/>
                  </a:lnTo>
                  <a:lnTo>
                    <a:pt x="249" y="1451"/>
                  </a:lnTo>
                  <a:lnTo>
                    <a:pt x="249" y="1449"/>
                  </a:lnTo>
                  <a:lnTo>
                    <a:pt x="250" y="1448"/>
                  </a:lnTo>
                  <a:lnTo>
                    <a:pt x="252" y="1448"/>
                  </a:lnTo>
                  <a:lnTo>
                    <a:pt x="253" y="1448"/>
                  </a:lnTo>
                  <a:lnTo>
                    <a:pt x="253" y="1449"/>
                  </a:lnTo>
                  <a:lnTo>
                    <a:pt x="253" y="1451"/>
                  </a:lnTo>
                  <a:lnTo>
                    <a:pt x="253" y="1452"/>
                  </a:lnTo>
                  <a:lnTo>
                    <a:pt x="254" y="1453"/>
                  </a:lnTo>
                  <a:lnTo>
                    <a:pt x="255" y="1452"/>
                  </a:lnTo>
                  <a:lnTo>
                    <a:pt x="257" y="1452"/>
                  </a:lnTo>
                  <a:lnTo>
                    <a:pt x="258" y="1451"/>
                  </a:lnTo>
                  <a:lnTo>
                    <a:pt x="257" y="1449"/>
                  </a:lnTo>
                  <a:lnTo>
                    <a:pt x="255" y="1448"/>
                  </a:lnTo>
                  <a:lnTo>
                    <a:pt x="254" y="1448"/>
                  </a:lnTo>
                  <a:lnTo>
                    <a:pt x="254" y="1447"/>
                  </a:lnTo>
                  <a:lnTo>
                    <a:pt x="254" y="1446"/>
                  </a:lnTo>
                  <a:lnTo>
                    <a:pt x="255" y="1446"/>
                  </a:lnTo>
                  <a:lnTo>
                    <a:pt x="257" y="1447"/>
                  </a:lnTo>
                  <a:lnTo>
                    <a:pt x="258" y="1447"/>
                  </a:lnTo>
                  <a:lnTo>
                    <a:pt x="258" y="1448"/>
                  </a:lnTo>
                  <a:lnTo>
                    <a:pt x="259" y="1447"/>
                  </a:lnTo>
                  <a:lnTo>
                    <a:pt x="259" y="1446"/>
                  </a:lnTo>
                  <a:lnTo>
                    <a:pt x="258" y="1444"/>
                  </a:lnTo>
                  <a:lnTo>
                    <a:pt x="258" y="1443"/>
                  </a:lnTo>
                  <a:lnTo>
                    <a:pt x="257" y="1442"/>
                  </a:lnTo>
                  <a:lnTo>
                    <a:pt x="258" y="1441"/>
                  </a:lnTo>
                  <a:lnTo>
                    <a:pt x="259" y="1442"/>
                  </a:lnTo>
                  <a:lnTo>
                    <a:pt x="260" y="1443"/>
                  </a:lnTo>
                  <a:lnTo>
                    <a:pt x="262" y="1443"/>
                  </a:lnTo>
                  <a:lnTo>
                    <a:pt x="262" y="1442"/>
                  </a:lnTo>
                  <a:lnTo>
                    <a:pt x="263" y="1442"/>
                  </a:lnTo>
                  <a:lnTo>
                    <a:pt x="263" y="1441"/>
                  </a:lnTo>
                  <a:lnTo>
                    <a:pt x="264" y="1439"/>
                  </a:lnTo>
                  <a:lnTo>
                    <a:pt x="264" y="1441"/>
                  </a:lnTo>
                  <a:lnTo>
                    <a:pt x="265" y="1441"/>
                  </a:lnTo>
                  <a:lnTo>
                    <a:pt x="265" y="1442"/>
                  </a:lnTo>
                  <a:lnTo>
                    <a:pt x="265" y="1443"/>
                  </a:lnTo>
                  <a:lnTo>
                    <a:pt x="267" y="1443"/>
                  </a:lnTo>
                  <a:lnTo>
                    <a:pt x="268" y="1443"/>
                  </a:lnTo>
                  <a:lnTo>
                    <a:pt x="269" y="1442"/>
                  </a:lnTo>
                  <a:lnTo>
                    <a:pt x="270" y="1441"/>
                  </a:lnTo>
                  <a:lnTo>
                    <a:pt x="272" y="1442"/>
                  </a:lnTo>
                  <a:lnTo>
                    <a:pt x="272" y="1443"/>
                  </a:lnTo>
                  <a:lnTo>
                    <a:pt x="273" y="1443"/>
                  </a:lnTo>
                  <a:lnTo>
                    <a:pt x="273" y="1442"/>
                  </a:lnTo>
                  <a:lnTo>
                    <a:pt x="274" y="1442"/>
                  </a:lnTo>
                  <a:lnTo>
                    <a:pt x="274" y="1441"/>
                  </a:lnTo>
                  <a:lnTo>
                    <a:pt x="275" y="1439"/>
                  </a:lnTo>
                  <a:lnTo>
                    <a:pt x="277" y="1438"/>
                  </a:lnTo>
                  <a:lnTo>
                    <a:pt x="278" y="1438"/>
                  </a:lnTo>
                  <a:lnTo>
                    <a:pt x="278" y="1437"/>
                  </a:lnTo>
                  <a:lnTo>
                    <a:pt x="279" y="1436"/>
                  </a:lnTo>
                  <a:lnTo>
                    <a:pt x="279" y="1434"/>
                  </a:lnTo>
                  <a:lnTo>
                    <a:pt x="280" y="1433"/>
                  </a:lnTo>
                  <a:lnTo>
                    <a:pt x="282" y="1433"/>
                  </a:lnTo>
                  <a:lnTo>
                    <a:pt x="283" y="1434"/>
                  </a:lnTo>
                  <a:lnTo>
                    <a:pt x="284" y="1436"/>
                  </a:lnTo>
                  <a:lnTo>
                    <a:pt x="285" y="1436"/>
                  </a:lnTo>
                  <a:lnTo>
                    <a:pt x="287" y="1436"/>
                  </a:lnTo>
                  <a:lnTo>
                    <a:pt x="288" y="1436"/>
                  </a:lnTo>
                  <a:lnTo>
                    <a:pt x="288" y="1434"/>
                  </a:lnTo>
                  <a:lnTo>
                    <a:pt x="288" y="1433"/>
                  </a:lnTo>
                  <a:lnTo>
                    <a:pt x="288" y="1432"/>
                  </a:lnTo>
                  <a:lnTo>
                    <a:pt x="288" y="1431"/>
                  </a:lnTo>
                  <a:lnTo>
                    <a:pt x="288" y="1429"/>
                  </a:lnTo>
                  <a:lnTo>
                    <a:pt x="289" y="1428"/>
                  </a:lnTo>
                  <a:lnTo>
                    <a:pt x="289" y="1429"/>
                  </a:lnTo>
                  <a:lnTo>
                    <a:pt x="290" y="1429"/>
                  </a:lnTo>
                  <a:lnTo>
                    <a:pt x="292" y="1431"/>
                  </a:lnTo>
                  <a:lnTo>
                    <a:pt x="293" y="1431"/>
                  </a:lnTo>
                  <a:lnTo>
                    <a:pt x="294" y="1431"/>
                  </a:lnTo>
                  <a:lnTo>
                    <a:pt x="294" y="1429"/>
                  </a:lnTo>
                  <a:lnTo>
                    <a:pt x="294" y="1428"/>
                  </a:lnTo>
                  <a:lnTo>
                    <a:pt x="293" y="1427"/>
                  </a:lnTo>
                  <a:lnTo>
                    <a:pt x="293" y="1426"/>
                  </a:lnTo>
                  <a:lnTo>
                    <a:pt x="294" y="1427"/>
                  </a:lnTo>
                  <a:lnTo>
                    <a:pt x="295" y="1427"/>
                  </a:lnTo>
                  <a:lnTo>
                    <a:pt x="297" y="1427"/>
                  </a:lnTo>
                  <a:lnTo>
                    <a:pt x="295" y="1428"/>
                  </a:lnTo>
                  <a:lnTo>
                    <a:pt x="295" y="1429"/>
                  </a:lnTo>
                  <a:lnTo>
                    <a:pt x="297" y="1431"/>
                  </a:lnTo>
                  <a:lnTo>
                    <a:pt x="297" y="1432"/>
                  </a:lnTo>
                  <a:lnTo>
                    <a:pt x="298" y="1432"/>
                  </a:lnTo>
                  <a:lnTo>
                    <a:pt x="299" y="1432"/>
                  </a:lnTo>
                  <a:lnTo>
                    <a:pt x="300" y="1432"/>
                  </a:lnTo>
                  <a:lnTo>
                    <a:pt x="300" y="1431"/>
                  </a:lnTo>
                  <a:lnTo>
                    <a:pt x="300" y="1428"/>
                  </a:lnTo>
                  <a:lnTo>
                    <a:pt x="302" y="1428"/>
                  </a:lnTo>
                  <a:lnTo>
                    <a:pt x="303" y="1428"/>
                  </a:lnTo>
                  <a:lnTo>
                    <a:pt x="304" y="1428"/>
                  </a:lnTo>
                  <a:lnTo>
                    <a:pt x="305" y="1429"/>
                  </a:lnTo>
                  <a:lnTo>
                    <a:pt x="307" y="1429"/>
                  </a:lnTo>
                  <a:lnTo>
                    <a:pt x="308" y="1429"/>
                  </a:lnTo>
                  <a:lnTo>
                    <a:pt x="308" y="1431"/>
                  </a:lnTo>
                  <a:lnTo>
                    <a:pt x="308" y="1429"/>
                  </a:lnTo>
                  <a:lnTo>
                    <a:pt x="309" y="1429"/>
                  </a:lnTo>
                  <a:lnTo>
                    <a:pt x="308" y="1428"/>
                  </a:lnTo>
                  <a:lnTo>
                    <a:pt x="308" y="1427"/>
                  </a:lnTo>
                  <a:lnTo>
                    <a:pt x="309" y="1426"/>
                  </a:lnTo>
                  <a:lnTo>
                    <a:pt x="310" y="1426"/>
                  </a:lnTo>
                  <a:lnTo>
                    <a:pt x="310" y="1427"/>
                  </a:lnTo>
                  <a:lnTo>
                    <a:pt x="312" y="1428"/>
                  </a:lnTo>
                  <a:lnTo>
                    <a:pt x="312" y="1429"/>
                  </a:lnTo>
                  <a:lnTo>
                    <a:pt x="312" y="1431"/>
                  </a:lnTo>
                  <a:lnTo>
                    <a:pt x="312" y="1432"/>
                  </a:lnTo>
                  <a:lnTo>
                    <a:pt x="313" y="1432"/>
                  </a:lnTo>
                  <a:lnTo>
                    <a:pt x="314" y="1432"/>
                  </a:lnTo>
                  <a:lnTo>
                    <a:pt x="313" y="1433"/>
                  </a:lnTo>
                  <a:lnTo>
                    <a:pt x="312" y="1433"/>
                  </a:lnTo>
                  <a:lnTo>
                    <a:pt x="312" y="1434"/>
                  </a:lnTo>
                  <a:lnTo>
                    <a:pt x="313" y="1434"/>
                  </a:lnTo>
                  <a:lnTo>
                    <a:pt x="313" y="1436"/>
                  </a:lnTo>
                  <a:lnTo>
                    <a:pt x="314" y="1436"/>
                  </a:lnTo>
                  <a:lnTo>
                    <a:pt x="315" y="1437"/>
                  </a:lnTo>
                  <a:lnTo>
                    <a:pt x="317" y="1437"/>
                  </a:lnTo>
                  <a:lnTo>
                    <a:pt x="318" y="1437"/>
                  </a:lnTo>
                  <a:lnTo>
                    <a:pt x="318" y="1436"/>
                  </a:lnTo>
                  <a:lnTo>
                    <a:pt x="319" y="1434"/>
                  </a:lnTo>
                  <a:lnTo>
                    <a:pt x="319" y="1433"/>
                  </a:lnTo>
                  <a:lnTo>
                    <a:pt x="320" y="1433"/>
                  </a:lnTo>
                  <a:lnTo>
                    <a:pt x="320" y="1434"/>
                  </a:lnTo>
                  <a:lnTo>
                    <a:pt x="322" y="1434"/>
                  </a:lnTo>
                  <a:lnTo>
                    <a:pt x="323" y="1436"/>
                  </a:lnTo>
                  <a:lnTo>
                    <a:pt x="324" y="1437"/>
                  </a:lnTo>
                  <a:lnTo>
                    <a:pt x="323" y="1438"/>
                  </a:lnTo>
                  <a:lnTo>
                    <a:pt x="324" y="1439"/>
                  </a:lnTo>
                  <a:lnTo>
                    <a:pt x="324" y="1441"/>
                  </a:lnTo>
                  <a:lnTo>
                    <a:pt x="325" y="1441"/>
                  </a:lnTo>
                  <a:lnTo>
                    <a:pt x="325" y="1439"/>
                  </a:lnTo>
                  <a:lnTo>
                    <a:pt x="327" y="1441"/>
                  </a:lnTo>
                  <a:lnTo>
                    <a:pt x="328" y="1441"/>
                  </a:lnTo>
                  <a:lnTo>
                    <a:pt x="329" y="1441"/>
                  </a:lnTo>
                  <a:lnTo>
                    <a:pt x="329" y="1442"/>
                  </a:lnTo>
                  <a:lnTo>
                    <a:pt x="329" y="1443"/>
                  </a:lnTo>
                  <a:lnTo>
                    <a:pt x="330" y="1444"/>
                  </a:lnTo>
                  <a:lnTo>
                    <a:pt x="332" y="1446"/>
                  </a:lnTo>
                  <a:lnTo>
                    <a:pt x="333" y="1446"/>
                  </a:lnTo>
                  <a:lnTo>
                    <a:pt x="334" y="1447"/>
                  </a:lnTo>
                  <a:lnTo>
                    <a:pt x="333" y="1447"/>
                  </a:lnTo>
                  <a:lnTo>
                    <a:pt x="333" y="1448"/>
                  </a:lnTo>
                  <a:lnTo>
                    <a:pt x="332" y="1448"/>
                  </a:lnTo>
                  <a:lnTo>
                    <a:pt x="332" y="1449"/>
                  </a:lnTo>
                  <a:lnTo>
                    <a:pt x="333" y="1451"/>
                  </a:lnTo>
                  <a:lnTo>
                    <a:pt x="334" y="1451"/>
                  </a:lnTo>
                  <a:lnTo>
                    <a:pt x="334" y="1452"/>
                  </a:lnTo>
                  <a:lnTo>
                    <a:pt x="335" y="1452"/>
                  </a:lnTo>
                  <a:lnTo>
                    <a:pt x="335" y="1453"/>
                  </a:lnTo>
                  <a:lnTo>
                    <a:pt x="335" y="1454"/>
                  </a:lnTo>
                  <a:lnTo>
                    <a:pt x="335" y="1456"/>
                  </a:lnTo>
                  <a:lnTo>
                    <a:pt x="335" y="1457"/>
                  </a:lnTo>
                  <a:lnTo>
                    <a:pt x="337" y="1458"/>
                  </a:lnTo>
                  <a:lnTo>
                    <a:pt x="337" y="1459"/>
                  </a:lnTo>
                  <a:lnTo>
                    <a:pt x="337" y="1461"/>
                  </a:lnTo>
                  <a:lnTo>
                    <a:pt x="338" y="1461"/>
                  </a:lnTo>
                  <a:lnTo>
                    <a:pt x="339" y="1461"/>
                  </a:lnTo>
                  <a:lnTo>
                    <a:pt x="339" y="1462"/>
                  </a:lnTo>
                  <a:lnTo>
                    <a:pt x="338" y="1463"/>
                  </a:lnTo>
                  <a:lnTo>
                    <a:pt x="337" y="1463"/>
                  </a:lnTo>
                  <a:lnTo>
                    <a:pt x="335" y="1464"/>
                  </a:lnTo>
                  <a:lnTo>
                    <a:pt x="335" y="1466"/>
                  </a:lnTo>
                  <a:lnTo>
                    <a:pt x="337" y="1467"/>
                  </a:lnTo>
                  <a:lnTo>
                    <a:pt x="337" y="1468"/>
                  </a:lnTo>
                  <a:lnTo>
                    <a:pt x="338" y="1468"/>
                  </a:lnTo>
                  <a:lnTo>
                    <a:pt x="338" y="1469"/>
                  </a:lnTo>
                  <a:lnTo>
                    <a:pt x="338" y="1471"/>
                  </a:lnTo>
                  <a:lnTo>
                    <a:pt x="338" y="1472"/>
                  </a:lnTo>
                  <a:lnTo>
                    <a:pt x="339" y="1473"/>
                  </a:lnTo>
                  <a:lnTo>
                    <a:pt x="340" y="1473"/>
                  </a:lnTo>
                  <a:lnTo>
                    <a:pt x="342" y="1474"/>
                  </a:lnTo>
                  <a:lnTo>
                    <a:pt x="343" y="1473"/>
                  </a:lnTo>
                  <a:lnTo>
                    <a:pt x="344" y="1472"/>
                  </a:lnTo>
                  <a:lnTo>
                    <a:pt x="345" y="1471"/>
                  </a:lnTo>
                  <a:lnTo>
                    <a:pt x="345" y="1469"/>
                  </a:lnTo>
                  <a:lnTo>
                    <a:pt x="347" y="1468"/>
                  </a:lnTo>
                  <a:lnTo>
                    <a:pt x="348" y="1468"/>
                  </a:lnTo>
                  <a:lnTo>
                    <a:pt x="348" y="1469"/>
                  </a:lnTo>
                  <a:lnTo>
                    <a:pt x="348" y="1471"/>
                  </a:lnTo>
                  <a:lnTo>
                    <a:pt x="347" y="1471"/>
                  </a:lnTo>
                  <a:lnTo>
                    <a:pt x="347" y="1472"/>
                  </a:lnTo>
                  <a:lnTo>
                    <a:pt x="347" y="1473"/>
                  </a:lnTo>
                  <a:lnTo>
                    <a:pt x="347" y="1474"/>
                  </a:lnTo>
                  <a:lnTo>
                    <a:pt x="348" y="1474"/>
                  </a:lnTo>
                  <a:lnTo>
                    <a:pt x="349" y="1474"/>
                  </a:lnTo>
                  <a:lnTo>
                    <a:pt x="350" y="1476"/>
                  </a:lnTo>
                  <a:lnTo>
                    <a:pt x="349" y="1477"/>
                  </a:lnTo>
                  <a:lnTo>
                    <a:pt x="349" y="1478"/>
                  </a:lnTo>
                  <a:lnTo>
                    <a:pt x="349" y="1479"/>
                  </a:lnTo>
                  <a:lnTo>
                    <a:pt x="350" y="1479"/>
                  </a:lnTo>
                  <a:lnTo>
                    <a:pt x="350" y="1481"/>
                  </a:lnTo>
                  <a:lnTo>
                    <a:pt x="352" y="1481"/>
                  </a:lnTo>
                  <a:lnTo>
                    <a:pt x="353" y="1479"/>
                  </a:lnTo>
                  <a:lnTo>
                    <a:pt x="354" y="1479"/>
                  </a:lnTo>
                  <a:lnTo>
                    <a:pt x="355" y="1479"/>
                  </a:lnTo>
                  <a:lnTo>
                    <a:pt x="354" y="1481"/>
                  </a:lnTo>
                  <a:lnTo>
                    <a:pt x="354" y="1482"/>
                  </a:lnTo>
                  <a:lnTo>
                    <a:pt x="354" y="1483"/>
                  </a:lnTo>
                  <a:lnTo>
                    <a:pt x="355" y="1483"/>
                  </a:lnTo>
                  <a:lnTo>
                    <a:pt x="357" y="1483"/>
                  </a:lnTo>
                  <a:lnTo>
                    <a:pt x="358" y="1482"/>
                  </a:lnTo>
                  <a:lnTo>
                    <a:pt x="358" y="1483"/>
                  </a:lnTo>
                  <a:lnTo>
                    <a:pt x="358" y="1484"/>
                  </a:lnTo>
                  <a:lnTo>
                    <a:pt x="357" y="1487"/>
                  </a:lnTo>
                  <a:lnTo>
                    <a:pt x="357" y="1488"/>
                  </a:lnTo>
                  <a:lnTo>
                    <a:pt x="355" y="1488"/>
                  </a:lnTo>
                  <a:lnTo>
                    <a:pt x="355" y="1489"/>
                  </a:lnTo>
                  <a:lnTo>
                    <a:pt x="355" y="1491"/>
                  </a:lnTo>
                  <a:lnTo>
                    <a:pt x="355" y="1492"/>
                  </a:lnTo>
                  <a:lnTo>
                    <a:pt x="357" y="1492"/>
                  </a:lnTo>
                  <a:lnTo>
                    <a:pt x="358" y="1493"/>
                  </a:lnTo>
                  <a:lnTo>
                    <a:pt x="359" y="1493"/>
                  </a:lnTo>
                  <a:lnTo>
                    <a:pt x="359" y="1494"/>
                  </a:lnTo>
                  <a:lnTo>
                    <a:pt x="359" y="1496"/>
                  </a:lnTo>
                  <a:lnTo>
                    <a:pt x="360" y="1497"/>
                  </a:lnTo>
                  <a:lnTo>
                    <a:pt x="360" y="1498"/>
                  </a:lnTo>
                  <a:lnTo>
                    <a:pt x="360" y="1499"/>
                  </a:lnTo>
                  <a:lnTo>
                    <a:pt x="362" y="1499"/>
                  </a:lnTo>
                  <a:lnTo>
                    <a:pt x="363" y="1498"/>
                  </a:lnTo>
                  <a:lnTo>
                    <a:pt x="364" y="1498"/>
                  </a:lnTo>
                  <a:lnTo>
                    <a:pt x="364" y="1497"/>
                  </a:lnTo>
                  <a:lnTo>
                    <a:pt x="363" y="1496"/>
                  </a:lnTo>
                  <a:lnTo>
                    <a:pt x="364" y="1496"/>
                  </a:lnTo>
                  <a:lnTo>
                    <a:pt x="365" y="1496"/>
                  </a:lnTo>
                  <a:lnTo>
                    <a:pt x="367" y="1496"/>
                  </a:lnTo>
                  <a:lnTo>
                    <a:pt x="367" y="1494"/>
                  </a:lnTo>
                  <a:lnTo>
                    <a:pt x="368" y="1494"/>
                  </a:lnTo>
                  <a:lnTo>
                    <a:pt x="369" y="1493"/>
                  </a:lnTo>
                  <a:lnTo>
                    <a:pt x="370" y="1493"/>
                  </a:lnTo>
                  <a:lnTo>
                    <a:pt x="372" y="1493"/>
                  </a:lnTo>
                  <a:lnTo>
                    <a:pt x="372" y="1491"/>
                  </a:lnTo>
                  <a:lnTo>
                    <a:pt x="372" y="1489"/>
                  </a:lnTo>
                  <a:lnTo>
                    <a:pt x="372" y="1488"/>
                  </a:lnTo>
                  <a:lnTo>
                    <a:pt x="372" y="1486"/>
                  </a:lnTo>
                  <a:lnTo>
                    <a:pt x="372" y="1483"/>
                  </a:lnTo>
                  <a:lnTo>
                    <a:pt x="373" y="1481"/>
                  </a:lnTo>
                  <a:lnTo>
                    <a:pt x="374" y="1479"/>
                  </a:lnTo>
                  <a:lnTo>
                    <a:pt x="374" y="1478"/>
                  </a:lnTo>
                  <a:lnTo>
                    <a:pt x="375" y="1477"/>
                  </a:lnTo>
                  <a:lnTo>
                    <a:pt x="377" y="1476"/>
                  </a:lnTo>
                  <a:lnTo>
                    <a:pt x="378" y="1474"/>
                  </a:lnTo>
                  <a:lnTo>
                    <a:pt x="378" y="1473"/>
                  </a:lnTo>
                  <a:lnTo>
                    <a:pt x="379" y="1472"/>
                  </a:lnTo>
                  <a:lnTo>
                    <a:pt x="380" y="1471"/>
                  </a:lnTo>
                  <a:lnTo>
                    <a:pt x="382" y="1469"/>
                  </a:lnTo>
                  <a:lnTo>
                    <a:pt x="383" y="1468"/>
                  </a:lnTo>
                  <a:lnTo>
                    <a:pt x="383" y="1467"/>
                  </a:lnTo>
                  <a:lnTo>
                    <a:pt x="384" y="1466"/>
                  </a:lnTo>
                  <a:lnTo>
                    <a:pt x="385" y="1464"/>
                  </a:lnTo>
                  <a:lnTo>
                    <a:pt x="385" y="1463"/>
                  </a:lnTo>
                  <a:lnTo>
                    <a:pt x="385" y="1462"/>
                  </a:lnTo>
                  <a:lnTo>
                    <a:pt x="387" y="1462"/>
                  </a:lnTo>
                  <a:lnTo>
                    <a:pt x="387" y="1461"/>
                  </a:lnTo>
                  <a:lnTo>
                    <a:pt x="388" y="1459"/>
                  </a:lnTo>
                  <a:lnTo>
                    <a:pt x="388" y="1458"/>
                  </a:lnTo>
                  <a:lnTo>
                    <a:pt x="389" y="1457"/>
                  </a:lnTo>
                  <a:lnTo>
                    <a:pt x="389" y="1456"/>
                  </a:lnTo>
                  <a:lnTo>
                    <a:pt x="389" y="1453"/>
                  </a:lnTo>
                  <a:lnTo>
                    <a:pt x="390" y="1453"/>
                  </a:lnTo>
                  <a:lnTo>
                    <a:pt x="390" y="1452"/>
                  </a:lnTo>
                  <a:lnTo>
                    <a:pt x="390" y="1451"/>
                  </a:lnTo>
                  <a:lnTo>
                    <a:pt x="390" y="1449"/>
                  </a:lnTo>
                  <a:lnTo>
                    <a:pt x="390" y="1448"/>
                  </a:lnTo>
                  <a:lnTo>
                    <a:pt x="392" y="1446"/>
                  </a:lnTo>
                  <a:lnTo>
                    <a:pt x="392" y="1444"/>
                  </a:lnTo>
                  <a:lnTo>
                    <a:pt x="392" y="1443"/>
                  </a:lnTo>
                  <a:lnTo>
                    <a:pt x="392" y="1442"/>
                  </a:lnTo>
                  <a:lnTo>
                    <a:pt x="392" y="1441"/>
                  </a:lnTo>
                  <a:lnTo>
                    <a:pt x="392" y="1439"/>
                  </a:lnTo>
                  <a:lnTo>
                    <a:pt x="392" y="1438"/>
                  </a:lnTo>
                  <a:lnTo>
                    <a:pt x="392" y="1437"/>
                  </a:lnTo>
                  <a:lnTo>
                    <a:pt x="392" y="1436"/>
                  </a:lnTo>
                  <a:lnTo>
                    <a:pt x="392" y="1434"/>
                  </a:lnTo>
                  <a:lnTo>
                    <a:pt x="392" y="1433"/>
                  </a:lnTo>
                  <a:lnTo>
                    <a:pt x="392" y="1431"/>
                  </a:lnTo>
                  <a:lnTo>
                    <a:pt x="392" y="1429"/>
                  </a:lnTo>
                  <a:lnTo>
                    <a:pt x="392" y="1428"/>
                  </a:lnTo>
                  <a:lnTo>
                    <a:pt x="392" y="1427"/>
                  </a:lnTo>
                  <a:lnTo>
                    <a:pt x="393" y="1426"/>
                  </a:lnTo>
                  <a:lnTo>
                    <a:pt x="393" y="1424"/>
                  </a:lnTo>
                  <a:lnTo>
                    <a:pt x="393" y="1423"/>
                  </a:lnTo>
                  <a:lnTo>
                    <a:pt x="393" y="1422"/>
                  </a:lnTo>
                  <a:lnTo>
                    <a:pt x="394" y="1421"/>
                  </a:lnTo>
                  <a:lnTo>
                    <a:pt x="393" y="1421"/>
                  </a:lnTo>
                  <a:lnTo>
                    <a:pt x="394" y="1419"/>
                  </a:lnTo>
                  <a:lnTo>
                    <a:pt x="394" y="1418"/>
                  </a:lnTo>
                  <a:lnTo>
                    <a:pt x="394" y="1417"/>
                  </a:lnTo>
                  <a:lnTo>
                    <a:pt x="394" y="1416"/>
                  </a:lnTo>
                  <a:lnTo>
                    <a:pt x="394" y="1414"/>
                  </a:lnTo>
                  <a:lnTo>
                    <a:pt x="393" y="1414"/>
                  </a:lnTo>
                  <a:lnTo>
                    <a:pt x="393" y="1413"/>
                  </a:lnTo>
                  <a:lnTo>
                    <a:pt x="393" y="1412"/>
                  </a:lnTo>
                  <a:lnTo>
                    <a:pt x="393" y="1411"/>
                  </a:lnTo>
                  <a:lnTo>
                    <a:pt x="393" y="1409"/>
                  </a:lnTo>
                  <a:lnTo>
                    <a:pt x="393" y="1408"/>
                  </a:lnTo>
                  <a:lnTo>
                    <a:pt x="393" y="1406"/>
                  </a:lnTo>
                  <a:lnTo>
                    <a:pt x="393" y="1404"/>
                  </a:lnTo>
                  <a:lnTo>
                    <a:pt x="393" y="1403"/>
                  </a:lnTo>
                  <a:lnTo>
                    <a:pt x="393" y="1402"/>
                  </a:lnTo>
                  <a:lnTo>
                    <a:pt x="393" y="1401"/>
                  </a:lnTo>
                  <a:lnTo>
                    <a:pt x="393" y="1399"/>
                  </a:lnTo>
                  <a:lnTo>
                    <a:pt x="393" y="1398"/>
                  </a:lnTo>
                  <a:lnTo>
                    <a:pt x="393" y="1397"/>
                  </a:lnTo>
                  <a:lnTo>
                    <a:pt x="394" y="1396"/>
                  </a:lnTo>
                  <a:lnTo>
                    <a:pt x="394" y="1394"/>
                  </a:lnTo>
                  <a:lnTo>
                    <a:pt x="394" y="1393"/>
                  </a:lnTo>
                  <a:lnTo>
                    <a:pt x="395" y="1392"/>
                  </a:lnTo>
                  <a:lnTo>
                    <a:pt x="395" y="1391"/>
                  </a:lnTo>
                  <a:lnTo>
                    <a:pt x="397" y="1389"/>
                  </a:lnTo>
                  <a:lnTo>
                    <a:pt x="397" y="1388"/>
                  </a:lnTo>
                  <a:lnTo>
                    <a:pt x="398" y="1387"/>
                  </a:lnTo>
                  <a:lnTo>
                    <a:pt x="399" y="1386"/>
                  </a:lnTo>
                  <a:lnTo>
                    <a:pt x="399" y="1384"/>
                  </a:lnTo>
                  <a:lnTo>
                    <a:pt x="399" y="1383"/>
                  </a:lnTo>
                  <a:lnTo>
                    <a:pt x="399" y="1382"/>
                  </a:lnTo>
                  <a:lnTo>
                    <a:pt x="399" y="1381"/>
                  </a:lnTo>
                  <a:lnTo>
                    <a:pt x="399" y="1379"/>
                  </a:lnTo>
                  <a:lnTo>
                    <a:pt x="399" y="1378"/>
                  </a:lnTo>
                  <a:lnTo>
                    <a:pt x="399" y="1377"/>
                  </a:lnTo>
                  <a:lnTo>
                    <a:pt x="399" y="1376"/>
                  </a:lnTo>
                  <a:lnTo>
                    <a:pt x="399" y="1374"/>
                  </a:lnTo>
                  <a:lnTo>
                    <a:pt x="400" y="1373"/>
                  </a:lnTo>
                  <a:lnTo>
                    <a:pt x="400" y="1371"/>
                  </a:lnTo>
                  <a:lnTo>
                    <a:pt x="400" y="1369"/>
                  </a:lnTo>
                  <a:lnTo>
                    <a:pt x="402" y="1368"/>
                  </a:lnTo>
                  <a:lnTo>
                    <a:pt x="402" y="1366"/>
                  </a:lnTo>
                  <a:lnTo>
                    <a:pt x="402" y="1364"/>
                  </a:lnTo>
                  <a:lnTo>
                    <a:pt x="402" y="1363"/>
                  </a:lnTo>
                  <a:lnTo>
                    <a:pt x="402" y="1362"/>
                  </a:lnTo>
                  <a:lnTo>
                    <a:pt x="402" y="1361"/>
                  </a:lnTo>
                  <a:lnTo>
                    <a:pt x="403" y="1359"/>
                  </a:lnTo>
                  <a:lnTo>
                    <a:pt x="403" y="1358"/>
                  </a:lnTo>
                  <a:lnTo>
                    <a:pt x="402" y="1358"/>
                  </a:lnTo>
                  <a:lnTo>
                    <a:pt x="402" y="1357"/>
                  </a:lnTo>
                  <a:lnTo>
                    <a:pt x="402" y="1356"/>
                  </a:lnTo>
                  <a:lnTo>
                    <a:pt x="402" y="1354"/>
                  </a:lnTo>
                  <a:lnTo>
                    <a:pt x="400" y="1354"/>
                  </a:lnTo>
                  <a:lnTo>
                    <a:pt x="400" y="1353"/>
                  </a:lnTo>
                  <a:lnTo>
                    <a:pt x="399" y="1353"/>
                  </a:lnTo>
                  <a:lnTo>
                    <a:pt x="399" y="1352"/>
                  </a:lnTo>
                  <a:lnTo>
                    <a:pt x="398" y="1351"/>
                  </a:lnTo>
                  <a:lnTo>
                    <a:pt x="398" y="1349"/>
                  </a:lnTo>
                  <a:lnTo>
                    <a:pt x="397" y="1349"/>
                  </a:lnTo>
                  <a:lnTo>
                    <a:pt x="397" y="1348"/>
                  </a:lnTo>
                  <a:lnTo>
                    <a:pt x="397" y="1347"/>
                  </a:lnTo>
                  <a:lnTo>
                    <a:pt x="397" y="1346"/>
                  </a:lnTo>
                  <a:lnTo>
                    <a:pt x="397" y="1344"/>
                  </a:lnTo>
                  <a:lnTo>
                    <a:pt x="397" y="1343"/>
                  </a:lnTo>
                  <a:lnTo>
                    <a:pt x="397" y="1342"/>
                  </a:lnTo>
                  <a:lnTo>
                    <a:pt x="397" y="1341"/>
                  </a:lnTo>
                  <a:lnTo>
                    <a:pt x="395" y="1339"/>
                  </a:lnTo>
                  <a:lnTo>
                    <a:pt x="395" y="1338"/>
                  </a:lnTo>
                  <a:lnTo>
                    <a:pt x="395" y="1337"/>
                  </a:lnTo>
                  <a:lnTo>
                    <a:pt x="395" y="1336"/>
                  </a:lnTo>
                  <a:lnTo>
                    <a:pt x="397" y="1336"/>
                  </a:lnTo>
                  <a:lnTo>
                    <a:pt x="397" y="1334"/>
                  </a:lnTo>
                  <a:lnTo>
                    <a:pt x="397" y="1333"/>
                  </a:lnTo>
                  <a:lnTo>
                    <a:pt x="398" y="1332"/>
                  </a:lnTo>
                  <a:lnTo>
                    <a:pt x="398" y="1331"/>
                  </a:lnTo>
                  <a:lnTo>
                    <a:pt x="398" y="1329"/>
                  </a:lnTo>
                  <a:lnTo>
                    <a:pt x="398" y="1328"/>
                  </a:lnTo>
                  <a:lnTo>
                    <a:pt x="399" y="1327"/>
                  </a:lnTo>
                  <a:lnTo>
                    <a:pt x="400" y="1326"/>
                  </a:lnTo>
                  <a:lnTo>
                    <a:pt x="400" y="1324"/>
                  </a:lnTo>
                  <a:lnTo>
                    <a:pt x="402" y="1324"/>
                  </a:lnTo>
                  <a:lnTo>
                    <a:pt x="403" y="1324"/>
                  </a:lnTo>
                  <a:lnTo>
                    <a:pt x="403" y="1323"/>
                  </a:lnTo>
                  <a:lnTo>
                    <a:pt x="404" y="1323"/>
                  </a:lnTo>
                  <a:lnTo>
                    <a:pt x="404" y="1322"/>
                  </a:lnTo>
                  <a:lnTo>
                    <a:pt x="405" y="1322"/>
                  </a:lnTo>
                  <a:lnTo>
                    <a:pt x="407" y="1320"/>
                  </a:lnTo>
                  <a:lnTo>
                    <a:pt x="408" y="1320"/>
                  </a:lnTo>
                  <a:lnTo>
                    <a:pt x="409" y="1320"/>
                  </a:lnTo>
                  <a:lnTo>
                    <a:pt x="409" y="1319"/>
                  </a:lnTo>
                  <a:lnTo>
                    <a:pt x="412" y="1318"/>
                  </a:lnTo>
                  <a:lnTo>
                    <a:pt x="413" y="1318"/>
                  </a:lnTo>
                  <a:lnTo>
                    <a:pt x="413" y="1317"/>
                  </a:lnTo>
                  <a:lnTo>
                    <a:pt x="414" y="1317"/>
                  </a:lnTo>
                  <a:lnTo>
                    <a:pt x="415" y="1317"/>
                  </a:lnTo>
                  <a:lnTo>
                    <a:pt x="417" y="1317"/>
                  </a:lnTo>
                  <a:lnTo>
                    <a:pt x="418" y="1315"/>
                  </a:lnTo>
                  <a:lnTo>
                    <a:pt x="419" y="1315"/>
                  </a:lnTo>
                  <a:lnTo>
                    <a:pt x="420" y="1314"/>
                  </a:lnTo>
                  <a:lnTo>
                    <a:pt x="422" y="1314"/>
                  </a:lnTo>
                  <a:lnTo>
                    <a:pt x="423" y="1314"/>
                  </a:lnTo>
                  <a:lnTo>
                    <a:pt x="424" y="1314"/>
                  </a:lnTo>
                  <a:lnTo>
                    <a:pt x="424" y="1313"/>
                  </a:lnTo>
                  <a:lnTo>
                    <a:pt x="425" y="1313"/>
                  </a:lnTo>
                  <a:lnTo>
                    <a:pt x="427" y="1313"/>
                  </a:lnTo>
                  <a:lnTo>
                    <a:pt x="428" y="1313"/>
                  </a:lnTo>
                  <a:lnTo>
                    <a:pt x="428" y="1312"/>
                  </a:lnTo>
                  <a:lnTo>
                    <a:pt x="429" y="1312"/>
                  </a:lnTo>
                  <a:lnTo>
                    <a:pt x="429" y="1313"/>
                  </a:lnTo>
                  <a:lnTo>
                    <a:pt x="430" y="1313"/>
                  </a:lnTo>
                  <a:lnTo>
                    <a:pt x="432" y="1313"/>
                  </a:lnTo>
                  <a:lnTo>
                    <a:pt x="433" y="1313"/>
                  </a:lnTo>
                  <a:lnTo>
                    <a:pt x="434" y="1313"/>
                  </a:lnTo>
                  <a:lnTo>
                    <a:pt x="435" y="1313"/>
                  </a:lnTo>
                  <a:lnTo>
                    <a:pt x="437" y="1314"/>
                  </a:lnTo>
                  <a:lnTo>
                    <a:pt x="438" y="1314"/>
                  </a:lnTo>
                  <a:lnTo>
                    <a:pt x="439" y="1314"/>
                  </a:lnTo>
                  <a:lnTo>
                    <a:pt x="440" y="1314"/>
                  </a:lnTo>
                  <a:lnTo>
                    <a:pt x="442" y="1314"/>
                  </a:lnTo>
                  <a:lnTo>
                    <a:pt x="443" y="1314"/>
                  </a:lnTo>
                  <a:lnTo>
                    <a:pt x="443" y="1315"/>
                  </a:lnTo>
                  <a:lnTo>
                    <a:pt x="444" y="1315"/>
                  </a:lnTo>
                  <a:lnTo>
                    <a:pt x="444" y="1314"/>
                  </a:lnTo>
                  <a:lnTo>
                    <a:pt x="445" y="1314"/>
                  </a:lnTo>
                  <a:lnTo>
                    <a:pt x="445" y="1313"/>
                  </a:lnTo>
                  <a:lnTo>
                    <a:pt x="447" y="1312"/>
                  </a:lnTo>
                  <a:lnTo>
                    <a:pt x="447" y="1310"/>
                  </a:lnTo>
                  <a:lnTo>
                    <a:pt x="447" y="1309"/>
                  </a:lnTo>
                  <a:lnTo>
                    <a:pt x="448" y="1308"/>
                  </a:lnTo>
                  <a:lnTo>
                    <a:pt x="448" y="1307"/>
                  </a:lnTo>
                  <a:lnTo>
                    <a:pt x="449" y="1307"/>
                  </a:lnTo>
                  <a:lnTo>
                    <a:pt x="450" y="1305"/>
                  </a:lnTo>
                  <a:lnTo>
                    <a:pt x="452" y="1305"/>
                  </a:lnTo>
                  <a:lnTo>
                    <a:pt x="452" y="1304"/>
                  </a:lnTo>
                  <a:lnTo>
                    <a:pt x="453" y="1303"/>
                  </a:lnTo>
                  <a:lnTo>
                    <a:pt x="453" y="1302"/>
                  </a:lnTo>
                  <a:lnTo>
                    <a:pt x="454" y="1300"/>
                  </a:lnTo>
                  <a:lnTo>
                    <a:pt x="454" y="1299"/>
                  </a:lnTo>
                  <a:lnTo>
                    <a:pt x="454" y="1298"/>
                  </a:lnTo>
                  <a:lnTo>
                    <a:pt x="456" y="1297"/>
                  </a:lnTo>
                  <a:lnTo>
                    <a:pt x="457" y="1295"/>
                  </a:lnTo>
                  <a:lnTo>
                    <a:pt x="458" y="1294"/>
                  </a:lnTo>
                  <a:lnTo>
                    <a:pt x="459" y="1293"/>
                  </a:lnTo>
                  <a:lnTo>
                    <a:pt x="459" y="1292"/>
                  </a:lnTo>
                  <a:lnTo>
                    <a:pt x="461" y="1292"/>
                  </a:lnTo>
                  <a:lnTo>
                    <a:pt x="462" y="1290"/>
                  </a:lnTo>
                  <a:lnTo>
                    <a:pt x="462" y="1289"/>
                  </a:lnTo>
                  <a:lnTo>
                    <a:pt x="462" y="1288"/>
                  </a:lnTo>
                  <a:lnTo>
                    <a:pt x="463" y="1287"/>
                  </a:lnTo>
                  <a:lnTo>
                    <a:pt x="463" y="1285"/>
                  </a:lnTo>
                  <a:lnTo>
                    <a:pt x="463" y="1284"/>
                  </a:lnTo>
                  <a:lnTo>
                    <a:pt x="462" y="1283"/>
                  </a:lnTo>
                  <a:lnTo>
                    <a:pt x="462" y="1282"/>
                  </a:lnTo>
                  <a:lnTo>
                    <a:pt x="462" y="1280"/>
                  </a:lnTo>
                  <a:lnTo>
                    <a:pt x="462" y="1279"/>
                  </a:lnTo>
                  <a:lnTo>
                    <a:pt x="462" y="1278"/>
                  </a:lnTo>
                  <a:lnTo>
                    <a:pt x="462" y="1277"/>
                  </a:lnTo>
                  <a:lnTo>
                    <a:pt x="462" y="1275"/>
                  </a:lnTo>
                  <a:lnTo>
                    <a:pt x="461" y="1275"/>
                  </a:lnTo>
                  <a:lnTo>
                    <a:pt x="461" y="1274"/>
                  </a:lnTo>
                  <a:lnTo>
                    <a:pt x="461" y="1273"/>
                  </a:lnTo>
                  <a:lnTo>
                    <a:pt x="459" y="1272"/>
                  </a:lnTo>
                  <a:lnTo>
                    <a:pt x="459" y="1270"/>
                  </a:lnTo>
                  <a:lnTo>
                    <a:pt x="459" y="1269"/>
                  </a:lnTo>
                  <a:lnTo>
                    <a:pt x="458" y="1268"/>
                  </a:lnTo>
                  <a:lnTo>
                    <a:pt x="458" y="1267"/>
                  </a:lnTo>
                  <a:lnTo>
                    <a:pt x="458" y="1265"/>
                  </a:lnTo>
                  <a:lnTo>
                    <a:pt x="457" y="1264"/>
                  </a:lnTo>
                  <a:lnTo>
                    <a:pt x="457" y="1263"/>
                  </a:lnTo>
                  <a:lnTo>
                    <a:pt x="457" y="1262"/>
                  </a:lnTo>
                  <a:lnTo>
                    <a:pt x="456" y="1259"/>
                  </a:lnTo>
                  <a:lnTo>
                    <a:pt x="456" y="1258"/>
                  </a:lnTo>
                  <a:lnTo>
                    <a:pt x="456" y="1257"/>
                  </a:lnTo>
                  <a:lnTo>
                    <a:pt x="456" y="1255"/>
                  </a:lnTo>
                  <a:lnTo>
                    <a:pt x="454" y="1255"/>
                  </a:lnTo>
                  <a:lnTo>
                    <a:pt x="454" y="1254"/>
                  </a:lnTo>
                  <a:lnTo>
                    <a:pt x="453" y="1253"/>
                  </a:lnTo>
                  <a:lnTo>
                    <a:pt x="453" y="1252"/>
                  </a:lnTo>
                  <a:lnTo>
                    <a:pt x="453" y="1250"/>
                  </a:lnTo>
                  <a:lnTo>
                    <a:pt x="453" y="1249"/>
                  </a:lnTo>
                  <a:lnTo>
                    <a:pt x="453" y="1248"/>
                  </a:lnTo>
                  <a:lnTo>
                    <a:pt x="453" y="1244"/>
                  </a:lnTo>
                  <a:lnTo>
                    <a:pt x="453" y="1243"/>
                  </a:lnTo>
                  <a:lnTo>
                    <a:pt x="453" y="1242"/>
                  </a:lnTo>
                  <a:lnTo>
                    <a:pt x="454" y="1240"/>
                  </a:lnTo>
                  <a:lnTo>
                    <a:pt x="456" y="1239"/>
                  </a:lnTo>
                  <a:lnTo>
                    <a:pt x="456" y="1238"/>
                  </a:lnTo>
                  <a:lnTo>
                    <a:pt x="456" y="1237"/>
                  </a:lnTo>
                  <a:lnTo>
                    <a:pt x="454" y="1237"/>
                  </a:lnTo>
                  <a:lnTo>
                    <a:pt x="453" y="1235"/>
                  </a:lnTo>
                  <a:lnTo>
                    <a:pt x="452" y="1234"/>
                  </a:lnTo>
                  <a:lnTo>
                    <a:pt x="450" y="1234"/>
                  </a:lnTo>
                  <a:lnTo>
                    <a:pt x="449" y="1233"/>
                  </a:lnTo>
                  <a:lnTo>
                    <a:pt x="448" y="1233"/>
                  </a:lnTo>
                  <a:lnTo>
                    <a:pt x="447" y="1232"/>
                  </a:lnTo>
                  <a:lnTo>
                    <a:pt x="445" y="1232"/>
                  </a:lnTo>
                  <a:lnTo>
                    <a:pt x="444" y="1232"/>
                  </a:lnTo>
                  <a:lnTo>
                    <a:pt x="443" y="1232"/>
                  </a:lnTo>
                  <a:lnTo>
                    <a:pt x="442" y="1230"/>
                  </a:lnTo>
                  <a:lnTo>
                    <a:pt x="440" y="1232"/>
                  </a:lnTo>
                  <a:lnTo>
                    <a:pt x="439" y="1232"/>
                  </a:lnTo>
                  <a:lnTo>
                    <a:pt x="438" y="1230"/>
                  </a:lnTo>
                  <a:lnTo>
                    <a:pt x="437" y="1232"/>
                  </a:lnTo>
                  <a:lnTo>
                    <a:pt x="435" y="1232"/>
                  </a:lnTo>
                  <a:lnTo>
                    <a:pt x="435" y="1230"/>
                  </a:lnTo>
                  <a:lnTo>
                    <a:pt x="434" y="1230"/>
                  </a:lnTo>
                  <a:lnTo>
                    <a:pt x="434" y="1229"/>
                  </a:lnTo>
                  <a:lnTo>
                    <a:pt x="434" y="1228"/>
                  </a:lnTo>
                  <a:lnTo>
                    <a:pt x="434" y="1227"/>
                  </a:lnTo>
                  <a:lnTo>
                    <a:pt x="434" y="1225"/>
                  </a:lnTo>
                  <a:lnTo>
                    <a:pt x="434" y="1224"/>
                  </a:lnTo>
                  <a:lnTo>
                    <a:pt x="434" y="1223"/>
                  </a:lnTo>
                  <a:lnTo>
                    <a:pt x="434" y="1222"/>
                  </a:lnTo>
                  <a:lnTo>
                    <a:pt x="434" y="1220"/>
                  </a:lnTo>
                  <a:lnTo>
                    <a:pt x="434" y="1219"/>
                  </a:lnTo>
                  <a:lnTo>
                    <a:pt x="434" y="1218"/>
                  </a:lnTo>
                  <a:lnTo>
                    <a:pt x="434" y="1217"/>
                  </a:lnTo>
                  <a:lnTo>
                    <a:pt x="434" y="1215"/>
                  </a:lnTo>
                  <a:lnTo>
                    <a:pt x="434" y="1214"/>
                  </a:lnTo>
                  <a:lnTo>
                    <a:pt x="434" y="1213"/>
                  </a:lnTo>
                  <a:lnTo>
                    <a:pt x="434" y="1212"/>
                  </a:lnTo>
                  <a:lnTo>
                    <a:pt x="433" y="1212"/>
                  </a:lnTo>
                  <a:lnTo>
                    <a:pt x="434" y="1210"/>
                  </a:lnTo>
                  <a:lnTo>
                    <a:pt x="434" y="1209"/>
                  </a:lnTo>
                  <a:lnTo>
                    <a:pt x="434" y="1208"/>
                  </a:lnTo>
                  <a:lnTo>
                    <a:pt x="434" y="1207"/>
                  </a:lnTo>
                  <a:lnTo>
                    <a:pt x="434" y="1205"/>
                  </a:lnTo>
                  <a:lnTo>
                    <a:pt x="434" y="1204"/>
                  </a:lnTo>
                  <a:lnTo>
                    <a:pt x="434" y="1203"/>
                  </a:lnTo>
                  <a:lnTo>
                    <a:pt x="434" y="1202"/>
                  </a:lnTo>
                  <a:lnTo>
                    <a:pt x="435" y="1202"/>
                  </a:lnTo>
                  <a:lnTo>
                    <a:pt x="435" y="1200"/>
                  </a:lnTo>
                  <a:lnTo>
                    <a:pt x="435" y="1199"/>
                  </a:lnTo>
                  <a:lnTo>
                    <a:pt x="437" y="1199"/>
                  </a:lnTo>
                  <a:lnTo>
                    <a:pt x="438" y="1198"/>
                  </a:lnTo>
                  <a:lnTo>
                    <a:pt x="438" y="1197"/>
                  </a:lnTo>
                  <a:lnTo>
                    <a:pt x="438" y="1195"/>
                  </a:lnTo>
                  <a:lnTo>
                    <a:pt x="438" y="1194"/>
                  </a:lnTo>
                  <a:lnTo>
                    <a:pt x="438" y="1193"/>
                  </a:lnTo>
                  <a:lnTo>
                    <a:pt x="438" y="1192"/>
                  </a:lnTo>
                  <a:lnTo>
                    <a:pt x="439" y="1190"/>
                  </a:lnTo>
                  <a:lnTo>
                    <a:pt x="440" y="1190"/>
                  </a:lnTo>
                  <a:lnTo>
                    <a:pt x="440" y="1189"/>
                  </a:lnTo>
                  <a:lnTo>
                    <a:pt x="442" y="1189"/>
                  </a:lnTo>
                  <a:lnTo>
                    <a:pt x="442" y="1188"/>
                  </a:lnTo>
                  <a:lnTo>
                    <a:pt x="443" y="1188"/>
                  </a:lnTo>
                  <a:lnTo>
                    <a:pt x="443" y="1187"/>
                  </a:lnTo>
                  <a:lnTo>
                    <a:pt x="444" y="1187"/>
                  </a:lnTo>
                  <a:lnTo>
                    <a:pt x="444" y="1185"/>
                  </a:lnTo>
                  <a:lnTo>
                    <a:pt x="444" y="1184"/>
                  </a:lnTo>
                  <a:lnTo>
                    <a:pt x="443" y="1184"/>
                  </a:lnTo>
                  <a:lnTo>
                    <a:pt x="443" y="1183"/>
                  </a:lnTo>
                  <a:lnTo>
                    <a:pt x="442" y="1183"/>
                  </a:lnTo>
                  <a:lnTo>
                    <a:pt x="440" y="1182"/>
                  </a:lnTo>
                  <a:lnTo>
                    <a:pt x="439" y="1182"/>
                  </a:lnTo>
                  <a:lnTo>
                    <a:pt x="438" y="1180"/>
                  </a:lnTo>
                  <a:lnTo>
                    <a:pt x="437" y="1180"/>
                  </a:lnTo>
                  <a:lnTo>
                    <a:pt x="435" y="1180"/>
                  </a:lnTo>
                  <a:lnTo>
                    <a:pt x="434" y="1179"/>
                  </a:lnTo>
                  <a:lnTo>
                    <a:pt x="432" y="1179"/>
                  </a:lnTo>
                  <a:lnTo>
                    <a:pt x="430" y="1178"/>
                  </a:lnTo>
                  <a:lnTo>
                    <a:pt x="429" y="1178"/>
                  </a:lnTo>
                  <a:lnTo>
                    <a:pt x="428" y="1177"/>
                  </a:lnTo>
                  <a:lnTo>
                    <a:pt x="427" y="1177"/>
                  </a:lnTo>
                  <a:lnTo>
                    <a:pt x="425" y="1175"/>
                  </a:lnTo>
                  <a:lnTo>
                    <a:pt x="424" y="1174"/>
                  </a:lnTo>
                  <a:lnTo>
                    <a:pt x="423" y="1174"/>
                  </a:lnTo>
                  <a:lnTo>
                    <a:pt x="422" y="1174"/>
                  </a:lnTo>
                  <a:lnTo>
                    <a:pt x="420" y="1174"/>
                  </a:lnTo>
                  <a:lnTo>
                    <a:pt x="419" y="1174"/>
                  </a:lnTo>
                  <a:lnTo>
                    <a:pt x="419" y="1173"/>
                  </a:lnTo>
                  <a:lnTo>
                    <a:pt x="420" y="1173"/>
                  </a:lnTo>
                  <a:lnTo>
                    <a:pt x="420" y="1172"/>
                  </a:lnTo>
                  <a:lnTo>
                    <a:pt x="420" y="1170"/>
                  </a:lnTo>
                  <a:lnTo>
                    <a:pt x="420" y="1169"/>
                  </a:lnTo>
                  <a:lnTo>
                    <a:pt x="422" y="1168"/>
                  </a:lnTo>
                  <a:lnTo>
                    <a:pt x="420" y="1167"/>
                  </a:lnTo>
                  <a:lnTo>
                    <a:pt x="420" y="1165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2"/>
                  </a:lnTo>
                  <a:lnTo>
                    <a:pt x="419" y="1160"/>
                  </a:lnTo>
                  <a:lnTo>
                    <a:pt x="419" y="1158"/>
                  </a:lnTo>
                  <a:lnTo>
                    <a:pt x="420" y="1158"/>
                  </a:lnTo>
                  <a:lnTo>
                    <a:pt x="422" y="1157"/>
                  </a:lnTo>
                  <a:lnTo>
                    <a:pt x="423" y="1157"/>
                  </a:lnTo>
                  <a:lnTo>
                    <a:pt x="424" y="1157"/>
                  </a:lnTo>
                  <a:lnTo>
                    <a:pt x="424" y="1155"/>
                  </a:lnTo>
                  <a:lnTo>
                    <a:pt x="425" y="1155"/>
                  </a:lnTo>
                  <a:lnTo>
                    <a:pt x="427" y="1155"/>
                  </a:lnTo>
                  <a:lnTo>
                    <a:pt x="427" y="1154"/>
                  </a:lnTo>
                  <a:lnTo>
                    <a:pt x="428" y="1154"/>
                  </a:lnTo>
                  <a:lnTo>
                    <a:pt x="429" y="1153"/>
                  </a:lnTo>
                  <a:lnTo>
                    <a:pt x="430" y="1153"/>
                  </a:lnTo>
                  <a:lnTo>
                    <a:pt x="430" y="1152"/>
                  </a:lnTo>
                  <a:lnTo>
                    <a:pt x="432" y="1152"/>
                  </a:lnTo>
                  <a:lnTo>
                    <a:pt x="432" y="1150"/>
                  </a:lnTo>
                  <a:lnTo>
                    <a:pt x="433" y="1149"/>
                  </a:lnTo>
                  <a:lnTo>
                    <a:pt x="433" y="1148"/>
                  </a:lnTo>
                  <a:lnTo>
                    <a:pt x="433" y="1147"/>
                  </a:lnTo>
                  <a:lnTo>
                    <a:pt x="433" y="1145"/>
                  </a:lnTo>
                  <a:lnTo>
                    <a:pt x="433" y="1144"/>
                  </a:lnTo>
                  <a:lnTo>
                    <a:pt x="433" y="1143"/>
                  </a:lnTo>
                  <a:lnTo>
                    <a:pt x="434" y="1142"/>
                  </a:lnTo>
                  <a:lnTo>
                    <a:pt x="434" y="1140"/>
                  </a:lnTo>
                  <a:lnTo>
                    <a:pt x="434" y="1139"/>
                  </a:lnTo>
                  <a:lnTo>
                    <a:pt x="434" y="1138"/>
                  </a:lnTo>
                  <a:lnTo>
                    <a:pt x="435" y="1137"/>
                  </a:lnTo>
                  <a:lnTo>
                    <a:pt x="435" y="1135"/>
                  </a:lnTo>
                  <a:lnTo>
                    <a:pt x="435" y="1134"/>
                  </a:lnTo>
                  <a:lnTo>
                    <a:pt x="437" y="1134"/>
                  </a:lnTo>
                  <a:lnTo>
                    <a:pt x="438" y="1133"/>
                  </a:lnTo>
                  <a:lnTo>
                    <a:pt x="439" y="1133"/>
                  </a:lnTo>
                  <a:lnTo>
                    <a:pt x="440" y="1132"/>
                  </a:lnTo>
                  <a:lnTo>
                    <a:pt x="442" y="1132"/>
                  </a:lnTo>
                  <a:lnTo>
                    <a:pt x="443" y="1132"/>
                  </a:lnTo>
                  <a:lnTo>
                    <a:pt x="444" y="1133"/>
                  </a:lnTo>
                  <a:lnTo>
                    <a:pt x="445" y="1133"/>
                  </a:lnTo>
                  <a:lnTo>
                    <a:pt x="447" y="1134"/>
                  </a:lnTo>
                  <a:lnTo>
                    <a:pt x="448" y="1135"/>
                  </a:lnTo>
                  <a:lnTo>
                    <a:pt x="449" y="1135"/>
                  </a:lnTo>
                  <a:lnTo>
                    <a:pt x="450" y="1137"/>
                  </a:lnTo>
                  <a:lnTo>
                    <a:pt x="452" y="1137"/>
                  </a:lnTo>
                  <a:lnTo>
                    <a:pt x="453" y="1137"/>
                  </a:lnTo>
                  <a:lnTo>
                    <a:pt x="454" y="1137"/>
                  </a:lnTo>
                  <a:lnTo>
                    <a:pt x="456" y="1138"/>
                  </a:lnTo>
                  <a:lnTo>
                    <a:pt x="457" y="1137"/>
                  </a:lnTo>
                  <a:lnTo>
                    <a:pt x="458" y="1137"/>
                  </a:lnTo>
                  <a:lnTo>
                    <a:pt x="459" y="1137"/>
                  </a:lnTo>
                  <a:lnTo>
                    <a:pt x="459" y="1135"/>
                  </a:lnTo>
                  <a:lnTo>
                    <a:pt x="461" y="1135"/>
                  </a:lnTo>
                  <a:lnTo>
                    <a:pt x="459" y="1135"/>
                  </a:lnTo>
                  <a:lnTo>
                    <a:pt x="459" y="1134"/>
                  </a:lnTo>
                  <a:lnTo>
                    <a:pt x="459" y="1133"/>
                  </a:lnTo>
                  <a:lnTo>
                    <a:pt x="458" y="1132"/>
                  </a:lnTo>
                  <a:lnTo>
                    <a:pt x="458" y="1130"/>
                  </a:lnTo>
                  <a:lnTo>
                    <a:pt x="457" y="1129"/>
                  </a:lnTo>
                  <a:lnTo>
                    <a:pt x="457" y="1128"/>
                  </a:lnTo>
                  <a:lnTo>
                    <a:pt x="457" y="1127"/>
                  </a:lnTo>
                  <a:lnTo>
                    <a:pt x="457" y="1125"/>
                  </a:lnTo>
                  <a:lnTo>
                    <a:pt x="456" y="1124"/>
                  </a:lnTo>
                  <a:lnTo>
                    <a:pt x="456" y="1123"/>
                  </a:lnTo>
                  <a:lnTo>
                    <a:pt x="456" y="1122"/>
                  </a:lnTo>
                  <a:lnTo>
                    <a:pt x="456" y="1120"/>
                  </a:lnTo>
                  <a:lnTo>
                    <a:pt x="454" y="1120"/>
                  </a:lnTo>
                  <a:lnTo>
                    <a:pt x="454" y="1119"/>
                  </a:lnTo>
                  <a:lnTo>
                    <a:pt x="454" y="1118"/>
                  </a:lnTo>
                  <a:lnTo>
                    <a:pt x="454" y="1117"/>
                  </a:lnTo>
                  <a:lnTo>
                    <a:pt x="454" y="1115"/>
                  </a:lnTo>
                  <a:lnTo>
                    <a:pt x="454" y="1114"/>
                  </a:lnTo>
                  <a:lnTo>
                    <a:pt x="454" y="1113"/>
                  </a:lnTo>
                  <a:lnTo>
                    <a:pt x="456" y="1111"/>
                  </a:lnTo>
                  <a:lnTo>
                    <a:pt x="456" y="1110"/>
                  </a:lnTo>
                  <a:lnTo>
                    <a:pt x="456" y="1109"/>
                  </a:lnTo>
                  <a:lnTo>
                    <a:pt x="457" y="1109"/>
                  </a:lnTo>
                  <a:lnTo>
                    <a:pt x="457" y="1108"/>
                  </a:lnTo>
                  <a:lnTo>
                    <a:pt x="457" y="1106"/>
                  </a:lnTo>
                  <a:lnTo>
                    <a:pt x="458" y="1106"/>
                  </a:lnTo>
                  <a:lnTo>
                    <a:pt x="458" y="1105"/>
                  </a:lnTo>
                  <a:lnTo>
                    <a:pt x="458" y="1104"/>
                  </a:lnTo>
                  <a:lnTo>
                    <a:pt x="458" y="1103"/>
                  </a:lnTo>
                  <a:lnTo>
                    <a:pt x="459" y="1103"/>
                  </a:lnTo>
                  <a:lnTo>
                    <a:pt x="459" y="1101"/>
                  </a:lnTo>
                  <a:lnTo>
                    <a:pt x="459" y="1100"/>
                  </a:lnTo>
                  <a:lnTo>
                    <a:pt x="459" y="1099"/>
                  </a:lnTo>
                  <a:lnTo>
                    <a:pt x="461" y="1099"/>
                  </a:lnTo>
                  <a:lnTo>
                    <a:pt x="461" y="1098"/>
                  </a:lnTo>
                  <a:lnTo>
                    <a:pt x="461" y="1096"/>
                  </a:lnTo>
                  <a:lnTo>
                    <a:pt x="461" y="1095"/>
                  </a:lnTo>
                  <a:lnTo>
                    <a:pt x="461" y="1094"/>
                  </a:lnTo>
                  <a:lnTo>
                    <a:pt x="461" y="1093"/>
                  </a:lnTo>
                  <a:lnTo>
                    <a:pt x="459" y="1093"/>
                  </a:lnTo>
                  <a:lnTo>
                    <a:pt x="459" y="1091"/>
                  </a:lnTo>
                  <a:lnTo>
                    <a:pt x="459" y="1090"/>
                  </a:lnTo>
                  <a:lnTo>
                    <a:pt x="459" y="1089"/>
                  </a:lnTo>
                  <a:lnTo>
                    <a:pt x="458" y="1089"/>
                  </a:lnTo>
                  <a:lnTo>
                    <a:pt x="458" y="1088"/>
                  </a:lnTo>
                  <a:lnTo>
                    <a:pt x="458" y="1086"/>
                  </a:lnTo>
                  <a:lnTo>
                    <a:pt x="458" y="1085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3"/>
                  </a:lnTo>
                  <a:lnTo>
                    <a:pt x="456" y="1083"/>
                  </a:lnTo>
                  <a:lnTo>
                    <a:pt x="456" y="1081"/>
                  </a:lnTo>
                  <a:lnTo>
                    <a:pt x="454" y="1080"/>
                  </a:lnTo>
                  <a:lnTo>
                    <a:pt x="453" y="1079"/>
                  </a:lnTo>
                  <a:lnTo>
                    <a:pt x="453" y="1078"/>
                  </a:lnTo>
                  <a:lnTo>
                    <a:pt x="452" y="1078"/>
                  </a:lnTo>
                  <a:lnTo>
                    <a:pt x="452" y="1076"/>
                  </a:lnTo>
                  <a:lnTo>
                    <a:pt x="450" y="1075"/>
                  </a:lnTo>
                  <a:lnTo>
                    <a:pt x="449" y="1074"/>
                  </a:lnTo>
                  <a:lnTo>
                    <a:pt x="448" y="1073"/>
                  </a:lnTo>
                  <a:lnTo>
                    <a:pt x="448" y="1071"/>
                  </a:lnTo>
                  <a:lnTo>
                    <a:pt x="447" y="1071"/>
                  </a:lnTo>
                  <a:lnTo>
                    <a:pt x="447" y="1070"/>
                  </a:lnTo>
                  <a:lnTo>
                    <a:pt x="445" y="1069"/>
                  </a:lnTo>
                  <a:lnTo>
                    <a:pt x="444" y="1068"/>
                  </a:lnTo>
                  <a:lnTo>
                    <a:pt x="443" y="1066"/>
                  </a:lnTo>
                  <a:lnTo>
                    <a:pt x="443" y="1065"/>
                  </a:lnTo>
                  <a:lnTo>
                    <a:pt x="443" y="1064"/>
                  </a:lnTo>
                  <a:lnTo>
                    <a:pt x="442" y="1064"/>
                  </a:lnTo>
                  <a:lnTo>
                    <a:pt x="442" y="1063"/>
                  </a:lnTo>
                  <a:lnTo>
                    <a:pt x="442" y="1061"/>
                  </a:lnTo>
                  <a:lnTo>
                    <a:pt x="442" y="1060"/>
                  </a:lnTo>
                  <a:lnTo>
                    <a:pt x="440" y="1060"/>
                  </a:lnTo>
                  <a:lnTo>
                    <a:pt x="442" y="1059"/>
                  </a:lnTo>
                  <a:lnTo>
                    <a:pt x="440" y="1058"/>
                  </a:lnTo>
                  <a:lnTo>
                    <a:pt x="439" y="1055"/>
                  </a:lnTo>
                  <a:lnTo>
                    <a:pt x="438" y="1054"/>
                  </a:lnTo>
                  <a:lnTo>
                    <a:pt x="438" y="1053"/>
                  </a:lnTo>
                  <a:lnTo>
                    <a:pt x="437" y="1051"/>
                  </a:lnTo>
                  <a:lnTo>
                    <a:pt x="437" y="1050"/>
                  </a:lnTo>
                  <a:lnTo>
                    <a:pt x="435" y="1049"/>
                  </a:lnTo>
                  <a:lnTo>
                    <a:pt x="435" y="1048"/>
                  </a:lnTo>
                  <a:lnTo>
                    <a:pt x="435" y="1046"/>
                  </a:lnTo>
                  <a:lnTo>
                    <a:pt x="434" y="1045"/>
                  </a:lnTo>
                  <a:lnTo>
                    <a:pt x="434" y="1044"/>
                  </a:lnTo>
                  <a:lnTo>
                    <a:pt x="434" y="1043"/>
                  </a:lnTo>
                  <a:lnTo>
                    <a:pt x="433" y="1041"/>
                  </a:lnTo>
                  <a:lnTo>
                    <a:pt x="433" y="1040"/>
                  </a:lnTo>
                  <a:lnTo>
                    <a:pt x="432" y="1039"/>
                  </a:lnTo>
                  <a:lnTo>
                    <a:pt x="432" y="1038"/>
                  </a:lnTo>
                  <a:lnTo>
                    <a:pt x="430" y="1036"/>
                  </a:lnTo>
                  <a:lnTo>
                    <a:pt x="430" y="1035"/>
                  </a:lnTo>
                  <a:lnTo>
                    <a:pt x="430" y="1034"/>
                  </a:lnTo>
                  <a:lnTo>
                    <a:pt x="430" y="1033"/>
                  </a:lnTo>
                  <a:lnTo>
                    <a:pt x="429" y="1031"/>
                  </a:lnTo>
                  <a:lnTo>
                    <a:pt x="429" y="1030"/>
                  </a:lnTo>
                  <a:lnTo>
                    <a:pt x="429" y="1029"/>
                  </a:lnTo>
                  <a:lnTo>
                    <a:pt x="429" y="1028"/>
                  </a:lnTo>
                  <a:lnTo>
                    <a:pt x="429" y="1026"/>
                  </a:lnTo>
                  <a:lnTo>
                    <a:pt x="429" y="1025"/>
                  </a:lnTo>
                  <a:lnTo>
                    <a:pt x="428" y="1024"/>
                  </a:lnTo>
                  <a:lnTo>
                    <a:pt x="428" y="1023"/>
                  </a:lnTo>
                  <a:lnTo>
                    <a:pt x="429" y="1018"/>
                  </a:lnTo>
                  <a:lnTo>
                    <a:pt x="428" y="1016"/>
                  </a:lnTo>
                  <a:lnTo>
                    <a:pt x="428" y="1015"/>
                  </a:lnTo>
                  <a:lnTo>
                    <a:pt x="428" y="1014"/>
                  </a:lnTo>
                  <a:lnTo>
                    <a:pt x="428" y="1013"/>
                  </a:lnTo>
                  <a:lnTo>
                    <a:pt x="428" y="1011"/>
                  </a:lnTo>
                  <a:lnTo>
                    <a:pt x="428" y="1010"/>
                  </a:lnTo>
                  <a:lnTo>
                    <a:pt x="429" y="1010"/>
                  </a:lnTo>
                  <a:lnTo>
                    <a:pt x="429" y="1009"/>
                  </a:lnTo>
                  <a:lnTo>
                    <a:pt x="429" y="1008"/>
                  </a:lnTo>
                  <a:lnTo>
                    <a:pt x="429" y="1006"/>
                  </a:lnTo>
                  <a:lnTo>
                    <a:pt x="429" y="1005"/>
                  </a:lnTo>
                  <a:lnTo>
                    <a:pt x="430" y="1004"/>
                  </a:lnTo>
                  <a:lnTo>
                    <a:pt x="430" y="1003"/>
                  </a:lnTo>
                  <a:lnTo>
                    <a:pt x="430" y="1001"/>
                  </a:lnTo>
                  <a:lnTo>
                    <a:pt x="430" y="1000"/>
                  </a:lnTo>
                  <a:lnTo>
                    <a:pt x="429" y="999"/>
                  </a:lnTo>
                  <a:lnTo>
                    <a:pt x="429" y="998"/>
                  </a:lnTo>
                  <a:lnTo>
                    <a:pt x="428" y="996"/>
                  </a:lnTo>
                  <a:lnTo>
                    <a:pt x="428" y="995"/>
                  </a:lnTo>
                  <a:lnTo>
                    <a:pt x="428" y="994"/>
                  </a:lnTo>
                  <a:lnTo>
                    <a:pt x="427" y="993"/>
                  </a:lnTo>
                  <a:lnTo>
                    <a:pt x="427" y="990"/>
                  </a:lnTo>
                  <a:lnTo>
                    <a:pt x="427" y="989"/>
                  </a:lnTo>
                  <a:lnTo>
                    <a:pt x="427" y="988"/>
                  </a:lnTo>
                  <a:lnTo>
                    <a:pt x="427" y="986"/>
                  </a:lnTo>
                  <a:lnTo>
                    <a:pt x="427" y="984"/>
                  </a:lnTo>
                  <a:lnTo>
                    <a:pt x="425" y="984"/>
                  </a:lnTo>
                  <a:lnTo>
                    <a:pt x="424" y="983"/>
                  </a:lnTo>
                  <a:lnTo>
                    <a:pt x="424" y="981"/>
                  </a:lnTo>
                  <a:lnTo>
                    <a:pt x="423" y="981"/>
                  </a:lnTo>
                  <a:lnTo>
                    <a:pt x="422" y="980"/>
                  </a:lnTo>
                  <a:lnTo>
                    <a:pt x="422" y="979"/>
                  </a:lnTo>
                  <a:lnTo>
                    <a:pt x="419" y="976"/>
                  </a:lnTo>
                  <a:lnTo>
                    <a:pt x="419" y="974"/>
                  </a:lnTo>
                  <a:lnTo>
                    <a:pt x="419" y="973"/>
                  </a:lnTo>
                  <a:lnTo>
                    <a:pt x="419" y="971"/>
                  </a:lnTo>
                  <a:lnTo>
                    <a:pt x="420" y="971"/>
                  </a:lnTo>
                  <a:lnTo>
                    <a:pt x="422" y="970"/>
                  </a:lnTo>
                  <a:lnTo>
                    <a:pt x="423" y="969"/>
                  </a:lnTo>
                  <a:lnTo>
                    <a:pt x="425" y="969"/>
                  </a:lnTo>
                  <a:lnTo>
                    <a:pt x="427" y="969"/>
                  </a:lnTo>
                  <a:lnTo>
                    <a:pt x="427" y="968"/>
                  </a:lnTo>
                  <a:lnTo>
                    <a:pt x="428" y="966"/>
                  </a:lnTo>
                  <a:lnTo>
                    <a:pt x="429" y="965"/>
                  </a:lnTo>
                  <a:lnTo>
                    <a:pt x="432" y="964"/>
                  </a:lnTo>
                  <a:lnTo>
                    <a:pt x="433" y="964"/>
                  </a:lnTo>
                  <a:lnTo>
                    <a:pt x="434" y="963"/>
                  </a:lnTo>
                  <a:lnTo>
                    <a:pt x="435" y="963"/>
                  </a:lnTo>
                  <a:lnTo>
                    <a:pt x="435" y="961"/>
                  </a:lnTo>
                  <a:lnTo>
                    <a:pt x="437" y="961"/>
                  </a:lnTo>
                  <a:lnTo>
                    <a:pt x="438" y="960"/>
                  </a:lnTo>
                  <a:lnTo>
                    <a:pt x="439" y="959"/>
                  </a:lnTo>
                  <a:lnTo>
                    <a:pt x="440" y="958"/>
                  </a:lnTo>
                  <a:lnTo>
                    <a:pt x="442" y="958"/>
                  </a:lnTo>
                  <a:lnTo>
                    <a:pt x="440" y="956"/>
                  </a:lnTo>
                  <a:lnTo>
                    <a:pt x="439" y="955"/>
                  </a:lnTo>
                  <a:lnTo>
                    <a:pt x="439" y="954"/>
                  </a:lnTo>
                  <a:lnTo>
                    <a:pt x="438" y="953"/>
                  </a:lnTo>
                  <a:lnTo>
                    <a:pt x="437" y="951"/>
                  </a:lnTo>
                  <a:lnTo>
                    <a:pt x="437" y="950"/>
                  </a:lnTo>
                  <a:lnTo>
                    <a:pt x="437" y="949"/>
                  </a:lnTo>
                  <a:lnTo>
                    <a:pt x="435" y="948"/>
                  </a:lnTo>
                  <a:lnTo>
                    <a:pt x="434" y="946"/>
                  </a:lnTo>
                  <a:lnTo>
                    <a:pt x="434" y="945"/>
                  </a:lnTo>
                  <a:lnTo>
                    <a:pt x="433" y="944"/>
                  </a:lnTo>
                  <a:lnTo>
                    <a:pt x="433" y="943"/>
                  </a:lnTo>
                  <a:lnTo>
                    <a:pt x="433" y="941"/>
                  </a:lnTo>
                  <a:lnTo>
                    <a:pt x="432" y="940"/>
                  </a:lnTo>
                  <a:lnTo>
                    <a:pt x="430" y="938"/>
                  </a:lnTo>
                  <a:lnTo>
                    <a:pt x="429" y="938"/>
                  </a:lnTo>
                  <a:lnTo>
                    <a:pt x="427" y="935"/>
                  </a:lnTo>
                  <a:lnTo>
                    <a:pt x="427" y="933"/>
                  </a:lnTo>
                  <a:lnTo>
                    <a:pt x="425" y="931"/>
                  </a:lnTo>
                  <a:lnTo>
                    <a:pt x="425" y="930"/>
                  </a:lnTo>
                  <a:lnTo>
                    <a:pt x="425" y="929"/>
                  </a:lnTo>
                  <a:lnTo>
                    <a:pt x="425" y="928"/>
                  </a:lnTo>
                  <a:lnTo>
                    <a:pt x="425" y="926"/>
                  </a:lnTo>
                  <a:lnTo>
                    <a:pt x="427" y="925"/>
                  </a:lnTo>
                  <a:lnTo>
                    <a:pt x="425" y="925"/>
                  </a:lnTo>
                  <a:lnTo>
                    <a:pt x="424" y="924"/>
                  </a:lnTo>
                  <a:lnTo>
                    <a:pt x="424" y="923"/>
                  </a:lnTo>
                  <a:lnTo>
                    <a:pt x="423" y="923"/>
                  </a:lnTo>
                  <a:lnTo>
                    <a:pt x="422" y="921"/>
                  </a:lnTo>
                  <a:lnTo>
                    <a:pt x="422" y="920"/>
                  </a:lnTo>
                  <a:lnTo>
                    <a:pt x="420" y="919"/>
                  </a:lnTo>
                  <a:lnTo>
                    <a:pt x="419" y="919"/>
                  </a:lnTo>
                  <a:lnTo>
                    <a:pt x="419" y="918"/>
                  </a:lnTo>
                  <a:lnTo>
                    <a:pt x="418" y="916"/>
                  </a:lnTo>
                  <a:lnTo>
                    <a:pt x="417" y="916"/>
                  </a:lnTo>
                  <a:lnTo>
                    <a:pt x="415" y="915"/>
                  </a:lnTo>
                  <a:lnTo>
                    <a:pt x="415" y="914"/>
                  </a:lnTo>
                  <a:lnTo>
                    <a:pt x="414" y="913"/>
                  </a:lnTo>
                  <a:lnTo>
                    <a:pt x="413" y="910"/>
                  </a:lnTo>
                  <a:lnTo>
                    <a:pt x="413" y="909"/>
                  </a:lnTo>
                  <a:lnTo>
                    <a:pt x="412" y="908"/>
                  </a:lnTo>
                  <a:lnTo>
                    <a:pt x="410" y="906"/>
                  </a:lnTo>
                  <a:lnTo>
                    <a:pt x="408" y="905"/>
                  </a:lnTo>
                  <a:lnTo>
                    <a:pt x="407" y="905"/>
                  </a:lnTo>
                  <a:lnTo>
                    <a:pt x="405" y="904"/>
                  </a:lnTo>
                  <a:lnTo>
                    <a:pt x="403" y="904"/>
                  </a:lnTo>
                  <a:lnTo>
                    <a:pt x="402" y="904"/>
                  </a:lnTo>
                  <a:lnTo>
                    <a:pt x="400" y="904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7" y="901"/>
                  </a:lnTo>
                  <a:lnTo>
                    <a:pt x="394" y="901"/>
                  </a:lnTo>
                  <a:lnTo>
                    <a:pt x="393" y="900"/>
                  </a:lnTo>
                  <a:lnTo>
                    <a:pt x="392" y="900"/>
                  </a:lnTo>
                  <a:lnTo>
                    <a:pt x="390" y="900"/>
                  </a:lnTo>
                  <a:lnTo>
                    <a:pt x="389" y="899"/>
                  </a:lnTo>
                  <a:lnTo>
                    <a:pt x="389" y="897"/>
                  </a:lnTo>
                  <a:lnTo>
                    <a:pt x="389" y="896"/>
                  </a:lnTo>
                  <a:lnTo>
                    <a:pt x="389" y="895"/>
                  </a:lnTo>
                  <a:lnTo>
                    <a:pt x="388" y="894"/>
                  </a:lnTo>
                  <a:lnTo>
                    <a:pt x="388" y="891"/>
                  </a:lnTo>
                  <a:lnTo>
                    <a:pt x="389" y="890"/>
                  </a:lnTo>
                  <a:lnTo>
                    <a:pt x="388" y="889"/>
                  </a:lnTo>
                  <a:lnTo>
                    <a:pt x="388" y="887"/>
                  </a:lnTo>
                  <a:lnTo>
                    <a:pt x="387" y="886"/>
                  </a:lnTo>
                  <a:lnTo>
                    <a:pt x="387" y="885"/>
                  </a:lnTo>
                  <a:lnTo>
                    <a:pt x="385" y="884"/>
                  </a:lnTo>
                  <a:lnTo>
                    <a:pt x="384" y="882"/>
                  </a:lnTo>
                  <a:lnTo>
                    <a:pt x="384" y="881"/>
                  </a:lnTo>
                  <a:lnTo>
                    <a:pt x="384" y="880"/>
                  </a:lnTo>
                  <a:lnTo>
                    <a:pt x="384" y="879"/>
                  </a:lnTo>
                  <a:lnTo>
                    <a:pt x="383" y="877"/>
                  </a:lnTo>
                  <a:lnTo>
                    <a:pt x="383" y="876"/>
                  </a:lnTo>
                  <a:lnTo>
                    <a:pt x="383" y="875"/>
                  </a:lnTo>
                  <a:lnTo>
                    <a:pt x="384" y="874"/>
                  </a:lnTo>
                  <a:lnTo>
                    <a:pt x="383" y="874"/>
                  </a:lnTo>
                  <a:lnTo>
                    <a:pt x="382" y="875"/>
                  </a:lnTo>
                  <a:lnTo>
                    <a:pt x="380" y="875"/>
                  </a:lnTo>
                  <a:lnTo>
                    <a:pt x="379" y="875"/>
                  </a:lnTo>
                  <a:lnTo>
                    <a:pt x="378" y="875"/>
                  </a:lnTo>
                  <a:lnTo>
                    <a:pt x="377" y="875"/>
                  </a:lnTo>
                  <a:lnTo>
                    <a:pt x="375" y="874"/>
                  </a:lnTo>
                  <a:lnTo>
                    <a:pt x="374" y="872"/>
                  </a:lnTo>
                  <a:lnTo>
                    <a:pt x="373" y="872"/>
                  </a:lnTo>
                  <a:lnTo>
                    <a:pt x="373" y="871"/>
                  </a:lnTo>
                  <a:lnTo>
                    <a:pt x="374" y="870"/>
                  </a:lnTo>
                  <a:lnTo>
                    <a:pt x="374" y="869"/>
                  </a:lnTo>
                  <a:lnTo>
                    <a:pt x="373" y="869"/>
                  </a:lnTo>
                  <a:lnTo>
                    <a:pt x="373" y="867"/>
                  </a:lnTo>
                  <a:lnTo>
                    <a:pt x="373" y="866"/>
                  </a:lnTo>
                  <a:lnTo>
                    <a:pt x="373" y="865"/>
                  </a:lnTo>
                  <a:lnTo>
                    <a:pt x="373" y="864"/>
                  </a:lnTo>
                  <a:lnTo>
                    <a:pt x="372" y="864"/>
                  </a:lnTo>
                  <a:lnTo>
                    <a:pt x="372" y="862"/>
                  </a:lnTo>
                  <a:lnTo>
                    <a:pt x="370" y="862"/>
                  </a:lnTo>
                  <a:lnTo>
                    <a:pt x="370" y="861"/>
                  </a:lnTo>
                  <a:lnTo>
                    <a:pt x="369" y="861"/>
                  </a:lnTo>
                  <a:lnTo>
                    <a:pt x="368" y="861"/>
                  </a:lnTo>
                  <a:lnTo>
                    <a:pt x="368" y="860"/>
                  </a:lnTo>
                  <a:lnTo>
                    <a:pt x="368" y="859"/>
                  </a:lnTo>
                  <a:lnTo>
                    <a:pt x="367" y="857"/>
                  </a:lnTo>
                  <a:lnTo>
                    <a:pt x="367" y="856"/>
                  </a:lnTo>
                  <a:lnTo>
                    <a:pt x="365" y="856"/>
                  </a:lnTo>
                  <a:lnTo>
                    <a:pt x="365" y="855"/>
                  </a:lnTo>
                  <a:lnTo>
                    <a:pt x="365" y="854"/>
                  </a:lnTo>
                  <a:lnTo>
                    <a:pt x="365" y="852"/>
                  </a:lnTo>
                  <a:lnTo>
                    <a:pt x="365" y="851"/>
                  </a:lnTo>
                  <a:lnTo>
                    <a:pt x="367" y="851"/>
                  </a:lnTo>
                  <a:lnTo>
                    <a:pt x="367" y="850"/>
                  </a:lnTo>
                  <a:lnTo>
                    <a:pt x="365" y="850"/>
                  </a:lnTo>
                  <a:lnTo>
                    <a:pt x="365" y="849"/>
                  </a:lnTo>
                  <a:lnTo>
                    <a:pt x="365" y="847"/>
                  </a:lnTo>
                  <a:lnTo>
                    <a:pt x="365" y="846"/>
                  </a:lnTo>
                  <a:lnTo>
                    <a:pt x="364" y="845"/>
                  </a:lnTo>
                  <a:lnTo>
                    <a:pt x="364" y="844"/>
                  </a:lnTo>
                  <a:lnTo>
                    <a:pt x="364" y="842"/>
                  </a:lnTo>
                  <a:lnTo>
                    <a:pt x="364" y="841"/>
                  </a:lnTo>
                  <a:lnTo>
                    <a:pt x="363" y="841"/>
                  </a:lnTo>
                  <a:lnTo>
                    <a:pt x="363" y="840"/>
                  </a:lnTo>
                  <a:lnTo>
                    <a:pt x="362" y="840"/>
                  </a:lnTo>
                  <a:lnTo>
                    <a:pt x="362" y="839"/>
                  </a:lnTo>
                  <a:lnTo>
                    <a:pt x="360" y="839"/>
                  </a:lnTo>
                  <a:lnTo>
                    <a:pt x="360" y="837"/>
                  </a:lnTo>
                  <a:lnTo>
                    <a:pt x="359" y="837"/>
                  </a:lnTo>
                  <a:lnTo>
                    <a:pt x="358" y="837"/>
                  </a:lnTo>
                  <a:lnTo>
                    <a:pt x="357" y="837"/>
                  </a:lnTo>
                  <a:lnTo>
                    <a:pt x="357" y="839"/>
                  </a:lnTo>
                  <a:lnTo>
                    <a:pt x="355" y="839"/>
                  </a:lnTo>
                  <a:lnTo>
                    <a:pt x="354" y="839"/>
                  </a:lnTo>
                  <a:lnTo>
                    <a:pt x="353" y="839"/>
                  </a:lnTo>
                  <a:lnTo>
                    <a:pt x="352" y="839"/>
                  </a:lnTo>
                  <a:lnTo>
                    <a:pt x="352" y="837"/>
                  </a:lnTo>
                  <a:lnTo>
                    <a:pt x="350" y="837"/>
                  </a:lnTo>
                  <a:lnTo>
                    <a:pt x="350" y="836"/>
                  </a:lnTo>
                  <a:lnTo>
                    <a:pt x="349" y="836"/>
                  </a:lnTo>
                  <a:lnTo>
                    <a:pt x="349" y="835"/>
                  </a:lnTo>
                  <a:lnTo>
                    <a:pt x="348" y="835"/>
                  </a:lnTo>
                  <a:lnTo>
                    <a:pt x="347" y="835"/>
                  </a:lnTo>
                  <a:lnTo>
                    <a:pt x="347" y="834"/>
                  </a:lnTo>
                  <a:lnTo>
                    <a:pt x="345" y="834"/>
                  </a:lnTo>
                  <a:lnTo>
                    <a:pt x="344" y="834"/>
                  </a:lnTo>
                  <a:lnTo>
                    <a:pt x="343" y="834"/>
                  </a:lnTo>
                  <a:lnTo>
                    <a:pt x="343" y="835"/>
                  </a:lnTo>
                  <a:lnTo>
                    <a:pt x="342" y="835"/>
                  </a:lnTo>
                  <a:lnTo>
                    <a:pt x="340" y="835"/>
                  </a:lnTo>
                  <a:lnTo>
                    <a:pt x="340" y="834"/>
                  </a:lnTo>
                  <a:lnTo>
                    <a:pt x="339" y="834"/>
                  </a:lnTo>
                  <a:lnTo>
                    <a:pt x="339" y="832"/>
                  </a:lnTo>
                  <a:lnTo>
                    <a:pt x="339" y="831"/>
                  </a:lnTo>
                  <a:lnTo>
                    <a:pt x="339" y="830"/>
                  </a:lnTo>
                  <a:lnTo>
                    <a:pt x="338" y="830"/>
                  </a:lnTo>
                  <a:lnTo>
                    <a:pt x="338" y="829"/>
                  </a:lnTo>
                  <a:lnTo>
                    <a:pt x="338" y="827"/>
                  </a:lnTo>
                  <a:lnTo>
                    <a:pt x="338" y="826"/>
                  </a:lnTo>
                  <a:lnTo>
                    <a:pt x="337" y="826"/>
                  </a:lnTo>
                  <a:lnTo>
                    <a:pt x="337" y="825"/>
                  </a:lnTo>
                  <a:lnTo>
                    <a:pt x="337" y="824"/>
                  </a:lnTo>
                  <a:lnTo>
                    <a:pt x="335" y="824"/>
                  </a:lnTo>
                  <a:lnTo>
                    <a:pt x="335" y="822"/>
                  </a:lnTo>
                  <a:lnTo>
                    <a:pt x="335" y="821"/>
                  </a:lnTo>
                  <a:lnTo>
                    <a:pt x="334" y="821"/>
                  </a:lnTo>
                  <a:lnTo>
                    <a:pt x="334" y="820"/>
                  </a:lnTo>
                  <a:lnTo>
                    <a:pt x="334" y="819"/>
                  </a:lnTo>
                  <a:lnTo>
                    <a:pt x="334" y="817"/>
                  </a:lnTo>
                  <a:lnTo>
                    <a:pt x="333" y="816"/>
                  </a:lnTo>
                  <a:lnTo>
                    <a:pt x="332" y="816"/>
                  </a:lnTo>
                  <a:lnTo>
                    <a:pt x="332" y="815"/>
                  </a:lnTo>
                  <a:lnTo>
                    <a:pt x="330" y="815"/>
                  </a:lnTo>
                  <a:lnTo>
                    <a:pt x="330" y="814"/>
                  </a:lnTo>
                  <a:lnTo>
                    <a:pt x="329" y="814"/>
                  </a:lnTo>
                  <a:lnTo>
                    <a:pt x="329" y="812"/>
                  </a:lnTo>
                  <a:lnTo>
                    <a:pt x="329" y="811"/>
                  </a:lnTo>
                  <a:lnTo>
                    <a:pt x="328" y="811"/>
                  </a:lnTo>
                  <a:lnTo>
                    <a:pt x="327" y="810"/>
                  </a:lnTo>
                  <a:lnTo>
                    <a:pt x="325" y="809"/>
                  </a:lnTo>
                  <a:lnTo>
                    <a:pt x="325" y="807"/>
                  </a:lnTo>
                  <a:lnTo>
                    <a:pt x="324" y="806"/>
                  </a:lnTo>
                  <a:lnTo>
                    <a:pt x="324" y="805"/>
                  </a:lnTo>
                  <a:lnTo>
                    <a:pt x="323" y="805"/>
                  </a:lnTo>
                  <a:lnTo>
                    <a:pt x="323" y="804"/>
                  </a:lnTo>
                  <a:lnTo>
                    <a:pt x="323" y="802"/>
                  </a:lnTo>
                  <a:lnTo>
                    <a:pt x="322" y="802"/>
                  </a:lnTo>
                  <a:lnTo>
                    <a:pt x="322" y="801"/>
                  </a:lnTo>
                  <a:lnTo>
                    <a:pt x="322" y="800"/>
                  </a:lnTo>
                  <a:lnTo>
                    <a:pt x="322" y="799"/>
                  </a:lnTo>
                  <a:lnTo>
                    <a:pt x="320" y="799"/>
                  </a:lnTo>
                  <a:lnTo>
                    <a:pt x="320" y="797"/>
                  </a:lnTo>
                  <a:lnTo>
                    <a:pt x="319" y="796"/>
                  </a:lnTo>
                  <a:lnTo>
                    <a:pt x="319" y="795"/>
                  </a:lnTo>
                  <a:lnTo>
                    <a:pt x="318" y="795"/>
                  </a:lnTo>
                  <a:lnTo>
                    <a:pt x="318" y="794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1"/>
                  </a:lnTo>
                  <a:lnTo>
                    <a:pt x="315" y="790"/>
                  </a:lnTo>
                  <a:lnTo>
                    <a:pt x="315" y="789"/>
                  </a:lnTo>
                  <a:lnTo>
                    <a:pt x="315" y="787"/>
                  </a:lnTo>
                  <a:lnTo>
                    <a:pt x="315" y="786"/>
                  </a:lnTo>
                  <a:lnTo>
                    <a:pt x="314" y="786"/>
                  </a:lnTo>
                  <a:lnTo>
                    <a:pt x="314" y="785"/>
                  </a:lnTo>
                  <a:lnTo>
                    <a:pt x="313" y="785"/>
                  </a:lnTo>
                  <a:lnTo>
                    <a:pt x="313" y="784"/>
                  </a:lnTo>
                  <a:lnTo>
                    <a:pt x="312" y="784"/>
                  </a:lnTo>
                  <a:lnTo>
                    <a:pt x="312" y="782"/>
                  </a:lnTo>
                  <a:lnTo>
                    <a:pt x="312" y="781"/>
                  </a:lnTo>
                  <a:lnTo>
                    <a:pt x="310" y="781"/>
                  </a:lnTo>
                  <a:lnTo>
                    <a:pt x="310" y="780"/>
                  </a:lnTo>
                  <a:lnTo>
                    <a:pt x="309" y="779"/>
                  </a:lnTo>
                  <a:lnTo>
                    <a:pt x="309" y="777"/>
                  </a:lnTo>
                  <a:lnTo>
                    <a:pt x="308" y="777"/>
                  </a:lnTo>
                  <a:lnTo>
                    <a:pt x="308" y="776"/>
                  </a:lnTo>
                  <a:lnTo>
                    <a:pt x="307" y="776"/>
                  </a:lnTo>
                  <a:lnTo>
                    <a:pt x="307" y="775"/>
                  </a:lnTo>
                  <a:lnTo>
                    <a:pt x="307" y="774"/>
                  </a:lnTo>
                  <a:lnTo>
                    <a:pt x="307" y="772"/>
                  </a:lnTo>
                  <a:lnTo>
                    <a:pt x="307" y="771"/>
                  </a:lnTo>
                  <a:lnTo>
                    <a:pt x="308" y="771"/>
                  </a:lnTo>
                  <a:lnTo>
                    <a:pt x="307" y="770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5" y="767"/>
                  </a:lnTo>
                  <a:lnTo>
                    <a:pt x="305" y="766"/>
                  </a:lnTo>
                  <a:lnTo>
                    <a:pt x="305" y="765"/>
                  </a:lnTo>
                  <a:lnTo>
                    <a:pt x="305" y="764"/>
                  </a:lnTo>
                  <a:lnTo>
                    <a:pt x="305" y="762"/>
                  </a:lnTo>
                  <a:lnTo>
                    <a:pt x="305" y="761"/>
                  </a:lnTo>
                  <a:lnTo>
                    <a:pt x="305" y="760"/>
                  </a:lnTo>
                  <a:lnTo>
                    <a:pt x="305" y="759"/>
                  </a:lnTo>
                  <a:lnTo>
                    <a:pt x="305" y="757"/>
                  </a:lnTo>
                  <a:lnTo>
                    <a:pt x="305" y="756"/>
                  </a:lnTo>
                  <a:lnTo>
                    <a:pt x="305" y="755"/>
                  </a:lnTo>
                  <a:lnTo>
                    <a:pt x="305" y="754"/>
                  </a:lnTo>
                  <a:lnTo>
                    <a:pt x="305" y="752"/>
                  </a:lnTo>
                  <a:lnTo>
                    <a:pt x="305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9"/>
                  </a:lnTo>
                  <a:lnTo>
                    <a:pt x="303" y="749"/>
                  </a:lnTo>
                  <a:lnTo>
                    <a:pt x="303" y="747"/>
                  </a:lnTo>
                  <a:lnTo>
                    <a:pt x="303" y="746"/>
                  </a:lnTo>
                  <a:lnTo>
                    <a:pt x="303" y="745"/>
                  </a:lnTo>
                  <a:lnTo>
                    <a:pt x="302" y="745"/>
                  </a:lnTo>
                  <a:lnTo>
                    <a:pt x="302" y="744"/>
                  </a:lnTo>
                  <a:lnTo>
                    <a:pt x="302" y="742"/>
                  </a:lnTo>
                  <a:lnTo>
                    <a:pt x="300" y="742"/>
                  </a:lnTo>
                  <a:lnTo>
                    <a:pt x="300" y="741"/>
                  </a:lnTo>
                  <a:lnTo>
                    <a:pt x="299" y="741"/>
                  </a:lnTo>
                  <a:lnTo>
                    <a:pt x="298" y="740"/>
                  </a:lnTo>
                  <a:lnTo>
                    <a:pt x="298" y="739"/>
                  </a:lnTo>
                  <a:lnTo>
                    <a:pt x="298" y="737"/>
                  </a:lnTo>
                  <a:lnTo>
                    <a:pt x="297" y="737"/>
                  </a:lnTo>
                  <a:lnTo>
                    <a:pt x="297" y="736"/>
                  </a:lnTo>
                  <a:lnTo>
                    <a:pt x="297" y="735"/>
                  </a:lnTo>
                  <a:lnTo>
                    <a:pt x="297" y="734"/>
                  </a:lnTo>
                  <a:lnTo>
                    <a:pt x="297" y="732"/>
                  </a:lnTo>
                  <a:lnTo>
                    <a:pt x="297" y="731"/>
                  </a:lnTo>
                  <a:lnTo>
                    <a:pt x="297" y="730"/>
                  </a:lnTo>
                  <a:lnTo>
                    <a:pt x="297" y="729"/>
                  </a:lnTo>
                  <a:lnTo>
                    <a:pt x="297" y="727"/>
                  </a:lnTo>
                  <a:lnTo>
                    <a:pt x="297" y="726"/>
                  </a:lnTo>
                  <a:lnTo>
                    <a:pt x="297" y="725"/>
                  </a:lnTo>
                  <a:lnTo>
                    <a:pt x="297" y="724"/>
                  </a:lnTo>
                  <a:lnTo>
                    <a:pt x="297" y="722"/>
                  </a:lnTo>
                  <a:lnTo>
                    <a:pt x="297" y="721"/>
                  </a:lnTo>
                  <a:lnTo>
                    <a:pt x="298" y="720"/>
                  </a:lnTo>
                  <a:lnTo>
                    <a:pt x="298" y="719"/>
                  </a:lnTo>
                  <a:lnTo>
                    <a:pt x="297" y="719"/>
                  </a:lnTo>
                  <a:lnTo>
                    <a:pt x="297" y="717"/>
                  </a:lnTo>
                  <a:lnTo>
                    <a:pt x="295" y="717"/>
                  </a:lnTo>
                  <a:lnTo>
                    <a:pt x="295" y="716"/>
                  </a:lnTo>
                  <a:lnTo>
                    <a:pt x="295" y="715"/>
                  </a:lnTo>
                  <a:lnTo>
                    <a:pt x="297" y="714"/>
                  </a:lnTo>
                  <a:lnTo>
                    <a:pt x="295" y="714"/>
                  </a:lnTo>
                  <a:lnTo>
                    <a:pt x="295" y="712"/>
                  </a:lnTo>
                  <a:lnTo>
                    <a:pt x="297" y="712"/>
                  </a:lnTo>
                  <a:lnTo>
                    <a:pt x="297" y="711"/>
                  </a:lnTo>
                  <a:lnTo>
                    <a:pt x="297" y="710"/>
                  </a:lnTo>
                  <a:lnTo>
                    <a:pt x="297" y="709"/>
                  </a:lnTo>
                  <a:lnTo>
                    <a:pt x="298" y="709"/>
                  </a:lnTo>
                  <a:lnTo>
                    <a:pt x="298" y="707"/>
                  </a:lnTo>
                  <a:lnTo>
                    <a:pt x="298" y="706"/>
                  </a:lnTo>
                  <a:lnTo>
                    <a:pt x="299" y="706"/>
                  </a:lnTo>
                  <a:lnTo>
                    <a:pt x="300" y="705"/>
                  </a:lnTo>
                  <a:lnTo>
                    <a:pt x="300" y="704"/>
                  </a:lnTo>
                  <a:lnTo>
                    <a:pt x="302" y="704"/>
                  </a:lnTo>
                  <a:lnTo>
                    <a:pt x="303" y="704"/>
                  </a:lnTo>
                  <a:lnTo>
                    <a:pt x="304" y="704"/>
                  </a:lnTo>
                  <a:lnTo>
                    <a:pt x="304" y="702"/>
                  </a:lnTo>
                  <a:lnTo>
                    <a:pt x="305" y="702"/>
                  </a:lnTo>
                  <a:lnTo>
                    <a:pt x="305" y="701"/>
                  </a:lnTo>
                  <a:lnTo>
                    <a:pt x="307" y="701"/>
                  </a:lnTo>
                  <a:lnTo>
                    <a:pt x="308" y="701"/>
                  </a:lnTo>
                  <a:lnTo>
                    <a:pt x="309" y="701"/>
                  </a:lnTo>
                  <a:lnTo>
                    <a:pt x="310" y="701"/>
                  </a:lnTo>
                  <a:lnTo>
                    <a:pt x="312" y="701"/>
                  </a:lnTo>
                  <a:lnTo>
                    <a:pt x="313" y="701"/>
                  </a:lnTo>
                  <a:lnTo>
                    <a:pt x="313" y="700"/>
                  </a:lnTo>
                  <a:lnTo>
                    <a:pt x="314" y="700"/>
                  </a:lnTo>
                  <a:lnTo>
                    <a:pt x="315" y="700"/>
                  </a:lnTo>
                  <a:lnTo>
                    <a:pt x="315" y="698"/>
                  </a:lnTo>
                  <a:lnTo>
                    <a:pt x="317" y="698"/>
                  </a:lnTo>
                  <a:lnTo>
                    <a:pt x="318" y="698"/>
                  </a:lnTo>
                  <a:lnTo>
                    <a:pt x="318" y="697"/>
                  </a:lnTo>
                  <a:lnTo>
                    <a:pt x="319" y="697"/>
                  </a:lnTo>
                  <a:lnTo>
                    <a:pt x="319" y="696"/>
                  </a:lnTo>
                  <a:lnTo>
                    <a:pt x="319" y="695"/>
                  </a:lnTo>
                  <a:lnTo>
                    <a:pt x="319" y="693"/>
                  </a:lnTo>
                  <a:lnTo>
                    <a:pt x="320" y="693"/>
                  </a:lnTo>
                  <a:lnTo>
                    <a:pt x="320" y="692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2" y="690"/>
                  </a:lnTo>
                  <a:lnTo>
                    <a:pt x="320" y="690"/>
                  </a:lnTo>
                  <a:lnTo>
                    <a:pt x="320" y="688"/>
                  </a:lnTo>
                  <a:lnTo>
                    <a:pt x="320" y="687"/>
                  </a:lnTo>
                  <a:lnTo>
                    <a:pt x="320" y="686"/>
                  </a:lnTo>
                  <a:lnTo>
                    <a:pt x="320" y="685"/>
                  </a:lnTo>
                  <a:lnTo>
                    <a:pt x="320" y="683"/>
                  </a:lnTo>
                  <a:lnTo>
                    <a:pt x="322" y="683"/>
                  </a:lnTo>
                  <a:lnTo>
                    <a:pt x="322" y="682"/>
                  </a:lnTo>
                  <a:lnTo>
                    <a:pt x="322" y="681"/>
                  </a:lnTo>
                  <a:lnTo>
                    <a:pt x="323" y="680"/>
                  </a:lnTo>
                  <a:lnTo>
                    <a:pt x="324" y="680"/>
                  </a:lnTo>
                  <a:lnTo>
                    <a:pt x="323" y="680"/>
                  </a:lnTo>
                  <a:lnTo>
                    <a:pt x="322" y="680"/>
                  </a:lnTo>
                  <a:lnTo>
                    <a:pt x="320" y="678"/>
                  </a:lnTo>
                  <a:lnTo>
                    <a:pt x="319" y="678"/>
                  </a:lnTo>
                  <a:lnTo>
                    <a:pt x="318" y="678"/>
                  </a:lnTo>
                  <a:lnTo>
                    <a:pt x="317" y="678"/>
                  </a:lnTo>
                  <a:lnTo>
                    <a:pt x="315" y="678"/>
                  </a:lnTo>
                  <a:lnTo>
                    <a:pt x="314" y="678"/>
                  </a:lnTo>
                  <a:lnTo>
                    <a:pt x="313" y="678"/>
                  </a:lnTo>
                  <a:lnTo>
                    <a:pt x="312" y="678"/>
                  </a:lnTo>
                  <a:lnTo>
                    <a:pt x="310" y="678"/>
                  </a:lnTo>
                  <a:lnTo>
                    <a:pt x="309" y="678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5" y="678"/>
                  </a:lnTo>
                  <a:lnTo>
                    <a:pt x="304" y="678"/>
                  </a:lnTo>
                  <a:lnTo>
                    <a:pt x="303" y="678"/>
                  </a:lnTo>
                  <a:lnTo>
                    <a:pt x="303" y="680"/>
                  </a:lnTo>
                  <a:lnTo>
                    <a:pt x="302" y="680"/>
                  </a:lnTo>
                  <a:lnTo>
                    <a:pt x="300" y="680"/>
                  </a:lnTo>
                  <a:lnTo>
                    <a:pt x="299" y="680"/>
                  </a:lnTo>
                  <a:lnTo>
                    <a:pt x="298" y="680"/>
                  </a:lnTo>
                  <a:lnTo>
                    <a:pt x="297" y="681"/>
                  </a:lnTo>
                  <a:lnTo>
                    <a:pt x="295" y="680"/>
                  </a:lnTo>
                  <a:lnTo>
                    <a:pt x="295" y="681"/>
                  </a:lnTo>
                  <a:lnTo>
                    <a:pt x="294" y="681"/>
                  </a:lnTo>
                  <a:lnTo>
                    <a:pt x="293" y="681"/>
                  </a:lnTo>
                  <a:lnTo>
                    <a:pt x="292" y="681"/>
                  </a:lnTo>
                  <a:lnTo>
                    <a:pt x="290" y="681"/>
                  </a:lnTo>
                  <a:lnTo>
                    <a:pt x="289" y="681"/>
                  </a:lnTo>
                  <a:lnTo>
                    <a:pt x="288" y="680"/>
                  </a:lnTo>
                  <a:lnTo>
                    <a:pt x="288" y="681"/>
                  </a:lnTo>
                  <a:lnTo>
                    <a:pt x="287" y="681"/>
                  </a:lnTo>
                  <a:lnTo>
                    <a:pt x="285" y="681"/>
                  </a:lnTo>
                  <a:lnTo>
                    <a:pt x="284" y="681"/>
                  </a:lnTo>
                  <a:lnTo>
                    <a:pt x="283" y="681"/>
                  </a:lnTo>
                  <a:lnTo>
                    <a:pt x="283" y="682"/>
                  </a:lnTo>
                  <a:lnTo>
                    <a:pt x="282" y="682"/>
                  </a:lnTo>
                  <a:lnTo>
                    <a:pt x="280" y="682"/>
                  </a:lnTo>
                  <a:lnTo>
                    <a:pt x="279" y="683"/>
                  </a:lnTo>
                  <a:lnTo>
                    <a:pt x="279" y="685"/>
                  </a:lnTo>
                  <a:lnTo>
                    <a:pt x="278" y="685"/>
                  </a:lnTo>
                  <a:lnTo>
                    <a:pt x="277" y="685"/>
                  </a:lnTo>
                  <a:lnTo>
                    <a:pt x="277" y="686"/>
                  </a:lnTo>
                  <a:lnTo>
                    <a:pt x="277" y="687"/>
                  </a:lnTo>
                  <a:lnTo>
                    <a:pt x="277" y="688"/>
                  </a:lnTo>
                  <a:lnTo>
                    <a:pt x="275" y="690"/>
                  </a:lnTo>
                  <a:lnTo>
                    <a:pt x="274" y="690"/>
                  </a:lnTo>
                  <a:lnTo>
                    <a:pt x="274" y="691"/>
                  </a:lnTo>
                  <a:lnTo>
                    <a:pt x="274" y="692"/>
                  </a:lnTo>
                  <a:lnTo>
                    <a:pt x="273" y="692"/>
                  </a:lnTo>
                  <a:lnTo>
                    <a:pt x="272" y="692"/>
                  </a:lnTo>
                  <a:lnTo>
                    <a:pt x="270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8" y="695"/>
                  </a:lnTo>
                  <a:lnTo>
                    <a:pt x="267" y="695"/>
                  </a:lnTo>
                  <a:lnTo>
                    <a:pt x="265" y="695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4" y="692"/>
                  </a:lnTo>
                  <a:lnTo>
                    <a:pt x="263" y="692"/>
                  </a:lnTo>
                  <a:lnTo>
                    <a:pt x="262" y="691"/>
                  </a:lnTo>
                  <a:lnTo>
                    <a:pt x="262" y="690"/>
                  </a:lnTo>
                  <a:lnTo>
                    <a:pt x="260" y="688"/>
                  </a:lnTo>
                  <a:lnTo>
                    <a:pt x="262" y="688"/>
                  </a:lnTo>
                  <a:lnTo>
                    <a:pt x="262" y="687"/>
                  </a:lnTo>
                  <a:lnTo>
                    <a:pt x="262" y="686"/>
                  </a:lnTo>
                  <a:lnTo>
                    <a:pt x="262" y="685"/>
                  </a:lnTo>
                  <a:lnTo>
                    <a:pt x="262" y="683"/>
                  </a:lnTo>
                  <a:lnTo>
                    <a:pt x="260" y="683"/>
                  </a:lnTo>
                  <a:lnTo>
                    <a:pt x="260" y="682"/>
                  </a:lnTo>
                  <a:lnTo>
                    <a:pt x="260" y="681"/>
                  </a:lnTo>
                  <a:lnTo>
                    <a:pt x="262" y="681"/>
                  </a:lnTo>
                  <a:lnTo>
                    <a:pt x="262" y="680"/>
                  </a:lnTo>
                  <a:lnTo>
                    <a:pt x="263" y="680"/>
                  </a:lnTo>
                  <a:lnTo>
                    <a:pt x="264" y="680"/>
                  </a:lnTo>
                  <a:lnTo>
                    <a:pt x="265" y="680"/>
                  </a:lnTo>
                  <a:lnTo>
                    <a:pt x="265" y="678"/>
                  </a:lnTo>
                  <a:lnTo>
                    <a:pt x="267" y="678"/>
                  </a:lnTo>
                  <a:lnTo>
                    <a:pt x="268" y="678"/>
                  </a:lnTo>
                  <a:lnTo>
                    <a:pt x="268" y="677"/>
                  </a:lnTo>
                  <a:lnTo>
                    <a:pt x="269" y="677"/>
                  </a:lnTo>
                  <a:lnTo>
                    <a:pt x="269" y="676"/>
                  </a:lnTo>
                  <a:lnTo>
                    <a:pt x="270" y="676"/>
                  </a:lnTo>
                  <a:lnTo>
                    <a:pt x="270" y="675"/>
                  </a:lnTo>
                  <a:lnTo>
                    <a:pt x="269" y="675"/>
                  </a:lnTo>
                  <a:lnTo>
                    <a:pt x="269" y="673"/>
                  </a:lnTo>
                  <a:lnTo>
                    <a:pt x="269" y="672"/>
                  </a:lnTo>
                  <a:lnTo>
                    <a:pt x="270" y="672"/>
                  </a:lnTo>
                  <a:lnTo>
                    <a:pt x="270" y="671"/>
                  </a:lnTo>
                  <a:lnTo>
                    <a:pt x="269" y="671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8" y="668"/>
                  </a:lnTo>
                  <a:lnTo>
                    <a:pt x="268" y="667"/>
                  </a:lnTo>
                  <a:lnTo>
                    <a:pt x="269" y="667"/>
                  </a:lnTo>
                  <a:lnTo>
                    <a:pt x="268" y="666"/>
                  </a:lnTo>
                  <a:lnTo>
                    <a:pt x="268" y="665"/>
                  </a:lnTo>
                  <a:lnTo>
                    <a:pt x="267" y="663"/>
                  </a:lnTo>
                  <a:lnTo>
                    <a:pt x="267" y="662"/>
                  </a:lnTo>
                  <a:lnTo>
                    <a:pt x="267" y="661"/>
                  </a:lnTo>
                  <a:lnTo>
                    <a:pt x="267" y="660"/>
                  </a:lnTo>
                  <a:lnTo>
                    <a:pt x="267" y="658"/>
                  </a:lnTo>
                  <a:lnTo>
                    <a:pt x="265" y="658"/>
                  </a:lnTo>
                  <a:lnTo>
                    <a:pt x="265" y="657"/>
                  </a:lnTo>
                  <a:lnTo>
                    <a:pt x="265" y="656"/>
                  </a:lnTo>
                  <a:lnTo>
                    <a:pt x="264" y="655"/>
                  </a:lnTo>
                  <a:lnTo>
                    <a:pt x="264" y="653"/>
                  </a:lnTo>
                  <a:lnTo>
                    <a:pt x="263" y="653"/>
                  </a:lnTo>
                  <a:lnTo>
                    <a:pt x="262" y="652"/>
                  </a:lnTo>
                  <a:lnTo>
                    <a:pt x="260" y="651"/>
                  </a:lnTo>
                  <a:lnTo>
                    <a:pt x="259" y="650"/>
                  </a:lnTo>
                  <a:lnTo>
                    <a:pt x="258" y="648"/>
                  </a:lnTo>
                  <a:lnTo>
                    <a:pt x="257" y="648"/>
                  </a:lnTo>
                  <a:lnTo>
                    <a:pt x="255" y="647"/>
                  </a:lnTo>
                  <a:lnTo>
                    <a:pt x="254" y="647"/>
                  </a:lnTo>
                  <a:lnTo>
                    <a:pt x="254" y="646"/>
                  </a:lnTo>
                  <a:lnTo>
                    <a:pt x="253" y="646"/>
                  </a:lnTo>
                  <a:lnTo>
                    <a:pt x="253" y="645"/>
                  </a:lnTo>
                  <a:lnTo>
                    <a:pt x="254" y="643"/>
                  </a:lnTo>
                  <a:lnTo>
                    <a:pt x="255" y="643"/>
                  </a:lnTo>
                  <a:lnTo>
                    <a:pt x="257" y="642"/>
                  </a:lnTo>
                  <a:lnTo>
                    <a:pt x="257" y="641"/>
                  </a:lnTo>
                  <a:lnTo>
                    <a:pt x="258" y="641"/>
                  </a:lnTo>
                  <a:lnTo>
                    <a:pt x="259" y="640"/>
                  </a:lnTo>
                  <a:lnTo>
                    <a:pt x="254" y="640"/>
                  </a:lnTo>
                  <a:lnTo>
                    <a:pt x="253" y="637"/>
                  </a:lnTo>
                  <a:lnTo>
                    <a:pt x="253" y="636"/>
                  </a:lnTo>
                  <a:lnTo>
                    <a:pt x="253" y="635"/>
                  </a:lnTo>
                  <a:lnTo>
                    <a:pt x="252" y="632"/>
                  </a:lnTo>
                  <a:lnTo>
                    <a:pt x="252" y="631"/>
                  </a:lnTo>
                  <a:lnTo>
                    <a:pt x="252" y="630"/>
                  </a:lnTo>
                  <a:lnTo>
                    <a:pt x="250" y="628"/>
                  </a:lnTo>
                  <a:lnTo>
                    <a:pt x="250" y="627"/>
                  </a:lnTo>
                  <a:lnTo>
                    <a:pt x="249" y="626"/>
                  </a:lnTo>
                  <a:lnTo>
                    <a:pt x="249" y="625"/>
                  </a:lnTo>
                  <a:lnTo>
                    <a:pt x="248" y="623"/>
                  </a:lnTo>
                  <a:lnTo>
                    <a:pt x="247" y="623"/>
                  </a:lnTo>
                  <a:lnTo>
                    <a:pt x="245" y="623"/>
                  </a:lnTo>
                  <a:lnTo>
                    <a:pt x="244" y="622"/>
                  </a:lnTo>
                  <a:lnTo>
                    <a:pt x="243" y="621"/>
                  </a:lnTo>
                  <a:lnTo>
                    <a:pt x="243" y="620"/>
                  </a:lnTo>
                  <a:lnTo>
                    <a:pt x="242" y="618"/>
                  </a:lnTo>
                  <a:lnTo>
                    <a:pt x="242" y="617"/>
                  </a:lnTo>
                  <a:lnTo>
                    <a:pt x="242" y="616"/>
                  </a:lnTo>
                  <a:lnTo>
                    <a:pt x="242" y="615"/>
                  </a:lnTo>
                  <a:lnTo>
                    <a:pt x="242" y="613"/>
                  </a:lnTo>
                  <a:lnTo>
                    <a:pt x="240" y="612"/>
                  </a:lnTo>
                  <a:lnTo>
                    <a:pt x="239" y="611"/>
                  </a:lnTo>
                  <a:lnTo>
                    <a:pt x="239" y="610"/>
                  </a:lnTo>
                  <a:lnTo>
                    <a:pt x="238" y="608"/>
                  </a:lnTo>
                  <a:lnTo>
                    <a:pt x="237" y="607"/>
                  </a:lnTo>
                  <a:lnTo>
                    <a:pt x="237" y="606"/>
                  </a:lnTo>
                  <a:lnTo>
                    <a:pt x="237" y="605"/>
                  </a:lnTo>
                  <a:lnTo>
                    <a:pt x="238" y="603"/>
                  </a:lnTo>
                  <a:lnTo>
                    <a:pt x="238" y="602"/>
                  </a:lnTo>
                  <a:lnTo>
                    <a:pt x="237" y="601"/>
                  </a:lnTo>
                  <a:lnTo>
                    <a:pt x="235" y="600"/>
                  </a:lnTo>
                  <a:lnTo>
                    <a:pt x="234" y="598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3" y="596"/>
                  </a:lnTo>
                  <a:lnTo>
                    <a:pt x="233" y="595"/>
                  </a:lnTo>
                  <a:lnTo>
                    <a:pt x="233" y="593"/>
                  </a:lnTo>
                  <a:lnTo>
                    <a:pt x="233" y="592"/>
                  </a:lnTo>
                  <a:lnTo>
                    <a:pt x="232" y="591"/>
                  </a:lnTo>
                  <a:lnTo>
                    <a:pt x="232" y="590"/>
                  </a:lnTo>
                  <a:lnTo>
                    <a:pt x="230" y="588"/>
                  </a:lnTo>
                  <a:lnTo>
                    <a:pt x="230" y="587"/>
                  </a:lnTo>
                  <a:lnTo>
                    <a:pt x="229" y="586"/>
                  </a:lnTo>
                  <a:lnTo>
                    <a:pt x="228" y="585"/>
                  </a:lnTo>
                  <a:lnTo>
                    <a:pt x="228" y="583"/>
                  </a:lnTo>
                  <a:lnTo>
                    <a:pt x="226" y="582"/>
                  </a:lnTo>
                  <a:lnTo>
                    <a:pt x="225" y="581"/>
                  </a:lnTo>
                  <a:lnTo>
                    <a:pt x="225" y="580"/>
                  </a:lnTo>
                  <a:lnTo>
                    <a:pt x="224" y="578"/>
                  </a:lnTo>
                  <a:lnTo>
                    <a:pt x="223" y="577"/>
                  </a:lnTo>
                  <a:lnTo>
                    <a:pt x="223" y="576"/>
                  </a:lnTo>
                  <a:lnTo>
                    <a:pt x="221" y="576"/>
                  </a:lnTo>
                  <a:lnTo>
                    <a:pt x="220" y="575"/>
                  </a:lnTo>
                  <a:lnTo>
                    <a:pt x="219" y="573"/>
                  </a:lnTo>
                  <a:lnTo>
                    <a:pt x="218" y="573"/>
                  </a:lnTo>
                  <a:lnTo>
                    <a:pt x="216" y="573"/>
                  </a:lnTo>
                  <a:lnTo>
                    <a:pt x="215" y="572"/>
                  </a:lnTo>
                  <a:lnTo>
                    <a:pt x="215" y="571"/>
                  </a:lnTo>
                  <a:lnTo>
                    <a:pt x="215" y="570"/>
                  </a:lnTo>
                  <a:lnTo>
                    <a:pt x="215" y="568"/>
                  </a:lnTo>
                  <a:lnTo>
                    <a:pt x="214" y="567"/>
                  </a:lnTo>
                  <a:lnTo>
                    <a:pt x="213" y="566"/>
                  </a:lnTo>
                  <a:lnTo>
                    <a:pt x="213" y="565"/>
                  </a:lnTo>
                  <a:lnTo>
                    <a:pt x="214" y="563"/>
                  </a:lnTo>
                  <a:lnTo>
                    <a:pt x="214" y="562"/>
                  </a:lnTo>
                  <a:lnTo>
                    <a:pt x="213" y="561"/>
                  </a:lnTo>
                  <a:lnTo>
                    <a:pt x="211" y="561"/>
                  </a:lnTo>
                  <a:lnTo>
                    <a:pt x="210" y="560"/>
                  </a:lnTo>
                  <a:lnTo>
                    <a:pt x="210" y="557"/>
                  </a:lnTo>
                  <a:lnTo>
                    <a:pt x="209" y="557"/>
                  </a:lnTo>
                  <a:lnTo>
                    <a:pt x="209" y="555"/>
                  </a:lnTo>
                  <a:lnTo>
                    <a:pt x="208" y="553"/>
                  </a:lnTo>
                  <a:lnTo>
                    <a:pt x="206" y="552"/>
                  </a:lnTo>
                  <a:lnTo>
                    <a:pt x="206" y="551"/>
                  </a:lnTo>
                  <a:lnTo>
                    <a:pt x="206" y="550"/>
                  </a:lnTo>
                  <a:lnTo>
                    <a:pt x="205" y="548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5"/>
                  </a:lnTo>
                  <a:lnTo>
                    <a:pt x="203" y="543"/>
                  </a:lnTo>
                  <a:lnTo>
                    <a:pt x="201" y="543"/>
                  </a:lnTo>
                  <a:lnTo>
                    <a:pt x="200" y="545"/>
                  </a:lnTo>
                  <a:lnTo>
                    <a:pt x="196" y="543"/>
                  </a:lnTo>
                  <a:lnTo>
                    <a:pt x="196" y="542"/>
                  </a:lnTo>
                  <a:lnTo>
                    <a:pt x="195" y="541"/>
                  </a:lnTo>
                  <a:lnTo>
                    <a:pt x="194" y="538"/>
                  </a:lnTo>
                  <a:lnTo>
                    <a:pt x="193" y="538"/>
                  </a:lnTo>
                  <a:lnTo>
                    <a:pt x="193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3" y="533"/>
                  </a:lnTo>
                  <a:lnTo>
                    <a:pt x="193" y="531"/>
                  </a:lnTo>
                  <a:lnTo>
                    <a:pt x="194" y="530"/>
                  </a:lnTo>
                  <a:lnTo>
                    <a:pt x="195" y="528"/>
                  </a:lnTo>
                  <a:lnTo>
                    <a:pt x="195" y="526"/>
                  </a:lnTo>
                  <a:lnTo>
                    <a:pt x="193" y="525"/>
                  </a:lnTo>
                  <a:lnTo>
                    <a:pt x="191" y="525"/>
                  </a:lnTo>
                  <a:lnTo>
                    <a:pt x="190" y="525"/>
                  </a:lnTo>
                  <a:lnTo>
                    <a:pt x="189" y="525"/>
                  </a:lnTo>
                  <a:lnTo>
                    <a:pt x="188" y="526"/>
                  </a:lnTo>
                  <a:lnTo>
                    <a:pt x="186" y="526"/>
                  </a:lnTo>
                  <a:lnTo>
                    <a:pt x="185" y="526"/>
                  </a:lnTo>
                  <a:lnTo>
                    <a:pt x="184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9" y="526"/>
                  </a:lnTo>
                  <a:lnTo>
                    <a:pt x="179" y="525"/>
                  </a:lnTo>
                  <a:lnTo>
                    <a:pt x="178" y="525"/>
                  </a:lnTo>
                  <a:lnTo>
                    <a:pt x="179" y="520"/>
                  </a:lnTo>
                  <a:lnTo>
                    <a:pt x="180" y="513"/>
                  </a:lnTo>
                  <a:lnTo>
                    <a:pt x="176" y="507"/>
                  </a:lnTo>
                  <a:lnTo>
                    <a:pt x="174" y="502"/>
                  </a:lnTo>
                  <a:lnTo>
                    <a:pt x="168" y="495"/>
                  </a:lnTo>
                  <a:lnTo>
                    <a:pt x="171" y="493"/>
                  </a:lnTo>
                  <a:lnTo>
                    <a:pt x="178" y="489"/>
                  </a:lnTo>
                  <a:lnTo>
                    <a:pt x="183" y="484"/>
                  </a:lnTo>
                  <a:lnTo>
                    <a:pt x="185" y="477"/>
                  </a:lnTo>
                  <a:lnTo>
                    <a:pt x="186" y="469"/>
                  </a:lnTo>
                  <a:lnTo>
                    <a:pt x="190" y="463"/>
                  </a:lnTo>
                  <a:lnTo>
                    <a:pt x="198" y="459"/>
                  </a:lnTo>
                  <a:lnTo>
                    <a:pt x="206" y="458"/>
                  </a:lnTo>
                  <a:lnTo>
                    <a:pt x="216" y="458"/>
                  </a:lnTo>
                  <a:lnTo>
                    <a:pt x="225" y="459"/>
                  </a:lnTo>
                  <a:lnTo>
                    <a:pt x="233" y="462"/>
                  </a:lnTo>
                  <a:lnTo>
                    <a:pt x="242" y="463"/>
                  </a:lnTo>
                  <a:lnTo>
                    <a:pt x="252" y="463"/>
                  </a:lnTo>
                  <a:lnTo>
                    <a:pt x="258" y="461"/>
                  </a:lnTo>
                  <a:lnTo>
                    <a:pt x="262" y="454"/>
                  </a:lnTo>
                  <a:lnTo>
                    <a:pt x="264" y="447"/>
                  </a:lnTo>
                  <a:lnTo>
                    <a:pt x="265" y="438"/>
                  </a:lnTo>
                  <a:lnTo>
                    <a:pt x="270" y="433"/>
                  </a:lnTo>
                  <a:lnTo>
                    <a:pt x="277" y="429"/>
                  </a:lnTo>
                  <a:lnTo>
                    <a:pt x="284" y="427"/>
                  </a:lnTo>
                  <a:lnTo>
                    <a:pt x="293" y="424"/>
                  </a:lnTo>
                  <a:lnTo>
                    <a:pt x="300" y="422"/>
                  </a:lnTo>
                  <a:lnTo>
                    <a:pt x="307" y="418"/>
                  </a:lnTo>
                  <a:lnTo>
                    <a:pt x="309" y="409"/>
                  </a:lnTo>
                  <a:lnTo>
                    <a:pt x="308" y="401"/>
                  </a:lnTo>
                  <a:lnTo>
                    <a:pt x="307" y="391"/>
                  </a:lnTo>
                  <a:lnTo>
                    <a:pt x="308" y="382"/>
                  </a:lnTo>
                  <a:lnTo>
                    <a:pt x="312" y="376"/>
                  </a:lnTo>
                  <a:lnTo>
                    <a:pt x="317" y="371"/>
                  </a:lnTo>
                  <a:lnTo>
                    <a:pt x="320" y="364"/>
                  </a:lnTo>
                  <a:lnTo>
                    <a:pt x="323" y="357"/>
                  </a:lnTo>
                  <a:lnTo>
                    <a:pt x="323" y="347"/>
                  </a:lnTo>
                  <a:lnTo>
                    <a:pt x="322" y="337"/>
                  </a:lnTo>
                  <a:lnTo>
                    <a:pt x="323" y="329"/>
                  </a:lnTo>
                  <a:lnTo>
                    <a:pt x="327" y="323"/>
                  </a:lnTo>
                  <a:lnTo>
                    <a:pt x="333" y="319"/>
                  </a:lnTo>
                  <a:lnTo>
                    <a:pt x="340" y="316"/>
                  </a:lnTo>
                  <a:lnTo>
                    <a:pt x="347" y="313"/>
                  </a:lnTo>
                  <a:lnTo>
                    <a:pt x="355" y="311"/>
                  </a:lnTo>
                  <a:lnTo>
                    <a:pt x="364" y="309"/>
                  </a:lnTo>
                  <a:lnTo>
                    <a:pt x="373" y="311"/>
                  </a:lnTo>
                  <a:lnTo>
                    <a:pt x="382" y="311"/>
                  </a:lnTo>
                  <a:lnTo>
                    <a:pt x="392" y="311"/>
                  </a:lnTo>
                  <a:lnTo>
                    <a:pt x="397" y="306"/>
                  </a:lnTo>
                  <a:lnTo>
                    <a:pt x="400" y="299"/>
                  </a:lnTo>
                  <a:lnTo>
                    <a:pt x="403" y="292"/>
                  </a:lnTo>
                  <a:lnTo>
                    <a:pt x="408" y="287"/>
                  </a:lnTo>
                  <a:lnTo>
                    <a:pt x="414" y="283"/>
                  </a:lnTo>
                  <a:lnTo>
                    <a:pt x="419" y="277"/>
                  </a:lnTo>
                  <a:lnTo>
                    <a:pt x="422" y="270"/>
                  </a:lnTo>
                  <a:lnTo>
                    <a:pt x="424" y="263"/>
                  </a:lnTo>
                  <a:lnTo>
                    <a:pt x="427" y="257"/>
                  </a:lnTo>
                  <a:lnTo>
                    <a:pt x="432" y="252"/>
                  </a:lnTo>
                  <a:lnTo>
                    <a:pt x="439" y="248"/>
                  </a:lnTo>
                  <a:lnTo>
                    <a:pt x="447" y="245"/>
                  </a:lnTo>
                  <a:lnTo>
                    <a:pt x="453" y="242"/>
                  </a:lnTo>
                  <a:lnTo>
                    <a:pt x="461" y="239"/>
                  </a:lnTo>
                  <a:lnTo>
                    <a:pt x="466" y="234"/>
                  </a:lnTo>
                  <a:lnTo>
                    <a:pt x="471" y="229"/>
                  </a:lnTo>
                  <a:lnTo>
                    <a:pt x="474" y="223"/>
                  </a:lnTo>
                  <a:lnTo>
                    <a:pt x="477" y="215"/>
                  </a:lnTo>
                  <a:lnTo>
                    <a:pt x="479" y="208"/>
                  </a:lnTo>
                  <a:lnTo>
                    <a:pt x="483" y="202"/>
                  </a:lnTo>
                  <a:lnTo>
                    <a:pt x="488" y="197"/>
                  </a:lnTo>
                  <a:lnTo>
                    <a:pt x="493" y="192"/>
                  </a:lnTo>
                  <a:lnTo>
                    <a:pt x="496" y="184"/>
                  </a:lnTo>
                  <a:lnTo>
                    <a:pt x="497" y="175"/>
                  </a:lnTo>
                  <a:lnTo>
                    <a:pt x="499" y="168"/>
                  </a:lnTo>
                  <a:lnTo>
                    <a:pt x="501" y="160"/>
                  </a:lnTo>
                  <a:lnTo>
                    <a:pt x="503" y="152"/>
                  </a:lnTo>
                  <a:lnTo>
                    <a:pt x="506" y="144"/>
                  </a:lnTo>
                  <a:lnTo>
                    <a:pt x="509" y="138"/>
                  </a:lnTo>
                  <a:lnTo>
                    <a:pt x="514" y="133"/>
                  </a:lnTo>
                  <a:lnTo>
                    <a:pt x="518" y="132"/>
                  </a:lnTo>
                  <a:lnTo>
                    <a:pt x="521" y="129"/>
                  </a:lnTo>
                  <a:lnTo>
                    <a:pt x="528" y="127"/>
                  </a:lnTo>
                  <a:lnTo>
                    <a:pt x="536" y="124"/>
                  </a:lnTo>
                  <a:lnTo>
                    <a:pt x="543" y="120"/>
                  </a:lnTo>
                  <a:lnTo>
                    <a:pt x="549" y="118"/>
                  </a:lnTo>
                  <a:lnTo>
                    <a:pt x="557" y="115"/>
                  </a:lnTo>
                  <a:lnTo>
                    <a:pt x="562" y="110"/>
                  </a:lnTo>
                  <a:lnTo>
                    <a:pt x="563" y="103"/>
                  </a:lnTo>
                  <a:lnTo>
                    <a:pt x="562" y="94"/>
                  </a:lnTo>
                  <a:lnTo>
                    <a:pt x="561" y="85"/>
                  </a:lnTo>
                  <a:lnTo>
                    <a:pt x="561" y="75"/>
                  </a:lnTo>
                  <a:lnTo>
                    <a:pt x="562" y="66"/>
                  </a:lnTo>
                  <a:lnTo>
                    <a:pt x="564" y="59"/>
                  </a:lnTo>
                  <a:lnTo>
                    <a:pt x="567" y="53"/>
                  </a:lnTo>
                  <a:lnTo>
                    <a:pt x="572" y="46"/>
                  </a:lnTo>
                  <a:lnTo>
                    <a:pt x="572" y="38"/>
                  </a:lnTo>
                  <a:lnTo>
                    <a:pt x="573" y="28"/>
                  </a:lnTo>
                  <a:lnTo>
                    <a:pt x="574" y="20"/>
                  </a:lnTo>
                  <a:lnTo>
                    <a:pt x="578" y="14"/>
                  </a:lnTo>
                  <a:lnTo>
                    <a:pt x="583" y="9"/>
                  </a:lnTo>
                  <a:lnTo>
                    <a:pt x="591" y="6"/>
                  </a:lnTo>
                  <a:lnTo>
                    <a:pt x="601" y="5"/>
                  </a:lnTo>
                  <a:lnTo>
                    <a:pt x="609" y="6"/>
                  </a:lnTo>
                  <a:lnTo>
                    <a:pt x="618" y="9"/>
                  </a:lnTo>
                  <a:lnTo>
                    <a:pt x="626" y="10"/>
                  </a:lnTo>
                  <a:lnTo>
                    <a:pt x="633" y="13"/>
                  </a:lnTo>
                  <a:lnTo>
                    <a:pt x="639" y="16"/>
                  </a:lnTo>
                  <a:lnTo>
                    <a:pt x="649" y="16"/>
                  </a:lnTo>
                  <a:lnTo>
                    <a:pt x="657" y="19"/>
                  </a:lnTo>
                  <a:lnTo>
                    <a:pt x="666" y="19"/>
                  </a:lnTo>
                  <a:lnTo>
                    <a:pt x="674" y="20"/>
                  </a:lnTo>
                  <a:lnTo>
                    <a:pt x="685" y="19"/>
                  </a:lnTo>
                  <a:lnTo>
                    <a:pt x="691" y="16"/>
                  </a:lnTo>
                  <a:lnTo>
                    <a:pt x="696" y="10"/>
                  </a:lnTo>
                  <a:lnTo>
                    <a:pt x="700" y="5"/>
                  </a:lnTo>
                  <a:lnTo>
                    <a:pt x="705" y="0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3002" y="1139"/>
              <a:ext cx="1365" cy="2012"/>
            </a:xfrm>
            <a:custGeom>
              <a:avLst/>
              <a:gdLst/>
              <a:ahLst/>
              <a:cxnLst>
                <a:cxn ang="0">
                  <a:pos x="720" y="59"/>
                </a:cxn>
                <a:cxn ang="0">
                  <a:pos x="760" y="166"/>
                </a:cxn>
                <a:cxn ang="0">
                  <a:pos x="816" y="238"/>
                </a:cxn>
                <a:cxn ang="0">
                  <a:pos x="861" y="355"/>
                </a:cxn>
                <a:cxn ang="0">
                  <a:pos x="950" y="432"/>
                </a:cxn>
                <a:cxn ang="0">
                  <a:pos x="1145" y="611"/>
                </a:cxn>
                <a:cxn ang="0">
                  <a:pos x="1195" y="751"/>
                </a:cxn>
                <a:cxn ang="0">
                  <a:pos x="1280" y="891"/>
                </a:cxn>
                <a:cxn ang="0">
                  <a:pos x="1274" y="1070"/>
                </a:cxn>
                <a:cxn ang="0">
                  <a:pos x="1249" y="1229"/>
                </a:cxn>
                <a:cxn ang="0">
                  <a:pos x="1288" y="1362"/>
                </a:cxn>
                <a:cxn ang="0">
                  <a:pos x="1362" y="1487"/>
                </a:cxn>
                <a:cxn ang="0">
                  <a:pos x="1318" y="1605"/>
                </a:cxn>
                <a:cxn ang="0">
                  <a:pos x="1294" y="1740"/>
                </a:cxn>
                <a:cxn ang="0">
                  <a:pos x="1283" y="1878"/>
                </a:cxn>
                <a:cxn ang="0">
                  <a:pos x="1189" y="1931"/>
                </a:cxn>
                <a:cxn ang="0">
                  <a:pos x="1065" y="1896"/>
                </a:cxn>
                <a:cxn ang="0">
                  <a:pos x="972" y="1952"/>
                </a:cxn>
                <a:cxn ang="0">
                  <a:pos x="850" y="1957"/>
                </a:cxn>
                <a:cxn ang="0">
                  <a:pos x="742" y="1903"/>
                </a:cxn>
                <a:cxn ang="0">
                  <a:pos x="664" y="1836"/>
                </a:cxn>
                <a:cxn ang="0">
                  <a:pos x="574" y="1875"/>
                </a:cxn>
                <a:cxn ang="0">
                  <a:pos x="448" y="1900"/>
                </a:cxn>
                <a:cxn ang="0">
                  <a:pos x="360" y="1926"/>
                </a:cxn>
                <a:cxn ang="0">
                  <a:pos x="282" y="2012"/>
                </a:cxn>
                <a:cxn ang="0">
                  <a:pos x="174" y="1959"/>
                </a:cxn>
                <a:cxn ang="0">
                  <a:pos x="88" y="1875"/>
                </a:cxn>
                <a:cxn ang="0">
                  <a:pos x="0" y="1819"/>
                </a:cxn>
                <a:cxn ang="0">
                  <a:pos x="5" y="1804"/>
                </a:cxn>
                <a:cxn ang="0">
                  <a:pos x="15" y="1788"/>
                </a:cxn>
                <a:cxn ang="0">
                  <a:pos x="19" y="1768"/>
                </a:cxn>
                <a:cxn ang="0">
                  <a:pos x="25" y="1749"/>
                </a:cxn>
                <a:cxn ang="0">
                  <a:pos x="34" y="1731"/>
                </a:cxn>
                <a:cxn ang="0">
                  <a:pos x="38" y="1715"/>
                </a:cxn>
                <a:cxn ang="0">
                  <a:pos x="43" y="1692"/>
                </a:cxn>
                <a:cxn ang="0">
                  <a:pos x="36" y="1676"/>
                </a:cxn>
                <a:cxn ang="0">
                  <a:pos x="36" y="1659"/>
                </a:cxn>
                <a:cxn ang="0">
                  <a:pos x="33" y="1640"/>
                </a:cxn>
                <a:cxn ang="0">
                  <a:pos x="34" y="1624"/>
                </a:cxn>
                <a:cxn ang="0">
                  <a:pos x="35" y="1605"/>
                </a:cxn>
                <a:cxn ang="0">
                  <a:pos x="48" y="1595"/>
                </a:cxn>
                <a:cxn ang="0">
                  <a:pos x="63" y="1585"/>
                </a:cxn>
                <a:cxn ang="0">
                  <a:pos x="71" y="1566"/>
                </a:cxn>
                <a:cxn ang="0">
                  <a:pos x="84" y="1550"/>
                </a:cxn>
                <a:cxn ang="0">
                  <a:pos x="80" y="1534"/>
                </a:cxn>
                <a:cxn ang="0">
                  <a:pos x="83" y="1512"/>
                </a:cxn>
                <a:cxn ang="0">
                  <a:pos x="86" y="1490"/>
                </a:cxn>
                <a:cxn ang="0">
                  <a:pos x="96" y="1477"/>
                </a:cxn>
                <a:cxn ang="0">
                  <a:pos x="115" y="1481"/>
                </a:cxn>
                <a:cxn ang="0">
                  <a:pos x="114" y="1470"/>
                </a:cxn>
                <a:cxn ang="0">
                  <a:pos x="124" y="1462"/>
                </a:cxn>
                <a:cxn ang="0">
                  <a:pos x="138" y="1462"/>
                </a:cxn>
                <a:cxn ang="0">
                  <a:pos x="134" y="1472"/>
                </a:cxn>
                <a:cxn ang="0">
                  <a:pos x="148" y="1483"/>
                </a:cxn>
                <a:cxn ang="0">
                  <a:pos x="161" y="1480"/>
                </a:cxn>
                <a:cxn ang="0">
                  <a:pos x="169" y="1481"/>
                </a:cxn>
                <a:cxn ang="0">
                  <a:pos x="175" y="1477"/>
                </a:cxn>
                <a:cxn ang="0">
                  <a:pos x="180" y="1476"/>
                </a:cxn>
                <a:cxn ang="0">
                  <a:pos x="194" y="1476"/>
                </a:cxn>
                <a:cxn ang="0">
                  <a:pos x="204" y="1467"/>
                </a:cxn>
              </a:cxnLst>
              <a:rect l="0" t="0" r="r" b="b"/>
              <a:pathLst>
                <a:path w="1365" h="2012">
                  <a:moveTo>
                    <a:pt x="713" y="0"/>
                  </a:moveTo>
                  <a:lnTo>
                    <a:pt x="722" y="2"/>
                  </a:lnTo>
                  <a:lnTo>
                    <a:pt x="731" y="0"/>
                  </a:lnTo>
                  <a:lnTo>
                    <a:pt x="740" y="2"/>
                  </a:lnTo>
                  <a:lnTo>
                    <a:pt x="747" y="4"/>
                  </a:lnTo>
                  <a:lnTo>
                    <a:pt x="755" y="7"/>
                  </a:lnTo>
                  <a:lnTo>
                    <a:pt x="761" y="9"/>
                  </a:lnTo>
                  <a:lnTo>
                    <a:pt x="762" y="13"/>
                  </a:lnTo>
                  <a:lnTo>
                    <a:pt x="757" y="17"/>
                  </a:lnTo>
                  <a:lnTo>
                    <a:pt x="750" y="19"/>
                  </a:lnTo>
                  <a:lnTo>
                    <a:pt x="743" y="23"/>
                  </a:lnTo>
                  <a:lnTo>
                    <a:pt x="738" y="28"/>
                  </a:lnTo>
                  <a:lnTo>
                    <a:pt x="735" y="34"/>
                  </a:lnTo>
                  <a:lnTo>
                    <a:pt x="731" y="40"/>
                  </a:lnTo>
                  <a:lnTo>
                    <a:pt x="727" y="47"/>
                  </a:lnTo>
                  <a:lnTo>
                    <a:pt x="723" y="53"/>
                  </a:lnTo>
                  <a:lnTo>
                    <a:pt x="720" y="59"/>
                  </a:lnTo>
                  <a:lnTo>
                    <a:pt x="721" y="69"/>
                  </a:lnTo>
                  <a:lnTo>
                    <a:pt x="723" y="77"/>
                  </a:lnTo>
                  <a:lnTo>
                    <a:pt x="727" y="83"/>
                  </a:lnTo>
                  <a:lnTo>
                    <a:pt x="733" y="87"/>
                  </a:lnTo>
                  <a:lnTo>
                    <a:pt x="740" y="91"/>
                  </a:lnTo>
                  <a:lnTo>
                    <a:pt x="746" y="93"/>
                  </a:lnTo>
                  <a:lnTo>
                    <a:pt x="751" y="99"/>
                  </a:lnTo>
                  <a:lnTo>
                    <a:pt x="753" y="106"/>
                  </a:lnTo>
                  <a:lnTo>
                    <a:pt x="753" y="116"/>
                  </a:lnTo>
                  <a:lnTo>
                    <a:pt x="750" y="122"/>
                  </a:lnTo>
                  <a:lnTo>
                    <a:pt x="745" y="128"/>
                  </a:lnTo>
                  <a:lnTo>
                    <a:pt x="742" y="134"/>
                  </a:lnTo>
                  <a:lnTo>
                    <a:pt x="742" y="143"/>
                  </a:lnTo>
                  <a:lnTo>
                    <a:pt x="743" y="152"/>
                  </a:lnTo>
                  <a:lnTo>
                    <a:pt x="747" y="158"/>
                  </a:lnTo>
                  <a:lnTo>
                    <a:pt x="752" y="163"/>
                  </a:lnTo>
                  <a:lnTo>
                    <a:pt x="760" y="166"/>
                  </a:lnTo>
                  <a:lnTo>
                    <a:pt x="768" y="163"/>
                  </a:lnTo>
                  <a:lnTo>
                    <a:pt x="773" y="158"/>
                  </a:lnTo>
                  <a:lnTo>
                    <a:pt x="778" y="154"/>
                  </a:lnTo>
                  <a:lnTo>
                    <a:pt x="786" y="151"/>
                  </a:lnTo>
                  <a:lnTo>
                    <a:pt x="788" y="151"/>
                  </a:lnTo>
                  <a:lnTo>
                    <a:pt x="796" y="151"/>
                  </a:lnTo>
                  <a:lnTo>
                    <a:pt x="802" y="154"/>
                  </a:lnTo>
                  <a:lnTo>
                    <a:pt x="806" y="161"/>
                  </a:lnTo>
                  <a:lnTo>
                    <a:pt x="808" y="168"/>
                  </a:lnTo>
                  <a:lnTo>
                    <a:pt x="807" y="178"/>
                  </a:lnTo>
                  <a:lnTo>
                    <a:pt x="807" y="186"/>
                  </a:lnTo>
                  <a:lnTo>
                    <a:pt x="808" y="194"/>
                  </a:lnTo>
                  <a:lnTo>
                    <a:pt x="811" y="203"/>
                  </a:lnTo>
                  <a:lnTo>
                    <a:pt x="811" y="212"/>
                  </a:lnTo>
                  <a:lnTo>
                    <a:pt x="813" y="221"/>
                  </a:lnTo>
                  <a:lnTo>
                    <a:pt x="813" y="231"/>
                  </a:lnTo>
                  <a:lnTo>
                    <a:pt x="816" y="238"/>
                  </a:lnTo>
                  <a:lnTo>
                    <a:pt x="818" y="246"/>
                  </a:lnTo>
                  <a:lnTo>
                    <a:pt x="822" y="253"/>
                  </a:lnTo>
                  <a:lnTo>
                    <a:pt x="826" y="258"/>
                  </a:lnTo>
                  <a:lnTo>
                    <a:pt x="831" y="263"/>
                  </a:lnTo>
                  <a:lnTo>
                    <a:pt x="836" y="268"/>
                  </a:lnTo>
                  <a:lnTo>
                    <a:pt x="841" y="273"/>
                  </a:lnTo>
                  <a:lnTo>
                    <a:pt x="843" y="281"/>
                  </a:lnTo>
                  <a:lnTo>
                    <a:pt x="846" y="288"/>
                  </a:lnTo>
                  <a:lnTo>
                    <a:pt x="848" y="296"/>
                  </a:lnTo>
                  <a:lnTo>
                    <a:pt x="852" y="303"/>
                  </a:lnTo>
                  <a:lnTo>
                    <a:pt x="856" y="310"/>
                  </a:lnTo>
                  <a:lnTo>
                    <a:pt x="861" y="315"/>
                  </a:lnTo>
                  <a:lnTo>
                    <a:pt x="865" y="320"/>
                  </a:lnTo>
                  <a:lnTo>
                    <a:pt x="866" y="330"/>
                  </a:lnTo>
                  <a:lnTo>
                    <a:pt x="865" y="338"/>
                  </a:lnTo>
                  <a:lnTo>
                    <a:pt x="862" y="346"/>
                  </a:lnTo>
                  <a:lnTo>
                    <a:pt x="861" y="355"/>
                  </a:lnTo>
                  <a:lnTo>
                    <a:pt x="862" y="365"/>
                  </a:lnTo>
                  <a:lnTo>
                    <a:pt x="865" y="371"/>
                  </a:lnTo>
                  <a:lnTo>
                    <a:pt x="868" y="377"/>
                  </a:lnTo>
                  <a:lnTo>
                    <a:pt x="872" y="383"/>
                  </a:lnTo>
                  <a:lnTo>
                    <a:pt x="875" y="391"/>
                  </a:lnTo>
                  <a:lnTo>
                    <a:pt x="878" y="398"/>
                  </a:lnTo>
                  <a:lnTo>
                    <a:pt x="882" y="403"/>
                  </a:lnTo>
                  <a:lnTo>
                    <a:pt x="887" y="410"/>
                  </a:lnTo>
                  <a:lnTo>
                    <a:pt x="893" y="412"/>
                  </a:lnTo>
                  <a:lnTo>
                    <a:pt x="901" y="416"/>
                  </a:lnTo>
                  <a:lnTo>
                    <a:pt x="907" y="420"/>
                  </a:lnTo>
                  <a:lnTo>
                    <a:pt x="914" y="422"/>
                  </a:lnTo>
                  <a:lnTo>
                    <a:pt x="922" y="422"/>
                  </a:lnTo>
                  <a:lnTo>
                    <a:pt x="931" y="421"/>
                  </a:lnTo>
                  <a:lnTo>
                    <a:pt x="939" y="423"/>
                  </a:lnTo>
                  <a:lnTo>
                    <a:pt x="945" y="427"/>
                  </a:lnTo>
                  <a:lnTo>
                    <a:pt x="950" y="432"/>
                  </a:lnTo>
                  <a:lnTo>
                    <a:pt x="955" y="438"/>
                  </a:lnTo>
                  <a:lnTo>
                    <a:pt x="957" y="445"/>
                  </a:lnTo>
                  <a:lnTo>
                    <a:pt x="961" y="451"/>
                  </a:lnTo>
                  <a:lnTo>
                    <a:pt x="966" y="457"/>
                  </a:lnTo>
                  <a:lnTo>
                    <a:pt x="972" y="461"/>
                  </a:lnTo>
                  <a:lnTo>
                    <a:pt x="977" y="465"/>
                  </a:lnTo>
                  <a:lnTo>
                    <a:pt x="979" y="466"/>
                  </a:lnTo>
                  <a:lnTo>
                    <a:pt x="981" y="466"/>
                  </a:lnTo>
                  <a:lnTo>
                    <a:pt x="990" y="490"/>
                  </a:lnTo>
                  <a:lnTo>
                    <a:pt x="1059" y="486"/>
                  </a:lnTo>
                  <a:lnTo>
                    <a:pt x="1138" y="559"/>
                  </a:lnTo>
                  <a:lnTo>
                    <a:pt x="1139" y="561"/>
                  </a:lnTo>
                  <a:lnTo>
                    <a:pt x="1140" y="571"/>
                  </a:lnTo>
                  <a:lnTo>
                    <a:pt x="1141" y="581"/>
                  </a:lnTo>
                  <a:lnTo>
                    <a:pt x="1143" y="591"/>
                  </a:lnTo>
                  <a:lnTo>
                    <a:pt x="1144" y="601"/>
                  </a:lnTo>
                  <a:lnTo>
                    <a:pt x="1145" y="611"/>
                  </a:lnTo>
                  <a:lnTo>
                    <a:pt x="1146" y="621"/>
                  </a:lnTo>
                  <a:lnTo>
                    <a:pt x="1148" y="631"/>
                  </a:lnTo>
                  <a:lnTo>
                    <a:pt x="1149" y="641"/>
                  </a:lnTo>
                  <a:lnTo>
                    <a:pt x="1150" y="651"/>
                  </a:lnTo>
                  <a:lnTo>
                    <a:pt x="1151" y="661"/>
                  </a:lnTo>
                  <a:lnTo>
                    <a:pt x="1151" y="665"/>
                  </a:lnTo>
                  <a:lnTo>
                    <a:pt x="1153" y="671"/>
                  </a:lnTo>
                  <a:lnTo>
                    <a:pt x="1153" y="681"/>
                  </a:lnTo>
                  <a:lnTo>
                    <a:pt x="1154" y="682"/>
                  </a:lnTo>
                  <a:lnTo>
                    <a:pt x="1160" y="692"/>
                  </a:lnTo>
                  <a:lnTo>
                    <a:pt x="1165" y="703"/>
                  </a:lnTo>
                  <a:lnTo>
                    <a:pt x="1171" y="713"/>
                  </a:lnTo>
                  <a:lnTo>
                    <a:pt x="1178" y="721"/>
                  </a:lnTo>
                  <a:lnTo>
                    <a:pt x="1184" y="733"/>
                  </a:lnTo>
                  <a:lnTo>
                    <a:pt x="1188" y="739"/>
                  </a:lnTo>
                  <a:lnTo>
                    <a:pt x="1190" y="741"/>
                  </a:lnTo>
                  <a:lnTo>
                    <a:pt x="1195" y="751"/>
                  </a:lnTo>
                  <a:lnTo>
                    <a:pt x="1201" y="761"/>
                  </a:lnTo>
                  <a:lnTo>
                    <a:pt x="1209" y="771"/>
                  </a:lnTo>
                  <a:lnTo>
                    <a:pt x="1213" y="781"/>
                  </a:lnTo>
                  <a:lnTo>
                    <a:pt x="1219" y="790"/>
                  </a:lnTo>
                  <a:lnTo>
                    <a:pt x="1220" y="791"/>
                  </a:lnTo>
                  <a:lnTo>
                    <a:pt x="1226" y="801"/>
                  </a:lnTo>
                  <a:lnTo>
                    <a:pt x="1231" y="811"/>
                  </a:lnTo>
                  <a:lnTo>
                    <a:pt x="1238" y="821"/>
                  </a:lnTo>
                  <a:lnTo>
                    <a:pt x="1244" y="831"/>
                  </a:lnTo>
                  <a:lnTo>
                    <a:pt x="1250" y="841"/>
                  </a:lnTo>
                  <a:lnTo>
                    <a:pt x="1256" y="851"/>
                  </a:lnTo>
                  <a:lnTo>
                    <a:pt x="1261" y="860"/>
                  </a:lnTo>
                  <a:lnTo>
                    <a:pt x="1263" y="863"/>
                  </a:lnTo>
                  <a:lnTo>
                    <a:pt x="1268" y="871"/>
                  </a:lnTo>
                  <a:lnTo>
                    <a:pt x="1273" y="878"/>
                  </a:lnTo>
                  <a:lnTo>
                    <a:pt x="1274" y="880"/>
                  </a:lnTo>
                  <a:lnTo>
                    <a:pt x="1280" y="891"/>
                  </a:lnTo>
                  <a:lnTo>
                    <a:pt x="1286" y="900"/>
                  </a:lnTo>
                  <a:lnTo>
                    <a:pt x="1266" y="920"/>
                  </a:lnTo>
                  <a:lnTo>
                    <a:pt x="1243" y="944"/>
                  </a:lnTo>
                  <a:lnTo>
                    <a:pt x="1245" y="950"/>
                  </a:lnTo>
                  <a:lnTo>
                    <a:pt x="1248" y="960"/>
                  </a:lnTo>
                  <a:lnTo>
                    <a:pt x="1250" y="970"/>
                  </a:lnTo>
                  <a:lnTo>
                    <a:pt x="1253" y="980"/>
                  </a:lnTo>
                  <a:lnTo>
                    <a:pt x="1255" y="990"/>
                  </a:lnTo>
                  <a:lnTo>
                    <a:pt x="1258" y="1000"/>
                  </a:lnTo>
                  <a:lnTo>
                    <a:pt x="1259" y="1010"/>
                  </a:lnTo>
                  <a:lnTo>
                    <a:pt x="1261" y="1020"/>
                  </a:lnTo>
                  <a:lnTo>
                    <a:pt x="1264" y="1030"/>
                  </a:lnTo>
                  <a:lnTo>
                    <a:pt x="1268" y="1040"/>
                  </a:lnTo>
                  <a:lnTo>
                    <a:pt x="1269" y="1050"/>
                  </a:lnTo>
                  <a:lnTo>
                    <a:pt x="1270" y="1052"/>
                  </a:lnTo>
                  <a:lnTo>
                    <a:pt x="1271" y="1060"/>
                  </a:lnTo>
                  <a:lnTo>
                    <a:pt x="1274" y="1070"/>
                  </a:lnTo>
                  <a:lnTo>
                    <a:pt x="1276" y="1080"/>
                  </a:lnTo>
                  <a:lnTo>
                    <a:pt x="1278" y="1090"/>
                  </a:lnTo>
                  <a:lnTo>
                    <a:pt x="1276" y="1098"/>
                  </a:lnTo>
                  <a:lnTo>
                    <a:pt x="1274" y="1108"/>
                  </a:lnTo>
                  <a:lnTo>
                    <a:pt x="1271" y="1118"/>
                  </a:lnTo>
                  <a:lnTo>
                    <a:pt x="1270" y="1126"/>
                  </a:lnTo>
                  <a:lnTo>
                    <a:pt x="1270" y="1128"/>
                  </a:lnTo>
                  <a:lnTo>
                    <a:pt x="1268" y="1138"/>
                  </a:lnTo>
                  <a:lnTo>
                    <a:pt x="1266" y="1148"/>
                  </a:lnTo>
                  <a:lnTo>
                    <a:pt x="1263" y="1158"/>
                  </a:lnTo>
                  <a:lnTo>
                    <a:pt x="1261" y="1168"/>
                  </a:lnTo>
                  <a:lnTo>
                    <a:pt x="1259" y="1178"/>
                  </a:lnTo>
                  <a:lnTo>
                    <a:pt x="1258" y="1188"/>
                  </a:lnTo>
                  <a:lnTo>
                    <a:pt x="1255" y="1198"/>
                  </a:lnTo>
                  <a:lnTo>
                    <a:pt x="1253" y="1208"/>
                  </a:lnTo>
                  <a:lnTo>
                    <a:pt x="1251" y="1218"/>
                  </a:lnTo>
                  <a:lnTo>
                    <a:pt x="1249" y="1229"/>
                  </a:lnTo>
                  <a:lnTo>
                    <a:pt x="1246" y="1239"/>
                  </a:lnTo>
                  <a:lnTo>
                    <a:pt x="1245" y="1248"/>
                  </a:lnTo>
                  <a:lnTo>
                    <a:pt x="1243" y="1257"/>
                  </a:lnTo>
                  <a:lnTo>
                    <a:pt x="1243" y="1259"/>
                  </a:lnTo>
                  <a:lnTo>
                    <a:pt x="1241" y="1269"/>
                  </a:lnTo>
                  <a:lnTo>
                    <a:pt x="1239" y="1279"/>
                  </a:lnTo>
                  <a:lnTo>
                    <a:pt x="1240" y="1281"/>
                  </a:lnTo>
                  <a:lnTo>
                    <a:pt x="1241" y="1282"/>
                  </a:lnTo>
                  <a:lnTo>
                    <a:pt x="1248" y="1292"/>
                  </a:lnTo>
                  <a:lnTo>
                    <a:pt x="1253" y="1302"/>
                  </a:lnTo>
                  <a:lnTo>
                    <a:pt x="1259" y="1312"/>
                  </a:lnTo>
                  <a:lnTo>
                    <a:pt x="1264" y="1322"/>
                  </a:lnTo>
                  <a:lnTo>
                    <a:pt x="1270" y="1331"/>
                  </a:lnTo>
                  <a:lnTo>
                    <a:pt x="1270" y="1332"/>
                  </a:lnTo>
                  <a:lnTo>
                    <a:pt x="1275" y="1342"/>
                  </a:lnTo>
                  <a:lnTo>
                    <a:pt x="1281" y="1352"/>
                  </a:lnTo>
                  <a:lnTo>
                    <a:pt x="1288" y="1362"/>
                  </a:lnTo>
                  <a:lnTo>
                    <a:pt x="1293" y="1372"/>
                  </a:lnTo>
                  <a:lnTo>
                    <a:pt x="1299" y="1382"/>
                  </a:lnTo>
                  <a:lnTo>
                    <a:pt x="1300" y="1382"/>
                  </a:lnTo>
                  <a:lnTo>
                    <a:pt x="1304" y="1391"/>
                  </a:lnTo>
                  <a:lnTo>
                    <a:pt x="1310" y="1402"/>
                  </a:lnTo>
                  <a:lnTo>
                    <a:pt x="1316" y="1411"/>
                  </a:lnTo>
                  <a:lnTo>
                    <a:pt x="1323" y="1421"/>
                  </a:lnTo>
                  <a:lnTo>
                    <a:pt x="1328" y="1431"/>
                  </a:lnTo>
                  <a:lnTo>
                    <a:pt x="1334" y="1441"/>
                  </a:lnTo>
                  <a:lnTo>
                    <a:pt x="1339" y="1451"/>
                  </a:lnTo>
                  <a:lnTo>
                    <a:pt x="1340" y="1456"/>
                  </a:lnTo>
                  <a:lnTo>
                    <a:pt x="1343" y="1460"/>
                  </a:lnTo>
                  <a:lnTo>
                    <a:pt x="1345" y="1463"/>
                  </a:lnTo>
                  <a:lnTo>
                    <a:pt x="1349" y="1468"/>
                  </a:lnTo>
                  <a:lnTo>
                    <a:pt x="1353" y="1475"/>
                  </a:lnTo>
                  <a:lnTo>
                    <a:pt x="1358" y="1481"/>
                  </a:lnTo>
                  <a:lnTo>
                    <a:pt x="1362" y="1487"/>
                  </a:lnTo>
                  <a:lnTo>
                    <a:pt x="1365" y="1493"/>
                  </a:lnTo>
                  <a:lnTo>
                    <a:pt x="1365" y="1503"/>
                  </a:lnTo>
                  <a:lnTo>
                    <a:pt x="1363" y="1512"/>
                  </a:lnTo>
                  <a:lnTo>
                    <a:pt x="1359" y="1518"/>
                  </a:lnTo>
                  <a:lnTo>
                    <a:pt x="1354" y="1525"/>
                  </a:lnTo>
                  <a:lnTo>
                    <a:pt x="1349" y="1529"/>
                  </a:lnTo>
                  <a:lnTo>
                    <a:pt x="1345" y="1534"/>
                  </a:lnTo>
                  <a:lnTo>
                    <a:pt x="1341" y="1540"/>
                  </a:lnTo>
                  <a:lnTo>
                    <a:pt x="1339" y="1546"/>
                  </a:lnTo>
                  <a:lnTo>
                    <a:pt x="1336" y="1555"/>
                  </a:lnTo>
                  <a:lnTo>
                    <a:pt x="1335" y="1564"/>
                  </a:lnTo>
                  <a:lnTo>
                    <a:pt x="1335" y="1572"/>
                  </a:lnTo>
                  <a:lnTo>
                    <a:pt x="1334" y="1582"/>
                  </a:lnTo>
                  <a:lnTo>
                    <a:pt x="1330" y="1589"/>
                  </a:lnTo>
                  <a:lnTo>
                    <a:pt x="1325" y="1592"/>
                  </a:lnTo>
                  <a:lnTo>
                    <a:pt x="1321" y="1599"/>
                  </a:lnTo>
                  <a:lnTo>
                    <a:pt x="1318" y="1605"/>
                  </a:lnTo>
                  <a:lnTo>
                    <a:pt x="1315" y="1614"/>
                  </a:lnTo>
                  <a:lnTo>
                    <a:pt x="1314" y="1621"/>
                  </a:lnTo>
                  <a:lnTo>
                    <a:pt x="1313" y="1630"/>
                  </a:lnTo>
                  <a:lnTo>
                    <a:pt x="1309" y="1636"/>
                  </a:lnTo>
                  <a:lnTo>
                    <a:pt x="1306" y="1644"/>
                  </a:lnTo>
                  <a:lnTo>
                    <a:pt x="1303" y="1650"/>
                  </a:lnTo>
                  <a:lnTo>
                    <a:pt x="1299" y="1656"/>
                  </a:lnTo>
                  <a:lnTo>
                    <a:pt x="1296" y="1664"/>
                  </a:lnTo>
                  <a:lnTo>
                    <a:pt x="1295" y="1672"/>
                  </a:lnTo>
                  <a:lnTo>
                    <a:pt x="1295" y="1682"/>
                  </a:lnTo>
                  <a:lnTo>
                    <a:pt x="1291" y="1689"/>
                  </a:lnTo>
                  <a:lnTo>
                    <a:pt x="1290" y="1697"/>
                  </a:lnTo>
                  <a:lnTo>
                    <a:pt x="1290" y="1707"/>
                  </a:lnTo>
                  <a:lnTo>
                    <a:pt x="1290" y="1715"/>
                  </a:lnTo>
                  <a:lnTo>
                    <a:pt x="1290" y="1724"/>
                  </a:lnTo>
                  <a:lnTo>
                    <a:pt x="1293" y="1731"/>
                  </a:lnTo>
                  <a:lnTo>
                    <a:pt x="1294" y="1740"/>
                  </a:lnTo>
                  <a:lnTo>
                    <a:pt x="1295" y="1749"/>
                  </a:lnTo>
                  <a:lnTo>
                    <a:pt x="1296" y="1756"/>
                  </a:lnTo>
                  <a:lnTo>
                    <a:pt x="1299" y="1764"/>
                  </a:lnTo>
                  <a:lnTo>
                    <a:pt x="1300" y="1773"/>
                  </a:lnTo>
                  <a:lnTo>
                    <a:pt x="1301" y="1781"/>
                  </a:lnTo>
                  <a:lnTo>
                    <a:pt x="1301" y="1790"/>
                  </a:lnTo>
                  <a:lnTo>
                    <a:pt x="1301" y="1799"/>
                  </a:lnTo>
                  <a:lnTo>
                    <a:pt x="1303" y="1809"/>
                  </a:lnTo>
                  <a:lnTo>
                    <a:pt x="1304" y="1819"/>
                  </a:lnTo>
                  <a:lnTo>
                    <a:pt x="1303" y="1828"/>
                  </a:lnTo>
                  <a:lnTo>
                    <a:pt x="1300" y="1836"/>
                  </a:lnTo>
                  <a:lnTo>
                    <a:pt x="1299" y="1844"/>
                  </a:lnTo>
                  <a:lnTo>
                    <a:pt x="1296" y="1851"/>
                  </a:lnTo>
                  <a:lnTo>
                    <a:pt x="1294" y="1859"/>
                  </a:lnTo>
                  <a:lnTo>
                    <a:pt x="1291" y="1866"/>
                  </a:lnTo>
                  <a:lnTo>
                    <a:pt x="1288" y="1871"/>
                  </a:lnTo>
                  <a:lnTo>
                    <a:pt x="1283" y="1878"/>
                  </a:lnTo>
                  <a:lnTo>
                    <a:pt x="1280" y="1885"/>
                  </a:lnTo>
                  <a:lnTo>
                    <a:pt x="1278" y="1894"/>
                  </a:lnTo>
                  <a:lnTo>
                    <a:pt x="1274" y="1900"/>
                  </a:lnTo>
                  <a:lnTo>
                    <a:pt x="1270" y="1905"/>
                  </a:lnTo>
                  <a:lnTo>
                    <a:pt x="1264" y="1910"/>
                  </a:lnTo>
                  <a:lnTo>
                    <a:pt x="1256" y="1911"/>
                  </a:lnTo>
                  <a:lnTo>
                    <a:pt x="1246" y="1913"/>
                  </a:lnTo>
                  <a:lnTo>
                    <a:pt x="1239" y="1915"/>
                  </a:lnTo>
                  <a:lnTo>
                    <a:pt x="1230" y="1918"/>
                  </a:lnTo>
                  <a:lnTo>
                    <a:pt x="1225" y="1921"/>
                  </a:lnTo>
                  <a:lnTo>
                    <a:pt x="1219" y="1925"/>
                  </a:lnTo>
                  <a:lnTo>
                    <a:pt x="1213" y="1930"/>
                  </a:lnTo>
                  <a:lnTo>
                    <a:pt x="1211" y="1931"/>
                  </a:lnTo>
                  <a:lnTo>
                    <a:pt x="1206" y="1935"/>
                  </a:lnTo>
                  <a:lnTo>
                    <a:pt x="1201" y="1939"/>
                  </a:lnTo>
                  <a:lnTo>
                    <a:pt x="1195" y="1936"/>
                  </a:lnTo>
                  <a:lnTo>
                    <a:pt x="1189" y="1931"/>
                  </a:lnTo>
                  <a:lnTo>
                    <a:pt x="1181" y="1929"/>
                  </a:lnTo>
                  <a:lnTo>
                    <a:pt x="1175" y="1926"/>
                  </a:lnTo>
                  <a:lnTo>
                    <a:pt x="1169" y="1923"/>
                  </a:lnTo>
                  <a:lnTo>
                    <a:pt x="1161" y="1919"/>
                  </a:lnTo>
                  <a:lnTo>
                    <a:pt x="1153" y="1918"/>
                  </a:lnTo>
                  <a:lnTo>
                    <a:pt x="1145" y="1915"/>
                  </a:lnTo>
                  <a:lnTo>
                    <a:pt x="1138" y="1913"/>
                  </a:lnTo>
                  <a:lnTo>
                    <a:pt x="1131" y="1910"/>
                  </a:lnTo>
                  <a:lnTo>
                    <a:pt x="1125" y="1906"/>
                  </a:lnTo>
                  <a:lnTo>
                    <a:pt x="1119" y="1901"/>
                  </a:lnTo>
                  <a:lnTo>
                    <a:pt x="1114" y="1898"/>
                  </a:lnTo>
                  <a:lnTo>
                    <a:pt x="1107" y="1894"/>
                  </a:lnTo>
                  <a:lnTo>
                    <a:pt x="1100" y="1891"/>
                  </a:lnTo>
                  <a:lnTo>
                    <a:pt x="1090" y="1890"/>
                  </a:lnTo>
                  <a:lnTo>
                    <a:pt x="1080" y="1890"/>
                  </a:lnTo>
                  <a:lnTo>
                    <a:pt x="1072" y="1893"/>
                  </a:lnTo>
                  <a:lnTo>
                    <a:pt x="1065" y="1896"/>
                  </a:lnTo>
                  <a:lnTo>
                    <a:pt x="1059" y="1900"/>
                  </a:lnTo>
                  <a:lnTo>
                    <a:pt x="1055" y="1906"/>
                  </a:lnTo>
                  <a:lnTo>
                    <a:pt x="1051" y="1913"/>
                  </a:lnTo>
                  <a:lnTo>
                    <a:pt x="1047" y="1919"/>
                  </a:lnTo>
                  <a:lnTo>
                    <a:pt x="1045" y="1925"/>
                  </a:lnTo>
                  <a:lnTo>
                    <a:pt x="1041" y="1933"/>
                  </a:lnTo>
                  <a:lnTo>
                    <a:pt x="1037" y="1939"/>
                  </a:lnTo>
                  <a:lnTo>
                    <a:pt x="1034" y="1945"/>
                  </a:lnTo>
                  <a:lnTo>
                    <a:pt x="1029" y="1950"/>
                  </a:lnTo>
                  <a:lnTo>
                    <a:pt x="1024" y="1954"/>
                  </a:lnTo>
                  <a:lnTo>
                    <a:pt x="1019" y="1959"/>
                  </a:lnTo>
                  <a:lnTo>
                    <a:pt x="1011" y="1963"/>
                  </a:lnTo>
                  <a:lnTo>
                    <a:pt x="1001" y="1963"/>
                  </a:lnTo>
                  <a:lnTo>
                    <a:pt x="994" y="1960"/>
                  </a:lnTo>
                  <a:lnTo>
                    <a:pt x="987" y="1957"/>
                  </a:lnTo>
                  <a:lnTo>
                    <a:pt x="980" y="1954"/>
                  </a:lnTo>
                  <a:lnTo>
                    <a:pt x="972" y="1952"/>
                  </a:lnTo>
                  <a:lnTo>
                    <a:pt x="964" y="1950"/>
                  </a:lnTo>
                  <a:lnTo>
                    <a:pt x="955" y="1952"/>
                  </a:lnTo>
                  <a:lnTo>
                    <a:pt x="945" y="1952"/>
                  </a:lnTo>
                  <a:lnTo>
                    <a:pt x="935" y="1950"/>
                  </a:lnTo>
                  <a:lnTo>
                    <a:pt x="929" y="1948"/>
                  </a:lnTo>
                  <a:lnTo>
                    <a:pt x="920" y="1947"/>
                  </a:lnTo>
                  <a:lnTo>
                    <a:pt x="912" y="1950"/>
                  </a:lnTo>
                  <a:lnTo>
                    <a:pt x="906" y="1954"/>
                  </a:lnTo>
                  <a:lnTo>
                    <a:pt x="901" y="1959"/>
                  </a:lnTo>
                  <a:lnTo>
                    <a:pt x="896" y="1964"/>
                  </a:lnTo>
                  <a:lnTo>
                    <a:pt x="890" y="1968"/>
                  </a:lnTo>
                  <a:lnTo>
                    <a:pt x="886" y="1969"/>
                  </a:lnTo>
                  <a:lnTo>
                    <a:pt x="877" y="1968"/>
                  </a:lnTo>
                  <a:lnTo>
                    <a:pt x="870" y="1965"/>
                  </a:lnTo>
                  <a:lnTo>
                    <a:pt x="862" y="1963"/>
                  </a:lnTo>
                  <a:lnTo>
                    <a:pt x="856" y="1959"/>
                  </a:lnTo>
                  <a:lnTo>
                    <a:pt x="850" y="1957"/>
                  </a:lnTo>
                  <a:lnTo>
                    <a:pt x="842" y="1953"/>
                  </a:lnTo>
                  <a:lnTo>
                    <a:pt x="833" y="1952"/>
                  </a:lnTo>
                  <a:lnTo>
                    <a:pt x="826" y="1949"/>
                  </a:lnTo>
                  <a:lnTo>
                    <a:pt x="817" y="1949"/>
                  </a:lnTo>
                  <a:lnTo>
                    <a:pt x="808" y="1947"/>
                  </a:lnTo>
                  <a:lnTo>
                    <a:pt x="802" y="1944"/>
                  </a:lnTo>
                  <a:lnTo>
                    <a:pt x="796" y="1940"/>
                  </a:lnTo>
                  <a:lnTo>
                    <a:pt x="791" y="1935"/>
                  </a:lnTo>
                  <a:lnTo>
                    <a:pt x="788" y="1933"/>
                  </a:lnTo>
                  <a:lnTo>
                    <a:pt x="786" y="1930"/>
                  </a:lnTo>
                  <a:lnTo>
                    <a:pt x="781" y="1924"/>
                  </a:lnTo>
                  <a:lnTo>
                    <a:pt x="777" y="1918"/>
                  </a:lnTo>
                  <a:lnTo>
                    <a:pt x="771" y="1914"/>
                  </a:lnTo>
                  <a:lnTo>
                    <a:pt x="763" y="1911"/>
                  </a:lnTo>
                  <a:lnTo>
                    <a:pt x="757" y="1909"/>
                  </a:lnTo>
                  <a:lnTo>
                    <a:pt x="750" y="1905"/>
                  </a:lnTo>
                  <a:lnTo>
                    <a:pt x="742" y="1903"/>
                  </a:lnTo>
                  <a:lnTo>
                    <a:pt x="737" y="1898"/>
                  </a:lnTo>
                  <a:lnTo>
                    <a:pt x="732" y="1893"/>
                  </a:lnTo>
                  <a:lnTo>
                    <a:pt x="728" y="1886"/>
                  </a:lnTo>
                  <a:lnTo>
                    <a:pt x="725" y="1881"/>
                  </a:lnTo>
                  <a:lnTo>
                    <a:pt x="720" y="1875"/>
                  </a:lnTo>
                  <a:lnTo>
                    <a:pt x="715" y="1871"/>
                  </a:lnTo>
                  <a:lnTo>
                    <a:pt x="710" y="1865"/>
                  </a:lnTo>
                  <a:lnTo>
                    <a:pt x="707" y="1858"/>
                  </a:lnTo>
                  <a:lnTo>
                    <a:pt x="708" y="1848"/>
                  </a:lnTo>
                  <a:lnTo>
                    <a:pt x="708" y="1838"/>
                  </a:lnTo>
                  <a:lnTo>
                    <a:pt x="703" y="1833"/>
                  </a:lnTo>
                  <a:lnTo>
                    <a:pt x="697" y="1835"/>
                  </a:lnTo>
                  <a:lnTo>
                    <a:pt x="691" y="1839"/>
                  </a:lnTo>
                  <a:lnTo>
                    <a:pt x="685" y="1844"/>
                  </a:lnTo>
                  <a:lnTo>
                    <a:pt x="678" y="1843"/>
                  </a:lnTo>
                  <a:lnTo>
                    <a:pt x="669" y="1840"/>
                  </a:lnTo>
                  <a:lnTo>
                    <a:pt x="664" y="1836"/>
                  </a:lnTo>
                  <a:lnTo>
                    <a:pt x="658" y="1833"/>
                  </a:lnTo>
                  <a:lnTo>
                    <a:pt x="652" y="1829"/>
                  </a:lnTo>
                  <a:lnTo>
                    <a:pt x="646" y="1825"/>
                  </a:lnTo>
                  <a:lnTo>
                    <a:pt x="638" y="1823"/>
                  </a:lnTo>
                  <a:lnTo>
                    <a:pt x="632" y="1819"/>
                  </a:lnTo>
                  <a:lnTo>
                    <a:pt x="622" y="1819"/>
                  </a:lnTo>
                  <a:lnTo>
                    <a:pt x="614" y="1820"/>
                  </a:lnTo>
                  <a:lnTo>
                    <a:pt x="609" y="1825"/>
                  </a:lnTo>
                  <a:lnTo>
                    <a:pt x="604" y="1830"/>
                  </a:lnTo>
                  <a:lnTo>
                    <a:pt x="602" y="1838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2" y="1858"/>
                  </a:lnTo>
                  <a:lnTo>
                    <a:pt x="587" y="1863"/>
                  </a:lnTo>
                  <a:lnTo>
                    <a:pt x="582" y="1869"/>
                  </a:lnTo>
                  <a:lnTo>
                    <a:pt x="578" y="1874"/>
                  </a:lnTo>
                  <a:lnTo>
                    <a:pt x="574" y="1875"/>
                  </a:lnTo>
                  <a:lnTo>
                    <a:pt x="569" y="1876"/>
                  </a:lnTo>
                  <a:lnTo>
                    <a:pt x="562" y="1880"/>
                  </a:lnTo>
                  <a:lnTo>
                    <a:pt x="554" y="1881"/>
                  </a:lnTo>
                  <a:lnTo>
                    <a:pt x="547" y="1885"/>
                  </a:lnTo>
                  <a:lnTo>
                    <a:pt x="539" y="1886"/>
                  </a:lnTo>
                  <a:lnTo>
                    <a:pt x="531" y="1889"/>
                  </a:lnTo>
                  <a:lnTo>
                    <a:pt x="524" y="1893"/>
                  </a:lnTo>
                  <a:lnTo>
                    <a:pt x="516" y="1895"/>
                  </a:lnTo>
                  <a:lnTo>
                    <a:pt x="508" y="1896"/>
                  </a:lnTo>
                  <a:lnTo>
                    <a:pt x="499" y="1898"/>
                  </a:lnTo>
                  <a:lnTo>
                    <a:pt x="491" y="1900"/>
                  </a:lnTo>
                  <a:lnTo>
                    <a:pt x="483" y="1901"/>
                  </a:lnTo>
                  <a:lnTo>
                    <a:pt x="476" y="1903"/>
                  </a:lnTo>
                  <a:lnTo>
                    <a:pt x="474" y="1903"/>
                  </a:lnTo>
                  <a:lnTo>
                    <a:pt x="466" y="1903"/>
                  </a:lnTo>
                  <a:lnTo>
                    <a:pt x="456" y="1901"/>
                  </a:lnTo>
                  <a:lnTo>
                    <a:pt x="448" y="1900"/>
                  </a:lnTo>
                  <a:lnTo>
                    <a:pt x="439" y="1898"/>
                  </a:lnTo>
                  <a:lnTo>
                    <a:pt x="433" y="1895"/>
                  </a:lnTo>
                  <a:lnTo>
                    <a:pt x="427" y="1891"/>
                  </a:lnTo>
                  <a:lnTo>
                    <a:pt x="422" y="1886"/>
                  </a:lnTo>
                  <a:lnTo>
                    <a:pt x="415" y="1883"/>
                  </a:lnTo>
                  <a:lnTo>
                    <a:pt x="409" y="1878"/>
                  </a:lnTo>
                  <a:lnTo>
                    <a:pt x="402" y="1875"/>
                  </a:lnTo>
                  <a:lnTo>
                    <a:pt x="393" y="1874"/>
                  </a:lnTo>
                  <a:lnTo>
                    <a:pt x="387" y="1878"/>
                  </a:lnTo>
                  <a:lnTo>
                    <a:pt x="382" y="1883"/>
                  </a:lnTo>
                  <a:lnTo>
                    <a:pt x="378" y="1890"/>
                  </a:lnTo>
                  <a:lnTo>
                    <a:pt x="378" y="1900"/>
                  </a:lnTo>
                  <a:lnTo>
                    <a:pt x="379" y="1909"/>
                  </a:lnTo>
                  <a:lnTo>
                    <a:pt x="378" y="1916"/>
                  </a:lnTo>
                  <a:lnTo>
                    <a:pt x="373" y="1921"/>
                  </a:lnTo>
                  <a:lnTo>
                    <a:pt x="365" y="1925"/>
                  </a:lnTo>
                  <a:lnTo>
                    <a:pt x="360" y="1926"/>
                  </a:lnTo>
                  <a:lnTo>
                    <a:pt x="358" y="1928"/>
                  </a:lnTo>
                  <a:lnTo>
                    <a:pt x="350" y="1930"/>
                  </a:lnTo>
                  <a:lnTo>
                    <a:pt x="344" y="1934"/>
                  </a:lnTo>
                  <a:lnTo>
                    <a:pt x="340" y="1940"/>
                  </a:lnTo>
                  <a:lnTo>
                    <a:pt x="337" y="1947"/>
                  </a:lnTo>
                  <a:lnTo>
                    <a:pt x="335" y="1955"/>
                  </a:lnTo>
                  <a:lnTo>
                    <a:pt x="332" y="1962"/>
                  </a:lnTo>
                  <a:lnTo>
                    <a:pt x="329" y="1969"/>
                  </a:lnTo>
                  <a:lnTo>
                    <a:pt x="325" y="1975"/>
                  </a:lnTo>
                  <a:lnTo>
                    <a:pt x="320" y="1980"/>
                  </a:lnTo>
                  <a:lnTo>
                    <a:pt x="315" y="1985"/>
                  </a:lnTo>
                  <a:lnTo>
                    <a:pt x="310" y="1990"/>
                  </a:lnTo>
                  <a:lnTo>
                    <a:pt x="305" y="1995"/>
                  </a:lnTo>
                  <a:lnTo>
                    <a:pt x="300" y="2000"/>
                  </a:lnTo>
                  <a:lnTo>
                    <a:pt x="295" y="2005"/>
                  </a:lnTo>
                  <a:lnTo>
                    <a:pt x="289" y="2009"/>
                  </a:lnTo>
                  <a:lnTo>
                    <a:pt x="282" y="2012"/>
                  </a:lnTo>
                  <a:lnTo>
                    <a:pt x="275" y="2010"/>
                  </a:lnTo>
                  <a:lnTo>
                    <a:pt x="274" y="2010"/>
                  </a:lnTo>
                  <a:lnTo>
                    <a:pt x="265" y="2009"/>
                  </a:lnTo>
                  <a:lnTo>
                    <a:pt x="258" y="2007"/>
                  </a:lnTo>
                  <a:lnTo>
                    <a:pt x="249" y="2004"/>
                  </a:lnTo>
                  <a:lnTo>
                    <a:pt x="242" y="2003"/>
                  </a:lnTo>
                  <a:lnTo>
                    <a:pt x="233" y="2000"/>
                  </a:lnTo>
                  <a:lnTo>
                    <a:pt x="225" y="1999"/>
                  </a:lnTo>
                  <a:lnTo>
                    <a:pt x="218" y="1995"/>
                  </a:lnTo>
                  <a:lnTo>
                    <a:pt x="211" y="1993"/>
                  </a:lnTo>
                  <a:lnTo>
                    <a:pt x="205" y="1988"/>
                  </a:lnTo>
                  <a:lnTo>
                    <a:pt x="199" y="1985"/>
                  </a:lnTo>
                  <a:lnTo>
                    <a:pt x="194" y="1980"/>
                  </a:lnTo>
                  <a:lnTo>
                    <a:pt x="188" y="1977"/>
                  </a:lnTo>
                  <a:lnTo>
                    <a:pt x="184" y="1970"/>
                  </a:lnTo>
                  <a:lnTo>
                    <a:pt x="178" y="1965"/>
                  </a:lnTo>
                  <a:lnTo>
                    <a:pt x="174" y="1959"/>
                  </a:lnTo>
                  <a:lnTo>
                    <a:pt x="168" y="1955"/>
                  </a:lnTo>
                  <a:lnTo>
                    <a:pt x="163" y="1950"/>
                  </a:lnTo>
                  <a:lnTo>
                    <a:pt x="158" y="1945"/>
                  </a:lnTo>
                  <a:lnTo>
                    <a:pt x="153" y="1940"/>
                  </a:lnTo>
                  <a:lnTo>
                    <a:pt x="148" y="1935"/>
                  </a:lnTo>
                  <a:lnTo>
                    <a:pt x="144" y="1930"/>
                  </a:lnTo>
                  <a:lnTo>
                    <a:pt x="140" y="1924"/>
                  </a:lnTo>
                  <a:lnTo>
                    <a:pt x="135" y="1918"/>
                  </a:lnTo>
                  <a:lnTo>
                    <a:pt x="130" y="1913"/>
                  </a:lnTo>
                  <a:lnTo>
                    <a:pt x="126" y="1906"/>
                  </a:lnTo>
                  <a:lnTo>
                    <a:pt x="121" y="1901"/>
                  </a:lnTo>
                  <a:lnTo>
                    <a:pt x="115" y="1898"/>
                  </a:lnTo>
                  <a:lnTo>
                    <a:pt x="110" y="1893"/>
                  </a:lnTo>
                  <a:lnTo>
                    <a:pt x="105" y="1888"/>
                  </a:lnTo>
                  <a:lnTo>
                    <a:pt x="99" y="1885"/>
                  </a:lnTo>
                  <a:lnTo>
                    <a:pt x="93" y="1880"/>
                  </a:lnTo>
                  <a:lnTo>
                    <a:pt x="88" y="1875"/>
                  </a:lnTo>
                  <a:lnTo>
                    <a:pt x="80" y="1873"/>
                  </a:lnTo>
                  <a:lnTo>
                    <a:pt x="71" y="1871"/>
                  </a:lnTo>
                  <a:lnTo>
                    <a:pt x="63" y="1874"/>
                  </a:lnTo>
                  <a:lnTo>
                    <a:pt x="58" y="1878"/>
                  </a:lnTo>
                  <a:lnTo>
                    <a:pt x="50" y="1881"/>
                  </a:lnTo>
                  <a:lnTo>
                    <a:pt x="49" y="1883"/>
                  </a:lnTo>
                  <a:lnTo>
                    <a:pt x="23" y="1869"/>
                  </a:lnTo>
                  <a:lnTo>
                    <a:pt x="13" y="1864"/>
                  </a:lnTo>
                  <a:lnTo>
                    <a:pt x="2" y="1829"/>
                  </a:lnTo>
                  <a:lnTo>
                    <a:pt x="1" y="1828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1" y="1824"/>
                  </a:lnTo>
                  <a:lnTo>
                    <a:pt x="0" y="1823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8"/>
                  </a:lnTo>
                  <a:lnTo>
                    <a:pt x="0" y="1816"/>
                  </a:lnTo>
                  <a:lnTo>
                    <a:pt x="0" y="1815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1" y="1813"/>
                  </a:lnTo>
                  <a:lnTo>
                    <a:pt x="0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8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2" y="1805"/>
                  </a:lnTo>
                  <a:lnTo>
                    <a:pt x="2" y="1804"/>
                  </a:lnTo>
                  <a:lnTo>
                    <a:pt x="4" y="1805"/>
                  </a:lnTo>
                  <a:lnTo>
                    <a:pt x="5" y="1805"/>
                  </a:lnTo>
                  <a:lnTo>
                    <a:pt x="5" y="1804"/>
                  </a:lnTo>
                  <a:lnTo>
                    <a:pt x="6" y="1804"/>
                  </a:lnTo>
                  <a:lnTo>
                    <a:pt x="8" y="1803"/>
                  </a:lnTo>
                  <a:lnTo>
                    <a:pt x="9" y="1803"/>
                  </a:lnTo>
                  <a:lnTo>
                    <a:pt x="10" y="1803"/>
                  </a:lnTo>
                  <a:lnTo>
                    <a:pt x="9" y="1801"/>
                  </a:lnTo>
                  <a:lnTo>
                    <a:pt x="9" y="1800"/>
                  </a:lnTo>
                  <a:lnTo>
                    <a:pt x="10" y="1799"/>
                  </a:lnTo>
                  <a:lnTo>
                    <a:pt x="11" y="1798"/>
                  </a:lnTo>
                  <a:lnTo>
                    <a:pt x="11" y="1796"/>
                  </a:lnTo>
                  <a:lnTo>
                    <a:pt x="13" y="1795"/>
                  </a:lnTo>
                  <a:lnTo>
                    <a:pt x="13" y="1794"/>
                  </a:lnTo>
                  <a:lnTo>
                    <a:pt x="14" y="1794"/>
                  </a:lnTo>
                  <a:lnTo>
                    <a:pt x="14" y="1793"/>
                  </a:lnTo>
                  <a:lnTo>
                    <a:pt x="14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8"/>
                  </a:lnTo>
                  <a:lnTo>
                    <a:pt x="15" y="1786"/>
                  </a:lnTo>
                  <a:lnTo>
                    <a:pt x="16" y="1786"/>
                  </a:lnTo>
                  <a:lnTo>
                    <a:pt x="18" y="1785"/>
                  </a:lnTo>
                  <a:lnTo>
                    <a:pt x="19" y="1784"/>
                  </a:lnTo>
                  <a:lnTo>
                    <a:pt x="18" y="1783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19" y="1779"/>
                  </a:lnTo>
                  <a:lnTo>
                    <a:pt x="20" y="1778"/>
                  </a:lnTo>
                  <a:lnTo>
                    <a:pt x="20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3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19" y="1768"/>
                  </a:lnTo>
                  <a:lnTo>
                    <a:pt x="20" y="1766"/>
                  </a:lnTo>
                  <a:lnTo>
                    <a:pt x="20" y="1765"/>
                  </a:lnTo>
                  <a:lnTo>
                    <a:pt x="21" y="1764"/>
                  </a:lnTo>
                  <a:lnTo>
                    <a:pt x="21" y="1763"/>
                  </a:lnTo>
                  <a:lnTo>
                    <a:pt x="23" y="1761"/>
                  </a:lnTo>
                  <a:lnTo>
                    <a:pt x="23" y="1759"/>
                  </a:lnTo>
                  <a:lnTo>
                    <a:pt x="25" y="1759"/>
                  </a:lnTo>
                  <a:lnTo>
                    <a:pt x="25" y="1758"/>
                  </a:lnTo>
                  <a:lnTo>
                    <a:pt x="26" y="1758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6" y="1754"/>
                  </a:lnTo>
                  <a:lnTo>
                    <a:pt x="25" y="1754"/>
                  </a:lnTo>
                  <a:lnTo>
                    <a:pt x="25" y="1753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5" y="1749"/>
                  </a:lnTo>
                  <a:lnTo>
                    <a:pt x="26" y="1748"/>
                  </a:lnTo>
                  <a:lnTo>
                    <a:pt x="26" y="1746"/>
                  </a:lnTo>
                  <a:lnTo>
                    <a:pt x="28" y="1745"/>
                  </a:lnTo>
                  <a:lnTo>
                    <a:pt x="29" y="1744"/>
                  </a:lnTo>
                  <a:lnTo>
                    <a:pt x="30" y="1744"/>
                  </a:lnTo>
                  <a:lnTo>
                    <a:pt x="30" y="1743"/>
                  </a:lnTo>
                  <a:lnTo>
                    <a:pt x="30" y="1741"/>
                  </a:lnTo>
                  <a:lnTo>
                    <a:pt x="31" y="1740"/>
                  </a:lnTo>
                  <a:lnTo>
                    <a:pt x="33" y="1740"/>
                  </a:lnTo>
                  <a:lnTo>
                    <a:pt x="34" y="1739"/>
                  </a:lnTo>
                  <a:lnTo>
                    <a:pt x="35" y="1739"/>
                  </a:lnTo>
                  <a:lnTo>
                    <a:pt x="35" y="1738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4"/>
                  </a:lnTo>
                  <a:lnTo>
                    <a:pt x="34" y="1732"/>
                  </a:lnTo>
                  <a:lnTo>
                    <a:pt x="34" y="1731"/>
                  </a:lnTo>
                  <a:lnTo>
                    <a:pt x="35" y="1730"/>
                  </a:lnTo>
                  <a:lnTo>
                    <a:pt x="35" y="1729"/>
                  </a:lnTo>
                  <a:lnTo>
                    <a:pt x="35" y="1727"/>
                  </a:lnTo>
                  <a:lnTo>
                    <a:pt x="35" y="1726"/>
                  </a:lnTo>
                  <a:lnTo>
                    <a:pt x="34" y="1726"/>
                  </a:lnTo>
                  <a:lnTo>
                    <a:pt x="34" y="1725"/>
                  </a:lnTo>
                  <a:lnTo>
                    <a:pt x="33" y="1724"/>
                  </a:lnTo>
                  <a:lnTo>
                    <a:pt x="33" y="1722"/>
                  </a:lnTo>
                  <a:lnTo>
                    <a:pt x="34" y="1722"/>
                  </a:lnTo>
                  <a:lnTo>
                    <a:pt x="34" y="1721"/>
                  </a:lnTo>
                  <a:lnTo>
                    <a:pt x="33" y="1720"/>
                  </a:lnTo>
                  <a:lnTo>
                    <a:pt x="34" y="1719"/>
                  </a:lnTo>
                  <a:lnTo>
                    <a:pt x="34" y="1717"/>
                  </a:lnTo>
                  <a:lnTo>
                    <a:pt x="36" y="1717"/>
                  </a:lnTo>
                  <a:lnTo>
                    <a:pt x="36" y="1716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8" y="1714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39" y="1709"/>
                  </a:lnTo>
                  <a:lnTo>
                    <a:pt x="40" y="1707"/>
                  </a:lnTo>
                  <a:lnTo>
                    <a:pt x="41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4"/>
                  </a:lnTo>
                  <a:lnTo>
                    <a:pt x="43" y="1702"/>
                  </a:lnTo>
                  <a:lnTo>
                    <a:pt x="43" y="1701"/>
                  </a:lnTo>
                  <a:lnTo>
                    <a:pt x="43" y="1699"/>
                  </a:lnTo>
                  <a:lnTo>
                    <a:pt x="44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4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3" y="1690"/>
                  </a:lnTo>
                  <a:lnTo>
                    <a:pt x="41" y="1690"/>
                  </a:lnTo>
                  <a:lnTo>
                    <a:pt x="41" y="1689"/>
                  </a:lnTo>
                  <a:lnTo>
                    <a:pt x="40" y="1689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4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9"/>
                  </a:lnTo>
                  <a:lnTo>
                    <a:pt x="40" y="1677"/>
                  </a:lnTo>
                  <a:lnTo>
                    <a:pt x="39" y="1677"/>
                  </a:lnTo>
                  <a:lnTo>
                    <a:pt x="38" y="1676"/>
                  </a:lnTo>
                  <a:lnTo>
                    <a:pt x="36" y="1676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5" y="1674"/>
                  </a:lnTo>
                  <a:lnTo>
                    <a:pt x="34" y="1672"/>
                  </a:lnTo>
                  <a:lnTo>
                    <a:pt x="34" y="1671"/>
                  </a:lnTo>
                  <a:lnTo>
                    <a:pt x="35" y="1670"/>
                  </a:lnTo>
                  <a:lnTo>
                    <a:pt x="36" y="1670"/>
                  </a:lnTo>
                  <a:lnTo>
                    <a:pt x="36" y="1669"/>
                  </a:lnTo>
                  <a:lnTo>
                    <a:pt x="35" y="1669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5" y="1664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6" y="1659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5" y="1655"/>
                  </a:lnTo>
                  <a:lnTo>
                    <a:pt x="36" y="1655"/>
                  </a:lnTo>
                  <a:lnTo>
                    <a:pt x="36" y="1654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5" y="1649"/>
                  </a:lnTo>
                  <a:lnTo>
                    <a:pt x="34" y="1649"/>
                  </a:lnTo>
                  <a:lnTo>
                    <a:pt x="34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3" y="1644"/>
                  </a:lnTo>
                  <a:lnTo>
                    <a:pt x="31" y="1642"/>
                  </a:lnTo>
                  <a:lnTo>
                    <a:pt x="31" y="1641"/>
                  </a:lnTo>
                  <a:lnTo>
                    <a:pt x="33" y="1640"/>
                  </a:lnTo>
                  <a:lnTo>
                    <a:pt x="33" y="1639"/>
                  </a:lnTo>
                  <a:lnTo>
                    <a:pt x="33" y="1637"/>
                  </a:lnTo>
                  <a:lnTo>
                    <a:pt x="31" y="1636"/>
                  </a:lnTo>
                  <a:lnTo>
                    <a:pt x="31" y="1635"/>
                  </a:lnTo>
                  <a:lnTo>
                    <a:pt x="30" y="1634"/>
                  </a:lnTo>
                  <a:lnTo>
                    <a:pt x="30" y="1632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1" y="1630"/>
                  </a:lnTo>
                  <a:lnTo>
                    <a:pt x="33" y="1629"/>
                  </a:lnTo>
                  <a:lnTo>
                    <a:pt x="31" y="1629"/>
                  </a:lnTo>
                  <a:lnTo>
                    <a:pt x="33" y="1627"/>
                  </a:lnTo>
                  <a:lnTo>
                    <a:pt x="33" y="1626"/>
                  </a:lnTo>
                  <a:lnTo>
                    <a:pt x="34" y="1626"/>
                  </a:lnTo>
                  <a:lnTo>
                    <a:pt x="34" y="1625"/>
                  </a:lnTo>
                  <a:lnTo>
                    <a:pt x="33" y="1624"/>
                  </a:lnTo>
                  <a:lnTo>
                    <a:pt x="34" y="1624"/>
                  </a:lnTo>
                  <a:lnTo>
                    <a:pt x="34" y="1622"/>
                  </a:lnTo>
                  <a:lnTo>
                    <a:pt x="34" y="1621"/>
                  </a:lnTo>
                  <a:lnTo>
                    <a:pt x="33" y="1620"/>
                  </a:lnTo>
                  <a:lnTo>
                    <a:pt x="33" y="1619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4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3" y="1610"/>
                  </a:lnTo>
                  <a:lnTo>
                    <a:pt x="34" y="1609"/>
                  </a:lnTo>
                  <a:lnTo>
                    <a:pt x="35" y="1609"/>
                  </a:lnTo>
                  <a:lnTo>
                    <a:pt x="35" y="1607"/>
                  </a:lnTo>
                  <a:lnTo>
                    <a:pt x="36" y="1607"/>
                  </a:lnTo>
                  <a:lnTo>
                    <a:pt x="36" y="1606"/>
                  </a:lnTo>
                  <a:lnTo>
                    <a:pt x="35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9"/>
                  </a:lnTo>
                  <a:lnTo>
                    <a:pt x="36" y="1597"/>
                  </a:lnTo>
                  <a:lnTo>
                    <a:pt x="38" y="1596"/>
                  </a:lnTo>
                  <a:lnTo>
                    <a:pt x="39" y="1596"/>
                  </a:lnTo>
                  <a:lnTo>
                    <a:pt x="39" y="1595"/>
                  </a:lnTo>
                  <a:lnTo>
                    <a:pt x="40" y="1595"/>
                  </a:lnTo>
                  <a:lnTo>
                    <a:pt x="40" y="1594"/>
                  </a:lnTo>
                  <a:lnTo>
                    <a:pt x="41" y="1594"/>
                  </a:lnTo>
                  <a:lnTo>
                    <a:pt x="43" y="1594"/>
                  </a:lnTo>
                  <a:lnTo>
                    <a:pt x="44" y="1594"/>
                  </a:lnTo>
                  <a:lnTo>
                    <a:pt x="45" y="1594"/>
                  </a:lnTo>
                  <a:lnTo>
                    <a:pt x="46" y="1595"/>
                  </a:lnTo>
                  <a:lnTo>
                    <a:pt x="48" y="1595"/>
                  </a:lnTo>
                  <a:lnTo>
                    <a:pt x="48" y="1596"/>
                  </a:lnTo>
                  <a:lnTo>
                    <a:pt x="49" y="1595"/>
                  </a:lnTo>
                  <a:lnTo>
                    <a:pt x="49" y="1594"/>
                  </a:lnTo>
                  <a:lnTo>
                    <a:pt x="50" y="1592"/>
                  </a:lnTo>
                  <a:lnTo>
                    <a:pt x="51" y="1592"/>
                  </a:lnTo>
                  <a:lnTo>
                    <a:pt x="53" y="1591"/>
                  </a:lnTo>
                  <a:lnTo>
                    <a:pt x="54" y="1590"/>
                  </a:lnTo>
                  <a:lnTo>
                    <a:pt x="54" y="1589"/>
                  </a:lnTo>
                  <a:lnTo>
                    <a:pt x="55" y="1589"/>
                  </a:lnTo>
                  <a:lnTo>
                    <a:pt x="56" y="1589"/>
                  </a:lnTo>
                  <a:lnTo>
                    <a:pt x="58" y="1589"/>
                  </a:lnTo>
                  <a:lnTo>
                    <a:pt x="59" y="1589"/>
                  </a:lnTo>
                  <a:lnTo>
                    <a:pt x="59" y="1587"/>
                  </a:lnTo>
                  <a:lnTo>
                    <a:pt x="60" y="1586"/>
                  </a:lnTo>
                  <a:lnTo>
                    <a:pt x="61" y="1586"/>
                  </a:lnTo>
                  <a:lnTo>
                    <a:pt x="63" y="1586"/>
                  </a:lnTo>
                  <a:lnTo>
                    <a:pt x="63" y="1585"/>
                  </a:lnTo>
                  <a:lnTo>
                    <a:pt x="64" y="1584"/>
                  </a:lnTo>
                  <a:lnTo>
                    <a:pt x="65" y="1582"/>
                  </a:lnTo>
                  <a:lnTo>
                    <a:pt x="66" y="1581"/>
                  </a:lnTo>
                  <a:lnTo>
                    <a:pt x="68" y="1580"/>
                  </a:lnTo>
                  <a:lnTo>
                    <a:pt x="68" y="1579"/>
                  </a:lnTo>
                  <a:lnTo>
                    <a:pt x="69" y="1579"/>
                  </a:lnTo>
                  <a:lnTo>
                    <a:pt x="69" y="1577"/>
                  </a:lnTo>
                  <a:lnTo>
                    <a:pt x="70" y="1577"/>
                  </a:lnTo>
                  <a:lnTo>
                    <a:pt x="70" y="1576"/>
                  </a:lnTo>
                  <a:lnTo>
                    <a:pt x="71" y="1575"/>
                  </a:lnTo>
                  <a:lnTo>
                    <a:pt x="71" y="1574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0" y="1569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1" y="1564"/>
                  </a:lnTo>
                  <a:lnTo>
                    <a:pt x="73" y="1562"/>
                  </a:lnTo>
                  <a:lnTo>
                    <a:pt x="73" y="1561"/>
                  </a:lnTo>
                  <a:lnTo>
                    <a:pt x="74" y="1560"/>
                  </a:lnTo>
                  <a:lnTo>
                    <a:pt x="75" y="1559"/>
                  </a:lnTo>
                  <a:lnTo>
                    <a:pt x="76" y="1557"/>
                  </a:lnTo>
                  <a:lnTo>
                    <a:pt x="78" y="1556"/>
                  </a:lnTo>
                  <a:lnTo>
                    <a:pt x="79" y="1556"/>
                  </a:lnTo>
                  <a:lnTo>
                    <a:pt x="80" y="1556"/>
                  </a:lnTo>
                  <a:lnTo>
                    <a:pt x="81" y="1556"/>
                  </a:lnTo>
                  <a:lnTo>
                    <a:pt x="83" y="1556"/>
                  </a:lnTo>
                  <a:lnTo>
                    <a:pt x="84" y="1555"/>
                  </a:lnTo>
                  <a:lnTo>
                    <a:pt x="84" y="1554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4" y="1550"/>
                  </a:lnTo>
                  <a:lnTo>
                    <a:pt x="85" y="1549"/>
                  </a:lnTo>
                  <a:lnTo>
                    <a:pt x="86" y="1547"/>
                  </a:lnTo>
                  <a:lnTo>
                    <a:pt x="88" y="1546"/>
                  </a:lnTo>
                  <a:lnTo>
                    <a:pt x="86" y="1545"/>
                  </a:lnTo>
                  <a:lnTo>
                    <a:pt x="86" y="1544"/>
                  </a:lnTo>
                  <a:lnTo>
                    <a:pt x="86" y="1542"/>
                  </a:lnTo>
                  <a:lnTo>
                    <a:pt x="86" y="1541"/>
                  </a:lnTo>
                  <a:lnTo>
                    <a:pt x="85" y="1541"/>
                  </a:lnTo>
                  <a:lnTo>
                    <a:pt x="85" y="1540"/>
                  </a:lnTo>
                  <a:lnTo>
                    <a:pt x="84" y="1540"/>
                  </a:lnTo>
                  <a:lnTo>
                    <a:pt x="83" y="1540"/>
                  </a:lnTo>
                  <a:lnTo>
                    <a:pt x="81" y="1539"/>
                  </a:lnTo>
                  <a:lnTo>
                    <a:pt x="81" y="1537"/>
                  </a:lnTo>
                  <a:lnTo>
                    <a:pt x="81" y="1536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80" y="1534"/>
                  </a:lnTo>
                  <a:lnTo>
                    <a:pt x="79" y="1531"/>
                  </a:lnTo>
                  <a:lnTo>
                    <a:pt x="80" y="1530"/>
                  </a:lnTo>
                  <a:lnTo>
                    <a:pt x="80" y="1529"/>
                  </a:lnTo>
                  <a:lnTo>
                    <a:pt x="81" y="1529"/>
                  </a:lnTo>
                  <a:lnTo>
                    <a:pt x="81" y="1527"/>
                  </a:lnTo>
                  <a:lnTo>
                    <a:pt x="83" y="1526"/>
                  </a:lnTo>
                  <a:lnTo>
                    <a:pt x="83" y="1525"/>
                  </a:lnTo>
                  <a:lnTo>
                    <a:pt x="81" y="1523"/>
                  </a:lnTo>
                  <a:lnTo>
                    <a:pt x="80" y="1522"/>
                  </a:lnTo>
                  <a:lnTo>
                    <a:pt x="79" y="1521"/>
                  </a:lnTo>
                  <a:lnTo>
                    <a:pt x="79" y="1520"/>
                  </a:lnTo>
                  <a:lnTo>
                    <a:pt x="79" y="1518"/>
                  </a:lnTo>
                  <a:lnTo>
                    <a:pt x="79" y="1517"/>
                  </a:lnTo>
                  <a:lnTo>
                    <a:pt x="80" y="1516"/>
                  </a:lnTo>
                  <a:lnTo>
                    <a:pt x="80" y="1515"/>
                  </a:lnTo>
                  <a:lnTo>
                    <a:pt x="81" y="1513"/>
                  </a:lnTo>
                  <a:lnTo>
                    <a:pt x="83" y="1512"/>
                  </a:lnTo>
                  <a:lnTo>
                    <a:pt x="83" y="1511"/>
                  </a:lnTo>
                  <a:lnTo>
                    <a:pt x="84" y="1510"/>
                  </a:lnTo>
                  <a:lnTo>
                    <a:pt x="83" y="1508"/>
                  </a:lnTo>
                  <a:lnTo>
                    <a:pt x="83" y="1506"/>
                  </a:lnTo>
                  <a:lnTo>
                    <a:pt x="83" y="1505"/>
                  </a:lnTo>
                  <a:lnTo>
                    <a:pt x="83" y="1503"/>
                  </a:lnTo>
                  <a:lnTo>
                    <a:pt x="83" y="1502"/>
                  </a:lnTo>
                  <a:lnTo>
                    <a:pt x="84" y="1501"/>
                  </a:lnTo>
                  <a:lnTo>
                    <a:pt x="84" y="1500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5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5" y="1491"/>
                  </a:lnTo>
                  <a:lnTo>
                    <a:pt x="86" y="1490"/>
                  </a:lnTo>
                  <a:lnTo>
                    <a:pt x="88" y="1488"/>
                  </a:lnTo>
                  <a:lnTo>
                    <a:pt x="89" y="1487"/>
                  </a:lnTo>
                  <a:lnTo>
                    <a:pt x="90" y="1486"/>
                  </a:lnTo>
                  <a:lnTo>
                    <a:pt x="90" y="1485"/>
                  </a:lnTo>
                  <a:lnTo>
                    <a:pt x="91" y="1485"/>
                  </a:lnTo>
                  <a:lnTo>
                    <a:pt x="91" y="1483"/>
                  </a:lnTo>
                  <a:lnTo>
                    <a:pt x="93" y="1482"/>
                  </a:lnTo>
                  <a:lnTo>
                    <a:pt x="94" y="1482"/>
                  </a:lnTo>
                  <a:lnTo>
                    <a:pt x="95" y="1482"/>
                  </a:lnTo>
                  <a:lnTo>
                    <a:pt x="95" y="1483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6" y="1481"/>
                  </a:lnTo>
                  <a:lnTo>
                    <a:pt x="95" y="1480"/>
                  </a:lnTo>
                  <a:lnTo>
                    <a:pt x="95" y="1478"/>
                  </a:lnTo>
                  <a:lnTo>
                    <a:pt x="96" y="1478"/>
                  </a:lnTo>
                  <a:lnTo>
                    <a:pt x="96" y="1477"/>
                  </a:lnTo>
                  <a:lnTo>
                    <a:pt x="98" y="1477"/>
                  </a:lnTo>
                  <a:lnTo>
                    <a:pt x="99" y="1477"/>
                  </a:lnTo>
                  <a:lnTo>
                    <a:pt x="100" y="1477"/>
                  </a:lnTo>
                  <a:lnTo>
                    <a:pt x="101" y="1478"/>
                  </a:lnTo>
                  <a:lnTo>
                    <a:pt x="103" y="1478"/>
                  </a:lnTo>
                  <a:lnTo>
                    <a:pt x="104" y="1478"/>
                  </a:lnTo>
                  <a:lnTo>
                    <a:pt x="104" y="1480"/>
                  </a:lnTo>
                  <a:lnTo>
                    <a:pt x="105" y="1480"/>
                  </a:lnTo>
                  <a:lnTo>
                    <a:pt x="106" y="1480"/>
                  </a:lnTo>
                  <a:lnTo>
                    <a:pt x="108" y="1480"/>
                  </a:lnTo>
                  <a:lnTo>
                    <a:pt x="109" y="1480"/>
                  </a:lnTo>
                  <a:lnTo>
                    <a:pt x="110" y="1481"/>
                  </a:lnTo>
                  <a:lnTo>
                    <a:pt x="111" y="1481"/>
                  </a:lnTo>
                  <a:lnTo>
                    <a:pt x="113" y="1482"/>
                  </a:lnTo>
                  <a:lnTo>
                    <a:pt x="114" y="1482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5" y="1480"/>
                  </a:lnTo>
                  <a:lnTo>
                    <a:pt x="116" y="1480"/>
                  </a:lnTo>
                  <a:lnTo>
                    <a:pt x="116" y="1478"/>
                  </a:lnTo>
                  <a:lnTo>
                    <a:pt x="116" y="1477"/>
                  </a:lnTo>
                  <a:lnTo>
                    <a:pt x="115" y="1477"/>
                  </a:lnTo>
                  <a:lnTo>
                    <a:pt x="114" y="1477"/>
                  </a:lnTo>
                  <a:lnTo>
                    <a:pt x="113" y="1477"/>
                  </a:lnTo>
                  <a:lnTo>
                    <a:pt x="111" y="1477"/>
                  </a:lnTo>
                  <a:lnTo>
                    <a:pt x="111" y="1476"/>
                  </a:lnTo>
                  <a:lnTo>
                    <a:pt x="113" y="1476"/>
                  </a:lnTo>
                  <a:lnTo>
                    <a:pt x="113" y="1475"/>
                  </a:lnTo>
                  <a:lnTo>
                    <a:pt x="114" y="1475"/>
                  </a:lnTo>
                  <a:lnTo>
                    <a:pt x="114" y="1473"/>
                  </a:lnTo>
                  <a:lnTo>
                    <a:pt x="114" y="1472"/>
                  </a:lnTo>
                  <a:lnTo>
                    <a:pt x="113" y="1472"/>
                  </a:lnTo>
                  <a:lnTo>
                    <a:pt x="113" y="1471"/>
                  </a:lnTo>
                  <a:lnTo>
                    <a:pt x="114" y="1470"/>
                  </a:lnTo>
                  <a:lnTo>
                    <a:pt x="114" y="1468"/>
                  </a:lnTo>
                  <a:lnTo>
                    <a:pt x="115" y="1467"/>
                  </a:lnTo>
                  <a:lnTo>
                    <a:pt x="116" y="1467"/>
                  </a:lnTo>
                  <a:lnTo>
                    <a:pt x="118" y="1467"/>
                  </a:lnTo>
                  <a:lnTo>
                    <a:pt x="119" y="1467"/>
                  </a:lnTo>
                  <a:lnTo>
                    <a:pt x="120" y="1468"/>
                  </a:lnTo>
                  <a:lnTo>
                    <a:pt x="121" y="1468"/>
                  </a:lnTo>
                  <a:lnTo>
                    <a:pt x="123" y="1470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3" y="1466"/>
                  </a:lnTo>
                  <a:lnTo>
                    <a:pt x="121" y="1466"/>
                  </a:lnTo>
                  <a:lnTo>
                    <a:pt x="121" y="1465"/>
                  </a:lnTo>
                  <a:lnTo>
                    <a:pt x="123" y="1465"/>
                  </a:lnTo>
                  <a:lnTo>
                    <a:pt x="123" y="1463"/>
                  </a:lnTo>
                  <a:lnTo>
                    <a:pt x="124" y="1463"/>
                  </a:lnTo>
                  <a:lnTo>
                    <a:pt x="124" y="1462"/>
                  </a:lnTo>
                  <a:lnTo>
                    <a:pt x="125" y="1462"/>
                  </a:lnTo>
                  <a:lnTo>
                    <a:pt x="126" y="1462"/>
                  </a:lnTo>
                  <a:lnTo>
                    <a:pt x="128" y="1462"/>
                  </a:lnTo>
                  <a:lnTo>
                    <a:pt x="129" y="1462"/>
                  </a:lnTo>
                  <a:lnTo>
                    <a:pt x="129" y="1463"/>
                  </a:lnTo>
                  <a:lnTo>
                    <a:pt x="130" y="1463"/>
                  </a:lnTo>
                  <a:lnTo>
                    <a:pt x="131" y="1463"/>
                  </a:lnTo>
                  <a:lnTo>
                    <a:pt x="133" y="1462"/>
                  </a:lnTo>
                  <a:lnTo>
                    <a:pt x="134" y="1462"/>
                  </a:lnTo>
                  <a:lnTo>
                    <a:pt x="135" y="1462"/>
                  </a:lnTo>
                  <a:lnTo>
                    <a:pt x="135" y="1463"/>
                  </a:lnTo>
                  <a:lnTo>
                    <a:pt x="135" y="1465"/>
                  </a:lnTo>
                  <a:lnTo>
                    <a:pt x="136" y="1466"/>
                  </a:lnTo>
                  <a:lnTo>
                    <a:pt x="136" y="1465"/>
                  </a:lnTo>
                  <a:lnTo>
                    <a:pt x="138" y="1465"/>
                  </a:lnTo>
                  <a:lnTo>
                    <a:pt x="138" y="1463"/>
                  </a:lnTo>
                  <a:lnTo>
                    <a:pt x="138" y="1462"/>
                  </a:lnTo>
                  <a:lnTo>
                    <a:pt x="139" y="1462"/>
                  </a:lnTo>
                  <a:lnTo>
                    <a:pt x="139" y="1463"/>
                  </a:lnTo>
                  <a:lnTo>
                    <a:pt x="140" y="1463"/>
                  </a:lnTo>
                  <a:lnTo>
                    <a:pt x="140" y="1465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39" y="1468"/>
                  </a:lnTo>
                  <a:lnTo>
                    <a:pt x="139" y="1470"/>
                  </a:lnTo>
                  <a:lnTo>
                    <a:pt x="139" y="1471"/>
                  </a:lnTo>
                  <a:lnTo>
                    <a:pt x="138" y="1471"/>
                  </a:lnTo>
                  <a:lnTo>
                    <a:pt x="138" y="1472"/>
                  </a:lnTo>
                  <a:lnTo>
                    <a:pt x="136" y="1472"/>
                  </a:lnTo>
                  <a:lnTo>
                    <a:pt x="136" y="1471"/>
                  </a:lnTo>
                  <a:lnTo>
                    <a:pt x="135" y="1471"/>
                  </a:lnTo>
                  <a:lnTo>
                    <a:pt x="135" y="1472"/>
                  </a:lnTo>
                  <a:lnTo>
                    <a:pt x="134" y="1472"/>
                  </a:lnTo>
                  <a:lnTo>
                    <a:pt x="134" y="1473"/>
                  </a:lnTo>
                  <a:lnTo>
                    <a:pt x="134" y="1475"/>
                  </a:lnTo>
                  <a:lnTo>
                    <a:pt x="135" y="1476"/>
                  </a:lnTo>
                  <a:lnTo>
                    <a:pt x="135" y="1477"/>
                  </a:lnTo>
                  <a:lnTo>
                    <a:pt x="136" y="1477"/>
                  </a:lnTo>
                  <a:lnTo>
                    <a:pt x="136" y="1478"/>
                  </a:lnTo>
                  <a:lnTo>
                    <a:pt x="138" y="1478"/>
                  </a:lnTo>
                  <a:lnTo>
                    <a:pt x="139" y="1478"/>
                  </a:lnTo>
                  <a:lnTo>
                    <a:pt x="140" y="1478"/>
                  </a:lnTo>
                  <a:lnTo>
                    <a:pt x="141" y="1478"/>
                  </a:lnTo>
                  <a:lnTo>
                    <a:pt x="143" y="1478"/>
                  </a:lnTo>
                  <a:lnTo>
                    <a:pt x="144" y="1478"/>
                  </a:lnTo>
                  <a:lnTo>
                    <a:pt x="145" y="1478"/>
                  </a:lnTo>
                  <a:lnTo>
                    <a:pt x="146" y="1480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8" y="1483"/>
                  </a:lnTo>
                  <a:lnTo>
                    <a:pt x="149" y="1485"/>
                  </a:lnTo>
                  <a:lnTo>
                    <a:pt x="149" y="1486"/>
                  </a:lnTo>
                  <a:lnTo>
                    <a:pt x="150" y="1486"/>
                  </a:lnTo>
                  <a:lnTo>
                    <a:pt x="151" y="1485"/>
                  </a:lnTo>
                  <a:lnTo>
                    <a:pt x="153" y="1485"/>
                  </a:lnTo>
                  <a:lnTo>
                    <a:pt x="154" y="1485"/>
                  </a:lnTo>
                  <a:lnTo>
                    <a:pt x="155" y="1485"/>
                  </a:lnTo>
                  <a:lnTo>
                    <a:pt x="155" y="1483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6" y="1481"/>
                  </a:lnTo>
                  <a:lnTo>
                    <a:pt x="158" y="1482"/>
                  </a:lnTo>
                  <a:lnTo>
                    <a:pt x="159" y="1482"/>
                  </a:lnTo>
                  <a:lnTo>
                    <a:pt x="160" y="1482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80"/>
                  </a:lnTo>
                  <a:lnTo>
                    <a:pt x="161" y="1478"/>
                  </a:lnTo>
                  <a:lnTo>
                    <a:pt x="161" y="1477"/>
                  </a:lnTo>
                  <a:lnTo>
                    <a:pt x="163" y="1477"/>
                  </a:lnTo>
                  <a:lnTo>
                    <a:pt x="163" y="1476"/>
                  </a:lnTo>
                  <a:lnTo>
                    <a:pt x="164" y="1476"/>
                  </a:lnTo>
                  <a:lnTo>
                    <a:pt x="165" y="1476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80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6" y="1482"/>
                  </a:lnTo>
                  <a:lnTo>
                    <a:pt x="166" y="1483"/>
                  </a:lnTo>
                  <a:lnTo>
                    <a:pt x="168" y="1483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69" y="1481"/>
                  </a:lnTo>
                  <a:lnTo>
                    <a:pt x="170" y="1481"/>
                  </a:lnTo>
                  <a:lnTo>
                    <a:pt x="170" y="1480"/>
                  </a:lnTo>
                  <a:lnTo>
                    <a:pt x="169" y="1478"/>
                  </a:lnTo>
                  <a:lnTo>
                    <a:pt x="170" y="1478"/>
                  </a:lnTo>
                  <a:lnTo>
                    <a:pt x="170" y="1477"/>
                  </a:lnTo>
                  <a:lnTo>
                    <a:pt x="171" y="1477"/>
                  </a:lnTo>
                  <a:lnTo>
                    <a:pt x="171" y="1476"/>
                  </a:lnTo>
                  <a:lnTo>
                    <a:pt x="170" y="1476"/>
                  </a:lnTo>
                  <a:lnTo>
                    <a:pt x="170" y="1475"/>
                  </a:lnTo>
                  <a:lnTo>
                    <a:pt x="170" y="1473"/>
                  </a:lnTo>
                  <a:lnTo>
                    <a:pt x="171" y="1473"/>
                  </a:lnTo>
                  <a:lnTo>
                    <a:pt x="171" y="1475"/>
                  </a:lnTo>
                  <a:lnTo>
                    <a:pt x="173" y="1475"/>
                  </a:lnTo>
                  <a:lnTo>
                    <a:pt x="174" y="1475"/>
                  </a:lnTo>
                  <a:lnTo>
                    <a:pt x="175" y="1475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4" y="1477"/>
                  </a:lnTo>
                  <a:lnTo>
                    <a:pt x="173" y="1478"/>
                  </a:lnTo>
                  <a:lnTo>
                    <a:pt x="173" y="1480"/>
                  </a:lnTo>
                  <a:lnTo>
                    <a:pt x="174" y="1480"/>
                  </a:lnTo>
                  <a:lnTo>
                    <a:pt x="174" y="1481"/>
                  </a:lnTo>
                  <a:lnTo>
                    <a:pt x="175" y="1481"/>
                  </a:lnTo>
                  <a:lnTo>
                    <a:pt x="176" y="1481"/>
                  </a:lnTo>
                  <a:lnTo>
                    <a:pt x="178" y="1481"/>
                  </a:lnTo>
                  <a:lnTo>
                    <a:pt x="179" y="1481"/>
                  </a:lnTo>
                  <a:lnTo>
                    <a:pt x="180" y="1480"/>
                  </a:lnTo>
                  <a:lnTo>
                    <a:pt x="181" y="1480"/>
                  </a:lnTo>
                  <a:lnTo>
                    <a:pt x="183" y="1480"/>
                  </a:lnTo>
                  <a:lnTo>
                    <a:pt x="183" y="1478"/>
                  </a:lnTo>
                  <a:lnTo>
                    <a:pt x="183" y="1477"/>
                  </a:lnTo>
                  <a:lnTo>
                    <a:pt x="181" y="1477"/>
                  </a:lnTo>
                  <a:lnTo>
                    <a:pt x="181" y="1476"/>
                  </a:lnTo>
                  <a:lnTo>
                    <a:pt x="180" y="1476"/>
                  </a:lnTo>
                  <a:lnTo>
                    <a:pt x="180" y="1475"/>
                  </a:lnTo>
                  <a:lnTo>
                    <a:pt x="181" y="1473"/>
                  </a:lnTo>
                  <a:lnTo>
                    <a:pt x="183" y="1473"/>
                  </a:lnTo>
                  <a:lnTo>
                    <a:pt x="184" y="1473"/>
                  </a:lnTo>
                  <a:lnTo>
                    <a:pt x="184" y="1472"/>
                  </a:lnTo>
                  <a:lnTo>
                    <a:pt x="185" y="1472"/>
                  </a:lnTo>
                  <a:lnTo>
                    <a:pt x="186" y="1471"/>
                  </a:lnTo>
                  <a:lnTo>
                    <a:pt x="188" y="1471"/>
                  </a:lnTo>
                  <a:lnTo>
                    <a:pt x="189" y="1470"/>
                  </a:lnTo>
                  <a:lnTo>
                    <a:pt x="190" y="1470"/>
                  </a:lnTo>
                  <a:lnTo>
                    <a:pt x="191" y="1471"/>
                  </a:lnTo>
                  <a:lnTo>
                    <a:pt x="191" y="1472"/>
                  </a:lnTo>
                  <a:lnTo>
                    <a:pt x="190" y="1475"/>
                  </a:lnTo>
                  <a:lnTo>
                    <a:pt x="190" y="1476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6"/>
                  </a:lnTo>
                  <a:lnTo>
                    <a:pt x="195" y="1475"/>
                  </a:lnTo>
                  <a:lnTo>
                    <a:pt x="195" y="1473"/>
                  </a:lnTo>
                  <a:lnTo>
                    <a:pt x="194" y="1472"/>
                  </a:lnTo>
                  <a:lnTo>
                    <a:pt x="195" y="1472"/>
                  </a:lnTo>
                  <a:lnTo>
                    <a:pt x="196" y="1472"/>
                  </a:lnTo>
                  <a:lnTo>
                    <a:pt x="196" y="1473"/>
                  </a:lnTo>
                  <a:lnTo>
                    <a:pt x="196" y="1475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8" y="1476"/>
                  </a:lnTo>
                  <a:lnTo>
                    <a:pt x="199" y="1475"/>
                  </a:lnTo>
                  <a:lnTo>
                    <a:pt x="200" y="1473"/>
                  </a:lnTo>
                  <a:lnTo>
                    <a:pt x="200" y="1472"/>
                  </a:lnTo>
                  <a:lnTo>
                    <a:pt x="201" y="1470"/>
                  </a:lnTo>
                  <a:lnTo>
                    <a:pt x="201" y="1467"/>
                  </a:lnTo>
                  <a:lnTo>
                    <a:pt x="203" y="1467"/>
                  </a:lnTo>
                  <a:lnTo>
                    <a:pt x="204" y="1467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5" y="1465"/>
                  </a:lnTo>
                  <a:lnTo>
                    <a:pt x="206" y="146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208" y="1939"/>
              <a:ext cx="257" cy="698"/>
            </a:xfrm>
            <a:custGeom>
              <a:avLst/>
              <a:gdLst/>
              <a:ahLst/>
              <a:cxnLst>
                <a:cxn ang="0">
                  <a:pos x="13" y="666"/>
                </a:cxn>
                <a:cxn ang="0">
                  <a:pos x="23" y="667"/>
                </a:cxn>
                <a:cxn ang="0">
                  <a:pos x="31" y="658"/>
                </a:cxn>
                <a:cxn ang="0">
                  <a:pos x="43" y="650"/>
                </a:cxn>
                <a:cxn ang="0">
                  <a:pos x="49" y="645"/>
                </a:cxn>
                <a:cxn ang="0">
                  <a:pos x="58" y="640"/>
                </a:cxn>
                <a:cxn ang="0">
                  <a:pos x="72" y="636"/>
                </a:cxn>
                <a:cxn ang="0">
                  <a:pos x="84" y="628"/>
                </a:cxn>
                <a:cxn ang="0">
                  <a:pos x="94" y="631"/>
                </a:cxn>
                <a:cxn ang="0">
                  <a:pos x="106" y="627"/>
                </a:cxn>
                <a:cxn ang="0">
                  <a:pos x="113" y="632"/>
                </a:cxn>
                <a:cxn ang="0">
                  <a:pos x="126" y="645"/>
                </a:cxn>
                <a:cxn ang="0">
                  <a:pos x="131" y="660"/>
                </a:cxn>
                <a:cxn ang="0">
                  <a:pos x="137" y="672"/>
                </a:cxn>
                <a:cxn ang="0">
                  <a:pos x="143" y="678"/>
                </a:cxn>
                <a:cxn ang="0">
                  <a:pos x="149" y="687"/>
                </a:cxn>
                <a:cxn ang="0">
                  <a:pos x="158" y="695"/>
                </a:cxn>
                <a:cxn ang="0">
                  <a:pos x="171" y="675"/>
                </a:cxn>
                <a:cxn ang="0">
                  <a:pos x="183" y="655"/>
                </a:cxn>
                <a:cxn ang="0">
                  <a:pos x="186" y="632"/>
                </a:cxn>
                <a:cxn ang="0">
                  <a:pos x="187" y="612"/>
                </a:cxn>
                <a:cxn ang="0">
                  <a:pos x="189" y="590"/>
                </a:cxn>
                <a:cxn ang="0">
                  <a:pos x="196" y="567"/>
                </a:cxn>
                <a:cxn ang="0">
                  <a:pos x="192" y="548"/>
                </a:cxn>
                <a:cxn ang="0">
                  <a:pos x="192" y="530"/>
                </a:cxn>
                <a:cxn ang="0">
                  <a:pos x="207" y="517"/>
                </a:cxn>
                <a:cxn ang="0">
                  <a:pos x="223" y="512"/>
                </a:cxn>
                <a:cxn ang="0">
                  <a:pos x="241" y="511"/>
                </a:cxn>
                <a:cxn ang="0">
                  <a:pos x="253" y="492"/>
                </a:cxn>
                <a:cxn ang="0">
                  <a:pos x="255" y="473"/>
                </a:cxn>
                <a:cxn ang="0">
                  <a:pos x="247" y="452"/>
                </a:cxn>
                <a:cxn ang="0">
                  <a:pos x="242" y="432"/>
                </a:cxn>
                <a:cxn ang="0">
                  <a:pos x="228" y="423"/>
                </a:cxn>
                <a:cxn ang="0">
                  <a:pos x="228" y="403"/>
                </a:cxn>
                <a:cxn ang="0">
                  <a:pos x="236" y="387"/>
                </a:cxn>
                <a:cxn ang="0">
                  <a:pos x="223" y="377"/>
                </a:cxn>
                <a:cxn ang="0">
                  <a:pos x="214" y="363"/>
                </a:cxn>
                <a:cxn ang="0">
                  <a:pos x="226" y="351"/>
                </a:cxn>
                <a:cxn ang="0">
                  <a:pos x="233" y="332"/>
                </a:cxn>
                <a:cxn ang="0">
                  <a:pos x="253" y="334"/>
                </a:cxn>
                <a:cxn ang="0">
                  <a:pos x="248" y="317"/>
                </a:cxn>
                <a:cxn ang="0">
                  <a:pos x="253" y="299"/>
                </a:cxn>
                <a:cxn ang="0">
                  <a:pos x="251" y="283"/>
                </a:cxn>
                <a:cxn ang="0">
                  <a:pos x="239" y="268"/>
                </a:cxn>
                <a:cxn ang="0">
                  <a:pos x="229" y="248"/>
                </a:cxn>
                <a:cxn ang="0">
                  <a:pos x="223" y="227"/>
                </a:cxn>
                <a:cxn ang="0">
                  <a:pos x="224" y="203"/>
                </a:cxn>
                <a:cxn ang="0">
                  <a:pos x="218" y="180"/>
                </a:cxn>
                <a:cxn ang="0">
                  <a:pos x="227" y="163"/>
                </a:cxn>
                <a:cxn ang="0">
                  <a:pos x="228" y="145"/>
                </a:cxn>
                <a:cxn ang="0">
                  <a:pos x="218" y="123"/>
                </a:cxn>
                <a:cxn ang="0">
                  <a:pos x="202" y="104"/>
                </a:cxn>
                <a:cxn ang="0">
                  <a:pos x="182" y="93"/>
                </a:cxn>
                <a:cxn ang="0">
                  <a:pos x="176" y="74"/>
                </a:cxn>
                <a:cxn ang="0">
                  <a:pos x="166" y="61"/>
                </a:cxn>
                <a:cxn ang="0">
                  <a:pos x="159" y="48"/>
                </a:cxn>
                <a:cxn ang="0">
                  <a:pos x="149" y="38"/>
                </a:cxn>
                <a:cxn ang="0">
                  <a:pos x="134" y="34"/>
                </a:cxn>
                <a:cxn ang="0">
                  <a:pos x="128" y="19"/>
                </a:cxn>
                <a:cxn ang="0">
                  <a:pos x="117" y="4"/>
                </a:cxn>
              </a:cxnLst>
              <a:rect l="0" t="0" r="r" b="b"/>
              <a:pathLst>
                <a:path w="257" h="698">
                  <a:moveTo>
                    <a:pt x="0" y="665"/>
                  </a:moveTo>
                  <a:lnTo>
                    <a:pt x="2" y="665"/>
                  </a:lnTo>
                  <a:lnTo>
                    <a:pt x="3" y="665"/>
                  </a:lnTo>
                  <a:lnTo>
                    <a:pt x="3" y="666"/>
                  </a:lnTo>
                  <a:lnTo>
                    <a:pt x="3" y="667"/>
                  </a:lnTo>
                  <a:lnTo>
                    <a:pt x="3" y="668"/>
                  </a:lnTo>
                  <a:lnTo>
                    <a:pt x="3" y="670"/>
                  </a:lnTo>
                  <a:lnTo>
                    <a:pt x="4" y="670"/>
                  </a:lnTo>
                  <a:lnTo>
                    <a:pt x="4" y="667"/>
                  </a:lnTo>
                  <a:lnTo>
                    <a:pt x="5" y="667"/>
                  </a:lnTo>
                  <a:lnTo>
                    <a:pt x="7" y="667"/>
                  </a:lnTo>
                  <a:lnTo>
                    <a:pt x="8" y="667"/>
                  </a:lnTo>
                  <a:lnTo>
                    <a:pt x="9" y="668"/>
                  </a:lnTo>
                  <a:lnTo>
                    <a:pt x="10" y="668"/>
                  </a:lnTo>
                  <a:lnTo>
                    <a:pt x="10" y="667"/>
                  </a:lnTo>
                  <a:lnTo>
                    <a:pt x="12" y="665"/>
                  </a:lnTo>
                  <a:lnTo>
                    <a:pt x="13" y="666"/>
                  </a:lnTo>
                  <a:lnTo>
                    <a:pt x="14" y="666"/>
                  </a:lnTo>
                  <a:lnTo>
                    <a:pt x="13" y="668"/>
                  </a:lnTo>
                  <a:lnTo>
                    <a:pt x="13" y="670"/>
                  </a:lnTo>
                  <a:lnTo>
                    <a:pt x="14" y="670"/>
                  </a:lnTo>
                  <a:lnTo>
                    <a:pt x="15" y="668"/>
                  </a:lnTo>
                  <a:lnTo>
                    <a:pt x="15" y="670"/>
                  </a:lnTo>
                  <a:lnTo>
                    <a:pt x="18" y="670"/>
                  </a:lnTo>
                  <a:lnTo>
                    <a:pt x="19" y="668"/>
                  </a:lnTo>
                  <a:lnTo>
                    <a:pt x="20" y="668"/>
                  </a:lnTo>
                  <a:lnTo>
                    <a:pt x="22" y="667"/>
                  </a:lnTo>
                  <a:lnTo>
                    <a:pt x="22" y="666"/>
                  </a:lnTo>
                  <a:lnTo>
                    <a:pt x="22" y="665"/>
                  </a:lnTo>
                  <a:lnTo>
                    <a:pt x="23" y="663"/>
                  </a:lnTo>
                  <a:lnTo>
                    <a:pt x="24" y="663"/>
                  </a:lnTo>
                  <a:lnTo>
                    <a:pt x="24" y="666"/>
                  </a:lnTo>
                  <a:lnTo>
                    <a:pt x="24" y="667"/>
                  </a:lnTo>
                  <a:lnTo>
                    <a:pt x="23" y="667"/>
                  </a:lnTo>
                  <a:lnTo>
                    <a:pt x="23" y="668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6" y="667"/>
                  </a:lnTo>
                  <a:lnTo>
                    <a:pt x="27" y="666"/>
                  </a:lnTo>
                  <a:lnTo>
                    <a:pt x="28" y="665"/>
                  </a:lnTo>
                  <a:lnTo>
                    <a:pt x="29" y="665"/>
                  </a:lnTo>
                  <a:lnTo>
                    <a:pt x="31" y="665"/>
                  </a:lnTo>
                  <a:lnTo>
                    <a:pt x="32" y="665"/>
                  </a:lnTo>
                  <a:lnTo>
                    <a:pt x="33" y="665"/>
                  </a:lnTo>
                  <a:lnTo>
                    <a:pt x="34" y="663"/>
                  </a:lnTo>
                  <a:lnTo>
                    <a:pt x="33" y="663"/>
                  </a:lnTo>
                  <a:lnTo>
                    <a:pt x="32" y="662"/>
                  </a:lnTo>
                  <a:lnTo>
                    <a:pt x="32" y="661"/>
                  </a:lnTo>
                  <a:lnTo>
                    <a:pt x="31" y="660"/>
                  </a:lnTo>
                  <a:lnTo>
                    <a:pt x="31" y="658"/>
                  </a:lnTo>
                  <a:lnTo>
                    <a:pt x="32" y="656"/>
                  </a:lnTo>
                  <a:lnTo>
                    <a:pt x="33" y="656"/>
                  </a:lnTo>
                  <a:lnTo>
                    <a:pt x="34" y="656"/>
                  </a:lnTo>
                  <a:lnTo>
                    <a:pt x="36" y="656"/>
                  </a:lnTo>
                  <a:lnTo>
                    <a:pt x="37" y="658"/>
                  </a:lnTo>
                  <a:lnTo>
                    <a:pt x="37" y="660"/>
                  </a:lnTo>
                  <a:lnTo>
                    <a:pt x="38" y="660"/>
                  </a:lnTo>
                  <a:lnTo>
                    <a:pt x="38" y="658"/>
                  </a:lnTo>
                  <a:lnTo>
                    <a:pt x="39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2"/>
                  </a:lnTo>
                  <a:lnTo>
                    <a:pt x="42" y="651"/>
                  </a:lnTo>
                  <a:lnTo>
                    <a:pt x="42" y="650"/>
                  </a:lnTo>
                  <a:lnTo>
                    <a:pt x="43" y="650"/>
                  </a:lnTo>
                  <a:lnTo>
                    <a:pt x="43" y="648"/>
                  </a:lnTo>
                  <a:lnTo>
                    <a:pt x="44" y="647"/>
                  </a:lnTo>
                  <a:lnTo>
                    <a:pt x="46" y="647"/>
                  </a:lnTo>
                  <a:lnTo>
                    <a:pt x="47" y="647"/>
                  </a:lnTo>
                  <a:lnTo>
                    <a:pt x="47" y="648"/>
                  </a:lnTo>
                  <a:lnTo>
                    <a:pt x="47" y="650"/>
                  </a:lnTo>
                  <a:lnTo>
                    <a:pt x="47" y="651"/>
                  </a:lnTo>
                  <a:lnTo>
                    <a:pt x="48" y="652"/>
                  </a:lnTo>
                  <a:lnTo>
                    <a:pt x="49" y="651"/>
                  </a:lnTo>
                  <a:lnTo>
                    <a:pt x="51" y="651"/>
                  </a:lnTo>
                  <a:lnTo>
                    <a:pt x="52" y="650"/>
                  </a:lnTo>
                  <a:lnTo>
                    <a:pt x="51" y="648"/>
                  </a:lnTo>
                  <a:lnTo>
                    <a:pt x="49" y="647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49" y="645"/>
                  </a:lnTo>
                  <a:lnTo>
                    <a:pt x="51" y="646"/>
                  </a:lnTo>
                  <a:lnTo>
                    <a:pt x="52" y="646"/>
                  </a:lnTo>
                  <a:lnTo>
                    <a:pt x="52" y="647"/>
                  </a:lnTo>
                  <a:lnTo>
                    <a:pt x="53" y="646"/>
                  </a:lnTo>
                  <a:lnTo>
                    <a:pt x="53" y="645"/>
                  </a:lnTo>
                  <a:lnTo>
                    <a:pt x="52" y="643"/>
                  </a:lnTo>
                  <a:lnTo>
                    <a:pt x="52" y="642"/>
                  </a:lnTo>
                  <a:lnTo>
                    <a:pt x="51" y="641"/>
                  </a:lnTo>
                  <a:lnTo>
                    <a:pt x="52" y="640"/>
                  </a:lnTo>
                  <a:lnTo>
                    <a:pt x="53" y="641"/>
                  </a:lnTo>
                  <a:lnTo>
                    <a:pt x="54" y="642"/>
                  </a:lnTo>
                  <a:lnTo>
                    <a:pt x="56" y="642"/>
                  </a:lnTo>
                  <a:lnTo>
                    <a:pt x="56" y="641"/>
                  </a:lnTo>
                  <a:lnTo>
                    <a:pt x="57" y="641"/>
                  </a:lnTo>
                  <a:lnTo>
                    <a:pt x="57" y="640"/>
                  </a:lnTo>
                  <a:lnTo>
                    <a:pt x="58" y="638"/>
                  </a:lnTo>
                  <a:lnTo>
                    <a:pt x="58" y="640"/>
                  </a:lnTo>
                  <a:lnTo>
                    <a:pt x="59" y="640"/>
                  </a:lnTo>
                  <a:lnTo>
                    <a:pt x="59" y="641"/>
                  </a:lnTo>
                  <a:lnTo>
                    <a:pt x="59" y="642"/>
                  </a:lnTo>
                  <a:lnTo>
                    <a:pt x="61" y="642"/>
                  </a:lnTo>
                  <a:lnTo>
                    <a:pt x="62" y="642"/>
                  </a:lnTo>
                  <a:lnTo>
                    <a:pt x="63" y="641"/>
                  </a:lnTo>
                  <a:lnTo>
                    <a:pt x="64" y="640"/>
                  </a:lnTo>
                  <a:lnTo>
                    <a:pt x="66" y="641"/>
                  </a:lnTo>
                  <a:lnTo>
                    <a:pt x="66" y="642"/>
                  </a:lnTo>
                  <a:lnTo>
                    <a:pt x="67" y="642"/>
                  </a:lnTo>
                  <a:lnTo>
                    <a:pt x="67" y="641"/>
                  </a:lnTo>
                  <a:lnTo>
                    <a:pt x="68" y="641"/>
                  </a:lnTo>
                  <a:lnTo>
                    <a:pt x="68" y="640"/>
                  </a:lnTo>
                  <a:lnTo>
                    <a:pt x="69" y="638"/>
                  </a:lnTo>
                  <a:lnTo>
                    <a:pt x="71" y="637"/>
                  </a:lnTo>
                  <a:lnTo>
                    <a:pt x="72" y="637"/>
                  </a:lnTo>
                  <a:lnTo>
                    <a:pt x="72" y="636"/>
                  </a:lnTo>
                  <a:lnTo>
                    <a:pt x="73" y="635"/>
                  </a:lnTo>
                  <a:lnTo>
                    <a:pt x="73" y="633"/>
                  </a:lnTo>
                  <a:lnTo>
                    <a:pt x="74" y="632"/>
                  </a:lnTo>
                  <a:lnTo>
                    <a:pt x="76" y="632"/>
                  </a:lnTo>
                  <a:lnTo>
                    <a:pt x="77" y="633"/>
                  </a:lnTo>
                  <a:lnTo>
                    <a:pt x="78" y="635"/>
                  </a:lnTo>
                  <a:lnTo>
                    <a:pt x="79" y="635"/>
                  </a:lnTo>
                  <a:lnTo>
                    <a:pt x="81" y="635"/>
                  </a:lnTo>
                  <a:lnTo>
                    <a:pt x="82" y="635"/>
                  </a:lnTo>
                  <a:lnTo>
                    <a:pt x="82" y="633"/>
                  </a:lnTo>
                  <a:lnTo>
                    <a:pt x="82" y="632"/>
                  </a:lnTo>
                  <a:lnTo>
                    <a:pt x="82" y="631"/>
                  </a:lnTo>
                  <a:lnTo>
                    <a:pt x="82" y="630"/>
                  </a:lnTo>
                  <a:lnTo>
                    <a:pt x="82" y="628"/>
                  </a:lnTo>
                  <a:lnTo>
                    <a:pt x="83" y="627"/>
                  </a:lnTo>
                  <a:lnTo>
                    <a:pt x="83" y="628"/>
                  </a:lnTo>
                  <a:lnTo>
                    <a:pt x="84" y="628"/>
                  </a:lnTo>
                  <a:lnTo>
                    <a:pt x="86" y="630"/>
                  </a:lnTo>
                  <a:lnTo>
                    <a:pt x="87" y="630"/>
                  </a:lnTo>
                  <a:lnTo>
                    <a:pt x="88" y="630"/>
                  </a:lnTo>
                  <a:lnTo>
                    <a:pt x="88" y="628"/>
                  </a:lnTo>
                  <a:lnTo>
                    <a:pt x="88" y="627"/>
                  </a:lnTo>
                  <a:lnTo>
                    <a:pt x="87" y="626"/>
                  </a:lnTo>
                  <a:lnTo>
                    <a:pt x="87" y="625"/>
                  </a:lnTo>
                  <a:lnTo>
                    <a:pt x="88" y="626"/>
                  </a:lnTo>
                  <a:lnTo>
                    <a:pt x="89" y="626"/>
                  </a:lnTo>
                  <a:lnTo>
                    <a:pt x="91" y="626"/>
                  </a:lnTo>
                  <a:lnTo>
                    <a:pt x="89" y="627"/>
                  </a:lnTo>
                  <a:lnTo>
                    <a:pt x="89" y="628"/>
                  </a:lnTo>
                  <a:lnTo>
                    <a:pt x="91" y="630"/>
                  </a:lnTo>
                  <a:lnTo>
                    <a:pt x="91" y="631"/>
                  </a:lnTo>
                  <a:lnTo>
                    <a:pt x="92" y="631"/>
                  </a:lnTo>
                  <a:lnTo>
                    <a:pt x="93" y="631"/>
                  </a:lnTo>
                  <a:lnTo>
                    <a:pt x="94" y="631"/>
                  </a:lnTo>
                  <a:lnTo>
                    <a:pt x="94" y="630"/>
                  </a:lnTo>
                  <a:lnTo>
                    <a:pt x="94" y="627"/>
                  </a:lnTo>
                  <a:lnTo>
                    <a:pt x="96" y="627"/>
                  </a:lnTo>
                  <a:lnTo>
                    <a:pt x="97" y="627"/>
                  </a:lnTo>
                  <a:lnTo>
                    <a:pt x="98" y="627"/>
                  </a:lnTo>
                  <a:lnTo>
                    <a:pt x="99" y="628"/>
                  </a:lnTo>
                  <a:lnTo>
                    <a:pt x="101" y="628"/>
                  </a:lnTo>
                  <a:lnTo>
                    <a:pt x="102" y="628"/>
                  </a:lnTo>
                  <a:lnTo>
                    <a:pt x="102" y="630"/>
                  </a:lnTo>
                  <a:lnTo>
                    <a:pt x="102" y="628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2" y="626"/>
                  </a:lnTo>
                  <a:lnTo>
                    <a:pt x="103" y="625"/>
                  </a:lnTo>
                  <a:lnTo>
                    <a:pt x="104" y="625"/>
                  </a:lnTo>
                  <a:lnTo>
                    <a:pt x="104" y="626"/>
                  </a:lnTo>
                  <a:lnTo>
                    <a:pt x="106" y="627"/>
                  </a:lnTo>
                  <a:lnTo>
                    <a:pt x="106" y="628"/>
                  </a:lnTo>
                  <a:lnTo>
                    <a:pt x="106" y="630"/>
                  </a:lnTo>
                  <a:lnTo>
                    <a:pt x="106" y="631"/>
                  </a:lnTo>
                  <a:lnTo>
                    <a:pt x="107" y="631"/>
                  </a:lnTo>
                  <a:lnTo>
                    <a:pt x="108" y="631"/>
                  </a:lnTo>
                  <a:lnTo>
                    <a:pt x="107" y="632"/>
                  </a:lnTo>
                  <a:lnTo>
                    <a:pt x="106" y="632"/>
                  </a:lnTo>
                  <a:lnTo>
                    <a:pt x="106" y="633"/>
                  </a:lnTo>
                  <a:lnTo>
                    <a:pt x="107" y="633"/>
                  </a:lnTo>
                  <a:lnTo>
                    <a:pt x="107" y="635"/>
                  </a:lnTo>
                  <a:lnTo>
                    <a:pt x="108" y="635"/>
                  </a:lnTo>
                  <a:lnTo>
                    <a:pt x="109" y="636"/>
                  </a:lnTo>
                  <a:lnTo>
                    <a:pt x="111" y="636"/>
                  </a:lnTo>
                  <a:lnTo>
                    <a:pt x="112" y="636"/>
                  </a:lnTo>
                  <a:lnTo>
                    <a:pt x="112" y="635"/>
                  </a:lnTo>
                  <a:lnTo>
                    <a:pt x="113" y="633"/>
                  </a:lnTo>
                  <a:lnTo>
                    <a:pt x="113" y="632"/>
                  </a:lnTo>
                  <a:lnTo>
                    <a:pt x="114" y="632"/>
                  </a:lnTo>
                  <a:lnTo>
                    <a:pt x="114" y="633"/>
                  </a:lnTo>
                  <a:lnTo>
                    <a:pt x="116" y="633"/>
                  </a:lnTo>
                  <a:lnTo>
                    <a:pt x="117" y="635"/>
                  </a:lnTo>
                  <a:lnTo>
                    <a:pt x="118" y="636"/>
                  </a:lnTo>
                  <a:lnTo>
                    <a:pt x="117" y="637"/>
                  </a:lnTo>
                  <a:lnTo>
                    <a:pt x="118" y="638"/>
                  </a:lnTo>
                  <a:lnTo>
                    <a:pt x="118" y="640"/>
                  </a:lnTo>
                  <a:lnTo>
                    <a:pt x="119" y="640"/>
                  </a:lnTo>
                  <a:lnTo>
                    <a:pt x="119" y="638"/>
                  </a:lnTo>
                  <a:lnTo>
                    <a:pt x="121" y="640"/>
                  </a:lnTo>
                  <a:lnTo>
                    <a:pt x="122" y="640"/>
                  </a:lnTo>
                  <a:lnTo>
                    <a:pt x="123" y="640"/>
                  </a:lnTo>
                  <a:lnTo>
                    <a:pt x="123" y="641"/>
                  </a:lnTo>
                  <a:lnTo>
                    <a:pt x="123" y="642"/>
                  </a:lnTo>
                  <a:lnTo>
                    <a:pt x="124" y="643"/>
                  </a:lnTo>
                  <a:lnTo>
                    <a:pt x="126" y="645"/>
                  </a:lnTo>
                  <a:lnTo>
                    <a:pt x="127" y="645"/>
                  </a:lnTo>
                  <a:lnTo>
                    <a:pt x="128" y="646"/>
                  </a:lnTo>
                  <a:lnTo>
                    <a:pt x="127" y="646"/>
                  </a:lnTo>
                  <a:lnTo>
                    <a:pt x="127" y="647"/>
                  </a:lnTo>
                  <a:lnTo>
                    <a:pt x="126" y="647"/>
                  </a:lnTo>
                  <a:lnTo>
                    <a:pt x="126" y="648"/>
                  </a:lnTo>
                  <a:lnTo>
                    <a:pt x="127" y="650"/>
                  </a:lnTo>
                  <a:lnTo>
                    <a:pt x="128" y="650"/>
                  </a:lnTo>
                  <a:lnTo>
                    <a:pt x="128" y="651"/>
                  </a:lnTo>
                  <a:lnTo>
                    <a:pt x="129" y="651"/>
                  </a:lnTo>
                  <a:lnTo>
                    <a:pt x="129" y="652"/>
                  </a:lnTo>
                  <a:lnTo>
                    <a:pt x="129" y="653"/>
                  </a:lnTo>
                  <a:lnTo>
                    <a:pt x="129" y="655"/>
                  </a:lnTo>
                  <a:lnTo>
                    <a:pt x="129" y="656"/>
                  </a:lnTo>
                  <a:lnTo>
                    <a:pt x="131" y="657"/>
                  </a:lnTo>
                  <a:lnTo>
                    <a:pt x="131" y="658"/>
                  </a:lnTo>
                  <a:lnTo>
                    <a:pt x="131" y="660"/>
                  </a:lnTo>
                  <a:lnTo>
                    <a:pt x="132" y="660"/>
                  </a:lnTo>
                  <a:lnTo>
                    <a:pt x="133" y="660"/>
                  </a:lnTo>
                  <a:lnTo>
                    <a:pt x="133" y="661"/>
                  </a:lnTo>
                  <a:lnTo>
                    <a:pt x="132" y="662"/>
                  </a:lnTo>
                  <a:lnTo>
                    <a:pt x="131" y="662"/>
                  </a:lnTo>
                  <a:lnTo>
                    <a:pt x="129" y="663"/>
                  </a:lnTo>
                  <a:lnTo>
                    <a:pt x="129" y="665"/>
                  </a:lnTo>
                  <a:lnTo>
                    <a:pt x="131" y="666"/>
                  </a:lnTo>
                  <a:lnTo>
                    <a:pt x="131" y="667"/>
                  </a:lnTo>
                  <a:lnTo>
                    <a:pt x="132" y="667"/>
                  </a:lnTo>
                  <a:lnTo>
                    <a:pt x="132" y="668"/>
                  </a:lnTo>
                  <a:lnTo>
                    <a:pt x="132" y="670"/>
                  </a:lnTo>
                  <a:lnTo>
                    <a:pt x="132" y="671"/>
                  </a:lnTo>
                  <a:lnTo>
                    <a:pt x="133" y="672"/>
                  </a:lnTo>
                  <a:lnTo>
                    <a:pt x="134" y="672"/>
                  </a:lnTo>
                  <a:lnTo>
                    <a:pt x="136" y="673"/>
                  </a:lnTo>
                  <a:lnTo>
                    <a:pt x="137" y="672"/>
                  </a:lnTo>
                  <a:lnTo>
                    <a:pt x="138" y="671"/>
                  </a:lnTo>
                  <a:lnTo>
                    <a:pt x="139" y="670"/>
                  </a:lnTo>
                  <a:lnTo>
                    <a:pt x="139" y="668"/>
                  </a:lnTo>
                  <a:lnTo>
                    <a:pt x="141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41" y="671"/>
                  </a:lnTo>
                  <a:lnTo>
                    <a:pt x="141" y="672"/>
                  </a:lnTo>
                  <a:lnTo>
                    <a:pt x="141" y="673"/>
                  </a:lnTo>
                  <a:lnTo>
                    <a:pt x="142" y="673"/>
                  </a:lnTo>
                  <a:lnTo>
                    <a:pt x="143" y="673"/>
                  </a:lnTo>
                  <a:lnTo>
                    <a:pt x="144" y="675"/>
                  </a:lnTo>
                  <a:lnTo>
                    <a:pt x="143" y="676"/>
                  </a:lnTo>
                  <a:lnTo>
                    <a:pt x="143" y="677"/>
                  </a:lnTo>
                  <a:lnTo>
                    <a:pt x="143" y="678"/>
                  </a:lnTo>
                  <a:lnTo>
                    <a:pt x="144" y="678"/>
                  </a:lnTo>
                  <a:lnTo>
                    <a:pt x="144" y="680"/>
                  </a:lnTo>
                  <a:lnTo>
                    <a:pt x="146" y="680"/>
                  </a:lnTo>
                  <a:lnTo>
                    <a:pt x="147" y="678"/>
                  </a:lnTo>
                  <a:lnTo>
                    <a:pt x="148" y="678"/>
                  </a:lnTo>
                  <a:lnTo>
                    <a:pt x="149" y="678"/>
                  </a:lnTo>
                  <a:lnTo>
                    <a:pt x="148" y="680"/>
                  </a:lnTo>
                  <a:lnTo>
                    <a:pt x="148" y="681"/>
                  </a:lnTo>
                  <a:lnTo>
                    <a:pt x="148" y="682"/>
                  </a:lnTo>
                  <a:lnTo>
                    <a:pt x="149" y="682"/>
                  </a:lnTo>
                  <a:lnTo>
                    <a:pt x="151" y="682"/>
                  </a:lnTo>
                  <a:lnTo>
                    <a:pt x="152" y="681"/>
                  </a:lnTo>
                  <a:lnTo>
                    <a:pt x="152" y="682"/>
                  </a:lnTo>
                  <a:lnTo>
                    <a:pt x="152" y="683"/>
                  </a:lnTo>
                  <a:lnTo>
                    <a:pt x="151" y="686"/>
                  </a:lnTo>
                  <a:lnTo>
                    <a:pt x="151" y="687"/>
                  </a:lnTo>
                  <a:lnTo>
                    <a:pt x="149" y="687"/>
                  </a:lnTo>
                  <a:lnTo>
                    <a:pt x="149" y="688"/>
                  </a:lnTo>
                  <a:lnTo>
                    <a:pt x="149" y="690"/>
                  </a:lnTo>
                  <a:lnTo>
                    <a:pt x="149" y="691"/>
                  </a:lnTo>
                  <a:lnTo>
                    <a:pt x="151" y="691"/>
                  </a:lnTo>
                  <a:lnTo>
                    <a:pt x="152" y="692"/>
                  </a:lnTo>
                  <a:lnTo>
                    <a:pt x="153" y="692"/>
                  </a:lnTo>
                  <a:lnTo>
                    <a:pt x="153" y="693"/>
                  </a:lnTo>
                  <a:lnTo>
                    <a:pt x="153" y="695"/>
                  </a:lnTo>
                  <a:lnTo>
                    <a:pt x="154" y="696"/>
                  </a:lnTo>
                  <a:lnTo>
                    <a:pt x="154" y="697"/>
                  </a:lnTo>
                  <a:lnTo>
                    <a:pt x="154" y="698"/>
                  </a:lnTo>
                  <a:lnTo>
                    <a:pt x="156" y="698"/>
                  </a:lnTo>
                  <a:lnTo>
                    <a:pt x="157" y="697"/>
                  </a:lnTo>
                  <a:lnTo>
                    <a:pt x="158" y="697"/>
                  </a:lnTo>
                  <a:lnTo>
                    <a:pt x="158" y="696"/>
                  </a:lnTo>
                  <a:lnTo>
                    <a:pt x="157" y="695"/>
                  </a:lnTo>
                  <a:lnTo>
                    <a:pt x="158" y="695"/>
                  </a:lnTo>
                  <a:lnTo>
                    <a:pt x="159" y="695"/>
                  </a:lnTo>
                  <a:lnTo>
                    <a:pt x="161" y="695"/>
                  </a:lnTo>
                  <a:lnTo>
                    <a:pt x="161" y="693"/>
                  </a:lnTo>
                  <a:lnTo>
                    <a:pt x="162" y="693"/>
                  </a:lnTo>
                  <a:lnTo>
                    <a:pt x="163" y="692"/>
                  </a:lnTo>
                  <a:lnTo>
                    <a:pt x="164" y="692"/>
                  </a:lnTo>
                  <a:lnTo>
                    <a:pt x="166" y="692"/>
                  </a:lnTo>
                  <a:lnTo>
                    <a:pt x="166" y="690"/>
                  </a:lnTo>
                  <a:lnTo>
                    <a:pt x="166" y="688"/>
                  </a:lnTo>
                  <a:lnTo>
                    <a:pt x="166" y="687"/>
                  </a:lnTo>
                  <a:lnTo>
                    <a:pt x="166" y="685"/>
                  </a:lnTo>
                  <a:lnTo>
                    <a:pt x="166" y="682"/>
                  </a:lnTo>
                  <a:lnTo>
                    <a:pt x="167" y="680"/>
                  </a:lnTo>
                  <a:lnTo>
                    <a:pt x="168" y="678"/>
                  </a:lnTo>
                  <a:lnTo>
                    <a:pt x="168" y="677"/>
                  </a:lnTo>
                  <a:lnTo>
                    <a:pt x="169" y="676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3" y="671"/>
                  </a:lnTo>
                  <a:lnTo>
                    <a:pt x="174" y="670"/>
                  </a:lnTo>
                  <a:lnTo>
                    <a:pt x="176" y="668"/>
                  </a:lnTo>
                  <a:lnTo>
                    <a:pt x="177" y="667"/>
                  </a:lnTo>
                  <a:lnTo>
                    <a:pt x="177" y="666"/>
                  </a:lnTo>
                  <a:lnTo>
                    <a:pt x="178" y="665"/>
                  </a:lnTo>
                  <a:lnTo>
                    <a:pt x="179" y="663"/>
                  </a:lnTo>
                  <a:lnTo>
                    <a:pt x="179" y="662"/>
                  </a:lnTo>
                  <a:lnTo>
                    <a:pt x="179" y="661"/>
                  </a:lnTo>
                  <a:lnTo>
                    <a:pt x="181" y="661"/>
                  </a:lnTo>
                  <a:lnTo>
                    <a:pt x="181" y="660"/>
                  </a:lnTo>
                  <a:lnTo>
                    <a:pt x="182" y="658"/>
                  </a:lnTo>
                  <a:lnTo>
                    <a:pt x="182" y="657"/>
                  </a:lnTo>
                  <a:lnTo>
                    <a:pt x="183" y="656"/>
                  </a:lnTo>
                  <a:lnTo>
                    <a:pt x="183" y="655"/>
                  </a:lnTo>
                  <a:lnTo>
                    <a:pt x="183" y="652"/>
                  </a:lnTo>
                  <a:lnTo>
                    <a:pt x="184" y="652"/>
                  </a:lnTo>
                  <a:lnTo>
                    <a:pt x="184" y="651"/>
                  </a:lnTo>
                  <a:lnTo>
                    <a:pt x="184" y="650"/>
                  </a:lnTo>
                  <a:lnTo>
                    <a:pt x="184" y="648"/>
                  </a:lnTo>
                  <a:lnTo>
                    <a:pt x="184" y="647"/>
                  </a:lnTo>
                  <a:lnTo>
                    <a:pt x="186" y="645"/>
                  </a:lnTo>
                  <a:lnTo>
                    <a:pt x="186" y="643"/>
                  </a:lnTo>
                  <a:lnTo>
                    <a:pt x="186" y="642"/>
                  </a:lnTo>
                  <a:lnTo>
                    <a:pt x="186" y="641"/>
                  </a:lnTo>
                  <a:lnTo>
                    <a:pt x="186" y="640"/>
                  </a:lnTo>
                  <a:lnTo>
                    <a:pt x="186" y="638"/>
                  </a:lnTo>
                  <a:lnTo>
                    <a:pt x="186" y="637"/>
                  </a:lnTo>
                  <a:lnTo>
                    <a:pt x="186" y="636"/>
                  </a:lnTo>
                  <a:lnTo>
                    <a:pt x="186" y="635"/>
                  </a:lnTo>
                  <a:lnTo>
                    <a:pt x="186" y="633"/>
                  </a:lnTo>
                  <a:lnTo>
                    <a:pt x="186" y="632"/>
                  </a:lnTo>
                  <a:lnTo>
                    <a:pt x="186" y="630"/>
                  </a:lnTo>
                  <a:lnTo>
                    <a:pt x="186" y="628"/>
                  </a:lnTo>
                  <a:lnTo>
                    <a:pt x="186" y="627"/>
                  </a:lnTo>
                  <a:lnTo>
                    <a:pt x="186" y="626"/>
                  </a:lnTo>
                  <a:lnTo>
                    <a:pt x="187" y="625"/>
                  </a:lnTo>
                  <a:lnTo>
                    <a:pt x="187" y="623"/>
                  </a:lnTo>
                  <a:lnTo>
                    <a:pt x="187" y="622"/>
                  </a:lnTo>
                  <a:lnTo>
                    <a:pt x="187" y="621"/>
                  </a:lnTo>
                  <a:lnTo>
                    <a:pt x="188" y="620"/>
                  </a:lnTo>
                  <a:lnTo>
                    <a:pt x="187" y="620"/>
                  </a:lnTo>
                  <a:lnTo>
                    <a:pt x="188" y="618"/>
                  </a:lnTo>
                  <a:lnTo>
                    <a:pt x="188" y="617"/>
                  </a:lnTo>
                  <a:lnTo>
                    <a:pt x="188" y="616"/>
                  </a:lnTo>
                  <a:lnTo>
                    <a:pt x="188" y="615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2"/>
                  </a:lnTo>
                  <a:lnTo>
                    <a:pt x="187" y="611"/>
                  </a:lnTo>
                  <a:lnTo>
                    <a:pt x="187" y="610"/>
                  </a:lnTo>
                  <a:lnTo>
                    <a:pt x="187" y="608"/>
                  </a:lnTo>
                  <a:lnTo>
                    <a:pt x="187" y="607"/>
                  </a:lnTo>
                  <a:lnTo>
                    <a:pt x="187" y="605"/>
                  </a:lnTo>
                  <a:lnTo>
                    <a:pt x="187" y="603"/>
                  </a:lnTo>
                  <a:lnTo>
                    <a:pt x="187" y="602"/>
                  </a:lnTo>
                  <a:lnTo>
                    <a:pt x="187" y="601"/>
                  </a:lnTo>
                  <a:lnTo>
                    <a:pt x="187" y="600"/>
                  </a:lnTo>
                  <a:lnTo>
                    <a:pt x="187" y="598"/>
                  </a:lnTo>
                  <a:lnTo>
                    <a:pt x="187" y="597"/>
                  </a:lnTo>
                  <a:lnTo>
                    <a:pt x="187" y="596"/>
                  </a:lnTo>
                  <a:lnTo>
                    <a:pt x="188" y="595"/>
                  </a:lnTo>
                  <a:lnTo>
                    <a:pt x="188" y="593"/>
                  </a:lnTo>
                  <a:lnTo>
                    <a:pt x="188" y="592"/>
                  </a:lnTo>
                  <a:lnTo>
                    <a:pt x="189" y="591"/>
                  </a:lnTo>
                  <a:lnTo>
                    <a:pt x="189" y="590"/>
                  </a:lnTo>
                  <a:lnTo>
                    <a:pt x="191" y="588"/>
                  </a:lnTo>
                  <a:lnTo>
                    <a:pt x="191" y="587"/>
                  </a:lnTo>
                  <a:lnTo>
                    <a:pt x="192" y="586"/>
                  </a:lnTo>
                  <a:lnTo>
                    <a:pt x="193" y="585"/>
                  </a:lnTo>
                  <a:lnTo>
                    <a:pt x="193" y="583"/>
                  </a:lnTo>
                  <a:lnTo>
                    <a:pt x="193" y="582"/>
                  </a:lnTo>
                  <a:lnTo>
                    <a:pt x="193" y="581"/>
                  </a:lnTo>
                  <a:lnTo>
                    <a:pt x="193" y="580"/>
                  </a:lnTo>
                  <a:lnTo>
                    <a:pt x="193" y="578"/>
                  </a:lnTo>
                  <a:lnTo>
                    <a:pt x="193" y="577"/>
                  </a:lnTo>
                  <a:lnTo>
                    <a:pt x="193" y="576"/>
                  </a:lnTo>
                  <a:lnTo>
                    <a:pt x="193" y="575"/>
                  </a:lnTo>
                  <a:lnTo>
                    <a:pt x="193" y="573"/>
                  </a:lnTo>
                  <a:lnTo>
                    <a:pt x="194" y="572"/>
                  </a:lnTo>
                  <a:lnTo>
                    <a:pt x="194" y="570"/>
                  </a:lnTo>
                  <a:lnTo>
                    <a:pt x="194" y="568"/>
                  </a:lnTo>
                  <a:lnTo>
                    <a:pt x="196" y="567"/>
                  </a:lnTo>
                  <a:lnTo>
                    <a:pt x="196" y="565"/>
                  </a:lnTo>
                  <a:lnTo>
                    <a:pt x="196" y="563"/>
                  </a:lnTo>
                  <a:lnTo>
                    <a:pt x="196" y="562"/>
                  </a:lnTo>
                  <a:lnTo>
                    <a:pt x="196" y="561"/>
                  </a:lnTo>
                  <a:lnTo>
                    <a:pt x="196" y="560"/>
                  </a:lnTo>
                  <a:lnTo>
                    <a:pt x="197" y="558"/>
                  </a:lnTo>
                  <a:lnTo>
                    <a:pt x="197" y="557"/>
                  </a:lnTo>
                  <a:lnTo>
                    <a:pt x="196" y="557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6" y="553"/>
                  </a:lnTo>
                  <a:lnTo>
                    <a:pt x="194" y="553"/>
                  </a:lnTo>
                  <a:lnTo>
                    <a:pt x="194" y="552"/>
                  </a:lnTo>
                  <a:lnTo>
                    <a:pt x="193" y="552"/>
                  </a:lnTo>
                  <a:lnTo>
                    <a:pt x="193" y="551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1" y="548"/>
                  </a:lnTo>
                  <a:lnTo>
                    <a:pt x="191" y="547"/>
                  </a:lnTo>
                  <a:lnTo>
                    <a:pt x="191" y="546"/>
                  </a:lnTo>
                  <a:lnTo>
                    <a:pt x="191" y="545"/>
                  </a:lnTo>
                  <a:lnTo>
                    <a:pt x="191" y="543"/>
                  </a:lnTo>
                  <a:lnTo>
                    <a:pt x="191" y="542"/>
                  </a:lnTo>
                  <a:lnTo>
                    <a:pt x="191" y="541"/>
                  </a:lnTo>
                  <a:lnTo>
                    <a:pt x="191" y="540"/>
                  </a:lnTo>
                  <a:lnTo>
                    <a:pt x="189" y="538"/>
                  </a:lnTo>
                  <a:lnTo>
                    <a:pt x="189" y="537"/>
                  </a:lnTo>
                  <a:lnTo>
                    <a:pt x="189" y="536"/>
                  </a:lnTo>
                  <a:lnTo>
                    <a:pt x="189" y="535"/>
                  </a:lnTo>
                  <a:lnTo>
                    <a:pt x="191" y="535"/>
                  </a:lnTo>
                  <a:lnTo>
                    <a:pt x="191" y="533"/>
                  </a:lnTo>
                  <a:lnTo>
                    <a:pt x="191" y="532"/>
                  </a:lnTo>
                  <a:lnTo>
                    <a:pt x="192" y="531"/>
                  </a:lnTo>
                  <a:lnTo>
                    <a:pt x="192" y="530"/>
                  </a:lnTo>
                  <a:lnTo>
                    <a:pt x="192" y="528"/>
                  </a:lnTo>
                  <a:lnTo>
                    <a:pt x="192" y="527"/>
                  </a:lnTo>
                  <a:lnTo>
                    <a:pt x="193" y="526"/>
                  </a:lnTo>
                  <a:lnTo>
                    <a:pt x="194" y="525"/>
                  </a:lnTo>
                  <a:lnTo>
                    <a:pt x="194" y="523"/>
                  </a:lnTo>
                  <a:lnTo>
                    <a:pt x="196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8" y="522"/>
                  </a:lnTo>
                  <a:lnTo>
                    <a:pt x="198" y="521"/>
                  </a:lnTo>
                  <a:lnTo>
                    <a:pt x="199" y="521"/>
                  </a:lnTo>
                  <a:lnTo>
                    <a:pt x="201" y="519"/>
                  </a:lnTo>
                  <a:lnTo>
                    <a:pt x="202" y="519"/>
                  </a:lnTo>
                  <a:lnTo>
                    <a:pt x="203" y="519"/>
                  </a:lnTo>
                  <a:lnTo>
                    <a:pt x="203" y="518"/>
                  </a:lnTo>
                  <a:lnTo>
                    <a:pt x="206" y="517"/>
                  </a:lnTo>
                  <a:lnTo>
                    <a:pt x="207" y="517"/>
                  </a:lnTo>
                  <a:lnTo>
                    <a:pt x="207" y="516"/>
                  </a:lnTo>
                  <a:lnTo>
                    <a:pt x="208" y="516"/>
                  </a:lnTo>
                  <a:lnTo>
                    <a:pt x="209" y="516"/>
                  </a:lnTo>
                  <a:lnTo>
                    <a:pt x="211" y="516"/>
                  </a:lnTo>
                  <a:lnTo>
                    <a:pt x="212" y="514"/>
                  </a:lnTo>
                  <a:lnTo>
                    <a:pt x="213" y="514"/>
                  </a:lnTo>
                  <a:lnTo>
                    <a:pt x="214" y="513"/>
                  </a:lnTo>
                  <a:lnTo>
                    <a:pt x="216" y="513"/>
                  </a:lnTo>
                  <a:lnTo>
                    <a:pt x="217" y="513"/>
                  </a:lnTo>
                  <a:lnTo>
                    <a:pt x="218" y="513"/>
                  </a:lnTo>
                  <a:lnTo>
                    <a:pt x="218" y="512"/>
                  </a:lnTo>
                  <a:lnTo>
                    <a:pt x="219" y="512"/>
                  </a:lnTo>
                  <a:lnTo>
                    <a:pt x="221" y="512"/>
                  </a:lnTo>
                  <a:lnTo>
                    <a:pt x="222" y="512"/>
                  </a:lnTo>
                  <a:lnTo>
                    <a:pt x="222" y="511"/>
                  </a:lnTo>
                  <a:lnTo>
                    <a:pt x="223" y="511"/>
                  </a:lnTo>
                  <a:lnTo>
                    <a:pt x="223" y="512"/>
                  </a:lnTo>
                  <a:lnTo>
                    <a:pt x="224" y="512"/>
                  </a:lnTo>
                  <a:lnTo>
                    <a:pt x="226" y="512"/>
                  </a:lnTo>
                  <a:lnTo>
                    <a:pt x="227" y="512"/>
                  </a:lnTo>
                  <a:lnTo>
                    <a:pt x="228" y="512"/>
                  </a:lnTo>
                  <a:lnTo>
                    <a:pt x="229" y="512"/>
                  </a:lnTo>
                  <a:lnTo>
                    <a:pt x="231" y="513"/>
                  </a:lnTo>
                  <a:lnTo>
                    <a:pt x="232" y="513"/>
                  </a:lnTo>
                  <a:lnTo>
                    <a:pt x="233" y="513"/>
                  </a:lnTo>
                  <a:lnTo>
                    <a:pt x="234" y="513"/>
                  </a:lnTo>
                  <a:lnTo>
                    <a:pt x="236" y="513"/>
                  </a:lnTo>
                  <a:lnTo>
                    <a:pt x="237" y="513"/>
                  </a:lnTo>
                  <a:lnTo>
                    <a:pt x="237" y="514"/>
                  </a:lnTo>
                  <a:lnTo>
                    <a:pt x="238" y="514"/>
                  </a:lnTo>
                  <a:lnTo>
                    <a:pt x="238" y="513"/>
                  </a:lnTo>
                  <a:lnTo>
                    <a:pt x="239" y="513"/>
                  </a:lnTo>
                  <a:lnTo>
                    <a:pt x="239" y="512"/>
                  </a:lnTo>
                  <a:lnTo>
                    <a:pt x="241" y="511"/>
                  </a:lnTo>
                  <a:lnTo>
                    <a:pt x="241" y="509"/>
                  </a:lnTo>
                  <a:lnTo>
                    <a:pt x="241" y="508"/>
                  </a:lnTo>
                  <a:lnTo>
                    <a:pt x="242" y="507"/>
                  </a:lnTo>
                  <a:lnTo>
                    <a:pt x="242" y="506"/>
                  </a:lnTo>
                  <a:lnTo>
                    <a:pt x="243" y="506"/>
                  </a:lnTo>
                  <a:lnTo>
                    <a:pt x="244" y="504"/>
                  </a:lnTo>
                  <a:lnTo>
                    <a:pt x="246" y="504"/>
                  </a:lnTo>
                  <a:lnTo>
                    <a:pt x="246" y="503"/>
                  </a:lnTo>
                  <a:lnTo>
                    <a:pt x="247" y="502"/>
                  </a:lnTo>
                  <a:lnTo>
                    <a:pt x="247" y="501"/>
                  </a:lnTo>
                  <a:lnTo>
                    <a:pt x="248" y="499"/>
                  </a:lnTo>
                  <a:lnTo>
                    <a:pt x="248" y="498"/>
                  </a:lnTo>
                  <a:lnTo>
                    <a:pt x="248" y="497"/>
                  </a:lnTo>
                  <a:lnTo>
                    <a:pt x="250" y="496"/>
                  </a:lnTo>
                  <a:lnTo>
                    <a:pt x="251" y="494"/>
                  </a:lnTo>
                  <a:lnTo>
                    <a:pt x="252" y="493"/>
                  </a:lnTo>
                  <a:lnTo>
                    <a:pt x="253" y="492"/>
                  </a:lnTo>
                  <a:lnTo>
                    <a:pt x="253" y="491"/>
                  </a:lnTo>
                  <a:lnTo>
                    <a:pt x="255" y="491"/>
                  </a:lnTo>
                  <a:lnTo>
                    <a:pt x="256" y="489"/>
                  </a:lnTo>
                  <a:lnTo>
                    <a:pt x="256" y="488"/>
                  </a:lnTo>
                  <a:lnTo>
                    <a:pt x="256" y="487"/>
                  </a:lnTo>
                  <a:lnTo>
                    <a:pt x="257" y="486"/>
                  </a:lnTo>
                  <a:lnTo>
                    <a:pt x="257" y="484"/>
                  </a:lnTo>
                  <a:lnTo>
                    <a:pt x="257" y="483"/>
                  </a:lnTo>
                  <a:lnTo>
                    <a:pt x="256" y="482"/>
                  </a:lnTo>
                  <a:lnTo>
                    <a:pt x="256" y="481"/>
                  </a:lnTo>
                  <a:lnTo>
                    <a:pt x="256" y="479"/>
                  </a:lnTo>
                  <a:lnTo>
                    <a:pt x="256" y="478"/>
                  </a:lnTo>
                  <a:lnTo>
                    <a:pt x="256" y="477"/>
                  </a:lnTo>
                  <a:lnTo>
                    <a:pt x="256" y="476"/>
                  </a:lnTo>
                  <a:lnTo>
                    <a:pt x="256" y="474"/>
                  </a:lnTo>
                  <a:lnTo>
                    <a:pt x="255" y="474"/>
                  </a:lnTo>
                  <a:lnTo>
                    <a:pt x="255" y="473"/>
                  </a:lnTo>
                  <a:lnTo>
                    <a:pt x="255" y="472"/>
                  </a:lnTo>
                  <a:lnTo>
                    <a:pt x="253" y="471"/>
                  </a:lnTo>
                  <a:lnTo>
                    <a:pt x="253" y="469"/>
                  </a:lnTo>
                  <a:lnTo>
                    <a:pt x="253" y="468"/>
                  </a:lnTo>
                  <a:lnTo>
                    <a:pt x="252" y="467"/>
                  </a:lnTo>
                  <a:lnTo>
                    <a:pt x="252" y="466"/>
                  </a:lnTo>
                  <a:lnTo>
                    <a:pt x="252" y="464"/>
                  </a:lnTo>
                  <a:lnTo>
                    <a:pt x="251" y="463"/>
                  </a:lnTo>
                  <a:lnTo>
                    <a:pt x="251" y="462"/>
                  </a:lnTo>
                  <a:lnTo>
                    <a:pt x="251" y="461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6"/>
                  </a:lnTo>
                  <a:lnTo>
                    <a:pt x="250" y="454"/>
                  </a:lnTo>
                  <a:lnTo>
                    <a:pt x="248" y="454"/>
                  </a:lnTo>
                  <a:lnTo>
                    <a:pt x="248" y="453"/>
                  </a:lnTo>
                  <a:lnTo>
                    <a:pt x="247" y="452"/>
                  </a:lnTo>
                  <a:lnTo>
                    <a:pt x="247" y="451"/>
                  </a:lnTo>
                  <a:lnTo>
                    <a:pt x="247" y="449"/>
                  </a:lnTo>
                  <a:lnTo>
                    <a:pt x="247" y="448"/>
                  </a:lnTo>
                  <a:lnTo>
                    <a:pt x="247" y="447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8" y="439"/>
                  </a:lnTo>
                  <a:lnTo>
                    <a:pt x="250" y="438"/>
                  </a:lnTo>
                  <a:lnTo>
                    <a:pt x="250" y="437"/>
                  </a:lnTo>
                  <a:lnTo>
                    <a:pt x="250" y="436"/>
                  </a:lnTo>
                  <a:lnTo>
                    <a:pt x="248" y="436"/>
                  </a:lnTo>
                  <a:lnTo>
                    <a:pt x="247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3" y="432"/>
                  </a:lnTo>
                  <a:lnTo>
                    <a:pt x="242" y="432"/>
                  </a:lnTo>
                  <a:lnTo>
                    <a:pt x="241" y="431"/>
                  </a:lnTo>
                  <a:lnTo>
                    <a:pt x="239" y="431"/>
                  </a:lnTo>
                  <a:lnTo>
                    <a:pt x="238" y="431"/>
                  </a:lnTo>
                  <a:lnTo>
                    <a:pt x="237" y="431"/>
                  </a:lnTo>
                  <a:lnTo>
                    <a:pt x="236" y="429"/>
                  </a:lnTo>
                  <a:lnTo>
                    <a:pt x="234" y="431"/>
                  </a:lnTo>
                  <a:lnTo>
                    <a:pt x="233" y="431"/>
                  </a:lnTo>
                  <a:lnTo>
                    <a:pt x="232" y="429"/>
                  </a:lnTo>
                  <a:lnTo>
                    <a:pt x="231" y="431"/>
                  </a:lnTo>
                  <a:lnTo>
                    <a:pt x="229" y="431"/>
                  </a:lnTo>
                  <a:lnTo>
                    <a:pt x="229" y="429"/>
                  </a:lnTo>
                  <a:lnTo>
                    <a:pt x="228" y="429"/>
                  </a:lnTo>
                  <a:lnTo>
                    <a:pt x="228" y="428"/>
                  </a:lnTo>
                  <a:lnTo>
                    <a:pt x="228" y="427"/>
                  </a:lnTo>
                  <a:lnTo>
                    <a:pt x="228" y="426"/>
                  </a:lnTo>
                  <a:lnTo>
                    <a:pt x="228" y="424"/>
                  </a:lnTo>
                  <a:lnTo>
                    <a:pt x="228" y="423"/>
                  </a:lnTo>
                  <a:lnTo>
                    <a:pt x="228" y="422"/>
                  </a:lnTo>
                  <a:lnTo>
                    <a:pt x="228" y="421"/>
                  </a:lnTo>
                  <a:lnTo>
                    <a:pt x="228" y="419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6"/>
                  </a:lnTo>
                  <a:lnTo>
                    <a:pt x="228" y="414"/>
                  </a:lnTo>
                  <a:lnTo>
                    <a:pt x="228" y="413"/>
                  </a:lnTo>
                  <a:lnTo>
                    <a:pt x="228" y="412"/>
                  </a:lnTo>
                  <a:lnTo>
                    <a:pt x="228" y="411"/>
                  </a:lnTo>
                  <a:lnTo>
                    <a:pt x="227" y="411"/>
                  </a:lnTo>
                  <a:lnTo>
                    <a:pt x="228" y="409"/>
                  </a:lnTo>
                  <a:lnTo>
                    <a:pt x="228" y="408"/>
                  </a:lnTo>
                  <a:lnTo>
                    <a:pt x="228" y="407"/>
                  </a:lnTo>
                  <a:lnTo>
                    <a:pt x="228" y="406"/>
                  </a:lnTo>
                  <a:lnTo>
                    <a:pt x="228" y="404"/>
                  </a:lnTo>
                  <a:lnTo>
                    <a:pt x="228" y="403"/>
                  </a:lnTo>
                  <a:lnTo>
                    <a:pt x="228" y="402"/>
                  </a:lnTo>
                  <a:lnTo>
                    <a:pt x="228" y="401"/>
                  </a:lnTo>
                  <a:lnTo>
                    <a:pt x="229" y="401"/>
                  </a:lnTo>
                  <a:lnTo>
                    <a:pt x="229" y="399"/>
                  </a:lnTo>
                  <a:lnTo>
                    <a:pt x="229" y="398"/>
                  </a:lnTo>
                  <a:lnTo>
                    <a:pt x="231" y="398"/>
                  </a:lnTo>
                  <a:lnTo>
                    <a:pt x="232" y="397"/>
                  </a:lnTo>
                  <a:lnTo>
                    <a:pt x="232" y="396"/>
                  </a:lnTo>
                  <a:lnTo>
                    <a:pt x="232" y="394"/>
                  </a:lnTo>
                  <a:lnTo>
                    <a:pt x="232" y="393"/>
                  </a:lnTo>
                  <a:lnTo>
                    <a:pt x="232" y="392"/>
                  </a:lnTo>
                  <a:lnTo>
                    <a:pt x="232" y="391"/>
                  </a:lnTo>
                  <a:lnTo>
                    <a:pt x="233" y="389"/>
                  </a:lnTo>
                  <a:lnTo>
                    <a:pt x="234" y="389"/>
                  </a:lnTo>
                  <a:lnTo>
                    <a:pt x="234" y="388"/>
                  </a:lnTo>
                  <a:lnTo>
                    <a:pt x="236" y="388"/>
                  </a:lnTo>
                  <a:lnTo>
                    <a:pt x="236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8" y="386"/>
                  </a:lnTo>
                  <a:lnTo>
                    <a:pt x="238" y="384"/>
                  </a:lnTo>
                  <a:lnTo>
                    <a:pt x="238" y="383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6" y="382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7"/>
                  </a:lnTo>
                  <a:lnTo>
                    <a:pt x="223" y="377"/>
                  </a:lnTo>
                  <a:lnTo>
                    <a:pt x="222" y="376"/>
                  </a:lnTo>
                  <a:lnTo>
                    <a:pt x="221" y="376"/>
                  </a:lnTo>
                  <a:lnTo>
                    <a:pt x="219" y="374"/>
                  </a:lnTo>
                  <a:lnTo>
                    <a:pt x="218" y="373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3"/>
                  </a:lnTo>
                  <a:lnTo>
                    <a:pt x="213" y="373"/>
                  </a:lnTo>
                  <a:lnTo>
                    <a:pt x="213" y="372"/>
                  </a:lnTo>
                  <a:lnTo>
                    <a:pt x="214" y="372"/>
                  </a:lnTo>
                  <a:lnTo>
                    <a:pt x="214" y="371"/>
                  </a:lnTo>
                  <a:lnTo>
                    <a:pt x="214" y="369"/>
                  </a:lnTo>
                  <a:lnTo>
                    <a:pt x="214" y="368"/>
                  </a:lnTo>
                  <a:lnTo>
                    <a:pt x="216" y="367"/>
                  </a:lnTo>
                  <a:lnTo>
                    <a:pt x="214" y="366"/>
                  </a:lnTo>
                  <a:lnTo>
                    <a:pt x="214" y="364"/>
                  </a:lnTo>
                  <a:lnTo>
                    <a:pt x="214" y="363"/>
                  </a:lnTo>
                  <a:lnTo>
                    <a:pt x="214" y="362"/>
                  </a:lnTo>
                  <a:lnTo>
                    <a:pt x="214" y="361"/>
                  </a:lnTo>
                  <a:lnTo>
                    <a:pt x="213" y="359"/>
                  </a:lnTo>
                  <a:lnTo>
                    <a:pt x="213" y="357"/>
                  </a:lnTo>
                  <a:lnTo>
                    <a:pt x="214" y="357"/>
                  </a:lnTo>
                  <a:lnTo>
                    <a:pt x="216" y="356"/>
                  </a:lnTo>
                  <a:lnTo>
                    <a:pt x="217" y="356"/>
                  </a:lnTo>
                  <a:lnTo>
                    <a:pt x="218" y="356"/>
                  </a:lnTo>
                  <a:lnTo>
                    <a:pt x="218" y="354"/>
                  </a:lnTo>
                  <a:lnTo>
                    <a:pt x="219" y="354"/>
                  </a:lnTo>
                  <a:lnTo>
                    <a:pt x="221" y="354"/>
                  </a:lnTo>
                  <a:lnTo>
                    <a:pt x="221" y="353"/>
                  </a:lnTo>
                  <a:lnTo>
                    <a:pt x="222" y="353"/>
                  </a:lnTo>
                  <a:lnTo>
                    <a:pt x="223" y="352"/>
                  </a:lnTo>
                  <a:lnTo>
                    <a:pt x="224" y="352"/>
                  </a:lnTo>
                  <a:lnTo>
                    <a:pt x="224" y="351"/>
                  </a:lnTo>
                  <a:lnTo>
                    <a:pt x="226" y="351"/>
                  </a:lnTo>
                  <a:lnTo>
                    <a:pt x="226" y="349"/>
                  </a:lnTo>
                  <a:lnTo>
                    <a:pt x="227" y="348"/>
                  </a:lnTo>
                  <a:lnTo>
                    <a:pt x="227" y="347"/>
                  </a:lnTo>
                  <a:lnTo>
                    <a:pt x="227" y="346"/>
                  </a:lnTo>
                  <a:lnTo>
                    <a:pt x="227" y="344"/>
                  </a:lnTo>
                  <a:lnTo>
                    <a:pt x="227" y="343"/>
                  </a:lnTo>
                  <a:lnTo>
                    <a:pt x="227" y="342"/>
                  </a:lnTo>
                  <a:lnTo>
                    <a:pt x="228" y="341"/>
                  </a:lnTo>
                  <a:lnTo>
                    <a:pt x="228" y="339"/>
                  </a:lnTo>
                  <a:lnTo>
                    <a:pt x="228" y="338"/>
                  </a:lnTo>
                  <a:lnTo>
                    <a:pt x="228" y="337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9" y="333"/>
                  </a:lnTo>
                  <a:lnTo>
                    <a:pt x="231" y="333"/>
                  </a:lnTo>
                  <a:lnTo>
                    <a:pt x="232" y="332"/>
                  </a:lnTo>
                  <a:lnTo>
                    <a:pt x="233" y="332"/>
                  </a:lnTo>
                  <a:lnTo>
                    <a:pt x="234" y="331"/>
                  </a:lnTo>
                  <a:lnTo>
                    <a:pt x="236" y="331"/>
                  </a:lnTo>
                  <a:lnTo>
                    <a:pt x="237" y="331"/>
                  </a:lnTo>
                  <a:lnTo>
                    <a:pt x="238" y="332"/>
                  </a:lnTo>
                  <a:lnTo>
                    <a:pt x="239" y="332"/>
                  </a:lnTo>
                  <a:lnTo>
                    <a:pt x="241" y="333"/>
                  </a:lnTo>
                  <a:lnTo>
                    <a:pt x="242" y="334"/>
                  </a:lnTo>
                  <a:lnTo>
                    <a:pt x="243" y="334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7" y="336"/>
                  </a:lnTo>
                  <a:lnTo>
                    <a:pt x="248" y="336"/>
                  </a:lnTo>
                  <a:lnTo>
                    <a:pt x="250" y="337"/>
                  </a:lnTo>
                  <a:lnTo>
                    <a:pt x="251" y="336"/>
                  </a:lnTo>
                  <a:lnTo>
                    <a:pt x="252" y="336"/>
                  </a:lnTo>
                  <a:lnTo>
                    <a:pt x="253" y="336"/>
                  </a:lnTo>
                  <a:lnTo>
                    <a:pt x="253" y="334"/>
                  </a:lnTo>
                  <a:lnTo>
                    <a:pt x="255" y="334"/>
                  </a:lnTo>
                  <a:lnTo>
                    <a:pt x="253" y="334"/>
                  </a:lnTo>
                  <a:lnTo>
                    <a:pt x="253" y="333"/>
                  </a:lnTo>
                  <a:lnTo>
                    <a:pt x="253" y="332"/>
                  </a:lnTo>
                  <a:lnTo>
                    <a:pt x="252" y="331"/>
                  </a:lnTo>
                  <a:lnTo>
                    <a:pt x="252" y="329"/>
                  </a:lnTo>
                  <a:lnTo>
                    <a:pt x="251" y="328"/>
                  </a:lnTo>
                  <a:lnTo>
                    <a:pt x="251" y="327"/>
                  </a:lnTo>
                  <a:lnTo>
                    <a:pt x="251" y="326"/>
                  </a:lnTo>
                  <a:lnTo>
                    <a:pt x="251" y="324"/>
                  </a:lnTo>
                  <a:lnTo>
                    <a:pt x="250" y="323"/>
                  </a:lnTo>
                  <a:lnTo>
                    <a:pt x="250" y="322"/>
                  </a:lnTo>
                  <a:lnTo>
                    <a:pt x="250" y="321"/>
                  </a:lnTo>
                  <a:lnTo>
                    <a:pt x="250" y="319"/>
                  </a:lnTo>
                  <a:lnTo>
                    <a:pt x="248" y="319"/>
                  </a:lnTo>
                  <a:lnTo>
                    <a:pt x="248" y="318"/>
                  </a:lnTo>
                  <a:lnTo>
                    <a:pt x="248" y="317"/>
                  </a:lnTo>
                  <a:lnTo>
                    <a:pt x="248" y="316"/>
                  </a:lnTo>
                  <a:lnTo>
                    <a:pt x="248" y="314"/>
                  </a:lnTo>
                  <a:lnTo>
                    <a:pt x="248" y="313"/>
                  </a:lnTo>
                  <a:lnTo>
                    <a:pt x="248" y="312"/>
                  </a:lnTo>
                  <a:lnTo>
                    <a:pt x="250" y="310"/>
                  </a:lnTo>
                  <a:lnTo>
                    <a:pt x="250" y="309"/>
                  </a:lnTo>
                  <a:lnTo>
                    <a:pt x="250" y="308"/>
                  </a:lnTo>
                  <a:lnTo>
                    <a:pt x="251" y="308"/>
                  </a:lnTo>
                  <a:lnTo>
                    <a:pt x="251" y="307"/>
                  </a:lnTo>
                  <a:lnTo>
                    <a:pt x="251" y="305"/>
                  </a:lnTo>
                  <a:lnTo>
                    <a:pt x="252" y="305"/>
                  </a:lnTo>
                  <a:lnTo>
                    <a:pt x="252" y="304"/>
                  </a:lnTo>
                  <a:lnTo>
                    <a:pt x="252" y="303"/>
                  </a:lnTo>
                  <a:lnTo>
                    <a:pt x="252" y="302"/>
                  </a:lnTo>
                  <a:lnTo>
                    <a:pt x="253" y="302"/>
                  </a:lnTo>
                  <a:lnTo>
                    <a:pt x="253" y="300"/>
                  </a:lnTo>
                  <a:lnTo>
                    <a:pt x="253" y="299"/>
                  </a:lnTo>
                  <a:lnTo>
                    <a:pt x="253" y="298"/>
                  </a:lnTo>
                  <a:lnTo>
                    <a:pt x="255" y="298"/>
                  </a:lnTo>
                  <a:lnTo>
                    <a:pt x="255" y="297"/>
                  </a:lnTo>
                  <a:lnTo>
                    <a:pt x="255" y="295"/>
                  </a:lnTo>
                  <a:lnTo>
                    <a:pt x="255" y="294"/>
                  </a:lnTo>
                  <a:lnTo>
                    <a:pt x="255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2" y="288"/>
                  </a:lnTo>
                  <a:lnTo>
                    <a:pt x="252" y="287"/>
                  </a:lnTo>
                  <a:lnTo>
                    <a:pt x="252" y="285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2"/>
                  </a:lnTo>
                  <a:lnTo>
                    <a:pt x="250" y="282"/>
                  </a:lnTo>
                  <a:lnTo>
                    <a:pt x="250" y="280"/>
                  </a:lnTo>
                  <a:lnTo>
                    <a:pt x="248" y="279"/>
                  </a:lnTo>
                  <a:lnTo>
                    <a:pt x="247" y="278"/>
                  </a:lnTo>
                  <a:lnTo>
                    <a:pt x="247" y="277"/>
                  </a:lnTo>
                  <a:lnTo>
                    <a:pt x="246" y="277"/>
                  </a:lnTo>
                  <a:lnTo>
                    <a:pt x="246" y="275"/>
                  </a:lnTo>
                  <a:lnTo>
                    <a:pt x="244" y="274"/>
                  </a:lnTo>
                  <a:lnTo>
                    <a:pt x="243" y="273"/>
                  </a:lnTo>
                  <a:lnTo>
                    <a:pt x="242" y="272"/>
                  </a:lnTo>
                  <a:lnTo>
                    <a:pt x="242" y="270"/>
                  </a:lnTo>
                  <a:lnTo>
                    <a:pt x="241" y="270"/>
                  </a:lnTo>
                  <a:lnTo>
                    <a:pt x="241" y="269"/>
                  </a:lnTo>
                  <a:lnTo>
                    <a:pt x="239" y="268"/>
                  </a:lnTo>
                  <a:lnTo>
                    <a:pt x="238" y="267"/>
                  </a:lnTo>
                  <a:lnTo>
                    <a:pt x="237" y="265"/>
                  </a:lnTo>
                  <a:lnTo>
                    <a:pt x="237" y="264"/>
                  </a:lnTo>
                  <a:lnTo>
                    <a:pt x="237" y="263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6" y="260"/>
                  </a:lnTo>
                  <a:lnTo>
                    <a:pt x="236" y="259"/>
                  </a:lnTo>
                  <a:lnTo>
                    <a:pt x="234" y="259"/>
                  </a:lnTo>
                  <a:lnTo>
                    <a:pt x="236" y="258"/>
                  </a:lnTo>
                  <a:lnTo>
                    <a:pt x="234" y="257"/>
                  </a:lnTo>
                  <a:lnTo>
                    <a:pt x="233" y="254"/>
                  </a:lnTo>
                  <a:lnTo>
                    <a:pt x="232" y="253"/>
                  </a:lnTo>
                  <a:lnTo>
                    <a:pt x="232" y="252"/>
                  </a:lnTo>
                  <a:lnTo>
                    <a:pt x="231" y="250"/>
                  </a:lnTo>
                  <a:lnTo>
                    <a:pt x="231" y="249"/>
                  </a:lnTo>
                  <a:lnTo>
                    <a:pt x="229" y="248"/>
                  </a:lnTo>
                  <a:lnTo>
                    <a:pt x="229" y="247"/>
                  </a:lnTo>
                  <a:lnTo>
                    <a:pt x="229" y="245"/>
                  </a:lnTo>
                  <a:lnTo>
                    <a:pt x="228" y="244"/>
                  </a:lnTo>
                  <a:lnTo>
                    <a:pt x="228" y="243"/>
                  </a:lnTo>
                  <a:lnTo>
                    <a:pt x="228" y="242"/>
                  </a:lnTo>
                  <a:lnTo>
                    <a:pt x="227" y="240"/>
                  </a:lnTo>
                  <a:lnTo>
                    <a:pt x="227" y="239"/>
                  </a:lnTo>
                  <a:lnTo>
                    <a:pt x="226" y="238"/>
                  </a:lnTo>
                  <a:lnTo>
                    <a:pt x="226" y="237"/>
                  </a:lnTo>
                  <a:lnTo>
                    <a:pt x="224" y="235"/>
                  </a:lnTo>
                  <a:lnTo>
                    <a:pt x="224" y="234"/>
                  </a:lnTo>
                  <a:lnTo>
                    <a:pt x="224" y="233"/>
                  </a:lnTo>
                  <a:lnTo>
                    <a:pt x="224" y="232"/>
                  </a:lnTo>
                  <a:lnTo>
                    <a:pt x="223" y="230"/>
                  </a:lnTo>
                  <a:lnTo>
                    <a:pt x="223" y="229"/>
                  </a:lnTo>
                  <a:lnTo>
                    <a:pt x="223" y="228"/>
                  </a:lnTo>
                  <a:lnTo>
                    <a:pt x="223" y="227"/>
                  </a:lnTo>
                  <a:lnTo>
                    <a:pt x="223" y="225"/>
                  </a:lnTo>
                  <a:lnTo>
                    <a:pt x="223" y="224"/>
                  </a:lnTo>
                  <a:lnTo>
                    <a:pt x="222" y="223"/>
                  </a:lnTo>
                  <a:lnTo>
                    <a:pt x="222" y="222"/>
                  </a:lnTo>
                  <a:lnTo>
                    <a:pt x="223" y="217"/>
                  </a:lnTo>
                  <a:lnTo>
                    <a:pt x="222" y="215"/>
                  </a:lnTo>
                  <a:lnTo>
                    <a:pt x="222" y="214"/>
                  </a:lnTo>
                  <a:lnTo>
                    <a:pt x="222" y="213"/>
                  </a:lnTo>
                  <a:lnTo>
                    <a:pt x="222" y="212"/>
                  </a:lnTo>
                  <a:lnTo>
                    <a:pt x="222" y="210"/>
                  </a:lnTo>
                  <a:lnTo>
                    <a:pt x="222" y="209"/>
                  </a:lnTo>
                  <a:lnTo>
                    <a:pt x="223" y="209"/>
                  </a:lnTo>
                  <a:lnTo>
                    <a:pt x="223" y="208"/>
                  </a:lnTo>
                  <a:lnTo>
                    <a:pt x="223" y="207"/>
                  </a:lnTo>
                  <a:lnTo>
                    <a:pt x="223" y="205"/>
                  </a:lnTo>
                  <a:lnTo>
                    <a:pt x="223" y="204"/>
                  </a:lnTo>
                  <a:lnTo>
                    <a:pt x="224" y="203"/>
                  </a:lnTo>
                  <a:lnTo>
                    <a:pt x="224" y="202"/>
                  </a:lnTo>
                  <a:lnTo>
                    <a:pt x="224" y="200"/>
                  </a:lnTo>
                  <a:lnTo>
                    <a:pt x="224" y="199"/>
                  </a:lnTo>
                  <a:lnTo>
                    <a:pt x="223" y="198"/>
                  </a:lnTo>
                  <a:lnTo>
                    <a:pt x="223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2" y="193"/>
                  </a:lnTo>
                  <a:lnTo>
                    <a:pt x="221" y="192"/>
                  </a:lnTo>
                  <a:lnTo>
                    <a:pt x="221" y="189"/>
                  </a:lnTo>
                  <a:lnTo>
                    <a:pt x="221" y="188"/>
                  </a:lnTo>
                  <a:lnTo>
                    <a:pt x="221" y="187"/>
                  </a:lnTo>
                  <a:lnTo>
                    <a:pt x="221" y="185"/>
                  </a:lnTo>
                  <a:lnTo>
                    <a:pt x="221" y="183"/>
                  </a:lnTo>
                  <a:lnTo>
                    <a:pt x="219" y="183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7" y="180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3" y="175"/>
                  </a:lnTo>
                  <a:lnTo>
                    <a:pt x="213" y="173"/>
                  </a:lnTo>
                  <a:lnTo>
                    <a:pt x="213" y="172"/>
                  </a:lnTo>
                  <a:lnTo>
                    <a:pt x="213" y="170"/>
                  </a:lnTo>
                  <a:lnTo>
                    <a:pt x="214" y="170"/>
                  </a:lnTo>
                  <a:lnTo>
                    <a:pt x="216" y="169"/>
                  </a:lnTo>
                  <a:lnTo>
                    <a:pt x="217" y="168"/>
                  </a:lnTo>
                  <a:lnTo>
                    <a:pt x="219" y="168"/>
                  </a:lnTo>
                  <a:lnTo>
                    <a:pt x="221" y="168"/>
                  </a:lnTo>
                  <a:lnTo>
                    <a:pt x="221" y="167"/>
                  </a:lnTo>
                  <a:lnTo>
                    <a:pt x="222" y="165"/>
                  </a:lnTo>
                  <a:lnTo>
                    <a:pt x="223" y="164"/>
                  </a:lnTo>
                  <a:lnTo>
                    <a:pt x="226" y="163"/>
                  </a:lnTo>
                  <a:lnTo>
                    <a:pt x="227" y="163"/>
                  </a:lnTo>
                  <a:lnTo>
                    <a:pt x="228" y="162"/>
                  </a:lnTo>
                  <a:lnTo>
                    <a:pt x="229" y="162"/>
                  </a:lnTo>
                  <a:lnTo>
                    <a:pt x="229" y="160"/>
                  </a:lnTo>
                  <a:lnTo>
                    <a:pt x="231" y="160"/>
                  </a:lnTo>
                  <a:lnTo>
                    <a:pt x="232" y="159"/>
                  </a:lnTo>
                  <a:lnTo>
                    <a:pt x="233" y="158"/>
                  </a:lnTo>
                  <a:lnTo>
                    <a:pt x="234" y="157"/>
                  </a:lnTo>
                  <a:lnTo>
                    <a:pt x="236" y="157"/>
                  </a:lnTo>
                  <a:lnTo>
                    <a:pt x="234" y="155"/>
                  </a:lnTo>
                  <a:lnTo>
                    <a:pt x="233" y="154"/>
                  </a:lnTo>
                  <a:lnTo>
                    <a:pt x="233" y="153"/>
                  </a:lnTo>
                  <a:lnTo>
                    <a:pt x="232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29" y="147"/>
                  </a:lnTo>
                  <a:lnTo>
                    <a:pt x="228" y="145"/>
                  </a:lnTo>
                  <a:lnTo>
                    <a:pt x="228" y="144"/>
                  </a:lnTo>
                  <a:lnTo>
                    <a:pt x="227" y="143"/>
                  </a:lnTo>
                  <a:lnTo>
                    <a:pt x="227" y="142"/>
                  </a:lnTo>
                  <a:lnTo>
                    <a:pt x="227" y="140"/>
                  </a:lnTo>
                  <a:lnTo>
                    <a:pt x="226" y="139"/>
                  </a:lnTo>
                  <a:lnTo>
                    <a:pt x="224" y="137"/>
                  </a:lnTo>
                  <a:lnTo>
                    <a:pt x="223" y="137"/>
                  </a:lnTo>
                  <a:lnTo>
                    <a:pt x="221" y="134"/>
                  </a:lnTo>
                  <a:lnTo>
                    <a:pt x="221" y="132"/>
                  </a:lnTo>
                  <a:lnTo>
                    <a:pt x="219" y="130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9" y="127"/>
                  </a:lnTo>
                  <a:lnTo>
                    <a:pt x="219" y="125"/>
                  </a:lnTo>
                  <a:lnTo>
                    <a:pt x="221" y="124"/>
                  </a:lnTo>
                  <a:lnTo>
                    <a:pt x="219" y="124"/>
                  </a:lnTo>
                  <a:lnTo>
                    <a:pt x="218" y="123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6" y="120"/>
                  </a:lnTo>
                  <a:lnTo>
                    <a:pt x="216" y="119"/>
                  </a:lnTo>
                  <a:lnTo>
                    <a:pt x="214" y="118"/>
                  </a:lnTo>
                  <a:lnTo>
                    <a:pt x="213" y="118"/>
                  </a:lnTo>
                  <a:lnTo>
                    <a:pt x="213" y="117"/>
                  </a:lnTo>
                  <a:lnTo>
                    <a:pt x="212" y="115"/>
                  </a:lnTo>
                  <a:lnTo>
                    <a:pt x="211" y="115"/>
                  </a:lnTo>
                  <a:lnTo>
                    <a:pt x="209" y="114"/>
                  </a:lnTo>
                  <a:lnTo>
                    <a:pt x="209" y="113"/>
                  </a:lnTo>
                  <a:lnTo>
                    <a:pt x="208" y="112"/>
                  </a:lnTo>
                  <a:lnTo>
                    <a:pt x="207" y="109"/>
                  </a:lnTo>
                  <a:lnTo>
                    <a:pt x="207" y="108"/>
                  </a:lnTo>
                  <a:lnTo>
                    <a:pt x="206" y="107"/>
                  </a:lnTo>
                  <a:lnTo>
                    <a:pt x="204" y="105"/>
                  </a:lnTo>
                  <a:lnTo>
                    <a:pt x="202" y="104"/>
                  </a:lnTo>
                  <a:lnTo>
                    <a:pt x="201" y="104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4" y="103"/>
                  </a:lnTo>
                  <a:lnTo>
                    <a:pt x="193" y="101"/>
                  </a:lnTo>
                  <a:lnTo>
                    <a:pt x="192" y="100"/>
                  </a:lnTo>
                  <a:lnTo>
                    <a:pt x="191" y="100"/>
                  </a:lnTo>
                  <a:lnTo>
                    <a:pt x="188" y="100"/>
                  </a:lnTo>
                  <a:lnTo>
                    <a:pt x="187" y="99"/>
                  </a:lnTo>
                  <a:lnTo>
                    <a:pt x="186" y="99"/>
                  </a:lnTo>
                  <a:lnTo>
                    <a:pt x="184" y="99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5"/>
                  </a:lnTo>
                  <a:lnTo>
                    <a:pt x="183" y="94"/>
                  </a:lnTo>
                  <a:lnTo>
                    <a:pt x="182" y="93"/>
                  </a:lnTo>
                  <a:lnTo>
                    <a:pt x="182" y="90"/>
                  </a:lnTo>
                  <a:lnTo>
                    <a:pt x="183" y="89"/>
                  </a:lnTo>
                  <a:lnTo>
                    <a:pt x="182" y="88"/>
                  </a:lnTo>
                  <a:lnTo>
                    <a:pt x="182" y="86"/>
                  </a:lnTo>
                  <a:lnTo>
                    <a:pt x="181" y="85"/>
                  </a:lnTo>
                  <a:lnTo>
                    <a:pt x="181" y="84"/>
                  </a:lnTo>
                  <a:lnTo>
                    <a:pt x="179" y="83"/>
                  </a:lnTo>
                  <a:lnTo>
                    <a:pt x="178" y="81"/>
                  </a:lnTo>
                  <a:lnTo>
                    <a:pt x="178" y="80"/>
                  </a:lnTo>
                  <a:lnTo>
                    <a:pt x="178" y="79"/>
                  </a:lnTo>
                  <a:lnTo>
                    <a:pt x="178" y="78"/>
                  </a:lnTo>
                  <a:lnTo>
                    <a:pt x="177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8" y="73"/>
                  </a:lnTo>
                  <a:lnTo>
                    <a:pt x="177" y="73"/>
                  </a:lnTo>
                  <a:lnTo>
                    <a:pt x="176" y="74"/>
                  </a:lnTo>
                  <a:lnTo>
                    <a:pt x="174" y="74"/>
                  </a:lnTo>
                  <a:lnTo>
                    <a:pt x="173" y="74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69" y="73"/>
                  </a:lnTo>
                  <a:lnTo>
                    <a:pt x="168" y="71"/>
                  </a:lnTo>
                  <a:lnTo>
                    <a:pt x="167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7" y="65"/>
                  </a:lnTo>
                  <a:lnTo>
                    <a:pt x="167" y="64"/>
                  </a:lnTo>
                  <a:lnTo>
                    <a:pt x="167" y="63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60"/>
                  </a:lnTo>
                  <a:lnTo>
                    <a:pt x="163" y="60"/>
                  </a:lnTo>
                  <a:lnTo>
                    <a:pt x="162" y="60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1" y="56"/>
                  </a:lnTo>
                  <a:lnTo>
                    <a:pt x="161" y="55"/>
                  </a:lnTo>
                  <a:lnTo>
                    <a:pt x="159" y="55"/>
                  </a:lnTo>
                  <a:lnTo>
                    <a:pt x="159" y="54"/>
                  </a:lnTo>
                  <a:lnTo>
                    <a:pt x="159" y="53"/>
                  </a:lnTo>
                  <a:lnTo>
                    <a:pt x="159" y="51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49"/>
                  </a:lnTo>
                  <a:lnTo>
                    <a:pt x="159" y="49"/>
                  </a:lnTo>
                  <a:lnTo>
                    <a:pt x="159" y="48"/>
                  </a:lnTo>
                  <a:lnTo>
                    <a:pt x="159" y="46"/>
                  </a:lnTo>
                  <a:lnTo>
                    <a:pt x="159" y="45"/>
                  </a:lnTo>
                  <a:lnTo>
                    <a:pt x="158" y="44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58" y="40"/>
                  </a:lnTo>
                  <a:lnTo>
                    <a:pt x="157" y="40"/>
                  </a:lnTo>
                  <a:lnTo>
                    <a:pt x="157" y="39"/>
                  </a:lnTo>
                  <a:lnTo>
                    <a:pt x="156" y="39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2" y="36"/>
                  </a:lnTo>
                  <a:lnTo>
                    <a:pt x="151" y="36"/>
                  </a:lnTo>
                  <a:lnTo>
                    <a:pt x="151" y="38"/>
                  </a:lnTo>
                  <a:lnTo>
                    <a:pt x="149" y="38"/>
                  </a:lnTo>
                  <a:lnTo>
                    <a:pt x="148" y="38"/>
                  </a:lnTo>
                  <a:lnTo>
                    <a:pt x="147" y="38"/>
                  </a:lnTo>
                  <a:lnTo>
                    <a:pt x="146" y="38"/>
                  </a:lnTo>
                  <a:lnTo>
                    <a:pt x="146" y="36"/>
                  </a:lnTo>
                  <a:lnTo>
                    <a:pt x="144" y="36"/>
                  </a:lnTo>
                  <a:lnTo>
                    <a:pt x="144" y="35"/>
                  </a:lnTo>
                  <a:lnTo>
                    <a:pt x="143" y="35"/>
                  </a:lnTo>
                  <a:lnTo>
                    <a:pt x="143" y="34"/>
                  </a:lnTo>
                  <a:lnTo>
                    <a:pt x="142" y="34"/>
                  </a:lnTo>
                  <a:lnTo>
                    <a:pt x="141" y="34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8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6" y="34"/>
                  </a:lnTo>
                  <a:lnTo>
                    <a:pt x="134" y="34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0"/>
                  </a:lnTo>
                  <a:lnTo>
                    <a:pt x="133" y="29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1" y="23"/>
                  </a:lnTo>
                  <a:lnTo>
                    <a:pt x="129" y="23"/>
                  </a:lnTo>
                  <a:lnTo>
                    <a:pt x="129" y="21"/>
                  </a:lnTo>
                  <a:lnTo>
                    <a:pt x="129" y="20"/>
                  </a:lnTo>
                  <a:lnTo>
                    <a:pt x="128" y="20"/>
                  </a:lnTo>
                  <a:lnTo>
                    <a:pt x="128" y="19"/>
                  </a:lnTo>
                  <a:lnTo>
                    <a:pt x="128" y="18"/>
                  </a:lnTo>
                  <a:lnTo>
                    <a:pt x="128" y="16"/>
                  </a:lnTo>
                  <a:lnTo>
                    <a:pt x="127" y="15"/>
                  </a:lnTo>
                  <a:lnTo>
                    <a:pt x="126" y="15"/>
                  </a:lnTo>
                  <a:lnTo>
                    <a:pt x="126" y="14"/>
                  </a:lnTo>
                  <a:lnTo>
                    <a:pt x="124" y="14"/>
                  </a:lnTo>
                  <a:lnTo>
                    <a:pt x="124" y="13"/>
                  </a:lnTo>
                  <a:lnTo>
                    <a:pt x="123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2" y="10"/>
                  </a:lnTo>
                  <a:lnTo>
                    <a:pt x="121" y="9"/>
                  </a:lnTo>
                  <a:lnTo>
                    <a:pt x="119" y="8"/>
                  </a:lnTo>
                  <a:lnTo>
                    <a:pt x="119" y="6"/>
                  </a:lnTo>
                  <a:lnTo>
                    <a:pt x="118" y="5"/>
                  </a:lnTo>
                  <a:lnTo>
                    <a:pt x="118" y="4"/>
                  </a:lnTo>
                  <a:lnTo>
                    <a:pt x="117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6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170" y="1138"/>
              <a:ext cx="545" cy="801"/>
            </a:xfrm>
            <a:custGeom>
              <a:avLst/>
              <a:gdLst/>
              <a:ahLst/>
              <a:cxnLst>
                <a:cxn ang="0">
                  <a:pos x="150" y="795"/>
                </a:cxn>
                <a:cxn ang="0">
                  <a:pos x="147" y="786"/>
                </a:cxn>
                <a:cxn ang="0">
                  <a:pos x="142" y="781"/>
                </a:cxn>
                <a:cxn ang="0">
                  <a:pos x="139" y="774"/>
                </a:cxn>
                <a:cxn ang="0">
                  <a:pos x="137" y="766"/>
                </a:cxn>
                <a:cxn ang="0">
                  <a:pos x="137" y="756"/>
                </a:cxn>
                <a:cxn ang="0">
                  <a:pos x="135" y="749"/>
                </a:cxn>
                <a:cxn ang="0">
                  <a:pos x="132" y="741"/>
                </a:cxn>
                <a:cxn ang="0">
                  <a:pos x="129" y="734"/>
                </a:cxn>
                <a:cxn ang="0">
                  <a:pos x="129" y="724"/>
                </a:cxn>
                <a:cxn ang="0">
                  <a:pos x="127" y="716"/>
                </a:cxn>
                <a:cxn ang="0">
                  <a:pos x="129" y="709"/>
                </a:cxn>
                <a:cxn ang="0">
                  <a:pos x="135" y="704"/>
                </a:cxn>
                <a:cxn ang="0">
                  <a:pos x="142" y="701"/>
                </a:cxn>
                <a:cxn ang="0">
                  <a:pos x="150" y="698"/>
                </a:cxn>
                <a:cxn ang="0">
                  <a:pos x="152" y="691"/>
                </a:cxn>
                <a:cxn ang="0">
                  <a:pos x="152" y="683"/>
                </a:cxn>
                <a:cxn ang="0">
                  <a:pos x="152" y="678"/>
                </a:cxn>
                <a:cxn ang="0">
                  <a:pos x="142" y="678"/>
                </a:cxn>
                <a:cxn ang="0">
                  <a:pos x="134" y="680"/>
                </a:cxn>
                <a:cxn ang="0">
                  <a:pos x="125" y="681"/>
                </a:cxn>
                <a:cxn ang="0">
                  <a:pos x="116" y="681"/>
                </a:cxn>
                <a:cxn ang="0">
                  <a:pos x="109" y="685"/>
                </a:cxn>
                <a:cxn ang="0">
                  <a:pos x="105" y="692"/>
                </a:cxn>
                <a:cxn ang="0">
                  <a:pos x="97" y="693"/>
                </a:cxn>
                <a:cxn ang="0">
                  <a:pos x="92" y="688"/>
                </a:cxn>
                <a:cxn ang="0">
                  <a:pos x="92" y="681"/>
                </a:cxn>
                <a:cxn ang="0">
                  <a:pos x="100" y="678"/>
                </a:cxn>
                <a:cxn ang="0">
                  <a:pos x="101" y="672"/>
                </a:cxn>
                <a:cxn ang="0">
                  <a:pos x="101" y="667"/>
                </a:cxn>
                <a:cxn ang="0">
                  <a:pos x="97" y="658"/>
                </a:cxn>
                <a:cxn ang="0">
                  <a:pos x="91" y="650"/>
                </a:cxn>
                <a:cxn ang="0">
                  <a:pos x="86" y="643"/>
                </a:cxn>
                <a:cxn ang="0">
                  <a:pos x="85" y="636"/>
                </a:cxn>
                <a:cxn ang="0">
                  <a:pos x="81" y="625"/>
                </a:cxn>
                <a:cxn ang="0">
                  <a:pos x="74" y="617"/>
                </a:cxn>
                <a:cxn ang="0">
                  <a:pos x="69" y="607"/>
                </a:cxn>
                <a:cxn ang="0">
                  <a:pos x="66" y="597"/>
                </a:cxn>
                <a:cxn ang="0">
                  <a:pos x="62" y="588"/>
                </a:cxn>
                <a:cxn ang="0">
                  <a:pos x="56" y="578"/>
                </a:cxn>
                <a:cxn ang="0">
                  <a:pos x="47" y="572"/>
                </a:cxn>
                <a:cxn ang="0">
                  <a:pos x="46" y="562"/>
                </a:cxn>
                <a:cxn ang="0">
                  <a:pos x="38" y="552"/>
                </a:cxn>
                <a:cxn ang="0">
                  <a:pos x="33" y="543"/>
                </a:cxn>
                <a:cxn ang="0">
                  <a:pos x="25" y="536"/>
                </a:cxn>
                <a:cxn ang="0">
                  <a:pos x="23" y="525"/>
                </a:cxn>
                <a:cxn ang="0">
                  <a:pos x="13" y="526"/>
                </a:cxn>
                <a:cxn ang="0">
                  <a:pos x="6" y="502"/>
                </a:cxn>
                <a:cxn ang="0">
                  <a:pos x="30" y="459"/>
                </a:cxn>
                <a:cxn ang="0">
                  <a:pos x="94" y="454"/>
                </a:cxn>
                <a:cxn ang="0">
                  <a:pos x="139" y="418"/>
                </a:cxn>
                <a:cxn ang="0">
                  <a:pos x="155" y="357"/>
                </a:cxn>
                <a:cxn ang="0">
                  <a:pos x="187" y="311"/>
                </a:cxn>
                <a:cxn ang="0">
                  <a:pos x="240" y="287"/>
                </a:cxn>
                <a:cxn ang="0">
                  <a:pos x="279" y="245"/>
                </a:cxn>
                <a:cxn ang="0">
                  <a:pos x="315" y="202"/>
                </a:cxn>
                <a:cxn ang="0">
                  <a:pos x="338" y="144"/>
                </a:cxn>
                <a:cxn ang="0">
                  <a:pos x="381" y="118"/>
                </a:cxn>
                <a:cxn ang="0">
                  <a:pos x="396" y="59"/>
                </a:cxn>
                <a:cxn ang="0">
                  <a:pos x="423" y="6"/>
                </a:cxn>
                <a:cxn ang="0">
                  <a:pos x="489" y="19"/>
                </a:cxn>
                <a:cxn ang="0">
                  <a:pos x="545" y="1"/>
                </a:cxn>
              </a:cxnLst>
              <a:rect l="0" t="0" r="r" b="b"/>
              <a:pathLst>
                <a:path w="545" h="801">
                  <a:moveTo>
                    <a:pt x="154" y="801"/>
                  </a:moveTo>
                  <a:lnTo>
                    <a:pt x="154" y="800"/>
                  </a:lnTo>
                  <a:lnTo>
                    <a:pt x="154" y="799"/>
                  </a:lnTo>
                  <a:lnTo>
                    <a:pt x="152" y="799"/>
                  </a:lnTo>
                  <a:lnTo>
                    <a:pt x="152" y="797"/>
                  </a:lnTo>
                  <a:lnTo>
                    <a:pt x="151" y="796"/>
                  </a:lnTo>
                  <a:lnTo>
                    <a:pt x="151" y="795"/>
                  </a:lnTo>
                  <a:lnTo>
                    <a:pt x="150" y="795"/>
                  </a:lnTo>
                  <a:lnTo>
                    <a:pt x="150" y="794"/>
                  </a:lnTo>
                  <a:lnTo>
                    <a:pt x="149" y="792"/>
                  </a:lnTo>
                  <a:lnTo>
                    <a:pt x="149" y="791"/>
                  </a:lnTo>
                  <a:lnTo>
                    <a:pt x="147" y="791"/>
                  </a:lnTo>
                  <a:lnTo>
                    <a:pt x="147" y="790"/>
                  </a:lnTo>
                  <a:lnTo>
                    <a:pt x="147" y="789"/>
                  </a:lnTo>
                  <a:lnTo>
                    <a:pt x="147" y="787"/>
                  </a:lnTo>
                  <a:lnTo>
                    <a:pt x="147" y="786"/>
                  </a:lnTo>
                  <a:lnTo>
                    <a:pt x="146" y="786"/>
                  </a:lnTo>
                  <a:lnTo>
                    <a:pt x="146" y="785"/>
                  </a:lnTo>
                  <a:lnTo>
                    <a:pt x="145" y="785"/>
                  </a:lnTo>
                  <a:lnTo>
                    <a:pt x="145" y="784"/>
                  </a:lnTo>
                  <a:lnTo>
                    <a:pt x="144" y="784"/>
                  </a:lnTo>
                  <a:lnTo>
                    <a:pt x="144" y="782"/>
                  </a:lnTo>
                  <a:lnTo>
                    <a:pt x="144" y="781"/>
                  </a:lnTo>
                  <a:lnTo>
                    <a:pt x="142" y="781"/>
                  </a:lnTo>
                  <a:lnTo>
                    <a:pt x="142" y="780"/>
                  </a:lnTo>
                  <a:lnTo>
                    <a:pt x="141" y="779"/>
                  </a:lnTo>
                  <a:lnTo>
                    <a:pt x="141" y="777"/>
                  </a:lnTo>
                  <a:lnTo>
                    <a:pt x="140" y="777"/>
                  </a:lnTo>
                  <a:lnTo>
                    <a:pt x="140" y="776"/>
                  </a:lnTo>
                  <a:lnTo>
                    <a:pt x="139" y="776"/>
                  </a:lnTo>
                  <a:lnTo>
                    <a:pt x="139" y="775"/>
                  </a:lnTo>
                  <a:lnTo>
                    <a:pt x="139" y="774"/>
                  </a:lnTo>
                  <a:lnTo>
                    <a:pt x="139" y="772"/>
                  </a:lnTo>
                  <a:lnTo>
                    <a:pt x="139" y="771"/>
                  </a:lnTo>
                  <a:lnTo>
                    <a:pt x="140" y="771"/>
                  </a:lnTo>
                  <a:lnTo>
                    <a:pt x="139" y="770"/>
                  </a:lnTo>
                  <a:lnTo>
                    <a:pt x="139" y="769"/>
                  </a:lnTo>
                  <a:lnTo>
                    <a:pt x="137" y="769"/>
                  </a:lnTo>
                  <a:lnTo>
                    <a:pt x="137" y="767"/>
                  </a:lnTo>
                  <a:lnTo>
                    <a:pt x="137" y="766"/>
                  </a:lnTo>
                  <a:lnTo>
                    <a:pt x="137" y="765"/>
                  </a:lnTo>
                  <a:lnTo>
                    <a:pt x="137" y="764"/>
                  </a:lnTo>
                  <a:lnTo>
                    <a:pt x="137" y="762"/>
                  </a:lnTo>
                  <a:lnTo>
                    <a:pt x="137" y="761"/>
                  </a:lnTo>
                  <a:lnTo>
                    <a:pt x="137" y="760"/>
                  </a:lnTo>
                  <a:lnTo>
                    <a:pt x="137" y="759"/>
                  </a:lnTo>
                  <a:lnTo>
                    <a:pt x="137" y="757"/>
                  </a:lnTo>
                  <a:lnTo>
                    <a:pt x="137" y="756"/>
                  </a:lnTo>
                  <a:lnTo>
                    <a:pt x="137" y="755"/>
                  </a:lnTo>
                  <a:lnTo>
                    <a:pt x="137" y="754"/>
                  </a:lnTo>
                  <a:lnTo>
                    <a:pt x="137" y="752"/>
                  </a:lnTo>
                  <a:lnTo>
                    <a:pt x="137" y="751"/>
                  </a:lnTo>
                  <a:lnTo>
                    <a:pt x="136" y="751"/>
                  </a:lnTo>
                  <a:lnTo>
                    <a:pt x="136" y="750"/>
                  </a:lnTo>
                  <a:lnTo>
                    <a:pt x="136" y="749"/>
                  </a:lnTo>
                  <a:lnTo>
                    <a:pt x="135" y="749"/>
                  </a:lnTo>
                  <a:lnTo>
                    <a:pt x="135" y="747"/>
                  </a:lnTo>
                  <a:lnTo>
                    <a:pt x="135" y="746"/>
                  </a:lnTo>
                  <a:lnTo>
                    <a:pt x="135" y="745"/>
                  </a:lnTo>
                  <a:lnTo>
                    <a:pt x="134" y="745"/>
                  </a:lnTo>
                  <a:lnTo>
                    <a:pt x="134" y="744"/>
                  </a:lnTo>
                  <a:lnTo>
                    <a:pt x="134" y="742"/>
                  </a:lnTo>
                  <a:lnTo>
                    <a:pt x="132" y="742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30" y="740"/>
                  </a:lnTo>
                  <a:lnTo>
                    <a:pt x="130" y="739"/>
                  </a:lnTo>
                  <a:lnTo>
                    <a:pt x="130" y="737"/>
                  </a:lnTo>
                  <a:lnTo>
                    <a:pt x="129" y="737"/>
                  </a:lnTo>
                  <a:lnTo>
                    <a:pt x="129" y="736"/>
                  </a:lnTo>
                  <a:lnTo>
                    <a:pt x="129" y="735"/>
                  </a:lnTo>
                  <a:lnTo>
                    <a:pt x="129" y="734"/>
                  </a:lnTo>
                  <a:lnTo>
                    <a:pt x="129" y="732"/>
                  </a:lnTo>
                  <a:lnTo>
                    <a:pt x="129" y="731"/>
                  </a:lnTo>
                  <a:lnTo>
                    <a:pt x="129" y="730"/>
                  </a:lnTo>
                  <a:lnTo>
                    <a:pt x="129" y="729"/>
                  </a:lnTo>
                  <a:lnTo>
                    <a:pt x="129" y="727"/>
                  </a:lnTo>
                  <a:lnTo>
                    <a:pt x="129" y="726"/>
                  </a:lnTo>
                  <a:lnTo>
                    <a:pt x="129" y="725"/>
                  </a:lnTo>
                  <a:lnTo>
                    <a:pt x="129" y="724"/>
                  </a:lnTo>
                  <a:lnTo>
                    <a:pt x="129" y="722"/>
                  </a:lnTo>
                  <a:lnTo>
                    <a:pt x="129" y="721"/>
                  </a:lnTo>
                  <a:lnTo>
                    <a:pt x="130" y="720"/>
                  </a:lnTo>
                  <a:lnTo>
                    <a:pt x="130" y="719"/>
                  </a:lnTo>
                  <a:lnTo>
                    <a:pt x="129" y="719"/>
                  </a:lnTo>
                  <a:lnTo>
                    <a:pt x="129" y="717"/>
                  </a:lnTo>
                  <a:lnTo>
                    <a:pt x="127" y="717"/>
                  </a:lnTo>
                  <a:lnTo>
                    <a:pt x="127" y="716"/>
                  </a:lnTo>
                  <a:lnTo>
                    <a:pt x="127" y="715"/>
                  </a:lnTo>
                  <a:lnTo>
                    <a:pt x="129" y="714"/>
                  </a:lnTo>
                  <a:lnTo>
                    <a:pt x="127" y="714"/>
                  </a:lnTo>
                  <a:lnTo>
                    <a:pt x="127" y="712"/>
                  </a:lnTo>
                  <a:lnTo>
                    <a:pt x="129" y="712"/>
                  </a:lnTo>
                  <a:lnTo>
                    <a:pt x="129" y="711"/>
                  </a:lnTo>
                  <a:lnTo>
                    <a:pt x="129" y="710"/>
                  </a:lnTo>
                  <a:lnTo>
                    <a:pt x="129" y="709"/>
                  </a:lnTo>
                  <a:lnTo>
                    <a:pt x="130" y="709"/>
                  </a:lnTo>
                  <a:lnTo>
                    <a:pt x="130" y="707"/>
                  </a:lnTo>
                  <a:lnTo>
                    <a:pt x="130" y="706"/>
                  </a:lnTo>
                  <a:lnTo>
                    <a:pt x="131" y="706"/>
                  </a:lnTo>
                  <a:lnTo>
                    <a:pt x="132" y="705"/>
                  </a:lnTo>
                  <a:lnTo>
                    <a:pt x="132" y="704"/>
                  </a:lnTo>
                  <a:lnTo>
                    <a:pt x="134" y="704"/>
                  </a:lnTo>
                  <a:lnTo>
                    <a:pt x="135" y="704"/>
                  </a:lnTo>
                  <a:lnTo>
                    <a:pt x="136" y="704"/>
                  </a:lnTo>
                  <a:lnTo>
                    <a:pt x="136" y="702"/>
                  </a:lnTo>
                  <a:lnTo>
                    <a:pt x="137" y="702"/>
                  </a:lnTo>
                  <a:lnTo>
                    <a:pt x="137" y="701"/>
                  </a:lnTo>
                  <a:lnTo>
                    <a:pt x="139" y="701"/>
                  </a:lnTo>
                  <a:lnTo>
                    <a:pt x="140" y="701"/>
                  </a:lnTo>
                  <a:lnTo>
                    <a:pt x="141" y="701"/>
                  </a:lnTo>
                  <a:lnTo>
                    <a:pt x="142" y="701"/>
                  </a:lnTo>
                  <a:lnTo>
                    <a:pt x="144" y="701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6" y="700"/>
                  </a:lnTo>
                  <a:lnTo>
                    <a:pt x="147" y="700"/>
                  </a:lnTo>
                  <a:lnTo>
                    <a:pt x="147" y="698"/>
                  </a:lnTo>
                  <a:lnTo>
                    <a:pt x="149" y="698"/>
                  </a:lnTo>
                  <a:lnTo>
                    <a:pt x="150" y="698"/>
                  </a:lnTo>
                  <a:lnTo>
                    <a:pt x="150" y="697"/>
                  </a:lnTo>
                  <a:lnTo>
                    <a:pt x="151" y="697"/>
                  </a:lnTo>
                  <a:lnTo>
                    <a:pt x="151" y="696"/>
                  </a:lnTo>
                  <a:lnTo>
                    <a:pt x="151" y="695"/>
                  </a:lnTo>
                  <a:lnTo>
                    <a:pt x="151" y="693"/>
                  </a:lnTo>
                  <a:lnTo>
                    <a:pt x="152" y="693"/>
                  </a:lnTo>
                  <a:lnTo>
                    <a:pt x="152" y="692"/>
                  </a:lnTo>
                  <a:lnTo>
                    <a:pt x="152" y="691"/>
                  </a:lnTo>
                  <a:lnTo>
                    <a:pt x="154" y="691"/>
                  </a:lnTo>
                  <a:lnTo>
                    <a:pt x="154" y="690"/>
                  </a:lnTo>
                  <a:lnTo>
                    <a:pt x="152" y="690"/>
                  </a:lnTo>
                  <a:lnTo>
                    <a:pt x="152" y="688"/>
                  </a:lnTo>
                  <a:lnTo>
                    <a:pt x="152" y="687"/>
                  </a:lnTo>
                  <a:lnTo>
                    <a:pt x="152" y="686"/>
                  </a:lnTo>
                  <a:lnTo>
                    <a:pt x="152" y="685"/>
                  </a:lnTo>
                  <a:lnTo>
                    <a:pt x="152" y="683"/>
                  </a:lnTo>
                  <a:lnTo>
                    <a:pt x="154" y="683"/>
                  </a:lnTo>
                  <a:lnTo>
                    <a:pt x="154" y="682"/>
                  </a:lnTo>
                  <a:lnTo>
                    <a:pt x="154" y="681"/>
                  </a:lnTo>
                  <a:lnTo>
                    <a:pt x="155" y="680"/>
                  </a:lnTo>
                  <a:lnTo>
                    <a:pt x="156" y="680"/>
                  </a:lnTo>
                  <a:lnTo>
                    <a:pt x="155" y="680"/>
                  </a:lnTo>
                  <a:lnTo>
                    <a:pt x="154" y="680"/>
                  </a:lnTo>
                  <a:lnTo>
                    <a:pt x="152" y="678"/>
                  </a:lnTo>
                  <a:lnTo>
                    <a:pt x="151" y="678"/>
                  </a:lnTo>
                  <a:lnTo>
                    <a:pt x="150" y="678"/>
                  </a:lnTo>
                  <a:lnTo>
                    <a:pt x="149" y="678"/>
                  </a:lnTo>
                  <a:lnTo>
                    <a:pt x="147" y="678"/>
                  </a:lnTo>
                  <a:lnTo>
                    <a:pt x="146" y="678"/>
                  </a:lnTo>
                  <a:lnTo>
                    <a:pt x="145" y="678"/>
                  </a:lnTo>
                  <a:lnTo>
                    <a:pt x="144" y="678"/>
                  </a:lnTo>
                  <a:lnTo>
                    <a:pt x="142" y="678"/>
                  </a:lnTo>
                  <a:lnTo>
                    <a:pt x="141" y="678"/>
                  </a:lnTo>
                  <a:lnTo>
                    <a:pt x="140" y="678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6" y="678"/>
                  </a:lnTo>
                  <a:lnTo>
                    <a:pt x="135" y="678"/>
                  </a:lnTo>
                  <a:lnTo>
                    <a:pt x="135" y="680"/>
                  </a:lnTo>
                  <a:lnTo>
                    <a:pt x="134" y="680"/>
                  </a:lnTo>
                  <a:lnTo>
                    <a:pt x="132" y="680"/>
                  </a:lnTo>
                  <a:lnTo>
                    <a:pt x="131" y="680"/>
                  </a:lnTo>
                  <a:lnTo>
                    <a:pt x="130" y="680"/>
                  </a:lnTo>
                  <a:lnTo>
                    <a:pt x="129" y="681"/>
                  </a:lnTo>
                  <a:lnTo>
                    <a:pt x="127" y="680"/>
                  </a:lnTo>
                  <a:lnTo>
                    <a:pt x="127" y="681"/>
                  </a:lnTo>
                  <a:lnTo>
                    <a:pt x="126" y="681"/>
                  </a:lnTo>
                  <a:lnTo>
                    <a:pt x="125" y="681"/>
                  </a:lnTo>
                  <a:lnTo>
                    <a:pt x="124" y="681"/>
                  </a:lnTo>
                  <a:lnTo>
                    <a:pt x="122" y="681"/>
                  </a:lnTo>
                  <a:lnTo>
                    <a:pt x="121" y="681"/>
                  </a:lnTo>
                  <a:lnTo>
                    <a:pt x="120" y="680"/>
                  </a:lnTo>
                  <a:lnTo>
                    <a:pt x="120" y="681"/>
                  </a:lnTo>
                  <a:lnTo>
                    <a:pt x="119" y="681"/>
                  </a:lnTo>
                  <a:lnTo>
                    <a:pt x="117" y="681"/>
                  </a:lnTo>
                  <a:lnTo>
                    <a:pt x="116" y="681"/>
                  </a:lnTo>
                  <a:lnTo>
                    <a:pt x="115" y="681"/>
                  </a:lnTo>
                  <a:lnTo>
                    <a:pt x="115" y="682"/>
                  </a:lnTo>
                  <a:lnTo>
                    <a:pt x="114" y="682"/>
                  </a:lnTo>
                  <a:lnTo>
                    <a:pt x="112" y="682"/>
                  </a:lnTo>
                  <a:lnTo>
                    <a:pt x="111" y="683"/>
                  </a:lnTo>
                  <a:lnTo>
                    <a:pt x="111" y="685"/>
                  </a:lnTo>
                  <a:lnTo>
                    <a:pt x="110" y="685"/>
                  </a:lnTo>
                  <a:lnTo>
                    <a:pt x="109" y="685"/>
                  </a:lnTo>
                  <a:lnTo>
                    <a:pt x="109" y="686"/>
                  </a:lnTo>
                  <a:lnTo>
                    <a:pt x="109" y="687"/>
                  </a:lnTo>
                  <a:lnTo>
                    <a:pt x="109" y="688"/>
                  </a:lnTo>
                  <a:lnTo>
                    <a:pt x="107" y="690"/>
                  </a:lnTo>
                  <a:lnTo>
                    <a:pt x="106" y="690"/>
                  </a:lnTo>
                  <a:lnTo>
                    <a:pt x="106" y="691"/>
                  </a:lnTo>
                  <a:lnTo>
                    <a:pt x="106" y="692"/>
                  </a:lnTo>
                  <a:lnTo>
                    <a:pt x="105" y="692"/>
                  </a:lnTo>
                  <a:lnTo>
                    <a:pt x="104" y="692"/>
                  </a:lnTo>
                  <a:lnTo>
                    <a:pt x="102" y="693"/>
                  </a:lnTo>
                  <a:lnTo>
                    <a:pt x="101" y="693"/>
                  </a:lnTo>
                  <a:lnTo>
                    <a:pt x="101" y="695"/>
                  </a:lnTo>
                  <a:lnTo>
                    <a:pt x="100" y="695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2"/>
                  </a:lnTo>
                  <a:lnTo>
                    <a:pt x="95" y="692"/>
                  </a:lnTo>
                  <a:lnTo>
                    <a:pt x="94" y="691"/>
                  </a:lnTo>
                  <a:lnTo>
                    <a:pt x="94" y="690"/>
                  </a:lnTo>
                  <a:lnTo>
                    <a:pt x="92" y="688"/>
                  </a:lnTo>
                  <a:lnTo>
                    <a:pt x="94" y="688"/>
                  </a:lnTo>
                  <a:lnTo>
                    <a:pt x="94" y="687"/>
                  </a:lnTo>
                  <a:lnTo>
                    <a:pt x="94" y="686"/>
                  </a:lnTo>
                  <a:lnTo>
                    <a:pt x="94" y="685"/>
                  </a:lnTo>
                  <a:lnTo>
                    <a:pt x="94" y="683"/>
                  </a:lnTo>
                  <a:lnTo>
                    <a:pt x="92" y="683"/>
                  </a:lnTo>
                  <a:lnTo>
                    <a:pt x="92" y="682"/>
                  </a:lnTo>
                  <a:lnTo>
                    <a:pt x="92" y="681"/>
                  </a:lnTo>
                  <a:lnTo>
                    <a:pt x="94" y="681"/>
                  </a:lnTo>
                  <a:lnTo>
                    <a:pt x="94" y="680"/>
                  </a:lnTo>
                  <a:lnTo>
                    <a:pt x="95" y="680"/>
                  </a:lnTo>
                  <a:lnTo>
                    <a:pt x="96" y="680"/>
                  </a:lnTo>
                  <a:lnTo>
                    <a:pt x="97" y="680"/>
                  </a:lnTo>
                  <a:lnTo>
                    <a:pt x="97" y="678"/>
                  </a:lnTo>
                  <a:lnTo>
                    <a:pt x="99" y="678"/>
                  </a:lnTo>
                  <a:lnTo>
                    <a:pt x="100" y="678"/>
                  </a:lnTo>
                  <a:lnTo>
                    <a:pt x="100" y="677"/>
                  </a:lnTo>
                  <a:lnTo>
                    <a:pt x="101" y="677"/>
                  </a:lnTo>
                  <a:lnTo>
                    <a:pt x="101" y="676"/>
                  </a:lnTo>
                  <a:lnTo>
                    <a:pt x="102" y="676"/>
                  </a:lnTo>
                  <a:lnTo>
                    <a:pt x="102" y="675"/>
                  </a:lnTo>
                  <a:lnTo>
                    <a:pt x="101" y="675"/>
                  </a:lnTo>
                  <a:lnTo>
                    <a:pt x="101" y="673"/>
                  </a:lnTo>
                  <a:lnTo>
                    <a:pt x="101" y="672"/>
                  </a:lnTo>
                  <a:lnTo>
                    <a:pt x="102" y="672"/>
                  </a:lnTo>
                  <a:lnTo>
                    <a:pt x="102" y="671"/>
                  </a:lnTo>
                  <a:lnTo>
                    <a:pt x="101" y="671"/>
                  </a:lnTo>
                  <a:lnTo>
                    <a:pt x="101" y="670"/>
                  </a:lnTo>
                  <a:lnTo>
                    <a:pt x="101" y="668"/>
                  </a:lnTo>
                  <a:lnTo>
                    <a:pt x="100" y="668"/>
                  </a:lnTo>
                  <a:lnTo>
                    <a:pt x="100" y="667"/>
                  </a:lnTo>
                  <a:lnTo>
                    <a:pt x="101" y="667"/>
                  </a:lnTo>
                  <a:lnTo>
                    <a:pt x="100" y="666"/>
                  </a:lnTo>
                  <a:lnTo>
                    <a:pt x="100" y="665"/>
                  </a:lnTo>
                  <a:lnTo>
                    <a:pt x="99" y="663"/>
                  </a:lnTo>
                  <a:lnTo>
                    <a:pt x="99" y="662"/>
                  </a:lnTo>
                  <a:lnTo>
                    <a:pt x="99" y="661"/>
                  </a:lnTo>
                  <a:lnTo>
                    <a:pt x="99" y="660"/>
                  </a:lnTo>
                  <a:lnTo>
                    <a:pt x="99" y="658"/>
                  </a:lnTo>
                  <a:lnTo>
                    <a:pt x="97" y="658"/>
                  </a:lnTo>
                  <a:lnTo>
                    <a:pt x="97" y="657"/>
                  </a:lnTo>
                  <a:lnTo>
                    <a:pt x="97" y="656"/>
                  </a:lnTo>
                  <a:lnTo>
                    <a:pt x="96" y="655"/>
                  </a:lnTo>
                  <a:lnTo>
                    <a:pt x="96" y="653"/>
                  </a:lnTo>
                  <a:lnTo>
                    <a:pt x="95" y="653"/>
                  </a:lnTo>
                  <a:lnTo>
                    <a:pt x="94" y="652"/>
                  </a:lnTo>
                  <a:lnTo>
                    <a:pt x="92" y="651"/>
                  </a:lnTo>
                  <a:lnTo>
                    <a:pt x="91" y="650"/>
                  </a:lnTo>
                  <a:lnTo>
                    <a:pt x="90" y="648"/>
                  </a:lnTo>
                  <a:lnTo>
                    <a:pt x="89" y="648"/>
                  </a:lnTo>
                  <a:lnTo>
                    <a:pt x="87" y="647"/>
                  </a:lnTo>
                  <a:lnTo>
                    <a:pt x="86" y="647"/>
                  </a:lnTo>
                  <a:lnTo>
                    <a:pt x="86" y="646"/>
                  </a:lnTo>
                  <a:lnTo>
                    <a:pt x="85" y="646"/>
                  </a:lnTo>
                  <a:lnTo>
                    <a:pt x="85" y="645"/>
                  </a:lnTo>
                  <a:lnTo>
                    <a:pt x="86" y="643"/>
                  </a:lnTo>
                  <a:lnTo>
                    <a:pt x="87" y="643"/>
                  </a:lnTo>
                  <a:lnTo>
                    <a:pt x="89" y="642"/>
                  </a:lnTo>
                  <a:lnTo>
                    <a:pt x="89" y="641"/>
                  </a:lnTo>
                  <a:lnTo>
                    <a:pt x="90" y="641"/>
                  </a:lnTo>
                  <a:lnTo>
                    <a:pt x="91" y="640"/>
                  </a:lnTo>
                  <a:lnTo>
                    <a:pt x="86" y="640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5"/>
                  </a:lnTo>
                  <a:lnTo>
                    <a:pt x="84" y="632"/>
                  </a:lnTo>
                  <a:lnTo>
                    <a:pt x="84" y="631"/>
                  </a:lnTo>
                  <a:lnTo>
                    <a:pt x="84" y="630"/>
                  </a:lnTo>
                  <a:lnTo>
                    <a:pt x="82" y="628"/>
                  </a:lnTo>
                  <a:lnTo>
                    <a:pt x="82" y="627"/>
                  </a:lnTo>
                  <a:lnTo>
                    <a:pt x="81" y="626"/>
                  </a:lnTo>
                  <a:lnTo>
                    <a:pt x="81" y="625"/>
                  </a:lnTo>
                  <a:lnTo>
                    <a:pt x="80" y="623"/>
                  </a:lnTo>
                  <a:lnTo>
                    <a:pt x="79" y="623"/>
                  </a:lnTo>
                  <a:lnTo>
                    <a:pt x="77" y="623"/>
                  </a:lnTo>
                  <a:lnTo>
                    <a:pt x="76" y="622"/>
                  </a:lnTo>
                  <a:lnTo>
                    <a:pt x="75" y="621"/>
                  </a:lnTo>
                  <a:lnTo>
                    <a:pt x="75" y="620"/>
                  </a:lnTo>
                  <a:lnTo>
                    <a:pt x="74" y="618"/>
                  </a:lnTo>
                  <a:lnTo>
                    <a:pt x="74" y="617"/>
                  </a:lnTo>
                  <a:lnTo>
                    <a:pt x="74" y="616"/>
                  </a:lnTo>
                  <a:lnTo>
                    <a:pt x="74" y="615"/>
                  </a:lnTo>
                  <a:lnTo>
                    <a:pt x="74" y="613"/>
                  </a:lnTo>
                  <a:lnTo>
                    <a:pt x="72" y="612"/>
                  </a:lnTo>
                  <a:lnTo>
                    <a:pt x="71" y="611"/>
                  </a:lnTo>
                  <a:lnTo>
                    <a:pt x="71" y="610"/>
                  </a:lnTo>
                  <a:lnTo>
                    <a:pt x="70" y="608"/>
                  </a:lnTo>
                  <a:lnTo>
                    <a:pt x="69" y="607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3"/>
                  </a:lnTo>
                  <a:lnTo>
                    <a:pt x="70" y="602"/>
                  </a:lnTo>
                  <a:lnTo>
                    <a:pt x="69" y="601"/>
                  </a:lnTo>
                  <a:lnTo>
                    <a:pt x="67" y="600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5" y="597"/>
                  </a:lnTo>
                  <a:lnTo>
                    <a:pt x="65" y="596"/>
                  </a:lnTo>
                  <a:lnTo>
                    <a:pt x="65" y="595"/>
                  </a:lnTo>
                  <a:lnTo>
                    <a:pt x="65" y="593"/>
                  </a:lnTo>
                  <a:lnTo>
                    <a:pt x="65" y="592"/>
                  </a:lnTo>
                  <a:lnTo>
                    <a:pt x="64" y="591"/>
                  </a:lnTo>
                  <a:lnTo>
                    <a:pt x="64" y="590"/>
                  </a:lnTo>
                  <a:lnTo>
                    <a:pt x="62" y="588"/>
                  </a:lnTo>
                  <a:lnTo>
                    <a:pt x="62" y="587"/>
                  </a:lnTo>
                  <a:lnTo>
                    <a:pt x="61" y="586"/>
                  </a:lnTo>
                  <a:lnTo>
                    <a:pt x="60" y="585"/>
                  </a:lnTo>
                  <a:lnTo>
                    <a:pt x="60" y="583"/>
                  </a:lnTo>
                  <a:lnTo>
                    <a:pt x="58" y="582"/>
                  </a:lnTo>
                  <a:lnTo>
                    <a:pt x="57" y="581"/>
                  </a:lnTo>
                  <a:lnTo>
                    <a:pt x="57" y="580"/>
                  </a:lnTo>
                  <a:lnTo>
                    <a:pt x="56" y="578"/>
                  </a:lnTo>
                  <a:lnTo>
                    <a:pt x="55" y="577"/>
                  </a:lnTo>
                  <a:lnTo>
                    <a:pt x="55" y="576"/>
                  </a:lnTo>
                  <a:lnTo>
                    <a:pt x="53" y="576"/>
                  </a:lnTo>
                  <a:lnTo>
                    <a:pt x="52" y="575"/>
                  </a:lnTo>
                  <a:lnTo>
                    <a:pt x="51" y="573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7" y="572"/>
                  </a:lnTo>
                  <a:lnTo>
                    <a:pt x="47" y="571"/>
                  </a:lnTo>
                  <a:lnTo>
                    <a:pt x="47" y="570"/>
                  </a:lnTo>
                  <a:lnTo>
                    <a:pt x="47" y="568"/>
                  </a:lnTo>
                  <a:lnTo>
                    <a:pt x="46" y="567"/>
                  </a:lnTo>
                  <a:lnTo>
                    <a:pt x="45" y="566"/>
                  </a:lnTo>
                  <a:lnTo>
                    <a:pt x="45" y="565"/>
                  </a:lnTo>
                  <a:lnTo>
                    <a:pt x="46" y="563"/>
                  </a:lnTo>
                  <a:lnTo>
                    <a:pt x="46" y="562"/>
                  </a:lnTo>
                  <a:lnTo>
                    <a:pt x="45" y="561"/>
                  </a:lnTo>
                  <a:lnTo>
                    <a:pt x="43" y="561"/>
                  </a:lnTo>
                  <a:lnTo>
                    <a:pt x="42" y="560"/>
                  </a:lnTo>
                  <a:lnTo>
                    <a:pt x="42" y="557"/>
                  </a:lnTo>
                  <a:lnTo>
                    <a:pt x="41" y="557"/>
                  </a:lnTo>
                  <a:lnTo>
                    <a:pt x="41" y="555"/>
                  </a:lnTo>
                  <a:lnTo>
                    <a:pt x="40" y="553"/>
                  </a:lnTo>
                  <a:lnTo>
                    <a:pt x="38" y="552"/>
                  </a:lnTo>
                  <a:lnTo>
                    <a:pt x="38" y="551"/>
                  </a:lnTo>
                  <a:lnTo>
                    <a:pt x="38" y="550"/>
                  </a:lnTo>
                  <a:lnTo>
                    <a:pt x="37" y="548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6" y="545"/>
                  </a:lnTo>
                  <a:lnTo>
                    <a:pt x="35" y="543"/>
                  </a:lnTo>
                  <a:lnTo>
                    <a:pt x="33" y="543"/>
                  </a:lnTo>
                  <a:lnTo>
                    <a:pt x="32" y="545"/>
                  </a:lnTo>
                  <a:lnTo>
                    <a:pt x="28" y="543"/>
                  </a:lnTo>
                  <a:lnTo>
                    <a:pt x="28" y="542"/>
                  </a:lnTo>
                  <a:lnTo>
                    <a:pt x="27" y="541"/>
                  </a:lnTo>
                  <a:lnTo>
                    <a:pt x="26" y="538"/>
                  </a:lnTo>
                  <a:lnTo>
                    <a:pt x="25" y="538"/>
                  </a:lnTo>
                  <a:lnTo>
                    <a:pt x="25" y="537"/>
                  </a:lnTo>
                  <a:lnTo>
                    <a:pt x="25" y="536"/>
                  </a:lnTo>
                  <a:lnTo>
                    <a:pt x="25" y="535"/>
                  </a:lnTo>
                  <a:lnTo>
                    <a:pt x="25" y="533"/>
                  </a:lnTo>
                  <a:lnTo>
                    <a:pt x="25" y="531"/>
                  </a:lnTo>
                  <a:lnTo>
                    <a:pt x="26" y="530"/>
                  </a:lnTo>
                  <a:lnTo>
                    <a:pt x="27" y="528"/>
                  </a:lnTo>
                  <a:lnTo>
                    <a:pt x="27" y="526"/>
                  </a:lnTo>
                  <a:lnTo>
                    <a:pt x="25" y="525"/>
                  </a:lnTo>
                  <a:lnTo>
                    <a:pt x="23" y="525"/>
                  </a:lnTo>
                  <a:lnTo>
                    <a:pt x="22" y="525"/>
                  </a:lnTo>
                  <a:lnTo>
                    <a:pt x="21" y="525"/>
                  </a:lnTo>
                  <a:lnTo>
                    <a:pt x="20" y="526"/>
                  </a:lnTo>
                  <a:lnTo>
                    <a:pt x="18" y="526"/>
                  </a:lnTo>
                  <a:lnTo>
                    <a:pt x="17" y="526"/>
                  </a:lnTo>
                  <a:lnTo>
                    <a:pt x="16" y="526"/>
                  </a:lnTo>
                  <a:lnTo>
                    <a:pt x="15" y="526"/>
                  </a:lnTo>
                  <a:lnTo>
                    <a:pt x="13" y="526"/>
                  </a:lnTo>
                  <a:lnTo>
                    <a:pt x="12" y="526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0" y="525"/>
                  </a:lnTo>
                  <a:lnTo>
                    <a:pt x="11" y="520"/>
                  </a:lnTo>
                  <a:lnTo>
                    <a:pt x="12" y="513"/>
                  </a:lnTo>
                  <a:lnTo>
                    <a:pt x="8" y="507"/>
                  </a:lnTo>
                  <a:lnTo>
                    <a:pt x="6" y="502"/>
                  </a:lnTo>
                  <a:lnTo>
                    <a:pt x="0" y="495"/>
                  </a:lnTo>
                  <a:lnTo>
                    <a:pt x="3" y="493"/>
                  </a:lnTo>
                  <a:lnTo>
                    <a:pt x="10" y="489"/>
                  </a:lnTo>
                  <a:lnTo>
                    <a:pt x="15" y="484"/>
                  </a:lnTo>
                  <a:lnTo>
                    <a:pt x="17" y="477"/>
                  </a:lnTo>
                  <a:lnTo>
                    <a:pt x="18" y="469"/>
                  </a:lnTo>
                  <a:lnTo>
                    <a:pt x="22" y="463"/>
                  </a:lnTo>
                  <a:lnTo>
                    <a:pt x="30" y="459"/>
                  </a:lnTo>
                  <a:lnTo>
                    <a:pt x="38" y="458"/>
                  </a:lnTo>
                  <a:lnTo>
                    <a:pt x="48" y="458"/>
                  </a:lnTo>
                  <a:lnTo>
                    <a:pt x="57" y="459"/>
                  </a:lnTo>
                  <a:lnTo>
                    <a:pt x="65" y="462"/>
                  </a:lnTo>
                  <a:lnTo>
                    <a:pt x="74" y="463"/>
                  </a:lnTo>
                  <a:lnTo>
                    <a:pt x="84" y="463"/>
                  </a:lnTo>
                  <a:lnTo>
                    <a:pt x="90" y="461"/>
                  </a:lnTo>
                  <a:lnTo>
                    <a:pt x="94" y="454"/>
                  </a:lnTo>
                  <a:lnTo>
                    <a:pt x="96" y="447"/>
                  </a:lnTo>
                  <a:lnTo>
                    <a:pt x="97" y="438"/>
                  </a:lnTo>
                  <a:lnTo>
                    <a:pt x="102" y="433"/>
                  </a:lnTo>
                  <a:lnTo>
                    <a:pt x="109" y="429"/>
                  </a:lnTo>
                  <a:lnTo>
                    <a:pt x="116" y="427"/>
                  </a:lnTo>
                  <a:lnTo>
                    <a:pt x="125" y="424"/>
                  </a:lnTo>
                  <a:lnTo>
                    <a:pt x="132" y="422"/>
                  </a:lnTo>
                  <a:lnTo>
                    <a:pt x="139" y="418"/>
                  </a:lnTo>
                  <a:lnTo>
                    <a:pt x="141" y="409"/>
                  </a:lnTo>
                  <a:lnTo>
                    <a:pt x="140" y="401"/>
                  </a:lnTo>
                  <a:lnTo>
                    <a:pt x="139" y="391"/>
                  </a:lnTo>
                  <a:lnTo>
                    <a:pt x="140" y="382"/>
                  </a:lnTo>
                  <a:lnTo>
                    <a:pt x="144" y="376"/>
                  </a:lnTo>
                  <a:lnTo>
                    <a:pt x="149" y="371"/>
                  </a:lnTo>
                  <a:lnTo>
                    <a:pt x="152" y="364"/>
                  </a:lnTo>
                  <a:lnTo>
                    <a:pt x="155" y="357"/>
                  </a:lnTo>
                  <a:lnTo>
                    <a:pt x="155" y="347"/>
                  </a:lnTo>
                  <a:lnTo>
                    <a:pt x="154" y="337"/>
                  </a:lnTo>
                  <a:lnTo>
                    <a:pt x="155" y="329"/>
                  </a:lnTo>
                  <a:lnTo>
                    <a:pt x="159" y="323"/>
                  </a:lnTo>
                  <a:lnTo>
                    <a:pt x="165" y="319"/>
                  </a:lnTo>
                  <a:lnTo>
                    <a:pt x="172" y="316"/>
                  </a:lnTo>
                  <a:lnTo>
                    <a:pt x="179" y="313"/>
                  </a:lnTo>
                  <a:lnTo>
                    <a:pt x="187" y="311"/>
                  </a:lnTo>
                  <a:lnTo>
                    <a:pt x="196" y="309"/>
                  </a:lnTo>
                  <a:lnTo>
                    <a:pt x="205" y="311"/>
                  </a:lnTo>
                  <a:lnTo>
                    <a:pt x="214" y="311"/>
                  </a:lnTo>
                  <a:lnTo>
                    <a:pt x="224" y="311"/>
                  </a:lnTo>
                  <a:lnTo>
                    <a:pt x="229" y="306"/>
                  </a:lnTo>
                  <a:lnTo>
                    <a:pt x="232" y="299"/>
                  </a:lnTo>
                  <a:lnTo>
                    <a:pt x="235" y="292"/>
                  </a:lnTo>
                  <a:lnTo>
                    <a:pt x="240" y="287"/>
                  </a:lnTo>
                  <a:lnTo>
                    <a:pt x="246" y="283"/>
                  </a:lnTo>
                  <a:lnTo>
                    <a:pt x="251" y="277"/>
                  </a:lnTo>
                  <a:lnTo>
                    <a:pt x="254" y="270"/>
                  </a:lnTo>
                  <a:lnTo>
                    <a:pt x="256" y="263"/>
                  </a:lnTo>
                  <a:lnTo>
                    <a:pt x="259" y="257"/>
                  </a:lnTo>
                  <a:lnTo>
                    <a:pt x="264" y="252"/>
                  </a:lnTo>
                  <a:lnTo>
                    <a:pt x="271" y="248"/>
                  </a:lnTo>
                  <a:lnTo>
                    <a:pt x="279" y="245"/>
                  </a:lnTo>
                  <a:lnTo>
                    <a:pt x="285" y="242"/>
                  </a:lnTo>
                  <a:lnTo>
                    <a:pt x="293" y="239"/>
                  </a:lnTo>
                  <a:lnTo>
                    <a:pt x="298" y="234"/>
                  </a:lnTo>
                  <a:lnTo>
                    <a:pt x="303" y="229"/>
                  </a:lnTo>
                  <a:lnTo>
                    <a:pt x="306" y="223"/>
                  </a:lnTo>
                  <a:lnTo>
                    <a:pt x="309" y="215"/>
                  </a:lnTo>
                  <a:lnTo>
                    <a:pt x="311" y="208"/>
                  </a:lnTo>
                  <a:lnTo>
                    <a:pt x="315" y="202"/>
                  </a:lnTo>
                  <a:lnTo>
                    <a:pt x="320" y="197"/>
                  </a:lnTo>
                  <a:lnTo>
                    <a:pt x="325" y="192"/>
                  </a:lnTo>
                  <a:lnTo>
                    <a:pt x="328" y="184"/>
                  </a:lnTo>
                  <a:lnTo>
                    <a:pt x="329" y="175"/>
                  </a:lnTo>
                  <a:lnTo>
                    <a:pt x="331" y="168"/>
                  </a:lnTo>
                  <a:lnTo>
                    <a:pt x="333" y="160"/>
                  </a:lnTo>
                  <a:lnTo>
                    <a:pt x="335" y="152"/>
                  </a:lnTo>
                  <a:lnTo>
                    <a:pt x="338" y="144"/>
                  </a:lnTo>
                  <a:lnTo>
                    <a:pt x="341" y="138"/>
                  </a:lnTo>
                  <a:lnTo>
                    <a:pt x="346" y="133"/>
                  </a:lnTo>
                  <a:lnTo>
                    <a:pt x="350" y="132"/>
                  </a:lnTo>
                  <a:lnTo>
                    <a:pt x="353" y="129"/>
                  </a:lnTo>
                  <a:lnTo>
                    <a:pt x="360" y="127"/>
                  </a:lnTo>
                  <a:lnTo>
                    <a:pt x="368" y="124"/>
                  </a:lnTo>
                  <a:lnTo>
                    <a:pt x="375" y="120"/>
                  </a:lnTo>
                  <a:lnTo>
                    <a:pt x="381" y="118"/>
                  </a:lnTo>
                  <a:lnTo>
                    <a:pt x="389" y="115"/>
                  </a:lnTo>
                  <a:lnTo>
                    <a:pt x="394" y="110"/>
                  </a:lnTo>
                  <a:lnTo>
                    <a:pt x="395" y="103"/>
                  </a:lnTo>
                  <a:lnTo>
                    <a:pt x="394" y="94"/>
                  </a:lnTo>
                  <a:lnTo>
                    <a:pt x="393" y="85"/>
                  </a:lnTo>
                  <a:lnTo>
                    <a:pt x="393" y="75"/>
                  </a:lnTo>
                  <a:lnTo>
                    <a:pt x="394" y="66"/>
                  </a:lnTo>
                  <a:lnTo>
                    <a:pt x="396" y="59"/>
                  </a:lnTo>
                  <a:lnTo>
                    <a:pt x="399" y="53"/>
                  </a:lnTo>
                  <a:lnTo>
                    <a:pt x="404" y="46"/>
                  </a:lnTo>
                  <a:lnTo>
                    <a:pt x="404" y="38"/>
                  </a:lnTo>
                  <a:lnTo>
                    <a:pt x="405" y="28"/>
                  </a:lnTo>
                  <a:lnTo>
                    <a:pt x="406" y="20"/>
                  </a:lnTo>
                  <a:lnTo>
                    <a:pt x="410" y="14"/>
                  </a:lnTo>
                  <a:lnTo>
                    <a:pt x="415" y="9"/>
                  </a:lnTo>
                  <a:lnTo>
                    <a:pt x="423" y="6"/>
                  </a:lnTo>
                  <a:lnTo>
                    <a:pt x="433" y="5"/>
                  </a:lnTo>
                  <a:lnTo>
                    <a:pt x="441" y="6"/>
                  </a:lnTo>
                  <a:lnTo>
                    <a:pt x="450" y="9"/>
                  </a:lnTo>
                  <a:lnTo>
                    <a:pt x="458" y="10"/>
                  </a:lnTo>
                  <a:lnTo>
                    <a:pt x="465" y="13"/>
                  </a:lnTo>
                  <a:lnTo>
                    <a:pt x="471" y="16"/>
                  </a:lnTo>
                  <a:lnTo>
                    <a:pt x="481" y="16"/>
                  </a:lnTo>
                  <a:lnTo>
                    <a:pt x="489" y="19"/>
                  </a:lnTo>
                  <a:lnTo>
                    <a:pt x="498" y="19"/>
                  </a:lnTo>
                  <a:lnTo>
                    <a:pt x="506" y="20"/>
                  </a:lnTo>
                  <a:lnTo>
                    <a:pt x="517" y="19"/>
                  </a:lnTo>
                  <a:lnTo>
                    <a:pt x="523" y="16"/>
                  </a:lnTo>
                  <a:lnTo>
                    <a:pt x="528" y="10"/>
                  </a:lnTo>
                  <a:lnTo>
                    <a:pt x="532" y="5"/>
                  </a:lnTo>
                  <a:lnTo>
                    <a:pt x="537" y="0"/>
                  </a:lnTo>
                  <a:lnTo>
                    <a:pt x="545" y="1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2252" y="1526"/>
              <a:ext cx="1211" cy="866"/>
            </a:xfrm>
            <a:custGeom>
              <a:avLst/>
              <a:gdLst/>
              <a:ahLst/>
              <a:cxnLst>
                <a:cxn ang="0">
                  <a:pos x="956" y="164"/>
                </a:cxn>
                <a:cxn ang="0">
                  <a:pos x="985" y="212"/>
                </a:cxn>
                <a:cxn ang="0">
                  <a:pos x="1004" y="259"/>
                </a:cxn>
                <a:cxn ang="0">
                  <a:pos x="1012" y="292"/>
                </a:cxn>
                <a:cxn ang="0">
                  <a:pos x="1034" y="293"/>
                </a:cxn>
                <a:cxn ang="0">
                  <a:pos x="1070" y="298"/>
                </a:cxn>
                <a:cxn ang="0">
                  <a:pos x="1045" y="324"/>
                </a:cxn>
                <a:cxn ang="0">
                  <a:pos x="1055" y="366"/>
                </a:cxn>
                <a:cxn ang="0">
                  <a:pos x="1068" y="407"/>
                </a:cxn>
                <a:cxn ang="0">
                  <a:pos x="1089" y="444"/>
                </a:cxn>
                <a:cxn ang="0">
                  <a:pos x="1115" y="464"/>
                </a:cxn>
                <a:cxn ang="0">
                  <a:pos x="1138" y="499"/>
                </a:cxn>
                <a:cxn ang="0">
                  <a:pos x="1175" y="540"/>
                </a:cxn>
                <a:cxn ang="0">
                  <a:pos x="1169" y="586"/>
                </a:cxn>
                <a:cxn ang="0">
                  <a:pos x="1179" y="643"/>
                </a:cxn>
                <a:cxn ang="0">
                  <a:pos x="1204" y="692"/>
                </a:cxn>
                <a:cxn ang="0">
                  <a:pos x="1204" y="732"/>
                </a:cxn>
                <a:cxn ang="0">
                  <a:pos x="1183" y="755"/>
                </a:cxn>
                <a:cxn ang="0">
                  <a:pos x="1142" y="767"/>
                </a:cxn>
                <a:cxn ang="0">
                  <a:pos x="1103" y="744"/>
                </a:cxn>
                <a:cxn ang="0">
                  <a:pos x="1069" y="708"/>
                </a:cxn>
                <a:cxn ang="0">
                  <a:pos x="1023" y="693"/>
                </a:cxn>
                <a:cxn ang="0">
                  <a:pos x="998" y="690"/>
                </a:cxn>
                <a:cxn ang="0">
                  <a:pos x="982" y="731"/>
                </a:cxn>
                <a:cxn ang="0">
                  <a:pos x="945" y="734"/>
                </a:cxn>
                <a:cxn ang="0">
                  <a:pos x="899" y="746"/>
                </a:cxn>
                <a:cxn ang="0">
                  <a:pos x="876" y="780"/>
                </a:cxn>
                <a:cxn ang="0">
                  <a:pos x="843" y="782"/>
                </a:cxn>
                <a:cxn ang="0">
                  <a:pos x="819" y="760"/>
                </a:cxn>
                <a:cxn ang="0">
                  <a:pos x="793" y="797"/>
                </a:cxn>
                <a:cxn ang="0">
                  <a:pos x="779" y="836"/>
                </a:cxn>
                <a:cxn ang="0">
                  <a:pos x="779" y="866"/>
                </a:cxn>
                <a:cxn ang="0">
                  <a:pos x="758" y="859"/>
                </a:cxn>
                <a:cxn ang="0">
                  <a:pos x="744" y="839"/>
                </a:cxn>
                <a:cxn ang="0">
                  <a:pos x="721" y="816"/>
                </a:cxn>
                <a:cxn ang="0">
                  <a:pos x="697" y="801"/>
                </a:cxn>
                <a:cxn ang="0">
                  <a:pos x="685" y="792"/>
                </a:cxn>
                <a:cxn ang="0">
                  <a:pos x="647" y="791"/>
                </a:cxn>
                <a:cxn ang="0">
                  <a:pos x="611" y="795"/>
                </a:cxn>
                <a:cxn ang="0">
                  <a:pos x="581" y="791"/>
                </a:cxn>
                <a:cxn ang="0">
                  <a:pos x="541" y="781"/>
                </a:cxn>
                <a:cxn ang="0">
                  <a:pos x="512" y="767"/>
                </a:cxn>
                <a:cxn ang="0">
                  <a:pos x="500" y="735"/>
                </a:cxn>
                <a:cxn ang="0">
                  <a:pos x="470" y="706"/>
                </a:cxn>
                <a:cxn ang="0">
                  <a:pos x="452" y="668"/>
                </a:cxn>
                <a:cxn ang="0">
                  <a:pos x="438" y="632"/>
                </a:cxn>
                <a:cxn ang="0">
                  <a:pos x="392" y="637"/>
                </a:cxn>
                <a:cxn ang="0">
                  <a:pos x="350" y="603"/>
                </a:cxn>
                <a:cxn ang="0">
                  <a:pos x="298" y="605"/>
                </a:cxn>
                <a:cxn ang="0">
                  <a:pos x="274" y="580"/>
                </a:cxn>
                <a:cxn ang="0">
                  <a:pos x="277" y="540"/>
                </a:cxn>
                <a:cxn ang="0">
                  <a:pos x="276" y="491"/>
                </a:cxn>
                <a:cxn ang="0">
                  <a:pos x="272" y="451"/>
                </a:cxn>
                <a:cxn ang="0">
                  <a:pos x="277" y="401"/>
                </a:cxn>
                <a:cxn ang="0">
                  <a:pos x="236" y="393"/>
                </a:cxn>
                <a:cxn ang="0">
                  <a:pos x="194" y="392"/>
                </a:cxn>
                <a:cxn ang="0">
                  <a:pos x="158" y="376"/>
                </a:cxn>
                <a:cxn ang="0">
                  <a:pos x="124" y="368"/>
                </a:cxn>
                <a:cxn ang="0">
                  <a:pos x="57" y="354"/>
                </a:cxn>
                <a:cxn ang="0">
                  <a:pos x="23" y="305"/>
                </a:cxn>
                <a:cxn ang="0">
                  <a:pos x="327" y="93"/>
                </a:cxn>
                <a:cxn ang="0">
                  <a:pos x="566" y="0"/>
                </a:cxn>
                <a:cxn ang="0">
                  <a:pos x="732" y="217"/>
                </a:cxn>
              </a:cxnLst>
              <a:rect l="0" t="0" r="r" b="b"/>
              <a:pathLst>
                <a:path w="1211" h="866">
                  <a:moveTo>
                    <a:pt x="918" y="107"/>
                  </a:moveTo>
                  <a:lnTo>
                    <a:pt x="924" y="114"/>
                  </a:lnTo>
                  <a:lnTo>
                    <a:pt x="926" y="119"/>
                  </a:lnTo>
                  <a:lnTo>
                    <a:pt x="930" y="125"/>
                  </a:lnTo>
                  <a:lnTo>
                    <a:pt x="929" y="132"/>
                  </a:lnTo>
                  <a:lnTo>
                    <a:pt x="928" y="137"/>
                  </a:lnTo>
                  <a:lnTo>
                    <a:pt x="929" y="137"/>
                  </a:lnTo>
                  <a:lnTo>
                    <a:pt x="929" y="138"/>
                  </a:lnTo>
                  <a:lnTo>
                    <a:pt x="930" y="138"/>
                  </a:lnTo>
                  <a:lnTo>
                    <a:pt x="931" y="138"/>
                  </a:lnTo>
                  <a:lnTo>
                    <a:pt x="933" y="138"/>
                  </a:lnTo>
                  <a:lnTo>
                    <a:pt x="934" y="138"/>
                  </a:lnTo>
                  <a:lnTo>
                    <a:pt x="935" y="138"/>
                  </a:lnTo>
                  <a:lnTo>
                    <a:pt x="936" y="138"/>
                  </a:lnTo>
                  <a:lnTo>
                    <a:pt x="938" y="138"/>
                  </a:lnTo>
                  <a:lnTo>
                    <a:pt x="939" y="137"/>
                  </a:lnTo>
                  <a:lnTo>
                    <a:pt x="940" y="137"/>
                  </a:lnTo>
                  <a:lnTo>
                    <a:pt x="941" y="137"/>
                  </a:lnTo>
                  <a:lnTo>
                    <a:pt x="943" y="137"/>
                  </a:lnTo>
                  <a:lnTo>
                    <a:pt x="945" y="138"/>
                  </a:lnTo>
                  <a:lnTo>
                    <a:pt x="945" y="140"/>
                  </a:lnTo>
                  <a:lnTo>
                    <a:pt x="944" y="142"/>
                  </a:lnTo>
                  <a:lnTo>
                    <a:pt x="943" y="143"/>
                  </a:lnTo>
                  <a:lnTo>
                    <a:pt x="943" y="145"/>
                  </a:lnTo>
                  <a:lnTo>
                    <a:pt x="943" y="147"/>
                  </a:lnTo>
                  <a:lnTo>
                    <a:pt x="943" y="148"/>
                  </a:lnTo>
                  <a:lnTo>
                    <a:pt x="943" y="149"/>
                  </a:lnTo>
                  <a:lnTo>
                    <a:pt x="943" y="150"/>
                  </a:lnTo>
                  <a:lnTo>
                    <a:pt x="944" y="150"/>
                  </a:lnTo>
                  <a:lnTo>
                    <a:pt x="945" y="153"/>
                  </a:lnTo>
                  <a:lnTo>
                    <a:pt x="946" y="154"/>
                  </a:lnTo>
                  <a:lnTo>
                    <a:pt x="946" y="155"/>
                  </a:lnTo>
                  <a:lnTo>
                    <a:pt x="950" y="157"/>
                  </a:lnTo>
                  <a:lnTo>
                    <a:pt x="951" y="155"/>
                  </a:lnTo>
                  <a:lnTo>
                    <a:pt x="953" y="155"/>
                  </a:lnTo>
                  <a:lnTo>
                    <a:pt x="954" y="157"/>
                  </a:lnTo>
                  <a:lnTo>
                    <a:pt x="954" y="158"/>
                  </a:lnTo>
                  <a:lnTo>
                    <a:pt x="955" y="159"/>
                  </a:lnTo>
                  <a:lnTo>
                    <a:pt x="955" y="160"/>
                  </a:lnTo>
                  <a:lnTo>
                    <a:pt x="956" y="162"/>
                  </a:lnTo>
                  <a:lnTo>
                    <a:pt x="956" y="163"/>
                  </a:lnTo>
                  <a:lnTo>
                    <a:pt x="956" y="164"/>
                  </a:lnTo>
                  <a:lnTo>
                    <a:pt x="958" y="165"/>
                  </a:lnTo>
                  <a:lnTo>
                    <a:pt x="959" y="167"/>
                  </a:lnTo>
                  <a:lnTo>
                    <a:pt x="959" y="169"/>
                  </a:lnTo>
                  <a:lnTo>
                    <a:pt x="960" y="169"/>
                  </a:lnTo>
                  <a:lnTo>
                    <a:pt x="960" y="172"/>
                  </a:lnTo>
                  <a:lnTo>
                    <a:pt x="961" y="173"/>
                  </a:lnTo>
                  <a:lnTo>
                    <a:pt x="963" y="173"/>
                  </a:lnTo>
                  <a:lnTo>
                    <a:pt x="964" y="174"/>
                  </a:lnTo>
                  <a:lnTo>
                    <a:pt x="964" y="175"/>
                  </a:lnTo>
                  <a:lnTo>
                    <a:pt x="963" y="177"/>
                  </a:lnTo>
                  <a:lnTo>
                    <a:pt x="963" y="178"/>
                  </a:lnTo>
                  <a:lnTo>
                    <a:pt x="964" y="179"/>
                  </a:lnTo>
                  <a:lnTo>
                    <a:pt x="965" y="180"/>
                  </a:lnTo>
                  <a:lnTo>
                    <a:pt x="965" y="182"/>
                  </a:lnTo>
                  <a:lnTo>
                    <a:pt x="965" y="183"/>
                  </a:lnTo>
                  <a:lnTo>
                    <a:pt x="965" y="184"/>
                  </a:lnTo>
                  <a:lnTo>
                    <a:pt x="966" y="185"/>
                  </a:lnTo>
                  <a:lnTo>
                    <a:pt x="968" y="185"/>
                  </a:lnTo>
                  <a:lnTo>
                    <a:pt x="969" y="185"/>
                  </a:lnTo>
                  <a:lnTo>
                    <a:pt x="970" y="187"/>
                  </a:lnTo>
                  <a:lnTo>
                    <a:pt x="971" y="188"/>
                  </a:lnTo>
                  <a:lnTo>
                    <a:pt x="973" y="188"/>
                  </a:lnTo>
                  <a:lnTo>
                    <a:pt x="973" y="189"/>
                  </a:lnTo>
                  <a:lnTo>
                    <a:pt x="974" y="190"/>
                  </a:lnTo>
                  <a:lnTo>
                    <a:pt x="975" y="192"/>
                  </a:lnTo>
                  <a:lnTo>
                    <a:pt x="975" y="193"/>
                  </a:lnTo>
                  <a:lnTo>
                    <a:pt x="976" y="194"/>
                  </a:lnTo>
                  <a:lnTo>
                    <a:pt x="978" y="195"/>
                  </a:lnTo>
                  <a:lnTo>
                    <a:pt x="978" y="197"/>
                  </a:lnTo>
                  <a:lnTo>
                    <a:pt x="979" y="198"/>
                  </a:lnTo>
                  <a:lnTo>
                    <a:pt x="980" y="199"/>
                  </a:lnTo>
                  <a:lnTo>
                    <a:pt x="980" y="200"/>
                  </a:lnTo>
                  <a:lnTo>
                    <a:pt x="982" y="202"/>
                  </a:lnTo>
                  <a:lnTo>
                    <a:pt x="982" y="203"/>
                  </a:lnTo>
                  <a:lnTo>
                    <a:pt x="983" y="204"/>
                  </a:lnTo>
                  <a:lnTo>
                    <a:pt x="983" y="205"/>
                  </a:lnTo>
                  <a:lnTo>
                    <a:pt x="983" y="207"/>
                  </a:lnTo>
                  <a:lnTo>
                    <a:pt x="983" y="208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10"/>
                  </a:lnTo>
                  <a:lnTo>
                    <a:pt x="985" y="212"/>
                  </a:lnTo>
                  <a:lnTo>
                    <a:pt x="987" y="213"/>
                  </a:lnTo>
                  <a:lnTo>
                    <a:pt x="988" y="214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7" y="218"/>
                  </a:lnTo>
                  <a:lnTo>
                    <a:pt x="987" y="219"/>
                  </a:lnTo>
                  <a:lnTo>
                    <a:pt x="988" y="220"/>
                  </a:lnTo>
                  <a:lnTo>
                    <a:pt x="989" y="222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2" y="225"/>
                  </a:lnTo>
                  <a:lnTo>
                    <a:pt x="992" y="227"/>
                  </a:lnTo>
                  <a:lnTo>
                    <a:pt x="992" y="228"/>
                  </a:lnTo>
                  <a:lnTo>
                    <a:pt x="992" y="229"/>
                  </a:lnTo>
                  <a:lnTo>
                    <a:pt x="992" y="230"/>
                  </a:lnTo>
                  <a:lnTo>
                    <a:pt x="993" y="232"/>
                  </a:lnTo>
                  <a:lnTo>
                    <a:pt x="993" y="233"/>
                  </a:lnTo>
                  <a:lnTo>
                    <a:pt x="994" y="234"/>
                  </a:lnTo>
                  <a:lnTo>
                    <a:pt x="995" y="235"/>
                  </a:lnTo>
                  <a:lnTo>
                    <a:pt x="997" y="235"/>
                  </a:lnTo>
                  <a:lnTo>
                    <a:pt x="998" y="235"/>
                  </a:lnTo>
                  <a:lnTo>
                    <a:pt x="999" y="237"/>
                  </a:lnTo>
                  <a:lnTo>
                    <a:pt x="999" y="238"/>
                  </a:lnTo>
                  <a:lnTo>
                    <a:pt x="1000" y="239"/>
                  </a:lnTo>
                  <a:lnTo>
                    <a:pt x="1000" y="240"/>
                  </a:lnTo>
                  <a:lnTo>
                    <a:pt x="1002" y="242"/>
                  </a:lnTo>
                  <a:lnTo>
                    <a:pt x="1002" y="243"/>
                  </a:lnTo>
                  <a:lnTo>
                    <a:pt x="1002" y="244"/>
                  </a:lnTo>
                  <a:lnTo>
                    <a:pt x="1003" y="247"/>
                  </a:lnTo>
                  <a:lnTo>
                    <a:pt x="1003" y="248"/>
                  </a:lnTo>
                  <a:lnTo>
                    <a:pt x="1003" y="249"/>
                  </a:lnTo>
                  <a:lnTo>
                    <a:pt x="1004" y="252"/>
                  </a:lnTo>
                  <a:lnTo>
                    <a:pt x="1009" y="252"/>
                  </a:lnTo>
                  <a:lnTo>
                    <a:pt x="1008" y="253"/>
                  </a:lnTo>
                  <a:lnTo>
                    <a:pt x="1007" y="253"/>
                  </a:lnTo>
                  <a:lnTo>
                    <a:pt x="1007" y="254"/>
                  </a:lnTo>
                  <a:lnTo>
                    <a:pt x="1005" y="255"/>
                  </a:lnTo>
                  <a:lnTo>
                    <a:pt x="1004" y="255"/>
                  </a:lnTo>
                  <a:lnTo>
                    <a:pt x="1003" y="257"/>
                  </a:lnTo>
                  <a:lnTo>
                    <a:pt x="1003" y="258"/>
                  </a:lnTo>
                  <a:lnTo>
                    <a:pt x="1004" y="258"/>
                  </a:lnTo>
                  <a:lnTo>
                    <a:pt x="1004" y="259"/>
                  </a:lnTo>
                  <a:lnTo>
                    <a:pt x="1005" y="259"/>
                  </a:lnTo>
                  <a:lnTo>
                    <a:pt x="1007" y="260"/>
                  </a:lnTo>
                  <a:lnTo>
                    <a:pt x="1008" y="260"/>
                  </a:lnTo>
                  <a:lnTo>
                    <a:pt x="1009" y="262"/>
                  </a:lnTo>
                  <a:lnTo>
                    <a:pt x="1010" y="263"/>
                  </a:lnTo>
                  <a:lnTo>
                    <a:pt x="1012" y="264"/>
                  </a:lnTo>
                  <a:lnTo>
                    <a:pt x="1013" y="265"/>
                  </a:lnTo>
                  <a:lnTo>
                    <a:pt x="1014" y="265"/>
                  </a:lnTo>
                  <a:lnTo>
                    <a:pt x="1014" y="267"/>
                  </a:lnTo>
                  <a:lnTo>
                    <a:pt x="1015" y="268"/>
                  </a:lnTo>
                  <a:lnTo>
                    <a:pt x="1015" y="269"/>
                  </a:lnTo>
                  <a:lnTo>
                    <a:pt x="1015" y="270"/>
                  </a:lnTo>
                  <a:lnTo>
                    <a:pt x="1017" y="270"/>
                  </a:lnTo>
                  <a:lnTo>
                    <a:pt x="1017" y="272"/>
                  </a:lnTo>
                  <a:lnTo>
                    <a:pt x="1017" y="273"/>
                  </a:lnTo>
                  <a:lnTo>
                    <a:pt x="1017" y="274"/>
                  </a:lnTo>
                  <a:lnTo>
                    <a:pt x="1017" y="275"/>
                  </a:lnTo>
                  <a:lnTo>
                    <a:pt x="1018" y="277"/>
                  </a:lnTo>
                  <a:lnTo>
                    <a:pt x="1018" y="278"/>
                  </a:lnTo>
                  <a:lnTo>
                    <a:pt x="1019" y="279"/>
                  </a:lnTo>
                  <a:lnTo>
                    <a:pt x="1018" y="279"/>
                  </a:lnTo>
                  <a:lnTo>
                    <a:pt x="1018" y="280"/>
                  </a:lnTo>
                  <a:lnTo>
                    <a:pt x="1019" y="280"/>
                  </a:lnTo>
                  <a:lnTo>
                    <a:pt x="1019" y="282"/>
                  </a:lnTo>
                  <a:lnTo>
                    <a:pt x="1019" y="283"/>
                  </a:lnTo>
                  <a:lnTo>
                    <a:pt x="1020" y="283"/>
                  </a:lnTo>
                  <a:lnTo>
                    <a:pt x="1020" y="284"/>
                  </a:lnTo>
                  <a:lnTo>
                    <a:pt x="1019" y="284"/>
                  </a:lnTo>
                  <a:lnTo>
                    <a:pt x="1019" y="285"/>
                  </a:lnTo>
                  <a:lnTo>
                    <a:pt x="1019" y="287"/>
                  </a:lnTo>
                  <a:lnTo>
                    <a:pt x="1020" y="287"/>
                  </a:lnTo>
                  <a:lnTo>
                    <a:pt x="1020" y="288"/>
                  </a:lnTo>
                  <a:lnTo>
                    <a:pt x="1019" y="288"/>
                  </a:lnTo>
                  <a:lnTo>
                    <a:pt x="1019" y="289"/>
                  </a:lnTo>
                  <a:lnTo>
                    <a:pt x="1018" y="289"/>
                  </a:lnTo>
                  <a:lnTo>
                    <a:pt x="1018" y="290"/>
                  </a:lnTo>
                  <a:lnTo>
                    <a:pt x="1017" y="290"/>
                  </a:lnTo>
                  <a:lnTo>
                    <a:pt x="1015" y="290"/>
                  </a:lnTo>
                  <a:lnTo>
                    <a:pt x="1015" y="292"/>
                  </a:lnTo>
                  <a:lnTo>
                    <a:pt x="1014" y="292"/>
                  </a:lnTo>
                  <a:lnTo>
                    <a:pt x="1013" y="292"/>
                  </a:lnTo>
                  <a:lnTo>
                    <a:pt x="1012" y="292"/>
                  </a:lnTo>
                  <a:lnTo>
                    <a:pt x="1012" y="293"/>
                  </a:lnTo>
                  <a:lnTo>
                    <a:pt x="1010" y="293"/>
                  </a:lnTo>
                  <a:lnTo>
                    <a:pt x="1010" y="294"/>
                  </a:lnTo>
                  <a:lnTo>
                    <a:pt x="1010" y="295"/>
                  </a:lnTo>
                  <a:lnTo>
                    <a:pt x="1012" y="295"/>
                  </a:lnTo>
                  <a:lnTo>
                    <a:pt x="1012" y="297"/>
                  </a:lnTo>
                  <a:lnTo>
                    <a:pt x="1012" y="298"/>
                  </a:lnTo>
                  <a:lnTo>
                    <a:pt x="1012" y="299"/>
                  </a:lnTo>
                  <a:lnTo>
                    <a:pt x="1012" y="300"/>
                  </a:lnTo>
                  <a:lnTo>
                    <a:pt x="1010" y="300"/>
                  </a:lnTo>
                  <a:lnTo>
                    <a:pt x="1012" y="302"/>
                  </a:lnTo>
                  <a:lnTo>
                    <a:pt x="1012" y="303"/>
                  </a:lnTo>
                  <a:lnTo>
                    <a:pt x="1013" y="304"/>
                  </a:lnTo>
                  <a:lnTo>
                    <a:pt x="1014" y="304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5" y="307"/>
                  </a:lnTo>
                  <a:lnTo>
                    <a:pt x="1017" y="307"/>
                  </a:lnTo>
                  <a:lnTo>
                    <a:pt x="1018" y="307"/>
                  </a:lnTo>
                  <a:lnTo>
                    <a:pt x="1019" y="307"/>
                  </a:lnTo>
                  <a:lnTo>
                    <a:pt x="1019" y="305"/>
                  </a:lnTo>
                  <a:lnTo>
                    <a:pt x="1020" y="305"/>
                  </a:lnTo>
                  <a:lnTo>
                    <a:pt x="1022" y="304"/>
                  </a:lnTo>
                  <a:lnTo>
                    <a:pt x="1023" y="304"/>
                  </a:lnTo>
                  <a:lnTo>
                    <a:pt x="1024" y="304"/>
                  </a:lnTo>
                  <a:lnTo>
                    <a:pt x="1024" y="303"/>
                  </a:lnTo>
                  <a:lnTo>
                    <a:pt x="1024" y="302"/>
                  </a:lnTo>
                  <a:lnTo>
                    <a:pt x="1025" y="302"/>
                  </a:lnTo>
                  <a:lnTo>
                    <a:pt x="1027" y="300"/>
                  </a:lnTo>
                  <a:lnTo>
                    <a:pt x="1027" y="299"/>
                  </a:lnTo>
                  <a:lnTo>
                    <a:pt x="1027" y="298"/>
                  </a:lnTo>
                  <a:lnTo>
                    <a:pt x="1027" y="297"/>
                  </a:lnTo>
                  <a:lnTo>
                    <a:pt x="1028" y="297"/>
                  </a:lnTo>
                  <a:lnTo>
                    <a:pt x="1029" y="297"/>
                  </a:lnTo>
                  <a:lnTo>
                    <a:pt x="1029" y="295"/>
                  </a:lnTo>
                  <a:lnTo>
                    <a:pt x="1030" y="294"/>
                  </a:lnTo>
                  <a:lnTo>
                    <a:pt x="1032" y="294"/>
                  </a:lnTo>
                  <a:lnTo>
                    <a:pt x="1033" y="294"/>
                  </a:lnTo>
                  <a:lnTo>
                    <a:pt x="1033" y="293"/>
                  </a:lnTo>
                  <a:lnTo>
                    <a:pt x="1034" y="293"/>
                  </a:lnTo>
                  <a:lnTo>
                    <a:pt x="1035" y="293"/>
                  </a:lnTo>
                  <a:lnTo>
                    <a:pt x="1037" y="293"/>
                  </a:lnTo>
                  <a:lnTo>
                    <a:pt x="1038" y="293"/>
                  </a:lnTo>
                  <a:lnTo>
                    <a:pt x="1038" y="292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2" y="293"/>
                  </a:lnTo>
                  <a:lnTo>
                    <a:pt x="1043" y="293"/>
                  </a:lnTo>
                  <a:lnTo>
                    <a:pt x="1044" y="293"/>
                  </a:lnTo>
                  <a:lnTo>
                    <a:pt x="1045" y="293"/>
                  </a:lnTo>
                  <a:lnTo>
                    <a:pt x="1045" y="292"/>
                  </a:lnTo>
                  <a:lnTo>
                    <a:pt x="1047" y="293"/>
                  </a:lnTo>
                  <a:lnTo>
                    <a:pt x="1048" y="292"/>
                  </a:lnTo>
                  <a:lnTo>
                    <a:pt x="1049" y="292"/>
                  </a:lnTo>
                  <a:lnTo>
                    <a:pt x="1050" y="292"/>
                  </a:lnTo>
                  <a:lnTo>
                    <a:pt x="1052" y="292"/>
                  </a:lnTo>
                  <a:lnTo>
                    <a:pt x="1053" y="292"/>
                  </a:lnTo>
                  <a:lnTo>
                    <a:pt x="1053" y="290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60" y="290"/>
                  </a:lnTo>
                  <a:lnTo>
                    <a:pt x="1062" y="290"/>
                  </a:lnTo>
                  <a:lnTo>
                    <a:pt x="1063" y="290"/>
                  </a:lnTo>
                  <a:lnTo>
                    <a:pt x="1064" y="290"/>
                  </a:lnTo>
                  <a:lnTo>
                    <a:pt x="1065" y="290"/>
                  </a:lnTo>
                  <a:lnTo>
                    <a:pt x="1067" y="290"/>
                  </a:lnTo>
                  <a:lnTo>
                    <a:pt x="1068" y="290"/>
                  </a:lnTo>
                  <a:lnTo>
                    <a:pt x="1069" y="290"/>
                  </a:lnTo>
                  <a:lnTo>
                    <a:pt x="1070" y="290"/>
                  </a:lnTo>
                  <a:lnTo>
                    <a:pt x="1072" y="292"/>
                  </a:lnTo>
                  <a:lnTo>
                    <a:pt x="1073" y="292"/>
                  </a:lnTo>
                  <a:lnTo>
                    <a:pt x="1074" y="292"/>
                  </a:lnTo>
                  <a:lnTo>
                    <a:pt x="1073" y="292"/>
                  </a:lnTo>
                  <a:lnTo>
                    <a:pt x="1072" y="293"/>
                  </a:lnTo>
                  <a:lnTo>
                    <a:pt x="1072" y="294"/>
                  </a:lnTo>
                  <a:lnTo>
                    <a:pt x="1072" y="295"/>
                  </a:lnTo>
                  <a:lnTo>
                    <a:pt x="1070" y="295"/>
                  </a:lnTo>
                  <a:lnTo>
                    <a:pt x="1070" y="297"/>
                  </a:lnTo>
                  <a:lnTo>
                    <a:pt x="1070" y="298"/>
                  </a:lnTo>
                  <a:lnTo>
                    <a:pt x="1070" y="299"/>
                  </a:lnTo>
                  <a:lnTo>
                    <a:pt x="1070" y="300"/>
                  </a:lnTo>
                  <a:lnTo>
                    <a:pt x="1070" y="302"/>
                  </a:lnTo>
                  <a:lnTo>
                    <a:pt x="1072" y="302"/>
                  </a:lnTo>
                  <a:lnTo>
                    <a:pt x="1072" y="303"/>
                  </a:lnTo>
                  <a:lnTo>
                    <a:pt x="1070" y="303"/>
                  </a:lnTo>
                  <a:lnTo>
                    <a:pt x="1070" y="304"/>
                  </a:lnTo>
                  <a:lnTo>
                    <a:pt x="1070" y="305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69" y="309"/>
                  </a:lnTo>
                  <a:lnTo>
                    <a:pt x="1068" y="309"/>
                  </a:lnTo>
                  <a:lnTo>
                    <a:pt x="1068" y="310"/>
                  </a:lnTo>
                  <a:lnTo>
                    <a:pt x="1067" y="310"/>
                  </a:lnTo>
                  <a:lnTo>
                    <a:pt x="1065" y="310"/>
                  </a:lnTo>
                  <a:lnTo>
                    <a:pt x="1065" y="312"/>
                  </a:lnTo>
                  <a:lnTo>
                    <a:pt x="1064" y="312"/>
                  </a:lnTo>
                  <a:lnTo>
                    <a:pt x="1063" y="312"/>
                  </a:lnTo>
                  <a:lnTo>
                    <a:pt x="1063" y="313"/>
                  </a:lnTo>
                  <a:lnTo>
                    <a:pt x="1062" y="313"/>
                  </a:lnTo>
                  <a:lnTo>
                    <a:pt x="1060" y="313"/>
                  </a:lnTo>
                  <a:lnTo>
                    <a:pt x="1059" y="313"/>
                  </a:lnTo>
                  <a:lnTo>
                    <a:pt x="1058" y="313"/>
                  </a:lnTo>
                  <a:lnTo>
                    <a:pt x="1057" y="313"/>
                  </a:lnTo>
                  <a:lnTo>
                    <a:pt x="1055" y="313"/>
                  </a:lnTo>
                  <a:lnTo>
                    <a:pt x="1055" y="314"/>
                  </a:lnTo>
                  <a:lnTo>
                    <a:pt x="1054" y="314"/>
                  </a:lnTo>
                  <a:lnTo>
                    <a:pt x="1054" y="316"/>
                  </a:lnTo>
                  <a:lnTo>
                    <a:pt x="1053" y="316"/>
                  </a:lnTo>
                  <a:lnTo>
                    <a:pt x="1052" y="316"/>
                  </a:lnTo>
                  <a:lnTo>
                    <a:pt x="1050" y="316"/>
                  </a:lnTo>
                  <a:lnTo>
                    <a:pt x="1050" y="317"/>
                  </a:lnTo>
                  <a:lnTo>
                    <a:pt x="1049" y="318"/>
                  </a:lnTo>
                  <a:lnTo>
                    <a:pt x="1048" y="318"/>
                  </a:lnTo>
                  <a:lnTo>
                    <a:pt x="1048" y="319"/>
                  </a:lnTo>
                  <a:lnTo>
                    <a:pt x="1048" y="321"/>
                  </a:lnTo>
                  <a:lnTo>
                    <a:pt x="1047" y="321"/>
                  </a:lnTo>
                  <a:lnTo>
                    <a:pt x="1047" y="322"/>
                  </a:lnTo>
                  <a:lnTo>
                    <a:pt x="1047" y="323"/>
                  </a:lnTo>
                  <a:lnTo>
                    <a:pt x="1047" y="324"/>
                  </a:lnTo>
                  <a:lnTo>
                    <a:pt x="1045" y="324"/>
                  </a:lnTo>
                  <a:lnTo>
                    <a:pt x="1045" y="326"/>
                  </a:lnTo>
                  <a:lnTo>
                    <a:pt x="1047" y="326"/>
                  </a:lnTo>
                  <a:lnTo>
                    <a:pt x="1045" y="327"/>
                  </a:lnTo>
                  <a:lnTo>
                    <a:pt x="1045" y="328"/>
                  </a:lnTo>
                  <a:lnTo>
                    <a:pt x="1045" y="329"/>
                  </a:lnTo>
                  <a:lnTo>
                    <a:pt x="1047" y="329"/>
                  </a:lnTo>
                  <a:lnTo>
                    <a:pt x="1047" y="331"/>
                  </a:lnTo>
                  <a:lnTo>
                    <a:pt x="1048" y="331"/>
                  </a:lnTo>
                  <a:lnTo>
                    <a:pt x="1048" y="332"/>
                  </a:lnTo>
                  <a:lnTo>
                    <a:pt x="1047" y="333"/>
                  </a:lnTo>
                  <a:lnTo>
                    <a:pt x="1047" y="334"/>
                  </a:lnTo>
                  <a:lnTo>
                    <a:pt x="1047" y="336"/>
                  </a:lnTo>
                  <a:lnTo>
                    <a:pt x="1047" y="337"/>
                  </a:lnTo>
                  <a:lnTo>
                    <a:pt x="1047" y="338"/>
                  </a:lnTo>
                  <a:lnTo>
                    <a:pt x="1047" y="339"/>
                  </a:lnTo>
                  <a:lnTo>
                    <a:pt x="1047" y="341"/>
                  </a:lnTo>
                  <a:lnTo>
                    <a:pt x="1047" y="342"/>
                  </a:lnTo>
                  <a:lnTo>
                    <a:pt x="1047" y="343"/>
                  </a:lnTo>
                  <a:lnTo>
                    <a:pt x="1047" y="344"/>
                  </a:lnTo>
                  <a:lnTo>
                    <a:pt x="1047" y="346"/>
                  </a:lnTo>
                  <a:lnTo>
                    <a:pt x="1047" y="347"/>
                  </a:lnTo>
                  <a:lnTo>
                    <a:pt x="1047" y="348"/>
                  </a:lnTo>
                  <a:lnTo>
                    <a:pt x="1047" y="349"/>
                  </a:lnTo>
                  <a:lnTo>
                    <a:pt x="1048" y="349"/>
                  </a:lnTo>
                  <a:lnTo>
                    <a:pt x="1048" y="351"/>
                  </a:lnTo>
                  <a:lnTo>
                    <a:pt x="1048" y="352"/>
                  </a:lnTo>
                  <a:lnTo>
                    <a:pt x="1049" y="353"/>
                  </a:lnTo>
                  <a:lnTo>
                    <a:pt x="1050" y="353"/>
                  </a:lnTo>
                  <a:lnTo>
                    <a:pt x="1050" y="354"/>
                  </a:lnTo>
                  <a:lnTo>
                    <a:pt x="1052" y="354"/>
                  </a:lnTo>
                  <a:lnTo>
                    <a:pt x="1052" y="356"/>
                  </a:lnTo>
                  <a:lnTo>
                    <a:pt x="1052" y="357"/>
                  </a:lnTo>
                  <a:lnTo>
                    <a:pt x="1053" y="357"/>
                  </a:lnTo>
                  <a:lnTo>
                    <a:pt x="1053" y="358"/>
                  </a:lnTo>
                  <a:lnTo>
                    <a:pt x="1053" y="359"/>
                  </a:lnTo>
                  <a:lnTo>
                    <a:pt x="1053" y="361"/>
                  </a:lnTo>
                  <a:lnTo>
                    <a:pt x="1054" y="361"/>
                  </a:lnTo>
                  <a:lnTo>
                    <a:pt x="1054" y="362"/>
                  </a:lnTo>
                  <a:lnTo>
                    <a:pt x="1054" y="363"/>
                  </a:lnTo>
                  <a:lnTo>
                    <a:pt x="1055" y="363"/>
                  </a:lnTo>
                  <a:lnTo>
                    <a:pt x="1055" y="364"/>
                  </a:lnTo>
                  <a:lnTo>
                    <a:pt x="1055" y="366"/>
                  </a:lnTo>
                  <a:lnTo>
                    <a:pt x="1055" y="367"/>
                  </a:lnTo>
                  <a:lnTo>
                    <a:pt x="1055" y="368"/>
                  </a:lnTo>
                  <a:lnTo>
                    <a:pt x="1055" y="369"/>
                  </a:lnTo>
                  <a:lnTo>
                    <a:pt x="1055" y="371"/>
                  </a:lnTo>
                  <a:lnTo>
                    <a:pt x="1055" y="372"/>
                  </a:lnTo>
                  <a:lnTo>
                    <a:pt x="1055" y="373"/>
                  </a:lnTo>
                  <a:lnTo>
                    <a:pt x="1055" y="374"/>
                  </a:lnTo>
                  <a:lnTo>
                    <a:pt x="1055" y="376"/>
                  </a:lnTo>
                  <a:lnTo>
                    <a:pt x="1055" y="377"/>
                  </a:lnTo>
                  <a:lnTo>
                    <a:pt x="1055" y="378"/>
                  </a:lnTo>
                  <a:lnTo>
                    <a:pt x="1055" y="379"/>
                  </a:lnTo>
                  <a:lnTo>
                    <a:pt x="1055" y="381"/>
                  </a:lnTo>
                  <a:lnTo>
                    <a:pt x="1057" y="381"/>
                  </a:lnTo>
                  <a:lnTo>
                    <a:pt x="1057" y="382"/>
                  </a:lnTo>
                  <a:lnTo>
                    <a:pt x="1058" y="383"/>
                  </a:lnTo>
                  <a:lnTo>
                    <a:pt x="1057" y="383"/>
                  </a:lnTo>
                  <a:lnTo>
                    <a:pt x="1057" y="384"/>
                  </a:lnTo>
                  <a:lnTo>
                    <a:pt x="1057" y="386"/>
                  </a:lnTo>
                  <a:lnTo>
                    <a:pt x="1057" y="387"/>
                  </a:lnTo>
                  <a:lnTo>
                    <a:pt x="1057" y="388"/>
                  </a:lnTo>
                  <a:lnTo>
                    <a:pt x="1058" y="388"/>
                  </a:lnTo>
                  <a:lnTo>
                    <a:pt x="1058" y="389"/>
                  </a:lnTo>
                  <a:lnTo>
                    <a:pt x="1059" y="389"/>
                  </a:lnTo>
                  <a:lnTo>
                    <a:pt x="1059" y="391"/>
                  </a:lnTo>
                  <a:lnTo>
                    <a:pt x="1060" y="392"/>
                  </a:lnTo>
                  <a:lnTo>
                    <a:pt x="1060" y="393"/>
                  </a:lnTo>
                  <a:lnTo>
                    <a:pt x="1062" y="393"/>
                  </a:lnTo>
                  <a:lnTo>
                    <a:pt x="1062" y="394"/>
                  </a:lnTo>
                  <a:lnTo>
                    <a:pt x="1062" y="396"/>
                  </a:lnTo>
                  <a:lnTo>
                    <a:pt x="1063" y="396"/>
                  </a:lnTo>
                  <a:lnTo>
                    <a:pt x="1063" y="397"/>
                  </a:lnTo>
                  <a:lnTo>
                    <a:pt x="1064" y="397"/>
                  </a:lnTo>
                  <a:lnTo>
                    <a:pt x="1064" y="398"/>
                  </a:lnTo>
                  <a:lnTo>
                    <a:pt x="1065" y="398"/>
                  </a:lnTo>
                  <a:lnTo>
                    <a:pt x="1065" y="399"/>
                  </a:lnTo>
                  <a:lnTo>
                    <a:pt x="1065" y="401"/>
                  </a:lnTo>
                  <a:lnTo>
                    <a:pt x="1065" y="402"/>
                  </a:lnTo>
                  <a:lnTo>
                    <a:pt x="1065" y="403"/>
                  </a:lnTo>
                  <a:lnTo>
                    <a:pt x="1067" y="403"/>
                  </a:lnTo>
                  <a:lnTo>
                    <a:pt x="1067" y="404"/>
                  </a:lnTo>
                  <a:lnTo>
                    <a:pt x="1068" y="406"/>
                  </a:lnTo>
                  <a:lnTo>
                    <a:pt x="1068" y="407"/>
                  </a:lnTo>
                  <a:lnTo>
                    <a:pt x="1069" y="407"/>
                  </a:lnTo>
                  <a:lnTo>
                    <a:pt x="1069" y="408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2" y="412"/>
                  </a:lnTo>
                  <a:lnTo>
                    <a:pt x="1072" y="413"/>
                  </a:lnTo>
                  <a:lnTo>
                    <a:pt x="1072" y="414"/>
                  </a:lnTo>
                  <a:lnTo>
                    <a:pt x="1073" y="414"/>
                  </a:lnTo>
                  <a:lnTo>
                    <a:pt x="1073" y="416"/>
                  </a:lnTo>
                  <a:lnTo>
                    <a:pt x="1073" y="417"/>
                  </a:lnTo>
                  <a:lnTo>
                    <a:pt x="1074" y="417"/>
                  </a:lnTo>
                  <a:lnTo>
                    <a:pt x="1074" y="418"/>
                  </a:lnTo>
                  <a:lnTo>
                    <a:pt x="1075" y="419"/>
                  </a:lnTo>
                  <a:lnTo>
                    <a:pt x="1075" y="421"/>
                  </a:lnTo>
                  <a:lnTo>
                    <a:pt x="1077" y="422"/>
                  </a:lnTo>
                  <a:lnTo>
                    <a:pt x="1078" y="423"/>
                  </a:lnTo>
                  <a:lnTo>
                    <a:pt x="1079" y="423"/>
                  </a:lnTo>
                  <a:lnTo>
                    <a:pt x="1079" y="424"/>
                  </a:lnTo>
                  <a:lnTo>
                    <a:pt x="1079" y="426"/>
                  </a:lnTo>
                  <a:lnTo>
                    <a:pt x="1080" y="426"/>
                  </a:lnTo>
                  <a:lnTo>
                    <a:pt x="1080" y="427"/>
                  </a:lnTo>
                  <a:lnTo>
                    <a:pt x="1082" y="427"/>
                  </a:lnTo>
                  <a:lnTo>
                    <a:pt x="1082" y="428"/>
                  </a:lnTo>
                  <a:lnTo>
                    <a:pt x="1083" y="428"/>
                  </a:lnTo>
                  <a:lnTo>
                    <a:pt x="1084" y="429"/>
                  </a:lnTo>
                  <a:lnTo>
                    <a:pt x="1084" y="431"/>
                  </a:lnTo>
                  <a:lnTo>
                    <a:pt x="1084" y="432"/>
                  </a:lnTo>
                  <a:lnTo>
                    <a:pt x="1084" y="433"/>
                  </a:lnTo>
                  <a:lnTo>
                    <a:pt x="1085" y="433"/>
                  </a:lnTo>
                  <a:lnTo>
                    <a:pt x="1085" y="434"/>
                  </a:lnTo>
                  <a:lnTo>
                    <a:pt x="1085" y="436"/>
                  </a:lnTo>
                  <a:lnTo>
                    <a:pt x="1087" y="436"/>
                  </a:lnTo>
                  <a:lnTo>
                    <a:pt x="1087" y="437"/>
                  </a:lnTo>
                  <a:lnTo>
                    <a:pt x="1087" y="438"/>
                  </a:lnTo>
                  <a:lnTo>
                    <a:pt x="1088" y="438"/>
                  </a:lnTo>
                  <a:lnTo>
                    <a:pt x="1088" y="439"/>
                  </a:lnTo>
                  <a:lnTo>
                    <a:pt x="1088" y="441"/>
                  </a:lnTo>
                  <a:lnTo>
                    <a:pt x="1088" y="442"/>
                  </a:lnTo>
                  <a:lnTo>
                    <a:pt x="1089" y="442"/>
                  </a:lnTo>
                  <a:lnTo>
                    <a:pt x="1089" y="443"/>
                  </a:lnTo>
                  <a:lnTo>
                    <a:pt x="1089" y="444"/>
                  </a:lnTo>
                  <a:lnTo>
                    <a:pt x="1089" y="446"/>
                  </a:lnTo>
                  <a:lnTo>
                    <a:pt x="1090" y="446"/>
                  </a:lnTo>
                  <a:lnTo>
                    <a:pt x="1090" y="447"/>
                  </a:lnTo>
                  <a:lnTo>
                    <a:pt x="1092" y="447"/>
                  </a:lnTo>
                  <a:lnTo>
                    <a:pt x="1093" y="447"/>
                  </a:lnTo>
                  <a:lnTo>
                    <a:pt x="1093" y="446"/>
                  </a:lnTo>
                  <a:lnTo>
                    <a:pt x="1094" y="446"/>
                  </a:lnTo>
                  <a:lnTo>
                    <a:pt x="1095" y="446"/>
                  </a:lnTo>
                  <a:lnTo>
                    <a:pt x="1097" y="446"/>
                  </a:lnTo>
                  <a:lnTo>
                    <a:pt x="1097" y="447"/>
                  </a:lnTo>
                  <a:lnTo>
                    <a:pt x="1098" y="447"/>
                  </a:lnTo>
                  <a:lnTo>
                    <a:pt x="1099" y="447"/>
                  </a:lnTo>
                  <a:lnTo>
                    <a:pt x="1099" y="448"/>
                  </a:lnTo>
                  <a:lnTo>
                    <a:pt x="1100" y="448"/>
                  </a:lnTo>
                  <a:lnTo>
                    <a:pt x="1100" y="449"/>
                  </a:lnTo>
                  <a:lnTo>
                    <a:pt x="1102" y="449"/>
                  </a:lnTo>
                  <a:lnTo>
                    <a:pt x="1102" y="451"/>
                  </a:lnTo>
                  <a:lnTo>
                    <a:pt x="1103" y="451"/>
                  </a:lnTo>
                  <a:lnTo>
                    <a:pt x="1104" y="451"/>
                  </a:lnTo>
                  <a:lnTo>
                    <a:pt x="1105" y="451"/>
                  </a:lnTo>
                  <a:lnTo>
                    <a:pt x="1107" y="451"/>
                  </a:lnTo>
                  <a:lnTo>
                    <a:pt x="1107" y="449"/>
                  </a:lnTo>
                  <a:lnTo>
                    <a:pt x="1108" y="449"/>
                  </a:lnTo>
                  <a:lnTo>
                    <a:pt x="1109" y="449"/>
                  </a:lnTo>
                  <a:lnTo>
                    <a:pt x="1110" y="449"/>
                  </a:lnTo>
                  <a:lnTo>
                    <a:pt x="1110" y="451"/>
                  </a:lnTo>
                  <a:lnTo>
                    <a:pt x="1112" y="451"/>
                  </a:lnTo>
                  <a:lnTo>
                    <a:pt x="1112" y="452"/>
                  </a:lnTo>
                  <a:lnTo>
                    <a:pt x="1113" y="452"/>
                  </a:lnTo>
                  <a:lnTo>
                    <a:pt x="1113" y="453"/>
                  </a:lnTo>
                  <a:lnTo>
                    <a:pt x="1114" y="453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4" y="457"/>
                  </a:lnTo>
                  <a:lnTo>
                    <a:pt x="1115" y="458"/>
                  </a:lnTo>
                  <a:lnTo>
                    <a:pt x="1115" y="459"/>
                  </a:lnTo>
                  <a:lnTo>
                    <a:pt x="1115" y="461"/>
                  </a:lnTo>
                  <a:lnTo>
                    <a:pt x="1115" y="462"/>
                  </a:lnTo>
                  <a:lnTo>
                    <a:pt x="1117" y="462"/>
                  </a:lnTo>
                  <a:lnTo>
                    <a:pt x="1117" y="463"/>
                  </a:lnTo>
                  <a:lnTo>
                    <a:pt x="1115" y="463"/>
                  </a:lnTo>
                  <a:lnTo>
                    <a:pt x="1115" y="464"/>
                  </a:lnTo>
                  <a:lnTo>
                    <a:pt x="1115" y="466"/>
                  </a:lnTo>
                  <a:lnTo>
                    <a:pt x="1115" y="467"/>
                  </a:lnTo>
                  <a:lnTo>
                    <a:pt x="1115" y="468"/>
                  </a:lnTo>
                  <a:lnTo>
                    <a:pt x="1117" y="468"/>
                  </a:lnTo>
                  <a:lnTo>
                    <a:pt x="1117" y="469"/>
                  </a:lnTo>
                  <a:lnTo>
                    <a:pt x="1118" y="471"/>
                  </a:lnTo>
                  <a:lnTo>
                    <a:pt x="1118" y="472"/>
                  </a:lnTo>
                  <a:lnTo>
                    <a:pt x="1118" y="473"/>
                  </a:lnTo>
                  <a:lnTo>
                    <a:pt x="1119" y="473"/>
                  </a:lnTo>
                  <a:lnTo>
                    <a:pt x="1120" y="473"/>
                  </a:lnTo>
                  <a:lnTo>
                    <a:pt x="1120" y="474"/>
                  </a:lnTo>
                  <a:lnTo>
                    <a:pt x="1122" y="474"/>
                  </a:lnTo>
                  <a:lnTo>
                    <a:pt x="1122" y="476"/>
                  </a:lnTo>
                  <a:lnTo>
                    <a:pt x="1123" y="476"/>
                  </a:lnTo>
                  <a:lnTo>
                    <a:pt x="1123" y="477"/>
                  </a:lnTo>
                  <a:lnTo>
                    <a:pt x="1123" y="478"/>
                  </a:lnTo>
                  <a:lnTo>
                    <a:pt x="1123" y="479"/>
                  </a:lnTo>
                  <a:lnTo>
                    <a:pt x="1123" y="481"/>
                  </a:lnTo>
                  <a:lnTo>
                    <a:pt x="1124" y="481"/>
                  </a:lnTo>
                  <a:lnTo>
                    <a:pt x="1124" y="482"/>
                  </a:lnTo>
                  <a:lnTo>
                    <a:pt x="1123" y="483"/>
                  </a:lnTo>
                  <a:lnTo>
                    <a:pt x="1123" y="484"/>
                  </a:lnTo>
                  <a:lnTo>
                    <a:pt x="1124" y="484"/>
                  </a:lnTo>
                  <a:lnTo>
                    <a:pt x="1125" y="486"/>
                  </a:lnTo>
                  <a:lnTo>
                    <a:pt x="1127" y="487"/>
                  </a:lnTo>
                  <a:lnTo>
                    <a:pt x="1128" y="487"/>
                  </a:lnTo>
                  <a:lnTo>
                    <a:pt x="1129" y="487"/>
                  </a:lnTo>
                  <a:lnTo>
                    <a:pt x="1130" y="487"/>
                  </a:lnTo>
                  <a:lnTo>
                    <a:pt x="1132" y="487"/>
                  </a:lnTo>
                  <a:lnTo>
                    <a:pt x="1133" y="486"/>
                  </a:lnTo>
                  <a:lnTo>
                    <a:pt x="1134" y="486"/>
                  </a:lnTo>
                  <a:lnTo>
                    <a:pt x="1133" y="487"/>
                  </a:lnTo>
                  <a:lnTo>
                    <a:pt x="1133" y="488"/>
                  </a:lnTo>
                  <a:lnTo>
                    <a:pt x="1133" y="489"/>
                  </a:lnTo>
                  <a:lnTo>
                    <a:pt x="1134" y="491"/>
                  </a:lnTo>
                  <a:lnTo>
                    <a:pt x="1134" y="492"/>
                  </a:lnTo>
                  <a:lnTo>
                    <a:pt x="1134" y="493"/>
                  </a:lnTo>
                  <a:lnTo>
                    <a:pt x="1134" y="494"/>
                  </a:lnTo>
                  <a:lnTo>
                    <a:pt x="1135" y="496"/>
                  </a:lnTo>
                  <a:lnTo>
                    <a:pt x="1137" y="497"/>
                  </a:lnTo>
                  <a:lnTo>
                    <a:pt x="1137" y="498"/>
                  </a:lnTo>
                  <a:lnTo>
                    <a:pt x="1138" y="499"/>
                  </a:lnTo>
                  <a:lnTo>
                    <a:pt x="1138" y="501"/>
                  </a:lnTo>
                  <a:lnTo>
                    <a:pt x="1139" y="502"/>
                  </a:lnTo>
                  <a:lnTo>
                    <a:pt x="1138" y="503"/>
                  </a:lnTo>
                  <a:lnTo>
                    <a:pt x="1138" y="506"/>
                  </a:lnTo>
                  <a:lnTo>
                    <a:pt x="1139" y="507"/>
                  </a:lnTo>
                  <a:lnTo>
                    <a:pt x="1139" y="508"/>
                  </a:lnTo>
                  <a:lnTo>
                    <a:pt x="1139" y="509"/>
                  </a:lnTo>
                  <a:lnTo>
                    <a:pt x="1139" y="511"/>
                  </a:lnTo>
                  <a:lnTo>
                    <a:pt x="1140" y="512"/>
                  </a:lnTo>
                  <a:lnTo>
                    <a:pt x="1142" y="512"/>
                  </a:lnTo>
                  <a:lnTo>
                    <a:pt x="1143" y="512"/>
                  </a:lnTo>
                  <a:lnTo>
                    <a:pt x="1144" y="513"/>
                  </a:lnTo>
                  <a:lnTo>
                    <a:pt x="1147" y="513"/>
                  </a:lnTo>
                  <a:lnTo>
                    <a:pt x="1148" y="513"/>
                  </a:lnTo>
                  <a:lnTo>
                    <a:pt x="1149" y="514"/>
                  </a:lnTo>
                  <a:lnTo>
                    <a:pt x="1150" y="516"/>
                  </a:lnTo>
                  <a:lnTo>
                    <a:pt x="1152" y="516"/>
                  </a:lnTo>
                  <a:lnTo>
                    <a:pt x="1153" y="516"/>
                  </a:lnTo>
                  <a:lnTo>
                    <a:pt x="1155" y="516"/>
                  </a:lnTo>
                  <a:lnTo>
                    <a:pt x="1157" y="517"/>
                  </a:lnTo>
                  <a:lnTo>
                    <a:pt x="1158" y="517"/>
                  </a:lnTo>
                  <a:lnTo>
                    <a:pt x="1160" y="518"/>
                  </a:lnTo>
                  <a:lnTo>
                    <a:pt x="1162" y="520"/>
                  </a:lnTo>
                  <a:lnTo>
                    <a:pt x="1163" y="521"/>
                  </a:lnTo>
                  <a:lnTo>
                    <a:pt x="1163" y="522"/>
                  </a:lnTo>
                  <a:lnTo>
                    <a:pt x="1164" y="525"/>
                  </a:lnTo>
                  <a:lnTo>
                    <a:pt x="1165" y="526"/>
                  </a:lnTo>
                  <a:lnTo>
                    <a:pt x="1165" y="527"/>
                  </a:lnTo>
                  <a:lnTo>
                    <a:pt x="1167" y="528"/>
                  </a:lnTo>
                  <a:lnTo>
                    <a:pt x="1168" y="528"/>
                  </a:lnTo>
                  <a:lnTo>
                    <a:pt x="1169" y="530"/>
                  </a:lnTo>
                  <a:lnTo>
                    <a:pt x="1169" y="531"/>
                  </a:lnTo>
                  <a:lnTo>
                    <a:pt x="1170" y="531"/>
                  </a:lnTo>
                  <a:lnTo>
                    <a:pt x="1172" y="532"/>
                  </a:lnTo>
                  <a:lnTo>
                    <a:pt x="1172" y="533"/>
                  </a:lnTo>
                  <a:lnTo>
                    <a:pt x="1173" y="535"/>
                  </a:lnTo>
                  <a:lnTo>
                    <a:pt x="1174" y="535"/>
                  </a:lnTo>
                  <a:lnTo>
                    <a:pt x="1174" y="536"/>
                  </a:lnTo>
                  <a:lnTo>
                    <a:pt x="1175" y="537"/>
                  </a:lnTo>
                  <a:lnTo>
                    <a:pt x="1177" y="537"/>
                  </a:lnTo>
                  <a:lnTo>
                    <a:pt x="1175" y="538"/>
                  </a:lnTo>
                  <a:lnTo>
                    <a:pt x="1175" y="540"/>
                  </a:lnTo>
                  <a:lnTo>
                    <a:pt x="1175" y="541"/>
                  </a:lnTo>
                  <a:lnTo>
                    <a:pt x="1175" y="542"/>
                  </a:lnTo>
                  <a:lnTo>
                    <a:pt x="1175" y="543"/>
                  </a:lnTo>
                  <a:lnTo>
                    <a:pt x="1177" y="545"/>
                  </a:lnTo>
                  <a:lnTo>
                    <a:pt x="1177" y="547"/>
                  </a:lnTo>
                  <a:lnTo>
                    <a:pt x="1179" y="550"/>
                  </a:lnTo>
                  <a:lnTo>
                    <a:pt x="1180" y="550"/>
                  </a:lnTo>
                  <a:lnTo>
                    <a:pt x="1182" y="552"/>
                  </a:lnTo>
                  <a:lnTo>
                    <a:pt x="1183" y="553"/>
                  </a:lnTo>
                  <a:lnTo>
                    <a:pt x="1183" y="555"/>
                  </a:lnTo>
                  <a:lnTo>
                    <a:pt x="1183" y="556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5" y="560"/>
                  </a:lnTo>
                  <a:lnTo>
                    <a:pt x="1187" y="561"/>
                  </a:lnTo>
                  <a:lnTo>
                    <a:pt x="1187" y="562"/>
                  </a:lnTo>
                  <a:lnTo>
                    <a:pt x="1187" y="563"/>
                  </a:lnTo>
                  <a:lnTo>
                    <a:pt x="1188" y="565"/>
                  </a:lnTo>
                  <a:lnTo>
                    <a:pt x="1189" y="566"/>
                  </a:lnTo>
                  <a:lnTo>
                    <a:pt x="1189" y="567"/>
                  </a:lnTo>
                  <a:lnTo>
                    <a:pt x="1190" y="568"/>
                  </a:lnTo>
                  <a:lnTo>
                    <a:pt x="1192" y="570"/>
                  </a:lnTo>
                  <a:lnTo>
                    <a:pt x="1190" y="570"/>
                  </a:lnTo>
                  <a:lnTo>
                    <a:pt x="1189" y="571"/>
                  </a:lnTo>
                  <a:lnTo>
                    <a:pt x="1188" y="572"/>
                  </a:lnTo>
                  <a:lnTo>
                    <a:pt x="1187" y="573"/>
                  </a:lnTo>
                  <a:lnTo>
                    <a:pt x="1185" y="573"/>
                  </a:lnTo>
                  <a:lnTo>
                    <a:pt x="1185" y="575"/>
                  </a:lnTo>
                  <a:lnTo>
                    <a:pt x="1184" y="575"/>
                  </a:lnTo>
                  <a:lnTo>
                    <a:pt x="1183" y="576"/>
                  </a:lnTo>
                  <a:lnTo>
                    <a:pt x="1182" y="576"/>
                  </a:lnTo>
                  <a:lnTo>
                    <a:pt x="1179" y="577"/>
                  </a:lnTo>
                  <a:lnTo>
                    <a:pt x="1178" y="578"/>
                  </a:lnTo>
                  <a:lnTo>
                    <a:pt x="1177" y="580"/>
                  </a:lnTo>
                  <a:lnTo>
                    <a:pt x="1177" y="581"/>
                  </a:lnTo>
                  <a:lnTo>
                    <a:pt x="1175" y="581"/>
                  </a:lnTo>
                  <a:lnTo>
                    <a:pt x="1173" y="581"/>
                  </a:lnTo>
                  <a:lnTo>
                    <a:pt x="1172" y="582"/>
                  </a:lnTo>
                  <a:lnTo>
                    <a:pt x="1170" y="583"/>
                  </a:lnTo>
                  <a:lnTo>
                    <a:pt x="1169" y="583"/>
                  </a:lnTo>
                  <a:lnTo>
                    <a:pt x="1169" y="585"/>
                  </a:lnTo>
                  <a:lnTo>
                    <a:pt x="1169" y="586"/>
                  </a:lnTo>
                  <a:lnTo>
                    <a:pt x="1169" y="588"/>
                  </a:lnTo>
                  <a:lnTo>
                    <a:pt x="1172" y="591"/>
                  </a:lnTo>
                  <a:lnTo>
                    <a:pt x="1172" y="592"/>
                  </a:lnTo>
                  <a:lnTo>
                    <a:pt x="1173" y="593"/>
                  </a:lnTo>
                  <a:lnTo>
                    <a:pt x="1174" y="593"/>
                  </a:lnTo>
                  <a:lnTo>
                    <a:pt x="1174" y="595"/>
                  </a:lnTo>
                  <a:lnTo>
                    <a:pt x="1175" y="596"/>
                  </a:lnTo>
                  <a:lnTo>
                    <a:pt x="1177" y="596"/>
                  </a:lnTo>
                  <a:lnTo>
                    <a:pt x="1177" y="598"/>
                  </a:lnTo>
                  <a:lnTo>
                    <a:pt x="1177" y="600"/>
                  </a:lnTo>
                  <a:lnTo>
                    <a:pt x="1177" y="601"/>
                  </a:lnTo>
                  <a:lnTo>
                    <a:pt x="1177" y="602"/>
                  </a:lnTo>
                  <a:lnTo>
                    <a:pt x="1177" y="605"/>
                  </a:lnTo>
                  <a:lnTo>
                    <a:pt x="1178" y="606"/>
                  </a:lnTo>
                  <a:lnTo>
                    <a:pt x="1178" y="607"/>
                  </a:lnTo>
                  <a:lnTo>
                    <a:pt x="1178" y="608"/>
                  </a:lnTo>
                  <a:lnTo>
                    <a:pt x="1179" y="610"/>
                  </a:lnTo>
                  <a:lnTo>
                    <a:pt x="1179" y="611"/>
                  </a:lnTo>
                  <a:lnTo>
                    <a:pt x="1180" y="612"/>
                  </a:lnTo>
                  <a:lnTo>
                    <a:pt x="1180" y="613"/>
                  </a:lnTo>
                  <a:lnTo>
                    <a:pt x="1180" y="615"/>
                  </a:lnTo>
                  <a:lnTo>
                    <a:pt x="1180" y="616"/>
                  </a:lnTo>
                  <a:lnTo>
                    <a:pt x="1179" y="617"/>
                  </a:lnTo>
                  <a:lnTo>
                    <a:pt x="1179" y="618"/>
                  </a:lnTo>
                  <a:lnTo>
                    <a:pt x="1179" y="620"/>
                  </a:lnTo>
                  <a:lnTo>
                    <a:pt x="1179" y="621"/>
                  </a:lnTo>
                  <a:lnTo>
                    <a:pt x="1179" y="622"/>
                  </a:lnTo>
                  <a:lnTo>
                    <a:pt x="1178" y="622"/>
                  </a:lnTo>
                  <a:lnTo>
                    <a:pt x="1178" y="623"/>
                  </a:lnTo>
                  <a:lnTo>
                    <a:pt x="1178" y="625"/>
                  </a:lnTo>
                  <a:lnTo>
                    <a:pt x="1178" y="626"/>
                  </a:lnTo>
                  <a:lnTo>
                    <a:pt x="1178" y="627"/>
                  </a:lnTo>
                  <a:lnTo>
                    <a:pt x="1178" y="628"/>
                  </a:lnTo>
                  <a:lnTo>
                    <a:pt x="1179" y="630"/>
                  </a:lnTo>
                  <a:lnTo>
                    <a:pt x="1178" y="635"/>
                  </a:lnTo>
                  <a:lnTo>
                    <a:pt x="1178" y="636"/>
                  </a:lnTo>
                  <a:lnTo>
                    <a:pt x="1179" y="637"/>
                  </a:lnTo>
                  <a:lnTo>
                    <a:pt x="1179" y="638"/>
                  </a:lnTo>
                  <a:lnTo>
                    <a:pt x="1179" y="640"/>
                  </a:lnTo>
                  <a:lnTo>
                    <a:pt x="1179" y="641"/>
                  </a:lnTo>
                  <a:lnTo>
                    <a:pt x="1179" y="642"/>
                  </a:lnTo>
                  <a:lnTo>
                    <a:pt x="1179" y="643"/>
                  </a:lnTo>
                  <a:lnTo>
                    <a:pt x="1180" y="645"/>
                  </a:lnTo>
                  <a:lnTo>
                    <a:pt x="1180" y="646"/>
                  </a:lnTo>
                  <a:lnTo>
                    <a:pt x="1180" y="647"/>
                  </a:lnTo>
                  <a:lnTo>
                    <a:pt x="1180" y="648"/>
                  </a:lnTo>
                  <a:lnTo>
                    <a:pt x="1182" y="650"/>
                  </a:lnTo>
                  <a:lnTo>
                    <a:pt x="1182" y="651"/>
                  </a:lnTo>
                  <a:lnTo>
                    <a:pt x="1183" y="652"/>
                  </a:lnTo>
                  <a:lnTo>
                    <a:pt x="1183" y="653"/>
                  </a:lnTo>
                  <a:lnTo>
                    <a:pt x="1184" y="655"/>
                  </a:lnTo>
                  <a:lnTo>
                    <a:pt x="1184" y="656"/>
                  </a:lnTo>
                  <a:lnTo>
                    <a:pt x="1184" y="657"/>
                  </a:lnTo>
                  <a:lnTo>
                    <a:pt x="1185" y="658"/>
                  </a:lnTo>
                  <a:lnTo>
                    <a:pt x="1185" y="660"/>
                  </a:lnTo>
                  <a:lnTo>
                    <a:pt x="1185" y="661"/>
                  </a:lnTo>
                  <a:lnTo>
                    <a:pt x="1187" y="662"/>
                  </a:lnTo>
                  <a:lnTo>
                    <a:pt x="1187" y="663"/>
                  </a:lnTo>
                  <a:lnTo>
                    <a:pt x="1188" y="665"/>
                  </a:lnTo>
                  <a:lnTo>
                    <a:pt x="1188" y="666"/>
                  </a:lnTo>
                  <a:lnTo>
                    <a:pt x="1189" y="667"/>
                  </a:lnTo>
                  <a:lnTo>
                    <a:pt x="1190" y="670"/>
                  </a:lnTo>
                  <a:lnTo>
                    <a:pt x="1192" y="671"/>
                  </a:lnTo>
                  <a:lnTo>
                    <a:pt x="1190" y="672"/>
                  </a:lnTo>
                  <a:lnTo>
                    <a:pt x="1192" y="672"/>
                  </a:lnTo>
                  <a:lnTo>
                    <a:pt x="1192" y="673"/>
                  </a:lnTo>
                  <a:lnTo>
                    <a:pt x="1192" y="675"/>
                  </a:lnTo>
                  <a:lnTo>
                    <a:pt x="1192" y="676"/>
                  </a:lnTo>
                  <a:lnTo>
                    <a:pt x="1193" y="676"/>
                  </a:lnTo>
                  <a:lnTo>
                    <a:pt x="1193" y="677"/>
                  </a:lnTo>
                  <a:lnTo>
                    <a:pt x="1193" y="678"/>
                  </a:lnTo>
                  <a:lnTo>
                    <a:pt x="1194" y="680"/>
                  </a:lnTo>
                  <a:lnTo>
                    <a:pt x="1195" y="681"/>
                  </a:lnTo>
                  <a:lnTo>
                    <a:pt x="1197" y="682"/>
                  </a:lnTo>
                  <a:lnTo>
                    <a:pt x="1197" y="683"/>
                  </a:lnTo>
                  <a:lnTo>
                    <a:pt x="1198" y="683"/>
                  </a:lnTo>
                  <a:lnTo>
                    <a:pt x="1198" y="685"/>
                  </a:lnTo>
                  <a:lnTo>
                    <a:pt x="1199" y="686"/>
                  </a:lnTo>
                  <a:lnTo>
                    <a:pt x="1200" y="687"/>
                  </a:lnTo>
                  <a:lnTo>
                    <a:pt x="1202" y="688"/>
                  </a:lnTo>
                  <a:lnTo>
                    <a:pt x="1202" y="690"/>
                  </a:lnTo>
                  <a:lnTo>
                    <a:pt x="1203" y="690"/>
                  </a:lnTo>
                  <a:lnTo>
                    <a:pt x="1203" y="691"/>
                  </a:lnTo>
                  <a:lnTo>
                    <a:pt x="1204" y="692"/>
                  </a:lnTo>
                  <a:lnTo>
                    <a:pt x="1206" y="693"/>
                  </a:lnTo>
                  <a:lnTo>
                    <a:pt x="1206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8" y="697"/>
                  </a:lnTo>
                  <a:lnTo>
                    <a:pt x="1208" y="698"/>
                  </a:lnTo>
                  <a:lnTo>
                    <a:pt x="1208" y="700"/>
                  </a:lnTo>
                  <a:lnTo>
                    <a:pt x="1208" y="701"/>
                  </a:lnTo>
                  <a:lnTo>
                    <a:pt x="1209" y="701"/>
                  </a:lnTo>
                  <a:lnTo>
                    <a:pt x="1209" y="702"/>
                  </a:lnTo>
                  <a:lnTo>
                    <a:pt x="1209" y="703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1" y="706"/>
                  </a:lnTo>
                  <a:lnTo>
                    <a:pt x="1211" y="707"/>
                  </a:lnTo>
                  <a:lnTo>
                    <a:pt x="1211" y="708"/>
                  </a:lnTo>
                  <a:lnTo>
                    <a:pt x="1211" y="710"/>
                  </a:lnTo>
                  <a:lnTo>
                    <a:pt x="1211" y="711"/>
                  </a:lnTo>
                  <a:lnTo>
                    <a:pt x="1209" y="711"/>
                  </a:lnTo>
                  <a:lnTo>
                    <a:pt x="1209" y="712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8" y="715"/>
                  </a:lnTo>
                  <a:lnTo>
                    <a:pt x="1208" y="716"/>
                  </a:lnTo>
                  <a:lnTo>
                    <a:pt x="1208" y="717"/>
                  </a:lnTo>
                  <a:lnTo>
                    <a:pt x="1208" y="718"/>
                  </a:lnTo>
                  <a:lnTo>
                    <a:pt x="1207" y="718"/>
                  </a:lnTo>
                  <a:lnTo>
                    <a:pt x="1207" y="720"/>
                  </a:lnTo>
                  <a:lnTo>
                    <a:pt x="1207" y="721"/>
                  </a:lnTo>
                  <a:lnTo>
                    <a:pt x="1206" y="721"/>
                  </a:lnTo>
                  <a:lnTo>
                    <a:pt x="1206" y="722"/>
                  </a:lnTo>
                  <a:lnTo>
                    <a:pt x="1206" y="723"/>
                  </a:lnTo>
                  <a:lnTo>
                    <a:pt x="1204" y="725"/>
                  </a:lnTo>
                  <a:lnTo>
                    <a:pt x="1204" y="726"/>
                  </a:lnTo>
                  <a:lnTo>
                    <a:pt x="1204" y="727"/>
                  </a:lnTo>
                  <a:lnTo>
                    <a:pt x="1204" y="729"/>
                  </a:lnTo>
                  <a:lnTo>
                    <a:pt x="1204" y="730"/>
                  </a:lnTo>
                  <a:lnTo>
                    <a:pt x="1204" y="731"/>
                  </a:lnTo>
                  <a:lnTo>
                    <a:pt x="1204" y="732"/>
                  </a:lnTo>
                  <a:lnTo>
                    <a:pt x="1206" y="732"/>
                  </a:lnTo>
                  <a:lnTo>
                    <a:pt x="1206" y="734"/>
                  </a:lnTo>
                  <a:lnTo>
                    <a:pt x="1206" y="735"/>
                  </a:lnTo>
                  <a:lnTo>
                    <a:pt x="1206" y="736"/>
                  </a:lnTo>
                  <a:lnTo>
                    <a:pt x="1207" y="737"/>
                  </a:lnTo>
                  <a:lnTo>
                    <a:pt x="1207" y="739"/>
                  </a:lnTo>
                  <a:lnTo>
                    <a:pt x="1207" y="740"/>
                  </a:lnTo>
                  <a:lnTo>
                    <a:pt x="1207" y="741"/>
                  </a:lnTo>
                  <a:lnTo>
                    <a:pt x="1208" y="742"/>
                  </a:lnTo>
                  <a:lnTo>
                    <a:pt x="1208" y="744"/>
                  </a:lnTo>
                  <a:lnTo>
                    <a:pt x="1209" y="745"/>
                  </a:lnTo>
                  <a:lnTo>
                    <a:pt x="1209" y="746"/>
                  </a:lnTo>
                  <a:lnTo>
                    <a:pt x="1209" y="747"/>
                  </a:lnTo>
                  <a:lnTo>
                    <a:pt x="1211" y="747"/>
                  </a:lnTo>
                  <a:lnTo>
                    <a:pt x="1209" y="747"/>
                  </a:lnTo>
                  <a:lnTo>
                    <a:pt x="1209" y="749"/>
                  </a:lnTo>
                  <a:lnTo>
                    <a:pt x="1208" y="749"/>
                  </a:lnTo>
                  <a:lnTo>
                    <a:pt x="1207" y="749"/>
                  </a:lnTo>
                  <a:lnTo>
                    <a:pt x="1206" y="750"/>
                  </a:lnTo>
                  <a:lnTo>
                    <a:pt x="1204" y="749"/>
                  </a:lnTo>
                  <a:lnTo>
                    <a:pt x="1203" y="749"/>
                  </a:lnTo>
                  <a:lnTo>
                    <a:pt x="1202" y="749"/>
                  </a:lnTo>
                  <a:lnTo>
                    <a:pt x="1200" y="749"/>
                  </a:lnTo>
                  <a:lnTo>
                    <a:pt x="1199" y="747"/>
                  </a:lnTo>
                  <a:lnTo>
                    <a:pt x="1198" y="747"/>
                  </a:lnTo>
                  <a:lnTo>
                    <a:pt x="1197" y="746"/>
                  </a:lnTo>
                  <a:lnTo>
                    <a:pt x="1195" y="745"/>
                  </a:lnTo>
                  <a:lnTo>
                    <a:pt x="1194" y="745"/>
                  </a:lnTo>
                  <a:lnTo>
                    <a:pt x="1193" y="744"/>
                  </a:lnTo>
                  <a:lnTo>
                    <a:pt x="1192" y="744"/>
                  </a:lnTo>
                  <a:lnTo>
                    <a:pt x="1190" y="744"/>
                  </a:lnTo>
                  <a:lnTo>
                    <a:pt x="1189" y="745"/>
                  </a:lnTo>
                  <a:lnTo>
                    <a:pt x="1188" y="745"/>
                  </a:lnTo>
                  <a:lnTo>
                    <a:pt x="1187" y="746"/>
                  </a:lnTo>
                  <a:lnTo>
                    <a:pt x="1185" y="746"/>
                  </a:lnTo>
                  <a:lnTo>
                    <a:pt x="1185" y="747"/>
                  </a:lnTo>
                  <a:lnTo>
                    <a:pt x="1185" y="749"/>
                  </a:lnTo>
                  <a:lnTo>
                    <a:pt x="1184" y="750"/>
                  </a:lnTo>
                  <a:lnTo>
                    <a:pt x="1184" y="751"/>
                  </a:lnTo>
                  <a:lnTo>
                    <a:pt x="1184" y="752"/>
                  </a:lnTo>
                  <a:lnTo>
                    <a:pt x="1184" y="754"/>
                  </a:lnTo>
                  <a:lnTo>
                    <a:pt x="1183" y="755"/>
                  </a:lnTo>
                  <a:lnTo>
                    <a:pt x="1183" y="756"/>
                  </a:lnTo>
                  <a:lnTo>
                    <a:pt x="1183" y="757"/>
                  </a:lnTo>
                  <a:lnTo>
                    <a:pt x="1183" y="759"/>
                  </a:lnTo>
                  <a:lnTo>
                    <a:pt x="1183" y="760"/>
                  </a:lnTo>
                  <a:lnTo>
                    <a:pt x="1183" y="761"/>
                  </a:lnTo>
                  <a:lnTo>
                    <a:pt x="1182" y="762"/>
                  </a:lnTo>
                  <a:lnTo>
                    <a:pt x="1182" y="764"/>
                  </a:lnTo>
                  <a:lnTo>
                    <a:pt x="1180" y="764"/>
                  </a:lnTo>
                  <a:lnTo>
                    <a:pt x="1180" y="765"/>
                  </a:lnTo>
                  <a:lnTo>
                    <a:pt x="1179" y="765"/>
                  </a:lnTo>
                  <a:lnTo>
                    <a:pt x="1178" y="766"/>
                  </a:lnTo>
                  <a:lnTo>
                    <a:pt x="1177" y="766"/>
                  </a:lnTo>
                  <a:lnTo>
                    <a:pt x="1177" y="767"/>
                  </a:lnTo>
                  <a:lnTo>
                    <a:pt x="1175" y="767"/>
                  </a:lnTo>
                  <a:lnTo>
                    <a:pt x="1174" y="767"/>
                  </a:lnTo>
                  <a:lnTo>
                    <a:pt x="1174" y="769"/>
                  </a:lnTo>
                  <a:lnTo>
                    <a:pt x="1173" y="769"/>
                  </a:lnTo>
                  <a:lnTo>
                    <a:pt x="1172" y="769"/>
                  </a:lnTo>
                  <a:lnTo>
                    <a:pt x="1170" y="770"/>
                  </a:lnTo>
                  <a:lnTo>
                    <a:pt x="1169" y="770"/>
                  </a:lnTo>
                  <a:lnTo>
                    <a:pt x="1168" y="770"/>
                  </a:lnTo>
                  <a:lnTo>
                    <a:pt x="1167" y="771"/>
                  </a:lnTo>
                  <a:lnTo>
                    <a:pt x="1164" y="771"/>
                  </a:lnTo>
                  <a:lnTo>
                    <a:pt x="1162" y="771"/>
                  </a:lnTo>
                  <a:lnTo>
                    <a:pt x="1160" y="771"/>
                  </a:lnTo>
                  <a:lnTo>
                    <a:pt x="1159" y="771"/>
                  </a:lnTo>
                  <a:lnTo>
                    <a:pt x="1158" y="771"/>
                  </a:lnTo>
                  <a:lnTo>
                    <a:pt x="1157" y="771"/>
                  </a:lnTo>
                  <a:lnTo>
                    <a:pt x="1157" y="770"/>
                  </a:lnTo>
                  <a:lnTo>
                    <a:pt x="1155" y="770"/>
                  </a:lnTo>
                  <a:lnTo>
                    <a:pt x="1154" y="770"/>
                  </a:lnTo>
                  <a:lnTo>
                    <a:pt x="1153" y="770"/>
                  </a:lnTo>
                  <a:lnTo>
                    <a:pt x="1152" y="770"/>
                  </a:lnTo>
                  <a:lnTo>
                    <a:pt x="1150" y="770"/>
                  </a:lnTo>
                  <a:lnTo>
                    <a:pt x="1149" y="769"/>
                  </a:lnTo>
                  <a:lnTo>
                    <a:pt x="1148" y="769"/>
                  </a:lnTo>
                  <a:lnTo>
                    <a:pt x="1147" y="769"/>
                  </a:lnTo>
                  <a:lnTo>
                    <a:pt x="1145" y="769"/>
                  </a:lnTo>
                  <a:lnTo>
                    <a:pt x="1144" y="769"/>
                  </a:lnTo>
                  <a:lnTo>
                    <a:pt x="1144" y="767"/>
                  </a:lnTo>
                  <a:lnTo>
                    <a:pt x="1143" y="767"/>
                  </a:lnTo>
                  <a:lnTo>
                    <a:pt x="1142" y="767"/>
                  </a:lnTo>
                  <a:lnTo>
                    <a:pt x="1140" y="767"/>
                  </a:lnTo>
                  <a:lnTo>
                    <a:pt x="1139" y="767"/>
                  </a:lnTo>
                  <a:lnTo>
                    <a:pt x="1139" y="766"/>
                  </a:lnTo>
                  <a:lnTo>
                    <a:pt x="1138" y="766"/>
                  </a:lnTo>
                  <a:lnTo>
                    <a:pt x="1137" y="766"/>
                  </a:lnTo>
                  <a:lnTo>
                    <a:pt x="1135" y="766"/>
                  </a:lnTo>
                  <a:lnTo>
                    <a:pt x="1134" y="766"/>
                  </a:lnTo>
                  <a:lnTo>
                    <a:pt x="1134" y="765"/>
                  </a:lnTo>
                  <a:lnTo>
                    <a:pt x="1133" y="765"/>
                  </a:lnTo>
                  <a:lnTo>
                    <a:pt x="1132" y="765"/>
                  </a:lnTo>
                  <a:lnTo>
                    <a:pt x="1130" y="765"/>
                  </a:lnTo>
                  <a:lnTo>
                    <a:pt x="1129" y="765"/>
                  </a:lnTo>
                  <a:lnTo>
                    <a:pt x="1128" y="765"/>
                  </a:lnTo>
                  <a:lnTo>
                    <a:pt x="1128" y="764"/>
                  </a:lnTo>
                  <a:lnTo>
                    <a:pt x="1127" y="764"/>
                  </a:lnTo>
                  <a:lnTo>
                    <a:pt x="1125" y="764"/>
                  </a:lnTo>
                  <a:lnTo>
                    <a:pt x="1125" y="762"/>
                  </a:lnTo>
                  <a:lnTo>
                    <a:pt x="1124" y="762"/>
                  </a:lnTo>
                  <a:lnTo>
                    <a:pt x="1123" y="761"/>
                  </a:lnTo>
                  <a:lnTo>
                    <a:pt x="1122" y="760"/>
                  </a:lnTo>
                  <a:lnTo>
                    <a:pt x="1122" y="759"/>
                  </a:lnTo>
                  <a:lnTo>
                    <a:pt x="1120" y="757"/>
                  </a:lnTo>
                  <a:lnTo>
                    <a:pt x="1120" y="756"/>
                  </a:lnTo>
                  <a:lnTo>
                    <a:pt x="1119" y="755"/>
                  </a:lnTo>
                  <a:lnTo>
                    <a:pt x="1118" y="755"/>
                  </a:lnTo>
                  <a:lnTo>
                    <a:pt x="1117" y="754"/>
                  </a:lnTo>
                  <a:lnTo>
                    <a:pt x="1115" y="754"/>
                  </a:lnTo>
                  <a:lnTo>
                    <a:pt x="1114" y="754"/>
                  </a:lnTo>
                  <a:lnTo>
                    <a:pt x="1113" y="752"/>
                  </a:lnTo>
                  <a:lnTo>
                    <a:pt x="1112" y="752"/>
                  </a:lnTo>
                  <a:lnTo>
                    <a:pt x="1110" y="751"/>
                  </a:lnTo>
                  <a:lnTo>
                    <a:pt x="1109" y="751"/>
                  </a:lnTo>
                  <a:lnTo>
                    <a:pt x="1108" y="750"/>
                  </a:lnTo>
                  <a:lnTo>
                    <a:pt x="1107" y="750"/>
                  </a:lnTo>
                  <a:lnTo>
                    <a:pt x="1107" y="749"/>
                  </a:lnTo>
                  <a:lnTo>
                    <a:pt x="1105" y="749"/>
                  </a:lnTo>
                  <a:lnTo>
                    <a:pt x="1104" y="749"/>
                  </a:lnTo>
                  <a:lnTo>
                    <a:pt x="1104" y="747"/>
                  </a:lnTo>
                  <a:lnTo>
                    <a:pt x="1104" y="746"/>
                  </a:lnTo>
                  <a:lnTo>
                    <a:pt x="1103" y="746"/>
                  </a:lnTo>
                  <a:lnTo>
                    <a:pt x="1103" y="745"/>
                  </a:lnTo>
                  <a:lnTo>
                    <a:pt x="1103" y="744"/>
                  </a:lnTo>
                  <a:lnTo>
                    <a:pt x="1102" y="744"/>
                  </a:lnTo>
                  <a:lnTo>
                    <a:pt x="1102" y="742"/>
                  </a:lnTo>
                  <a:lnTo>
                    <a:pt x="1102" y="741"/>
                  </a:lnTo>
                  <a:lnTo>
                    <a:pt x="1100" y="741"/>
                  </a:lnTo>
                  <a:lnTo>
                    <a:pt x="1100" y="740"/>
                  </a:lnTo>
                  <a:lnTo>
                    <a:pt x="1099" y="739"/>
                  </a:lnTo>
                  <a:lnTo>
                    <a:pt x="1098" y="737"/>
                  </a:lnTo>
                  <a:lnTo>
                    <a:pt x="1097" y="736"/>
                  </a:lnTo>
                  <a:lnTo>
                    <a:pt x="1095" y="735"/>
                  </a:lnTo>
                  <a:lnTo>
                    <a:pt x="1095" y="734"/>
                  </a:lnTo>
                  <a:lnTo>
                    <a:pt x="1094" y="734"/>
                  </a:lnTo>
                  <a:lnTo>
                    <a:pt x="1093" y="732"/>
                  </a:lnTo>
                  <a:lnTo>
                    <a:pt x="1092" y="732"/>
                  </a:lnTo>
                  <a:lnTo>
                    <a:pt x="1092" y="731"/>
                  </a:lnTo>
                  <a:lnTo>
                    <a:pt x="1090" y="731"/>
                  </a:lnTo>
                  <a:lnTo>
                    <a:pt x="1089" y="730"/>
                  </a:lnTo>
                  <a:lnTo>
                    <a:pt x="1088" y="730"/>
                  </a:lnTo>
                  <a:lnTo>
                    <a:pt x="1088" y="729"/>
                  </a:lnTo>
                  <a:lnTo>
                    <a:pt x="1087" y="727"/>
                  </a:lnTo>
                  <a:lnTo>
                    <a:pt x="1087" y="726"/>
                  </a:lnTo>
                  <a:lnTo>
                    <a:pt x="1087" y="725"/>
                  </a:lnTo>
                  <a:lnTo>
                    <a:pt x="1085" y="723"/>
                  </a:lnTo>
                  <a:lnTo>
                    <a:pt x="1084" y="722"/>
                  </a:lnTo>
                  <a:lnTo>
                    <a:pt x="1083" y="722"/>
                  </a:lnTo>
                  <a:lnTo>
                    <a:pt x="1083" y="721"/>
                  </a:lnTo>
                  <a:lnTo>
                    <a:pt x="1082" y="721"/>
                  </a:lnTo>
                  <a:lnTo>
                    <a:pt x="1082" y="720"/>
                  </a:lnTo>
                  <a:lnTo>
                    <a:pt x="1080" y="720"/>
                  </a:lnTo>
                  <a:lnTo>
                    <a:pt x="1079" y="718"/>
                  </a:lnTo>
                  <a:lnTo>
                    <a:pt x="1079" y="717"/>
                  </a:lnTo>
                  <a:lnTo>
                    <a:pt x="1078" y="717"/>
                  </a:lnTo>
                  <a:lnTo>
                    <a:pt x="1078" y="716"/>
                  </a:lnTo>
                  <a:lnTo>
                    <a:pt x="1077" y="716"/>
                  </a:lnTo>
                  <a:lnTo>
                    <a:pt x="1077" y="715"/>
                  </a:lnTo>
                  <a:lnTo>
                    <a:pt x="1075" y="715"/>
                  </a:lnTo>
                  <a:lnTo>
                    <a:pt x="1075" y="713"/>
                  </a:lnTo>
                  <a:lnTo>
                    <a:pt x="1075" y="712"/>
                  </a:lnTo>
                  <a:lnTo>
                    <a:pt x="1074" y="712"/>
                  </a:lnTo>
                  <a:lnTo>
                    <a:pt x="1073" y="711"/>
                  </a:lnTo>
                  <a:lnTo>
                    <a:pt x="1072" y="710"/>
                  </a:lnTo>
                  <a:lnTo>
                    <a:pt x="1070" y="710"/>
                  </a:lnTo>
                  <a:lnTo>
                    <a:pt x="1069" y="708"/>
                  </a:lnTo>
                  <a:lnTo>
                    <a:pt x="1068" y="708"/>
                  </a:lnTo>
                  <a:lnTo>
                    <a:pt x="1067" y="707"/>
                  </a:lnTo>
                  <a:lnTo>
                    <a:pt x="1065" y="707"/>
                  </a:lnTo>
                  <a:lnTo>
                    <a:pt x="1064" y="706"/>
                  </a:lnTo>
                  <a:lnTo>
                    <a:pt x="1063" y="706"/>
                  </a:lnTo>
                  <a:lnTo>
                    <a:pt x="1062" y="705"/>
                  </a:lnTo>
                  <a:lnTo>
                    <a:pt x="1062" y="703"/>
                  </a:lnTo>
                  <a:lnTo>
                    <a:pt x="1062" y="702"/>
                  </a:lnTo>
                  <a:lnTo>
                    <a:pt x="1060" y="701"/>
                  </a:lnTo>
                  <a:lnTo>
                    <a:pt x="1060" y="700"/>
                  </a:lnTo>
                  <a:lnTo>
                    <a:pt x="1059" y="698"/>
                  </a:lnTo>
                  <a:lnTo>
                    <a:pt x="1058" y="698"/>
                  </a:lnTo>
                  <a:lnTo>
                    <a:pt x="1058" y="697"/>
                  </a:lnTo>
                  <a:lnTo>
                    <a:pt x="1057" y="697"/>
                  </a:lnTo>
                  <a:lnTo>
                    <a:pt x="1055" y="697"/>
                  </a:lnTo>
                  <a:lnTo>
                    <a:pt x="1054" y="696"/>
                  </a:lnTo>
                  <a:lnTo>
                    <a:pt x="1053" y="696"/>
                  </a:lnTo>
                  <a:lnTo>
                    <a:pt x="1053" y="695"/>
                  </a:lnTo>
                  <a:lnTo>
                    <a:pt x="1052" y="693"/>
                  </a:lnTo>
                  <a:lnTo>
                    <a:pt x="1050" y="692"/>
                  </a:lnTo>
                  <a:lnTo>
                    <a:pt x="1049" y="691"/>
                  </a:lnTo>
                  <a:lnTo>
                    <a:pt x="1048" y="690"/>
                  </a:lnTo>
                  <a:lnTo>
                    <a:pt x="1047" y="690"/>
                  </a:lnTo>
                  <a:lnTo>
                    <a:pt x="1045" y="688"/>
                  </a:lnTo>
                  <a:lnTo>
                    <a:pt x="1044" y="688"/>
                  </a:lnTo>
                  <a:lnTo>
                    <a:pt x="1043" y="688"/>
                  </a:lnTo>
                  <a:lnTo>
                    <a:pt x="1042" y="688"/>
                  </a:lnTo>
                  <a:lnTo>
                    <a:pt x="1040" y="688"/>
                  </a:lnTo>
                  <a:lnTo>
                    <a:pt x="1039" y="690"/>
                  </a:lnTo>
                  <a:lnTo>
                    <a:pt x="1038" y="691"/>
                  </a:lnTo>
                  <a:lnTo>
                    <a:pt x="1037" y="691"/>
                  </a:lnTo>
                  <a:lnTo>
                    <a:pt x="1035" y="692"/>
                  </a:lnTo>
                  <a:lnTo>
                    <a:pt x="1034" y="691"/>
                  </a:lnTo>
                  <a:lnTo>
                    <a:pt x="1033" y="691"/>
                  </a:lnTo>
                  <a:lnTo>
                    <a:pt x="1032" y="691"/>
                  </a:lnTo>
                  <a:lnTo>
                    <a:pt x="1030" y="691"/>
                  </a:lnTo>
                  <a:lnTo>
                    <a:pt x="1029" y="691"/>
                  </a:lnTo>
                  <a:lnTo>
                    <a:pt x="1028" y="692"/>
                  </a:lnTo>
                  <a:lnTo>
                    <a:pt x="1027" y="692"/>
                  </a:lnTo>
                  <a:lnTo>
                    <a:pt x="1025" y="692"/>
                  </a:lnTo>
                  <a:lnTo>
                    <a:pt x="1024" y="693"/>
                  </a:lnTo>
                  <a:lnTo>
                    <a:pt x="1023" y="693"/>
                  </a:lnTo>
                  <a:lnTo>
                    <a:pt x="1022" y="692"/>
                  </a:lnTo>
                  <a:lnTo>
                    <a:pt x="1020" y="692"/>
                  </a:lnTo>
                  <a:lnTo>
                    <a:pt x="1020" y="691"/>
                  </a:lnTo>
                  <a:lnTo>
                    <a:pt x="1020" y="690"/>
                  </a:lnTo>
                  <a:lnTo>
                    <a:pt x="1019" y="690"/>
                  </a:lnTo>
                  <a:lnTo>
                    <a:pt x="1020" y="688"/>
                  </a:lnTo>
                  <a:lnTo>
                    <a:pt x="1020" y="687"/>
                  </a:lnTo>
                  <a:lnTo>
                    <a:pt x="1020" y="686"/>
                  </a:lnTo>
                  <a:lnTo>
                    <a:pt x="1019" y="686"/>
                  </a:lnTo>
                  <a:lnTo>
                    <a:pt x="1019" y="685"/>
                  </a:lnTo>
                  <a:lnTo>
                    <a:pt x="1019" y="683"/>
                  </a:lnTo>
                  <a:lnTo>
                    <a:pt x="1019" y="682"/>
                  </a:lnTo>
                  <a:lnTo>
                    <a:pt x="1018" y="682"/>
                  </a:lnTo>
                  <a:lnTo>
                    <a:pt x="1018" y="680"/>
                  </a:lnTo>
                  <a:lnTo>
                    <a:pt x="1017" y="678"/>
                  </a:lnTo>
                  <a:lnTo>
                    <a:pt x="1017" y="677"/>
                  </a:lnTo>
                  <a:lnTo>
                    <a:pt x="1017" y="676"/>
                  </a:lnTo>
                  <a:lnTo>
                    <a:pt x="1015" y="675"/>
                  </a:lnTo>
                  <a:lnTo>
                    <a:pt x="1014" y="673"/>
                  </a:lnTo>
                  <a:lnTo>
                    <a:pt x="1013" y="673"/>
                  </a:lnTo>
                  <a:lnTo>
                    <a:pt x="1012" y="673"/>
                  </a:lnTo>
                  <a:lnTo>
                    <a:pt x="1010" y="673"/>
                  </a:lnTo>
                  <a:lnTo>
                    <a:pt x="1009" y="673"/>
                  </a:lnTo>
                  <a:lnTo>
                    <a:pt x="1008" y="673"/>
                  </a:lnTo>
                  <a:lnTo>
                    <a:pt x="1007" y="673"/>
                  </a:lnTo>
                  <a:lnTo>
                    <a:pt x="1005" y="673"/>
                  </a:lnTo>
                  <a:lnTo>
                    <a:pt x="1005" y="672"/>
                  </a:lnTo>
                  <a:lnTo>
                    <a:pt x="1004" y="673"/>
                  </a:lnTo>
                  <a:lnTo>
                    <a:pt x="1002" y="673"/>
                  </a:lnTo>
                  <a:lnTo>
                    <a:pt x="1002" y="675"/>
                  </a:lnTo>
                  <a:lnTo>
                    <a:pt x="1002" y="676"/>
                  </a:lnTo>
                  <a:lnTo>
                    <a:pt x="1002" y="677"/>
                  </a:lnTo>
                  <a:lnTo>
                    <a:pt x="1002" y="678"/>
                  </a:lnTo>
                  <a:lnTo>
                    <a:pt x="1002" y="680"/>
                  </a:lnTo>
                  <a:lnTo>
                    <a:pt x="1000" y="681"/>
                  </a:lnTo>
                  <a:lnTo>
                    <a:pt x="1000" y="682"/>
                  </a:lnTo>
                  <a:lnTo>
                    <a:pt x="1000" y="683"/>
                  </a:lnTo>
                  <a:lnTo>
                    <a:pt x="999" y="685"/>
                  </a:lnTo>
                  <a:lnTo>
                    <a:pt x="999" y="686"/>
                  </a:lnTo>
                  <a:lnTo>
                    <a:pt x="998" y="687"/>
                  </a:lnTo>
                  <a:lnTo>
                    <a:pt x="998" y="688"/>
                  </a:lnTo>
                  <a:lnTo>
                    <a:pt x="998" y="690"/>
                  </a:lnTo>
                  <a:lnTo>
                    <a:pt x="998" y="691"/>
                  </a:lnTo>
                  <a:lnTo>
                    <a:pt x="998" y="692"/>
                  </a:lnTo>
                  <a:lnTo>
                    <a:pt x="998" y="693"/>
                  </a:lnTo>
                  <a:lnTo>
                    <a:pt x="998" y="695"/>
                  </a:lnTo>
                  <a:lnTo>
                    <a:pt x="998" y="696"/>
                  </a:lnTo>
                  <a:lnTo>
                    <a:pt x="998" y="697"/>
                  </a:lnTo>
                  <a:lnTo>
                    <a:pt x="998" y="698"/>
                  </a:lnTo>
                  <a:lnTo>
                    <a:pt x="998" y="700"/>
                  </a:lnTo>
                  <a:lnTo>
                    <a:pt x="998" y="701"/>
                  </a:lnTo>
                  <a:lnTo>
                    <a:pt x="998" y="702"/>
                  </a:lnTo>
                  <a:lnTo>
                    <a:pt x="998" y="703"/>
                  </a:lnTo>
                  <a:lnTo>
                    <a:pt x="997" y="705"/>
                  </a:lnTo>
                  <a:lnTo>
                    <a:pt x="997" y="706"/>
                  </a:lnTo>
                  <a:lnTo>
                    <a:pt x="995" y="707"/>
                  </a:lnTo>
                  <a:lnTo>
                    <a:pt x="995" y="708"/>
                  </a:lnTo>
                  <a:lnTo>
                    <a:pt x="995" y="710"/>
                  </a:lnTo>
                  <a:lnTo>
                    <a:pt x="994" y="710"/>
                  </a:lnTo>
                  <a:lnTo>
                    <a:pt x="994" y="712"/>
                  </a:lnTo>
                  <a:lnTo>
                    <a:pt x="994" y="713"/>
                  </a:lnTo>
                  <a:lnTo>
                    <a:pt x="994" y="715"/>
                  </a:lnTo>
                  <a:lnTo>
                    <a:pt x="994" y="716"/>
                  </a:lnTo>
                  <a:lnTo>
                    <a:pt x="994" y="717"/>
                  </a:lnTo>
                  <a:lnTo>
                    <a:pt x="993" y="717"/>
                  </a:lnTo>
                  <a:lnTo>
                    <a:pt x="993" y="718"/>
                  </a:lnTo>
                  <a:lnTo>
                    <a:pt x="992" y="718"/>
                  </a:lnTo>
                  <a:lnTo>
                    <a:pt x="992" y="720"/>
                  </a:lnTo>
                  <a:lnTo>
                    <a:pt x="990" y="720"/>
                  </a:lnTo>
                  <a:lnTo>
                    <a:pt x="989" y="720"/>
                  </a:lnTo>
                  <a:lnTo>
                    <a:pt x="988" y="720"/>
                  </a:lnTo>
                  <a:lnTo>
                    <a:pt x="988" y="721"/>
                  </a:lnTo>
                  <a:lnTo>
                    <a:pt x="987" y="721"/>
                  </a:lnTo>
                  <a:lnTo>
                    <a:pt x="987" y="722"/>
                  </a:lnTo>
                  <a:lnTo>
                    <a:pt x="987" y="723"/>
                  </a:lnTo>
                  <a:lnTo>
                    <a:pt x="985" y="723"/>
                  </a:lnTo>
                  <a:lnTo>
                    <a:pt x="985" y="725"/>
                  </a:lnTo>
                  <a:lnTo>
                    <a:pt x="984" y="725"/>
                  </a:lnTo>
                  <a:lnTo>
                    <a:pt x="984" y="726"/>
                  </a:lnTo>
                  <a:lnTo>
                    <a:pt x="983" y="726"/>
                  </a:lnTo>
                  <a:lnTo>
                    <a:pt x="983" y="727"/>
                  </a:lnTo>
                  <a:lnTo>
                    <a:pt x="983" y="729"/>
                  </a:lnTo>
                  <a:lnTo>
                    <a:pt x="982" y="730"/>
                  </a:lnTo>
                  <a:lnTo>
                    <a:pt x="982" y="731"/>
                  </a:lnTo>
                  <a:lnTo>
                    <a:pt x="980" y="731"/>
                  </a:lnTo>
                  <a:lnTo>
                    <a:pt x="980" y="732"/>
                  </a:lnTo>
                  <a:lnTo>
                    <a:pt x="979" y="732"/>
                  </a:lnTo>
                  <a:lnTo>
                    <a:pt x="978" y="732"/>
                  </a:lnTo>
                  <a:lnTo>
                    <a:pt x="976" y="732"/>
                  </a:lnTo>
                  <a:lnTo>
                    <a:pt x="975" y="732"/>
                  </a:lnTo>
                  <a:lnTo>
                    <a:pt x="975" y="734"/>
                  </a:lnTo>
                  <a:lnTo>
                    <a:pt x="974" y="734"/>
                  </a:lnTo>
                  <a:lnTo>
                    <a:pt x="973" y="734"/>
                  </a:lnTo>
                  <a:lnTo>
                    <a:pt x="971" y="732"/>
                  </a:lnTo>
                  <a:lnTo>
                    <a:pt x="970" y="732"/>
                  </a:lnTo>
                  <a:lnTo>
                    <a:pt x="969" y="731"/>
                  </a:lnTo>
                  <a:lnTo>
                    <a:pt x="968" y="730"/>
                  </a:lnTo>
                  <a:lnTo>
                    <a:pt x="966" y="729"/>
                  </a:lnTo>
                  <a:lnTo>
                    <a:pt x="965" y="727"/>
                  </a:lnTo>
                  <a:lnTo>
                    <a:pt x="964" y="726"/>
                  </a:lnTo>
                  <a:lnTo>
                    <a:pt x="963" y="726"/>
                  </a:lnTo>
                  <a:lnTo>
                    <a:pt x="961" y="725"/>
                  </a:lnTo>
                  <a:lnTo>
                    <a:pt x="960" y="725"/>
                  </a:lnTo>
                  <a:lnTo>
                    <a:pt x="959" y="723"/>
                  </a:lnTo>
                  <a:lnTo>
                    <a:pt x="958" y="723"/>
                  </a:lnTo>
                  <a:lnTo>
                    <a:pt x="956" y="723"/>
                  </a:lnTo>
                  <a:lnTo>
                    <a:pt x="956" y="722"/>
                  </a:lnTo>
                  <a:lnTo>
                    <a:pt x="955" y="722"/>
                  </a:lnTo>
                  <a:lnTo>
                    <a:pt x="954" y="722"/>
                  </a:lnTo>
                  <a:lnTo>
                    <a:pt x="954" y="721"/>
                  </a:lnTo>
                  <a:lnTo>
                    <a:pt x="953" y="721"/>
                  </a:lnTo>
                  <a:lnTo>
                    <a:pt x="953" y="722"/>
                  </a:lnTo>
                  <a:lnTo>
                    <a:pt x="951" y="722"/>
                  </a:lnTo>
                  <a:lnTo>
                    <a:pt x="951" y="723"/>
                  </a:lnTo>
                  <a:lnTo>
                    <a:pt x="951" y="725"/>
                  </a:lnTo>
                  <a:lnTo>
                    <a:pt x="950" y="725"/>
                  </a:lnTo>
                  <a:lnTo>
                    <a:pt x="950" y="726"/>
                  </a:lnTo>
                  <a:lnTo>
                    <a:pt x="950" y="727"/>
                  </a:lnTo>
                  <a:lnTo>
                    <a:pt x="950" y="729"/>
                  </a:lnTo>
                  <a:lnTo>
                    <a:pt x="949" y="729"/>
                  </a:lnTo>
                  <a:lnTo>
                    <a:pt x="949" y="730"/>
                  </a:lnTo>
                  <a:lnTo>
                    <a:pt x="949" y="731"/>
                  </a:lnTo>
                  <a:lnTo>
                    <a:pt x="948" y="731"/>
                  </a:lnTo>
                  <a:lnTo>
                    <a:pt x="946" y="731"/>
                  </a:lnTo>
                  <a:lnTo>
                    <a:pt x="945" y="732"/>
                  </a:lnTo>
                  <a:lnTo>
                    <a:pt x="945" y="734"/>
                  </a:lnTo>
                  <a:lnTo>
                    <a:pt x="944" y="734"/>
                  </a:lnTo>
                  <a:lnTo>
                    <a:pt x="943" y="734"/>
                  </a:lnTo>
                  <a:lnTo>
                    <a:pt x="941" y="734"/>
                  </a:lnTo>
                  <a:lnTo>
                    <a:pt x="940" y="734"/>
                  </a:lnTo>
                  <a:lnTo>
                    <a:pt x="940" y="735"/>
                  </a:lnTo>
                  <a:lnTo>
                    <a:pt x="939" y="735"/>
                  </a:lnTo>
                  <a:lnTo>
                    <a:pt x="938" y="735"/>
                  </a:lnTo>
                  <a:lnTo>
                    <a:pt x="938" y="736"/>
                  </a:lnTo>
                  <a:lnTo>
                    <a:pt x="936" y="736"/>
                  </a:lnTo>
                  <a:lnTo>
                    <a:pt x="935" y="736"/>
                  </a:lnTo>
                  <a:lnTo>
                    <a:pt x="935" y="737"/>
                  </a:lnTo>
                  <a:lnTo>
                    <a:pt x="934" y="737"/>
                  </a:lnTo>
                  <a:lnTo>
                    <a:pt x="933" y="739"/>
                  </a:lnTo>
                  <a:lnTo>
                    <a:pt x="931" y="739"/>
                  </a:lnTo>
                  <a:lnTo>
                    <a:pt x="930" y="739"/>
                  </a:lnTo>
                  <a:lnTo>
                    <a:pt x="930" y="740"/>
                  </a:lnTo>
                  <a:lnTo>
                    <a:pt x="929" y="740"/>
                  </a:lnTo>
                  <a:lnTo>
                    <a:pt x="928" y="740"/>
                  </a:lnTo>
                  <a:lnTo>
                    <a:pt x="926" y="741"/>
                  </a:lnTo>
                  <a:lnTo>
                    <a:pt x="925" y="741"/>
                  </a:lnTo>
                  <a:lnTo>
                    <a:pt x="924" y="741"/>
                  </a:lnTo>
                  <a:lnTo>
                    <a:pt x="923" y="741"/>
                  </a:lnTo>
                  <a:lnTo>
                    <a:pt x="921" y="741"/>
                  </a:lnTo>
                  <a:lnTo>
                    <a:pt x="920" y="741"/>
                  </a:lnTo>
                  <a:lnTo>
                    <a:pt x="919" y="741"/>
                  </a:lnTo>
                  <a:lnTo>
                    <a:pt x="918" y="741"/>
                  </a:lnTo>
                  <a:lnTo>
                    <a:pt x="916" y="741"/>
                  </a:lnTo>
                  <a:lnTo>
                    <a:pt x="915" y="741"/>
                  </a:lnTo>
                  <a:lnTo>
                    <a:pt x="915" y="742"/>
                  </a:lnTo>
                  <a:lnTo>
                    <a:pt x="914" y="742"/>
                  </a:lnTo>
                  <a:lnTo>
                    <a:pt x="913" y="742"/>
                  </a:lnTo>
                  <a:lnTo>
                    <a:pt x="911" y="742"/>
                  </a:lnTo>
                  <a:lnTo>
                    <a:pt x="910" y="742"/>
                  </a:lnTo>
                  <a:lnTo>
                    <a:pt x="909" y="742"/>
                  </a:lnTo>
                  <a:lnTo>
                    <a:pt x="908" y="742"/>
                  </a:lnTo>
                  <a:lnTo>
                    <a:pt x="906" y="742"/>
                  </a:lnTo>
                  <a:lnTo>
                    <a:pt x="906" y="744"/>
                  </a:lnTo>
                  <a:lnTo>
                    <a:pt x="905" y="744"/>
                  </a:lnTo>
                  <a:lnTo>
                    <a:pt x="904" y="744"/>
                  </a:lnTo>
                  <a:lnTo>
                    <a:pt x="903" y="745"/>
                  </a:lnTo>
                  <a:lnTo>
                    <a:pt x="900" y="745"/>
                  </a:lnTo>
                  <a:lnTo>
                    <a:pt x="899" y="746"/>
                  </a:lnTo>
                  <a:lnTo>
                    <a:pt x="899" y="747"/>
                  </a:lnTo>
                  <a:lnTo>
                    <a:pt x="898" y="747"/>
                  </a:lnTo>
                  <a:lnTo>
                    <a:pt x="896" y="747"/>
                  </a:lnTo>
                  <a:lnTo>
                    <a:pt x="896" y="749"/>
                  </a:lnTo>
                  <a:lnTo>
                    <a:pt x="895" y="749"/>
                  </a:lnTo>
                  <a:lnTo>
                    <a:pt x="894" y="749"/>
                  </a:lnTo>
                  <a:lnTo>
                    <a:pt x="894" y="750"/>
                  </a:lnTo>
                  <a:lnTo>
                    <a:pt x="894" y="751"/>
                  </a:lnTo>
                  <a:lnTo>
                    <a:pt x="893" y="752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91" y="755"/>
                  </a:lnTo>
                  <a:lnTo>
                    <a:pt x="891" y="756"/>
                  </a:lnTo>
                  <a:lnTo>
                    <a:pt x="891" y="757"/>
                  </a:lnTo>
                  <a:lnTo>
                    <a:pt x="890" y="757"/>
                  </a:lnTo>
                  <a:lnTo>
                    <a:pt x="890" y="759"/>
                  </a:lnTo>
                  <a:lnTo>
                    <a:pt x="889" y="760"/>
                  </a:lnTo>
                  <a:lnTo>
                    <a:pt x="889" y="761"/>
                  </a:lnTo>
                  <a:lnTo>
                    <a:pt x="889" y="762"/>
                  </a:lnTo>
                  <a:lnTo>
                    <a:pt x="889" y="764"/>
                  </a:lnTo>
                  <a:lnTo>
                    <a:pt x="889" y="765"/>
                  </a:lnTo>
                  <a:lnTo>
                    <a:pt x="889" y="766"/>
                  </a:lnTo>
                  <a:lnTo>
                    <a:pt x="890" y="766"/>
                  </a:lnTo>
                  <a:lnTo>
                    <a:pt x="890" y="767"/>
                  </a:lnTo>
                  <a:lnTo>
                    <a:pt x="889" y="769"/>
                  </a:lnTo>
                  <a:lnTo>
                    <a:pt x="888" y="769"/>
                  </a:lnTo>
                  <a:lnTo>
                    <a:pt x="886" y="769"/>
                  </a:lnTo>
                  <a:lnTo>
                    <a:pt x="885" y="769"/>
                  </a:lnTo>
                  <a:lnTo>
                    <a:pt x="885" y="767"/>
                  </a:lnTo>
                  <a:lnTo>
                    <a:pt x="884" y="767"/>
                  </a:lnTo>
                  <a:lnTo>
                    <a:pt x="883" y="769"/>
                  </a:lnTo>
                  <a:lnTo>
                    <a:pt x="881" y="770"/>
                  </a:lnTo>
                  <a:lnTo>
                    <a:pt x="880" y="770"/>
                  </a:lnTo>
                  <a:lnTo>
                    <a:pt x="880" y="771"/>
                  </a:lnTo>
                  <a:lnTo>
                    <a:pt x="879" y="771"/>
                  </a:lnTo>
                  <a:lnTo>
                    <a:pt x="879" y="772"/>
                  </a:lnTo>
                  <a:lnTo>
                    <a:pt x="879" y="774"/>
                  </a:lnTo>
                  <a:lnTo>
                    <a:pt x="879" y="776"/>
                  </a:lnTo>
                  <a:lnTo>
                    <a:pt x="878" y="777"/>
                  </a:lnTo>
                  <a:lnTo>
                    <a:pt x="878" y="779"/>
                  </a:lnTo>
                  <a:lnTo>
                    <a:pt x="876" y="779"/>
                  </a:lnTo>
                  <a:lnTo>
                    <a:pt x="876" y="780"/>
                  </a:lnTo>
                  <a:lnTo>
                    <a:pt x="875" y="780"/>
                  </a:lnTo>
                  <a:lnTo>
                    <a:pt x="874" y="781"/>
                  </a:lnTo>
                  <a:lnTo>
                    <a:pt x="873" y="781"/>
                  </a:lnTo>
                  <a:lnTo>
                    <a:pt x="873" y="782"/>
                  </a:lnTo>
                  <a:lnTo>
                    <a:pt x="871" y="782"/>
                  </a:lnTo>
                  <a:lnTo>
                    <a:pt x="870" y="782"/>
                  </a:lnTo>
                  <a:lnTo>
                    <a:pt x="870" y="784"/>
                  </a:lnTo>
                  <a:lnTo>
                    <a:pt x="869" y="784"/>
                  </a:lnTo>
                  <a:lnTo>
                    <a:pt x="868" y="785"/>
                  </a:lnTo>
                  <a:lnTo>
                    <a:pt x="866" y="786"/>
                  </a:lnTo>
                  <a:lnTo>
                    <a:pt x="865" y="789"/>
                  </a:lnTo>
                  <a:lnTo>
                    <a:pt x="865" y="790"/>
                  </a:lnTo>
                  <a:lnTo>
                    <a:pt x="864" y="790"/>
                  </a:lnTo>
                  <a:lnTo>
                    <a:pt x="863" y="790"/>
                  </a:lnTo>
                  <a:lnTo>
                    <a:pt x="861" y="790"/>
                  </a:lnTo>
                  <a:lnTo>
                    <a:pt x="860" y="791"/>
                  </a:lnTo>
                  <a:lnTo>
                    <a:pt x="859" y="791"/>
                  </a:lnTo>
                  <a:lnTo>
                    <a:pt x="858" y="791"/>
                  </a:lnTo>
                  <a:lnTo>
                    <a:pt x="856" y="792"/>
                  </a:lnTo>
                  <a:lnTo>
                    <a:pt x="855" y="794"/>
                  </a:lnTo>
                  <a:lnTo>
                    <a:pt x="854" y="795"/>
                  </a:lnTo>
                  <a:lnTo>
                    <a:pt x="853" y="795"/>
                  </a:lnTo>
                  <a:lnTo>
                    <a:pt x="851" y="796"/>
                  </a:lnTo>
                  <a:lnTo>
                    <a:pt x="851" y="797"/>
                  </a:lnTo>
                  <a:lnTo>
                    <a:pt x="850" y="797"/>
                  </a:lnTo>
                  <a:lnTo>
                    <a:pt x="850" y="799"/>
                  </a:lnTo>
                  <a:lnTo>
                    <a:pt x="849" y="799"/>
                  </a:lnTo>
                  <a:lnTo>
                    <a:pt x="849" y="797"/>
                  </a:lnTo>
                  <a:lnTo>
                    <a:pt x="849" y="796"/>
                  </a:lnTo>
                  <a:lnTo>
                    <a:pt x="848" y="796"/>
                  </a:lnTo>
                  <a:lnTo>
                    <a:pt x="848" y="795"/>
                  </a:lnTo>
                  <a:lnTo>
                    <a:pt x="848" y="794"/>
                  </a:lnTo>
                  <a:lnTo>
                    <a:pt x="848" y="792"/>
                  </a:lnTo>
                  <a:lnTo>
                    <a:pt x="848" y="791"/>
                  </a:lnTo>
                  <a:lnTo>
                    <a:pt x="848" y="790"/>
                  </a:lnTo>
                  <a:lnTo>
                    <a:pt x="848" y="789"/>
                  </a:lnTo>
                  <a:lnTo>
                    <a:pt x="846" y="787"/>
                  </a:lnTo>
                  <a:lnTo>
                    <a:pt x="846" y="786"/>
                  </a:lnTo>
                  <a:lnTo>
                    <a:pt x="845" y="785"/>
                  </a:lnTo>
                  <a:lnTo>
                    <a:pt x="844" y="784"/>
                  </a:lnTo>
                  <a:lnTo>
                    <a:pt x="843" y="784"/>
                  </a:lnTo>
                  <a:lnTo>
                    <a:pt x="843" y="782"/>
                  </a:lnTo>
                  <a:lnTo>
                    <a:pt x="841" y="781"/>
                  </a:lnTo>
                  <a:lnTo>
                    <a:pt x="840" y="781"/>
                  </a:lnTo>
                  <a:lnTo>
                    <a:pt x="840" y="780"/>
                  </a:lnTo>
                  <a:lnTo>
                    <a:pt x="839" y="780"/>
                  </a:lnTo>
                  <a:lnTo>
                    <a:pt x="838" y="780"/>
                  </a:lnTo>
                  <a:lnTo>
                    <a:pt x="838" y="779"/>
                  </a:lnTo>
                  <a:lnTo>
                    <a:pt x="838" y="777"/>
                  </a:lnTo>
                  <a:lnTo>
                    <a:pt x="838" y="776"/>
                  </a:lnTo>
                  <a:lnTo>
                    <a:pt x="836" y="776"/>
                  </a:lnTo>
                  <a:lnTo>
                    <a:pt x="836" y="775"/>
                  </a:lnTo>
                  <a:lnTo>
                    <a:pt x="838" y="775"/>
                  </a:lnTo>
                  <a:lnTo>
                    <a:pt x="838" y="774"/>
                  </a:lnTo>
                  <a:lnTo>
                    <a:pt x="836" y="774"/>
                  </a:lnTo>
                  <a:lnTo>
                    <a:pt x="836" y="772"/>
                  </a:lnTo>
                  <a:lnTo>
                    <a:pt x="838" y="772"/>
                  </a:lnTo>
                  <a:lnTo>
                    <a:pt x="836" y="772"/>
                  </a:lnTo>
                  <a:lnTo>
                    <a:pt x="836" y="771"/>
                  </a:lnTo>
                  <a:lnTo>
                    <a:pt x="836" y="770"/>
                  </a:lnTo>
                  <a:lnTo>
                    <a:pt x="836" y="769"/>
                  </a:lnTo>
                  <a:lnTo>
                    <a:pt x="836" y="767"/>
                  </a:lnTo>
                  <a:lnTo>
                    <a:pt x="835" y="767"/>
                  </a:lnTo>
                  <a:lnTo>
                    <a:pt x="835" y="766"/>
                  </a:lnTo>
                  <a:lnTo>
                    <a:pt x="835" y="765"/>
                  </a:lnTo>
                  <a:lnTo>
                    <a:pt x="834" y="765"/>
                  </a:lnTo>
                  <a:lnTo>
                    <a:pt x="834" y="764"/>
                  </a:lnTo>
                  <a:lnTo>
                    <a:pt x="834" y="762"/>
                  </a:lnTo>
                  <a:lnTo>
                    <a:pt x="833" y="761"/>
                  </a:lnTo>
                  <a:lnTo>
                    <a:pt x="833" y="760"/>
                  </a:lnTo>
                  <a:lnTo>
                    <a:pt x="831" y="760"/>
                  </a:lnTo>
                  <a:lnTo>
                    <a:pt x="831" y="759"/>
                  </a:lnTo>
                  <a:lnTo>
                    <a:pt x="830" y="759"/>
                  </a:lnTo>
                  <a:lnTo>
                    <a:pt x="830" y="757"/>
                  </a:lnTo>
                  <a:lnTo>
                    <a:pt x="830" y="756"/>
                  </a:lnTo>
                  <a:lnTo>
                    <a:pt x="829" y="756"/>
                  </a:lnTo>
                  <a:lnTo>
                    <a:pt x="829" y="757"/>
                  </a:lnTo>
                  <a:lnTo>
                    <a:pt x="828" y="757"/>
                  </a:lnTo>
                  <a:lnTo>
                    <a:pt x="826" y="759"/>
                  </a:lnTo>
                  <a:lnTo>
                    <a:pt x="825" y="759"/>
                  </a:lnTo>
                  <a:lnTo>
                    <a:pt x="824" y="759"/>
                  </a:lnTo>
                  <a:lnTo>
                    <a:pt x="821" y="759"/>
                  </a:lnTo>
                  <a:lnTo>
                    <a:pt x="820" y="760"/>
                  </a:lnTo>
                  <a:lnTo>
                    <a:pt x="819" y="760"/>
                  </a:lnTo>
                  <a:lnTo>
                    <a:pt x="818" y="759"/>
                  </a:lnTo>
                  <a:lnTo>
                    <a:pt x="818" y="760"/>
                  </a:lnTo>
                  <a:lnTo>
                    <a:pt x="815" y="760"/>
                  </a:lnTo>
                  <a:lnTo>
                    <a:pt x="813" y="761"/>
                  </a:lnTo>
                  <a:lnTo>
                    <a:pt x="811" y="761"/>
                  </a:lnTo>
                  <a:lnTo>
                    <a:pt x="810" y="762"/>
                  </a:lnTo>
                  <a:lnTo>
                    <a:pt x="809" y="762"/>
                  </a:lnTo>
                  <a:lnTo>
                    <a:pt x="806" y="764"/>
                  </a:lnTo>
                  <a:lnTo>
                    <a:pt x="805" y="764"/>
                  </a:lnTo>
                  <a:lnTo>
                    <a:pt x="804" y="765"/>
                  </a:lnTo>
                  <a:lnTo>
                    <a:pt x="803" y="765"/>
                  </a:lnTo>
                  <a:lnTo>
                    <a:pt x="801" y="766"/>
                  </a:lnTo>
                  <a:lnTo>
                    <a:pt x="801" y="769"/>
                  </a:lnTo>
                  <a:lnTo>
                    <a:pt x="800" y="770"/>
                  </a:lnTo>
                  <a:lnTo>
                    <a:pt x="799" y="771"/>
                  </a:lnTo>
                  <a:lnTo>
                    <a:pt x="798" y="771"/>
                  </a:lnTo>
                  <a:lnTo>
                    <a:pt x="798" y="772"/>
                  </a:lnTo>
                  <a:lnTo>
                    <a:pt x="796" y="772"/>
                  </a:lnTo>
                  <a:lnTo>
                    <a:pt x="795" y="772"/>
                  </a:lnTo>
                  <a:lnTo>
                    <a:pt x="794" y="772"/>
                  </a:lnTo>
                  <a:lnTo>
                    <a:pt x="794" y="774"/>
                  </a:lnTo>
                  <a:lnTo>
                    <a:pt x="795" y="774"/>
                  </a:lnTo>
                  <a:lnTo>
                    <a:pt x="794" y="775"/>
                  </a:lnTo>
                  <a:lnTo>
                    <a:pt x="795" y="776"/>
                  </a:lnTo>
                  <a:lnTo>
                    <a:pt x="795" y="777"/>
                  </a:lnTo>
                  <a:lnTo>
                    <a:pt x="795" y="779"/>
                  </a:lnTo>
                  <a:lnTo>
                    <a:pt x="795" y="780"/>
                  </a:lnTo>
                  <a:lnTo>
                    <a:pt x="795" y="781"/>
                  </a:lnTo>
                  <a:lnTo>
                    <a:pt x="795" y="782"/>
                  </a:lnTo>
                  <a:lnTo>
                    <a:pt x="796" y="784"/>
                  </a:lnTo>
                  <a:lnTo>
                    <a:pt x="796" y="785"/>
                  </a:lnTo>
                  <a:lnTo>
                    <a:pt x="796" y="786"/>
                  </a:lnTo>
                  <a:lnTo>
                    <a:pt x="795" y="787"/>
                  </a:lnTo>
                  <a:lnTo>
                    <a:pt x="795" y="789"/>
                  </a:lnTo>
                  <a:lnTo>
                    <a:pt x="795" y="790"/>
                  </a:lnTo>
                  <a:lnTo>
                    <a:pt x="794" y="790"/>
                  </a:lnTo>
                  <a:lnTo>
                    <a:pt x="794" y="791"/>
                  </a:lnTo>
                  <a:lnTo>
                    <a:pt x="794" y="792"/>
                  </a:lnTo>
                  <a:lnTo>
                    <a:pt x="793" y="794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3" y="797"/>
                  </a:lnTo>
                  <a:lnTo>
                    <a:pt x="793" y="799"/>
                  </a:lnTo>
                  <a:lnTo>
                    <a:pt x="791" y="799"/>
                  </a:lnTo>
                  <a:lnTo>
                    <a:pt x="791" y="800"/>
                  </a:lnTo>
                  <a:lnTo>
                    <a:pt x="791" y="801"/>
                  </a:lnTo>
                  <a:lnTo>
                    <a:pt x="791" y="802"/>
                  </a:lnTo>
                  <a:lnTo>
                    <a:pt x="790" y="802"/>
                  </a:lnTo>
                  <a:lnTo>
                    <a:pt x="789" y="802"/>
                  </a:lnTo>
                  <a:lnTo>
                    <a:pt x="788" y="802"/>
                  </a:lnTo>
                  <a:lnTo>
                    <a:pt x="786" y="802"/>
                  </a:lnTo>
                  <a:lnTo>
                    <a:pt x="785" y="804"/>
                  </a:lnTo>
                  <a:lnTo>
                    <a:pt x="784" y="804"/>
                  </a:lnTo>
                  <a:lnTo>
                    <a:pt x="783" y="805"/>
                  </a:lnTo>
                  <a:lnTo>
                    <a:pt x="781" y="805"/>
                  </a:lnTo>
                  <a:lnTo>
                    <a:pt x="780" y="806"/>
                  </a:lnTo>
                  <a:lnTo>
                    <a:pt x="779" y="807"/>
                  </a:lnTo>
                  <a:lnTo>
                    <a:pt x="778" y="809"/>
                  </a:lnTo>
                  <a:lnTo>
                    <a:pt x="776" y="809"/>
                  </a:lnTo>
                  <a:lnTo>
                    <a:pt x="776" y="810"/>
                  </a:lnTo>
                  <a:lnTo>
                    <a:pt x="776" y="811"/>
                  </a:lnTo>
                  <a:lnTo>
                    <a:pt x="776" y="812"/>
                  </a:lnTo>
                  <a:lnTo>
                    <a:pt x="776" y="814"/>
                  </a:lnTo>
                  <a:lnTo>
                    <a:pt x="776" y="815"/>
                  </a:lnTo>
                  <a:lnTo>
                    <a:pt x="775" y="815"/>
                  </a:lnTo>
                  <a:lnTo>
                    <a:pt x="775" y="816"/>
                  </a:lnTo>
                  <a:lnTo>
                    <a:pt x="775" y="817"/>
                  </a:lnTo>
                  <a:lnTo>
                    <a:pt x="774" y="817"/>
                  </a:lnTo>
                  <a:lnTo>
                    <a:pt x="774" y="819"/>
                  </a:lnTo>
                  <a:lnTo>
                    <a:pt x="774" y="820"/>
                  </a:lnTo>
                  <a:lnTo>
                    <a:pt x="774" y="821"/>
                  </a:lnTo>
                  <a:lnTo>
                    <a:pt x="774" y="822"/>
                  </a:lnTo>
                  <a:lnTo>
                    <a:pt x="774" y="824"/>
                  </a:lnTo>
                  <a:lnTo>
                    <a:pt x="775" y="825"/>
                  </a:lnTo>
                  <a:lnTo>
                    <a:pt x="775" y="826"/>
                  </a:lnTo>
                  <a:lnTo>
                    <a:pt x="775" y="827"/>
                  </a:lnTo>
                  <a:lnTo>
                    <a:pt x="775" y="829"/>
                  </a:lnTo>
                  <a:lnTo>
                    <a:pt x="776" y="830"/>
                  </a:lnTo>
                  <a:lnTo>
                    <a:pt x="776" y="831"/>
                  </a:lnTo>
                  <a:lnTo>
                    <a:pt x="776" y="832"/>
                  </a:lnTo>
                  <a:lnTo>
                    <a:pt x="778" y="832"/>
                  </a:lnTo>
                  <a:lnTo>
                    <a:pt x="778" y="834"/>
                  </a:lnTo>
                  <a:lnTo>
                    <a:pt x="778" y="835"/>
                  </a:lnTo>
                  <a:lnTo>
                    <a:pt x="779" y="836"/>
                  </a:lnTo>
                  <a:lnTo>
                    <a:pt x="779" y="837"/>
                  </a:lnTo>
                  <a:lnTo>
                    <a:pt x="780" y="839"/>
                  </a:lnTo>
                  <a:lnTo>
                    <a:pt x="780" y="840"/>
                  </a:lnTo>
                  <a:lnTo>
                    <a:pt x="781" y="840"/>
                  </a:lnTo>
                  <a:lnTo>
                    <a:pt x="781" y="841"/>
                  </a:lnTo>
                  <a:lnTo>
                    <a:pt x="781" y="842"/>
                  </a:lnTo>
                  <a:lnTo>
                    <a:pt x="783" y="842"/>
                  </a:lnTo>
                  <a:lnTo>
                    <a:pt x="783" y="844"/>
                  </a:lnTo>
                  <a:lnTo>
                    <a:pt x="784" y="844"/>
                  </a:lnTo>
                  <a:lnTo>
                    <a:pt x="784" y="845"/>
                  </a:lnTo>
                  <a:lnTo>
                    <a:pt x="785" y="845"/>
                  </a:lnTo>
                  <a:lnTo>
                    <a:pt x="785" y="846"/>
                  </a:lnTo>
                  <a:lnTo>
                    <a:pt x="786" y="846"/>
                  </a:lnTo>
                  <a:lnTo>
                    <a:pt x="788" y="849"/>
                  </a:lnTo>
                  <a:lnTo>
                    <a:pt x="789" y="850"/>
                  </a:lnTo>
                  <a:lnTo>
                    <a:pt x="789" y="851"/>
                  </a:lnTo>
                  <a:lnTo>
                    <a:pt x="790" y="852"/>
                  </a:lnTo>
                  <a:lnTo>
                    <a:pt x="791" y="854"/>
                  </a:lnTo>
                  <a:lnTo>
                    <a:pt x="791" y="855"/>
                  </a:lnTo>
                  <a:lnTo>
                    <a:pt x="793" y="856"/>
                  </a:lnTo>
                  <a:lnTo>
                    <a:pt x="794" y="857"/>
                  </a:lnTo>
                  <a:lnTo>
                    <a:pt x="794" y="859"/>
                  </a:lnTo>
                  <a:lnTo>
                    <a:pt x="795" y="859"/>
                  </a:lnTo>
                  <a:lnTo>
                    <a:pt x="795" y="860"/>
                  </a:lnTo>
                  <a:lnTo>
                    <a:pt x="796" y="861"/>
                  </a:lnTo>
                  <a:lnTo>
                    <a:pt x="795" y="861"/>
                  </a:lnTo>
                  <a:lnTo>
                    <a:pt x="794" y="861"/>
                  </a:lnTo>
                  <a:lnTo>
                    <a:pt x="794" y="862"/>
                  </a:lnTo>
                  <a:lnTo>
                    <a:pt x="793" y="862"/>
                  </a:lnTo>
                  <a:lnTo>
                    <a:pt x="791" y="864"/>
                  </a:lnTo>
                  <a:lnTo>
                    <a:pt x="790" y="864"/>
                  </a:lnTo>
                  <a:lnTo>
                    <a:pt x="790" y="865"/>
                  </a:lnTo>
                  <a:lnTo>
                    <a:pt x="789" y="865"/>
                  </a:lnTo>
                  <a:lnTo>
                    <a:pt x="788" y="865"/>
                  </a:lnTo>
                  <a:lnTo>
                    <a:pt x="786" y="866"/>
                  </a:lnTo>
                  <a:lnTo>
                    <a:pt x="785" y="866"/>
                  </a:lnTo>
                  <a:lnTo>
                    <a:pt x="784" y="866"/>
                  </a:lnTo>
                  <a:lnTo>
                    <a:pt x="783" y="866"/>
                  </a:lnTo>
                  <a:lnTo>
                    <a:pt x="780" y="866"/>
                  </a:lnTo>
                  <a:lnTo>
                    <a:pt x="780" y="865"/>
                  </a:lnTo>
                  <a:lnTo>
                    <a:pt x="779" y="865"/>
                  </a:lnTo>
                  <a:lnTo>
                    <a:pt x="779" y="866"/>
                  </a:lnTo>
                  <a:lnTo>
                    <a:pt x="778" y="866"/>
                  </a:lnTo>
                  <a:lnTo>
                    <a:pt x="778" y="865"/>
                  </a:lnTo>
                  <a:lnTo>
                    <a:pt x="778" y="864"/>
                  </a:lnTo>
                  <a:lnTo>
                    <a:pt x="778" y="862"/>
                  </a:lnTo>
                  <a:lnTo>
                    <a:pt x="776" y="862"/>
                  </a:lnTo>
                  <a:lnTo>
                    <a:pt x="775" y="862"/>
                  </a:lnTo>
                  <a:lnTo>
                    <a:pt x="775" y="861"/>
                  </a:lnTo>
                  <a:lnTo>
                    <a:pt x="775" y="860"/>
                  </a:lnTo>
                  <a:lnTo>
                    <a:pt x="774" y="860"/>
                  </a:lnTo>
                  <a:lnTo>
                    <a:pt x="773" y="860"/>
                  </a:lnTo>
                  <a:lnTo>
                    <a:pt x="771" y="860"/>
                  </a:lnTo>
                  <a:lnTo>
                    <a:pt x="770" y="860"/>
                  </a:lnTo>
                  <a:lnTo>
                    <a:pt x="770" y="861"/>
                  </a:lnTo>
                  <a:lnTo>
                    <a:pt x="771" y="861"/>
                  </a:lnTo>
                  <a:lnTo>
                    <a:pt x="771" y="862"/>
                  </a:lnTo>
                  <a:lnTo>
                    <a:pt x="771" y="864"/>
                  </a:lnTo>
                  <a:lnTo>
                    <a:pt x="770" y="864"/>
                  </a:lnTo>
                  <a:lnTo>
                    <a:pt x="769" y="862"/>
                  </a:lnTo>
                  <a:lnTo>
                    <a:pt x="768" y="862"/>
                  </a:lnTo>
                  <a:lnTo>
                    <a:pt x="768" y="861"/>
                  </a:lnTo>
                  <a:lnTo>
                    <a:pt x="766" y="861"/>
                  </a:lnTo>
                  <a:lnTo>
                    <a:pt x="765" y="861"/>
                  </a:lnTo>
                  <a:lnTo>
                    <a:pt x="764" y="861"/>
                  </a:lnTo>
                  <a:lnTo>
                    <a:pt x="763" y="861"/>
                  </a:lnTo>
                  <a:lnTo>
                    <a:pt x="763" y="862"/>
                  </a:lnTo>
                  <a:lnTo>
                    <a:pt x="761" y="862"/>
                  </a:lnTo>
                  <a:lnTo>
                    <a:pt x="760" y="862"/>
                  </a:lnTo>
                  <a:lnTo>
                    <a:pt x="759" y="862"/>
                  </a:lnTo>
                  <a:lnTo>
                    <a:pt x="758" y="862"/>
                  </a:lnTo>
                  <a:lnTo>
                    <a:pt x="759" y="864"/>
                  </a:lnTo>
                  <a:lnTo>
                    <a:pt x="759" y="865"/>
                  </a:lnTo>
                  <a:lnTo>
                    <a:pt x="759" y="866"/>
                  </a:lnTo>
                  <a:lnTo>
                    <a:pt x="758" y="866"/>
                  </a:lnTo>
                  <a:lnTo>
                    <a:pt x="758" y="865"/>
                  </a:lnTo>
                  <a:lnTo>
                    <a:pt x="756" y="865"/>
                  </a:lnTo>
                  <a:lnTo>
                    <a:pt x="756" y="864"/>
                  </a:lnTo>
                  <a:lnTo>
                    <a:pt x="755" y="862"/>
                  </a:lnTo>
                  <a:lnTo>
                    <a:pt x="755" y="861"/>
                  </a:lnTo>
                  <a:lnTo>
                    <a:pt x="756" y="861"/>
                  </a:lnTo>
                  <a:lnTo>
                    <a:pt x="756" y="860"/>
                  </a:lnTo>
                  <a:lnTo>
                    <a:pt x="758" y="860"/>
                  </a:lnTo>
                  <a:lnTo>
                    <a:pt x="758" y="859"/>
                  </a:lnTo>
                  <a:lnTo>
                    <a:pt x="756" y="859"/>
                  </a:lnTo>
                  <a:lnTo>
                    <a:pt x="755" y="859"/>
                  </a:lnTo>
                  <a:lnTo>
                    <a:pt x="755" y="860"/>
                  </a:lnTo>
                  <a:lnTo>
                    <a:pt x="754" y="860"/>
                  </a:lnTo>
                  <a:lnTo>
                    <a:pt x="752" y="859"/>
                  </a:lnTo>
                  <a:lnTo>
                    <a:pt x="751" y="859"/>
                  </a:lnTo>
                  <a:lnTo>
                    <a:pt x="750" y="859"/>
                  </a:lnTo>
                  <a:lnTo>
                    <a:pt x="750" y="857"/>
                  </a:lnTo>
                  <a:lnTo>
                    <a:pt x="751" y="857"/>
                  </a:lnTo>
                  <a:lnTo>
                    <a:pt x="751" y="856"/>
                  </a:lnTo>
                  <a:lnTo>
                    <a:pt x="752" y="856"/>
                  </a:lnTo>
                  <a:lnTo>
                    <a:pt x="752" y="855"/>
                  </a:lnTo>
                  <a:lnTo>
                    <a:pt x="752" y="854"/>
                  </a:lnTo>
                  <a:lnTo>
                    <a:pt x="751" y="852"/>
                  </a:lnTo>
                  <a:lnTo>
                    <a:pt x="750" y="854"/>
                  </a:lnTo>
                  <a:lnTo>
                    <a:pt x="749" y="854"/>
                  </a:lnTo>
                  <a:lnTo>
                    <a:pt x="749" y="852"/>
                  </a:lnTo>
                  <a:lnTo>
                    <a:pt x="747" y="852"/>
                  </a:lnTo>
                  <a:lnTo>
                    <a:pt x="747" y="851"/>
                  </a:lnTo>
                  <a:lnTo>
                    <a:pt x="747" y="850"/>
                  </a:lnTo>
                  <a:lnTo>
                    <a:pt x="746" y="850"/>
                  </a:lnTo>
                  <a:lnTo>
                    <a:pt x="745" y="850"/>
                  </a:lnTo>
                  <a:lnTo>
                    <a:pt x="745" y="851"/>
                  </a:lnTo>
                  <a:lnTo>
                    <a:pt x="744" y="850"/>
                  </a:lnTo>
                  <a:lnTo>
                    <a:pt x="744" y="849"/>
                  </a:lnTo>
                  <a:lnTo>
                    <a:pt x="742" y="847"/>
                  </a:lnTo>
                  <a:lnTo>
                    <a:pt x="742" y="846"/>
                  </a:lnTo>
                  <a:lnTo>
                    <a:pt x="744" y="846"/>
                  </a:lnTo>
                  <a:lnTo>
                    <a:pt x="744" y="845"/>
                  </a:lnTo>
                  <a:lnTo>
                    <a:pt x="745" y="845"/>
                  </a:lnTo>
                  <a:lnTo>
                    <a:pt x="746" y="845"/>
                  </a:lnTo>
                  <a:lnTo>
                    <a:pt x="747" y="845"/>
                  </a:lnTo>
                  <a:lnTo>
                    <a:pt x="747" y="844"/>
                  </a:lnTo>
                  <a:lnTo>
                    <a:pt x="747" y="842"/>
                  </a:lnTo>
                  <a:lnTo>
                    <a:pt x="746" y="844"/>
                  </a:lnTo>
                  <a:lnTo>
                    <a:pt x="745" y="844"/>
                  </a:lnTo>
                  <a:lnTo>
                    <a:pt x="744" y="844"/>
                  </a:lnTo>
                  <a:lnTo>
                    <a:pt x="744" y="842"/>
                  </a:lnTo>
                  <a:lnTo>
                    <a:pt x="744" y="841"/>
                  </a:lnTo>
                  <a:lnTo>
                    <a:pt x="745" y="841"/>
                  </a:lnTo>
                  <a:lnTo>
                    <a:pt x="745" y="840"/>
                  </a:lnTo>
                  <a:lnTo>
                    <a:pt x="744" y="839"/>
                  </a:lnTo>
                  <a:lnTo>
                    <a:pt x="742" y="839"/>
                  </a:lnTo>
                  <a:lnTo>
                    <a:pt x="741" y="839"/>
                  </a:lnTo>
                  <a:lnTo>
                    <a:pt x="740" y="839"/>
                  </a:lnTo>
                  <a:lnTo>
                    <a:pt x="739" y="839"/>
                  </a:lnTo>
                  <a:lnTo>
                    <a:pt x="737" y="837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5" y="836"/>
                  </a:lnTo>
                  <a:lnTo>
                    <a:pt x="735" y="835"/>
                  </a:lnTo>
                  <a:lnTo>
                    <a:pt x="734" y="835"/>
                  </a:lnTo>
                  <a:lnTo>
                    <a:pt x="732" y="835"/>
                  </a:lnTo>
                  <a:lnTo>
                    <a:pt x="731" y="835"/>
                  </a:lnTo>
                  <a:lnTo>
                    <a:pt x="730" y="835"/>
                  </a:lnTo>
                  <a:lnTo>
                    <a:pt x="729" y="834"/>
                  </a:lnTo>
                  <a:lnTo>
                    <a:pt x="727" y="834"/>
                  </a:lnTo>
                  <a:lnTo>
                    <a:pt x="726" y="834"/>
                  </a:lnTo>
                  <a:lnTo>
                    <a:pt x="726" y="832"/>
                  </a:lnTo>
                  <a:lnTo>
                    <a:pt x="726" y="831"/>
                  </a:lnTo>
                  <a:lnTo>
                    <a:pt x="726" y="830"/>
                  </a:lnTo>
                  <a:lnTo>
                    <a:pt x="727" y="830"/>
                  </a:lnTo>
                  <a:lnTo>
                    <a:pt x="727" y="829"/>
                  </a:lnTo>
                  <a:lnTo>
                    <a:pt x="726" y="829"/>
                  </a:lnTo>
                  <a:lnTo>
                    <a:pt x="725" y="829"/>
                  </a:lnTo>
                  <a:lnTo>
                    <a:pt x="724" y="827"/>
                  </a:lnTo>
                  <a:lnTo>
                    <a:pt x="722" y="827"/>
                  </a:lnTo>
                  <a:lnTo>
                    <a:pt x="722" y="826"/>
                  </a:lnTo>
                  <a:lnTo>
                    <a:pt x="721" y="826"/>
                  </a:lnTo>
                  <a:lnTo>
                    <a:pt x="722" y="825"/>
                  </a:lnTo>
                  <a:lnTo>
                    <a:pt x="725" y="825"/>
                  </a:lnTo>
                  <a:lnTo>
                    <a:pt x="726" y="824"/>
                  </a:lnTo>
                  <a:lnTo>
                    <a:pt x="726" y="822"/>
                  </a:lnTo>
                  <a:lnTo>
                    <a:pt x="725" y="822"/>
                  </a:lnTo>
                  <a:lnTo>
                    <a:pt x="724" y="824"/>
                  </a:lnTo>
                  <a:lnTo>
                    <a:pt x="722" y="824"/>
                  </a:lnTo>
                  <a:lnTo>
                    <a:pt x="721" y="825"/>
                  </a:lnTo>
                  <a:lnTo>
                    <a:pt x="721" y="824"/>
                  </a:lnTo>
                  <a:lnTo>
                    <a:pt x="721" y="822"/>
                  </a:lnTo>
                  <a:lnTo>
                    <a:pt x="722" y="821"/>
                  </a:lnTo>
                  <a:lnTo>
                    <a:pt x="722" y="820"/>
                  </a:lnTo>
                  <a:lnTo>
                    <a:pt x="722" y="819"/>
                  </a:lnTo>
                  <a:lnTo>
                    <a:pt x="722" y="817"/>
                  </a:lnTo>
                  <a:lnTo>
                    <a:pt x="721" y="816"/>
                  </a:lnTo>
                  <a:lnTo>
                    <a:pt x="720" y="816"/>
                  </a:lnTo>
                  <a:lnTo>
                    <a:pt x="719" y="816"/>
                  </a:lnTo>
                  <a:lnTo>
                    <a:pt x="717" y="816"/>
                  </a:lnTo>
                  <a:lnTo>
                    <a:pt x="716" y="815"/>
                  </a:lnTo>
                  <a:lnTo>
                    <a:pt x="715" y="815"/>
                  </a:lnTo>
                  <a:lnTo>
                    <a:pt x="714" y="815"/>
                  </a:lnTo>
                  <a:lnTo>
                    <a:pt x="714" y="816"/>
                  </a:lnTo>
                  <a:lnTo>
                    <a:pt x="714" y="817"/>
                  </a:lnTo>
                  <a:lnTo>
                    <a:pt x="712" y="817"/>
                  </a:lnTo>
                  <a:lnTo>
                    <a:pt x="711" y="817"/>
                  </a:lnTo>
                  <a:lnTo>
                    <a:pt x="711" y="816"/>
                  </a:lnTo>
                  <a:lnTo>
                    <a:pt x="711" y="815"/>
                  </a:lnTo>
                  <a:lnTo>
                    <a:pt x="711" y="814"/>
                  </a:lnTo>
                  <a:lnTo>
                    <a:pt x="710" y="812"/>
                  </a:lnTo>
                  <a:lnTo>
                    <a:pt x="709" y="812"/>
                  </a:lnTo>
                  <a:lnTo>
                    <a:pt x="707" y="814"/>
                  </a:lnTo>
                  <a:lnTo>
                    <a:pt x="706" y="814"/>
                  </a:lnTo>
                  <a:lnTo>
                    <a:pt x="706" y="812"/>
                  </a:lnTo>
                  <a:lnTo>
                    <a:pt x="706" y="811"/>
                  </a:lnTo>
                  <a:lnTo>
                    <a:pt x="707" y="810"/>
                  </a:lnTo>
                  <a:lnTo>
                    <a:pt x="707" y="809"/>
                  </a:lnTo>
                  <a:lnTo>
                    <a:pt x="706" y="807"/>
                  </a:lnTo>
                  <a:lnTo>
                    <a:pt x="706" y="806"/>
                  </a:lnTo>
                  <a:lnTo>
                    <a:pt x="706" y="805"/>
                  </a:lnTo>
                  <a:lnTo>
                    <a:pt x="705" y="805"/>
                  </a:lnTo>
                  <a:lnTo>
                    <a:pt x="704" y="805"/>
                  </a:lnTo>
                  <a:lnTo>
                    <a:pt x="704" y="806"/>
                  </a:lnTo>
                  <a:lnTo>
                    <a:pt x="704" y="807"/>
                  </a:lnTo>
                  <a:lnTo>
                    <a:pt x="702" y="807"/>
                  </a:lnTo>
                  <a:lnTo>
                    <a:pt x="701" y="807"/>
                  </a:lnTo>
                  <a:lnTo>
                    <a:pt x="701" y="806"/>
                  </a:lnTo>
                  <a:lnTo>
                    <a:pt x="700" y="806"/>
                  </a:lnTo>
                  <a:lnTo>
                    <a:pt x="700" y="805"/>
                  </a:lnTo>
                  <a:lnTo>
                    <a:pt x="699" y="805"/>
                  </a:lnTo>
                  <a:lnTo>
                    <a:pt x="699" y="804"/>
                  </a:lnTo>
                  <a:lnTo>
                    <a:pt x="699" y="802"/>
                  </a:lnTo>
                  <a:lnTo>
                    <a:pt x="699" y="801"/>
                  </a:lnTo>
                  <a:lnTo>
                    <a:pt x="700" y="801"/>
                  </a:lnTo>
                  <a:lnTo>
                    <a:pt x="699" y="801"/>
                  </a:lnTo>
                  <a:lnTo>
                    <a:pt x="699" y="800"/>
                  </a:lnTo>
                  <a:lnTo>
                    <a:pt x="697" y="800"/>
                  </a:lnTo>
                  <a:lnTo>
                    <a:pt x="697" y="801"/>
                  </a:lnTo>
                  <a:lnTo>
                    <a:pt x="697" y="802"/>
                  </a:lnTo>
                  <a:lnTo>
                    <a:pt x="696" y="802"/>
                  </a:lnTo>
                  <a:lnTo>
                    <a:pt x="696" y="804"/>
                  </a:lnTo>
                  <a:lnTo>
                    <a:pt x="695" y="804"/>
                  </a:lnTo>
                  <a:lnTo>
                    <a:pt x="694" y="804"/>
                  </a:lnTo>
                  <a:lnTo>
                    <a:pt x="694" y="805"/>
                  </a:lnTo>
                  <a:lnTo>
                    <a:pt x="694" y="804"/>
                  </a:lnTo>
                  <a:lnTo>
                    <a:pt x="692" y="805"/>
                  </a:lnTo>
                  <a:lnTo>
                    <a:pt x="692" y="804"/>
                  </a:lnTo>
                  <a:lnTo>
                    <a:pt x="692" y="805"/>
                  </a:lnTo>
                  <a:lnTo>
                    <a:pt x="691" y="805"/>
                  </a:lnTo>
                  <a:lnTo>
                    <a:pt x="690" y="805"/>
                  </a:lnTo>
                  <a:lnTo>
                    <a:pt x="689" y="805"/>
                  </a:lnTo>
                  <a:lnTo>
                    <a:pt x="689" y="806"/>
                  </a:lnTo>
                  <a:lnTo>
                    <a:pt x="689" y="805"/>
                  </a:lnTo>
                  <a:lnTo>
                    <a:pt x="687" y="805"/>
                  </a:lnTo>
                  <a:lnTo>
                    <a:pt x="686" y="805"/>
                  </a:lnTo>
                  <a:lnTo>
                    <a:pt x="686" y="804"/>
                  </a:lnTo>
                  <a:lnTo>
                    <a:pt x="687" y="804"/>
                  </a:lnTo>
                  <a:lnTo>
                    <a:pt x="687" y="805"/>
                  </a:lnTo>
                  <a:lnTo>
                    <a:pt x="687" y="804"/>
                  </a:lnTo>
                  <a:lnTo>
                    <a:pt x="689" y="804"/>
                  </a:lnTo>
                  <a:lnTo>
                    <a:pt x="689" y="802"/>
                  </a:lnTo>
                  <a:lnTo>
                    <a:pt x="689" y="801"/>
                  </a:lnTo>
                  <a:lnTo>
                    <a:pt x="687" y="801"/>
                  </a:lnTo>
                  <a:lnTo>
                    <a:pt x="686" y="801"/>
                  </a:lnTo>
                  <a:lnTo>
                    <a:pt x="686" y="802"/>
                  </a:lnTo>
                  <a:lnTo>
                    <a:pt x="685" y="802"/>
                  </a:lnTo>
                  <a:lnTo>
                    <a:pt x="684" y="802"/>
                  </a:lnTo>
                  <a:lnTo>
                    <a:pt x="682" y="802"/>
                  </a:lnTo>
                  <a:lnTo>
                    <a:pt x="682" y="801"/>
                  </a:lnTo>
                  <a:lnTo>
                    <a:pt x="684" y="800"/>
                  </a:lnTo>
                  <a:lnTo>
                    <a:pt x="685" y="800"/>
                  </a:lnTo>
                  <a:lnTo>
                    <a:pt x="686" y="799"/>
                  </a:lnTo>
                  <a:lnTo>
                    <a:pt x="686" y="797"/>
                  </a:lnTo>
                  <a:lnTo>
                    <a:pt x="685" y="797"/>
                  </a:lnTo>
                  <a:lnTo>
                    <a:pt x="684" y="797"/>
                  </a:lnTo>
                  <a:lnTo>
                    <a:pt x="684" y="796"/>
                  </a:lnTo>
                  <a:lnTo>
                    <a:pt x="684" y="795"/>
                  </a:lnTo>
                  <a:lnTo>
                    <a:pt x="684" y="794"/>
                  </a:lnTo>
                  <a:lnTo>
                    <a:pt x="685" y="794"/>
                  </a:lnTo>
                  <a:lnTo>
                    <a:pt x="685" y="792"/>
                  </a:lnTo>
                  <a:lnTo>
                    <a:pt x="684" y="792"/>
                  </a:lnTo>
                  <a:lnTo>
                    <a:pt x="682" y="792"/>
                  </a:lnTo>
                  <a:lnTo>
                    <a:pt x="681" y="792"/>
                  </a:lnTo>
                  <a:lnTo>
                    <a:pt x="680" y="792"/>
                  </a:lnTo>
                  <a:lnTo>
                    <a:pt x="680" y="791"/>
                  </a:lnTo>
                  <a:lnTo>
                    <a:pt x="677" y="790"/>
                  </a:lnTo>
                  <a:lnTo>
                    <a:pt x="676" y="789"/>
                  </a:lnTo>
                  <a:lnTo>
                    <a:pt x="675" y="787"/>
                  </a:lnTo>
                  <a:lnTo>
                    <a:pt x="674" y="787"/>
                  </a:lnTo>
                  <a:lnTo>
                    <a:pt x="672" y="786"/>
                  </a:lnTo>
                  <a:lnTo>
                    <a:pt x="672" y="787"/>
                  </a:lnTo>
                  <a:lnTo>
                    <a:pt x="672" y="789"/>
                  </a:lnTo>
                  <a:lnTo>
                    <a:pt x="672" y="790"/>
                  </a:lnTo>
                  <a:lnTo>
                    <a:pt x="671" y="790"/>
                  </a:lnTo>
                  <a:lnTo>
                    <a:pt x="671" y="791"/>
                  </a:lnTo>
                  <a:lnTo>
                    <a:pt x="670" y="791"/>
                  </a:lnTo>
                  <a:lnTo>
                    <a:pt x="669" y="791"/>
                  </a:lnTo>
                  <a:lnTo>
                    <a:pt x="667" y="791"/>
                  </a:lnTo>
                  <a:lnTo>
                    <a:pt x="667" y="792"/>
                  </a:lnTo>
                  <a:lnTo>
                    <a:pt x="666" y="792"/>
                  </a:lnTo>
                  <a:lnTo>
                    <a:pt x="665" y="792"/>
                  </a:lnTo>
                  <a:lnTo>
                    <a:pt x="665" y="794"/>
                  </a:lnTo>
                  <a:lnTo>
                    <a:pt x="664" y="794"/>
                  </a:lnTo>
                  <a:lnTo>
                    <a:pt x="664" y="795"/>
                  </a:lnTo>
                  <a:lnTo>
                    <a:pt x="662" y="795"/>
                  </a:lnTo>
                  <a:lnTo>
                    <a:pt x="661" y="795"/>
                  </a:lnTo>
                  <a:lnTo>
                    <a:pt x="660" y="795"/>
                  </a:lnTo>
                  <a:lnTo>
                    <a:pt x="659" y="795"/>
                  </a:lnTo>
                  <a:lnTo>
                    <a:pt x="659" y="794"/>
                  </a:lnTo>
                  <a:lnTo>
                    <a:pt x="657" y="794"/>
                  </a:lnTo>
                  <a:lnTo>
                    <a:pt x="656" y="794"/>
                  </a:lnTo>
                  <a:lnTo>
                    <a:pt x="656" y="795"/>
                  </a:lnTo>
                  <a:lnTo>
                    <a:pt x="655" y="795"/>
                  </a:lnTo>
                  <a:lnTo>
                    <a:pt x="654" y="795"/>
                  </a:lnTo>
                  <a:lnTo>
                    <a:pt x="652" y="795"/>
                  </a:lnTo>
                  <a:lnTo>
                    <a:pt x="651" y="795"/>
                  </a:lnTo>
                  <a:lnTo>
                    <a:pt x="650" y="795"/>
                  </a:lnTo>
                  <a:lnTo>
                    <a:pt x="650" y="794"/>
                  </a:lnTo>
                  <a:lnTo>
                    <a:pt x="649" y="794"/>
                  </a:lnTo>
                  <a:lnTo>
                    <a:pt x="649" y="792"/>
                  </a:lnTo>
                  <a:lnTo>
                    <a:pt x="647" y="792"/>
                  </a:lnTo>
                  <a:lnTo>
                    <a:pt x="647" y="791"/>
                  </a:lnTo>
                  <a:lnTo>
                    <a:pt x="646" y="791"/>
                  </a:lnTo>
                  <a:lnTo>
                    <a:pt x="646" y="790"/>
                  </a:lnTo>
                  <a:lnTo>
                    <a:pt x="645" y="790"/>
                  </a:lnTo>
                  <a:lnTo>
                    <a:pt x="645" y="789"/>
                  </a:lnTo>
                  <a:lnTo>
                    <a:pt x="644" y="789"/>
                  </a:lnTo>
                  <a:lnTo>
                    <a:pt x="642" y="789"/>
                  </a:lnTo>
                  <a:lnTo>
                    <a:pt x="642" y="787"/>
                  </a:lnTo>
                  <a:lnTo>
                    <a:pt x="641" y="787"/>
                  </a:lnTo>
                  <a:lnTo>
                    <a:pt x="640" y="787"/>
                  </a:lnTo>
                  <a:lnTo>
                    <a:pt x="639" y="787"/>
                  </a:lnTo>
                  <a:lnTo>
                    <a:pt x="637" y="787"/>
                  </a:lnTo>
                  <a:lnTo>
                    <a:pt x="637" y="786"/>
                  </a:lnTo>
                  <a:lnTo>
                    <a:pt x="636" y="786"/>
                  </a:lnTo>
                  <a:lnTo>
                    <a:pt x="636" y="785"/>
                  </a:lnTo>
                  <a:lnTo>
                    <a:pt x="636" y="784"/>
                  </a:lnTo>
                  <a:lnTo>
                    <a:pt x="635" y="784"/>
                  </a:lnTo>
                  <a:lnTo>
                    <a:pt x="634" y="784"/>
                  </a:lnTo>
                  <a:lnTo>
                    <a:pt x="632" y="784"/>
                  </a:lnTo>
                  <a:lnTo>
                    <a:pt x="632" y="782"/>
                  </a:lnTo>
                  <a:lnTo>
                    <a:pt x="631" y="782"/>
                  </a:lnTo>
                  <a:lnTo>
                    <a:pt x="630" y="782"/>
                  </a:lnTo>
                  <a:lnTo>
                    <a:pt x="630" y="784"/>
                  </a:lnTo>
                  <a:lnTo>
                    <a:pt x="629" y="784"/>
                  </a:lnTo>
                  <a:lnTo>
                    <a:pt x="627" y="785"/>
                  </a:lnTo>
                  <a:lnTo>
                    <a:pt x="627" y="786"/>
                  </a:lnTo>
                  <a:lnTo>
                    <a:pt x="626" y="787"/>
                  </a:lnTo>
                  <a:lnTo>
                    <a:pt x="625" y="787"/>
                  </a:lnTo>
                  <a:lnTo>
                    <a:pt x="624" y="789"/>
                  </a:lnTo>
                  <a:lnTo>
                    <a:pt x="622" y="789"/>
                  </a:lnTo>
                  <a:lnTo>
                    <a:pt x="621" y="789"/>
                  </a:lnTo>
                  <a:lnTo>
                    <a:pt x="621" y="790"/>
                  </a:lnTo>
                  <a:lnTo>
                    <a:pt x="620" y="790"/>
                  </a:lnTo>
                  <a:lnTo>
                    <a:pt x="620" y="791"/>
                  </a:lnTo>
                  <a:lnTo>
                    <a:pt x="620" y="792"/>
                  </a:lnTo>
                  <a:lnTo>
                    <a:pt x="620" y="794"/>
                  </a:lnTo>
                  <a:lnTo>
                    <a:pt x="619" y="794"/>
                  </a:lnTo>
                  <a:lnTo>
                    <a:pt x="617" y="795"/>
                  </a:lnTo>
                  <a:lnTo>
                    <a:pt x="616" y="795"/>
                  </a:lnTo>
                  <a:lnTo>
                    <a:pt x="615" y="795"/>
                  </a:lnTo>
                  <a:lnTo>
                    <a:pt x="614" y="795"/>
                  </a:lnTo>
                  <a:lnTo>
                    <a:pt x="612" y="795"/>
                  </a:lnTo>
                  <a:lnTo>
                    <a:pt x="611" y="795"/>
                  </a:lnTo>
                  <a:lnTo>
                    <a:pt x="610" y="796"/>
                  </a:lnTo>
                  <a:lnTo>
                    <a:pt x="609" y="797"/>
                  </a:lnTo>
                  <a:lnTo>
                    <a:pt x="609" y="799"/>
                  </a:lnTo>
                  <a:lnTo>
                    <a:pt x="607" y="800"/>
                  </a:lnTo>
                  <a:lnTo>
                    <a:pt x="607" y="801"/>
                  </a:lnTo>
                  <a:lnTo>
                    <a:pt x="607" y="802"/>
                  </a:lnTo>
                  <a:lnTo>
                    <a:pt x="606" y="804"/>
                  </a:lnTo>
                  <a:lnTo>
                    <a:pt x="605" y="804"/>
                  </a:lnTo>
                  <a:lnTo>
                    <a:pt x="604" y="805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0" y="806"/>
                  </a:lnTo>
                  <a:lnTo>
                    <a:pt x="599" y="806"/>
                  </a:lnTo>
                  <a:lnTo>
                    <a:pt x="597" y="807"/>
                  </a:lnTo>
                  <a:lnTo>
                    <a:pt x="596" y="807"/>
                  </a:lnTo>
                  <a:lnTo>
                    <a:pt x="596" y="809"/>
                  </a:lnTo>
                  <a:lnTo>
                    <a:pt x="595" y="809"/>
                  </a:lnTo>
                  <a:lnTo>
                    <a:pt x="594" y="810"/>
                  </a:lnTo>
                  <a:lnTo>
                    <a:pt x="592" y="810"/>
                  </a:lnTo>
                  <a:lnTo>
                    <a:pt x="591" y="810"/>
                  </a:lnTo>
                  <a:lnTo>
                    <a:pt x="590" y="810"/>
                  </a:lnTo>
                  <a:lnTo>
                    <a:pt x="589" y="810"/>
                  </a:lnTo>
                  <a:lnTo>
                    <a:pt x="589" y="809"/>
                  </a:lnTo>
                  <a:lnTo>
                    <a:pt x="587" y="809"/>
                  </a:lnTo>
                  <a:lnTo>
                    <a:pt x="586" y="807"/>
                  </a:lnTo>
                  <a:lnTo>
                    <a:pt x="585" y="807"/>
                  </a:lnTo>
                  <a:lnTo>
                    <a:pt x="585" y="806"/>
                  </a:lnTo>
                  <a:lnTo>
                    <a:pt x="585" y="805"/>
                  </a:lnTo>
                  <a:lnTo>
                    <a:pt x="585" y="804"/>
                  </a:lnTo>
                  <a:lnTo>
                    <a:pt x="585" y="802"/>
                  </a:lnTo>
                  <a:lnTo>
                    <a:pt x="585" y="801"/>
                  </a:lnTo>
                  <a:lnTo>
                    <a:pt x="586" y="801"/>
                  </a:lnTo>
                  <a:lnTo>
                    <a:pt x="586" y="800"/>
                  </a:lnTo>
                  <a:lnTo>
                    <a:pt x="586" y="799"/>
                  </a:lnTo>
                  <a:lnTo>
                    <a:pt x="585" y="797"/>
                  </a:lnTo>
                  <a:lnTo>
                    <a:pt x="584" y="796"/>
                  </a:lnTo>
                  <a:lnTo>
                    <a:pt x="582" y="796"/>
                  </a:lnTo>
                  <a:lnTo>
                    <a:pt x="582" y="795"/>
                  </a:lnTo>
                  <a:lnTo>
                    <a:pt x="581" y="795"/>
                  </a:lnTo>
                  <a:lnTo>
                    <a:pt x="581" y="794"/>
                  </a:lnTo>
                  <a:lnTo>
                    <a:pt x="581" y="791"/>
                  </a:lnTo>
                  <a:lnTo>
                    <a:pt x="580" y="791"/>
                  </a:lnTo>
                  <a:lnTo>
                    <a:pt x="579" y="791"/>
                  </a:lnTo>
                  <a:lnTo>
                    <a:pt x="579" y="790"/>
                  </a:lnTo>
                  <a:lnTo>
                    <a:pt x="577" y="789"/>
                  </a:lnTo>
                  <a:lnTo>
                    <a:pt x="576" y="789"/>
                  </a:lnTo>
                  <a:lnTo>
                    <a:pt x="576" y="787"/>
                  </a:lnTo>
                  <a:lnTo>
                    <a:pt x="575" y="787"/>
                  </a:lnTo>
                  <a:lnTo>
                    <a:pt x="575" y="786"/>
                  </a:lnTo>
                  <a:lnTo>
                    <a:pt x="574" y="785"/>
                  </a:lnTo>
                  <a:lnTo>
                    <a:pt x="572" y="785"/>
                  </a:lnTo>
                  <a:lnTo>
                    <a:pt x="571" y="785"/>
                  </a:lnTo>
                  <a:lnTo>
                    <a:pt x="570" y="785"/>
                  </a:lnTo>
                  <a:lnTo>
                    <a:pt x="569" y="785"/>
                  </a:lnTo>
                  <a:lnTo>
                    <a:pt x="569" y="786"/>
                  </a:lnTo>
                  <a:lnTo>
                    <a:pt x="567" y="786"/>
                  </a:lnTo>
                  <a:lnTo>
                    <a:pt x="567" y="785"/>
                  </a:lnTo>
                  <a:lnTo>
                    <a:pt x="566" y="785"/>
                  </a:lnTo>
                  <a:lnTo>
                    <a:pt x="565" y="784"/>
                  </a:lnTo>
                  <a:lnTo>
                    <a:pt x="564" y="784"/>
                  </a:lnTo>
                  <a:lnTo>
                    <a:pt x="562" y="784"/>
                  </a:lnTo>
                  <a:lnTo>
                    <a:pt x="561" y="785"/>
                  </a:lnTo>
                  <a:lnTo>
                    <a:pt x="560" y="785"/>
                  </a:lnTo>
                  <a:lnTo>
                    <a:pt x="559" y="785"/>
                  </a:lnTo>
                  <a:lnTo>
                    <a:pt x="557" y="784"/>
                  </a:lnTo>
                  <a:lnTo>
                    <a:pt x="556" y="784"/>
                  </a:lnTo>
                  <a:lnTo>
                    <a:pt x="555" y="784"/>
                  </a:lnTo>
                  <a:lnTo>
                    <a:pt x="554" y="784"/>
                  </a:lnTo>
                  <a:lnTo>
                    <a:pt x="552" y="784"/>
                  </a:lnTo>
                  <a:lnTo>
                    <a:pt x="551" y="784"/>
                  </a:lnTo>
                  <a:lnTo>
                    <a:pt x="551" y="785"/>
                  </a:lnTo>
                  <a:lnTo>
                    <a:pt x="550" y="786"/>
                  </a:lnTo>
                  <a:lnTo>
                    <a:pt x="549" y="786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6" y="785"/>
                  </a:lnTo>
                  <a:lnTo>
                    <a:pt x="546" y="784"/>
                  </a:lnTo>
                  <a:lnTo>
                    <a:pt x="546" y="782"/>
                  </a:lnTo>
                  <a:lnTo>
                    <a:pt x="545" y="782"/>
                  </a:lnTo>
                  <a:lnTo>
                    <a:pt x="545" y="781"/>
                  </a:lnTo>
                  <a:lnTo>
                    <a:pt x="544" y="781"/>
                  </a:lnTo>
                  <a:lnTo>
                    <a:pt x="542" y="781"/>
                  </a:lnTo>
                  <a:lnTo>
                    <a:pt x="541" y="781"/>
                  </a:lnTo>
                  <a:lnTo>
                    <a:pt x="540" y="780"/>
                  </a:lnTo>
                  <a:lnTo>
                    <a:pt x="539" y="779"/>
                  </a:lnTo>
                  <a:lnTo>
                    <a:pt x="537" y="779"/>
                  </a:lnTo>
                  <a:lnTo>
                    <a:pt x="536" y="779"/>
                  </a:lnTo>
                  <a:lnTo>
                    <a:pt x="535" y="779"/>
                  </a:lnTo>
                  <a:lnTo>
                    <a:pt x="534" y="779"/>
                  </a:lnTo>
                  <a:lnTo>
                    <a:pt x="534" y="777"/>
                  </a:lnTo>
                  <a:lnTo>
                    <a:pt x="532" y="779"/>
                  </a:lnTo>
                  <a:lnTo>
                    <a:pt x="531" y="779"/>
                  </a:lnTo>
                  <a:lnTo>
                    <a:pt x="531" y="780"/>
                  </a:lnTo>
                  <a:lnTo>
                    <a:pt x="531" y="781"/>
                  </a:lnTo>
                  <a:lnTo>
                    <a:pt x="531" y="782"/>
                  </a:lnTo>
                  <a:lnTo>
                    <a:pt x="530" y="781"/>
                  </a:lnTo>
                  <a:lnTo>
                    <a:pt x="528" y="780"/>
                  </a:lnTo>
                  <a:lnTo>
                    <a:pt x="527" y="780"/>
                  </a:lnTo>
                  <a:lnTo>
                    <a:pt x="526" y="781"/>
                  </a:lnTo>
                  <a:lnTo>
                    <a:pt x="525" y="780"/>
                  </a:lnTo>
                  <a:lnTo>
                    <a:pt x="523" y="781"/>
                  </a:lnTo>
                  <a:lnTo>
                    <a:pt x="523" y="780"/>
                  </a:lnTo>
                  <a:lnTo>
                    <a:pt x="522" y="780"/>
                  </a:lnTo>
                  <a:lnTo>
                    <a:pt x="522" y="779"/>
                  </a:lnTo>
                  <a:lnTo>
                    <a:pt x="521" y="779"/>
                  </a:lnTo>
                  <a:lnTo>
                    <a:pt x="520" y="779"/>
                  </a:lnTo>
                  <a:lnTo>
                    <a:pt x="518" y="780"/>
                  </a:lnTo>
                  <a:lnTo>
                    <a:pt x="517" y="780"/>
                  </a:lnTo>
                  <a:lnTo>
                    <a:pt x="517" y="779"/>
                  </a:lnTo>
                  <a:lnTo>
                    <a:pt x="516" y="779"/>
                  </a:lnTo>
                  <a:lnTo>
                    <a:pt x="516" y="777"/>
                  </a:lnTo>
                  <a:lnTo>
                    <a:pt x="515" y="776"/>
                  </a:lnTo>
                  <a:lnTo>
                    <a:pt x="513" y="776"/>
                  </a:lnTo>
                  <a:lnTo>
                    <a:pt x="513" y="775"/>
                  </a:lnTo>
                  <a:lnTo>
                    <a:pt x="513" y="774"/>
                  </a:lnTo>
                  <a:lnTo>
                    <a:pt x="512" y="774"/>
                  </a:lnTo>
                  <a:lnTo>
                    <a:pt x="512" y="772"/>
                  </a:lnTo>
                  <a:lnTo>
                    <a:pt x="511" y="772"/>
                  </a:lnTo>
                  <a:lnTo>
                    <a:pt x="511" y="771"/>
                  </a:lnTo>
                  <a:lnTo>
                    <a:pt x="510" y="771"/>
                  </a:lnTo>
                  <a:lnTo>
                    <a:pt x="510" y="770"/>
                  </a:lnTo>
                  <a:lnTo>
                    <a:pt x="511" y="770"/>
                  </a:lnTo>
                  <a:lnTo>
                    <a:pt x="512" y="770"/>
                  </a:lnTo>
                  <a:lnTo>
                    <a:pt x="512" y="769"/>
                  </a:lnTo>
                  <a:lnTo>
                    <a:pt x="512" y="767"/>
                  </a:lnTo>
                  <a:lnTo>
                    <a:pt x="513" y="767"/>
                  </a:lnTo>
                  <a:lnTo>
                    <a:pt x="513" y="766"/>
                  </a:lnTo>
                  <a:lnTo>
                    <a:pt x="513" y="765"/>
                  </a:lnTo>
                  <a:lnTo>
                    <a:pt x="515" y="765"/>
                  </a:lnTo>
                  <a:lnTo>
                    <a:pt x="515" y="764"/>
                  </a:lnTo>
                  <a:lnTo>
                    <a:pt x="516" y="764"/>
                  </a:lnTo>
                  <a:lnTo>
                    <a:pt x="516" y="762"/>
                  </a:lnTo>
                  <a:lnTo>
                    <a:pt x="517" y="762"/>
                  </a:lnTo>
                  <a:lnTo>
                    <a:pt x="517" y="761"/>
                  </a:lnTo>
                  <a:lnTo>
                    <a:pt x="518" y="761"/>
                  </a:lnTo>
                  <a:lnTo>
                    <a:pt x="518" y="760"/>
                  </a:lnTo>
                  <a:lnTo>
                    <a:pt x="518" y="759"/>
                  </a:lnTo>
                  <a:lnTo>
                    <a:pt x="518" y="757"/>
                  </a:lnTo>
                  <a:lnTo>
                    <a:pt x="517" y="757"/>
                  </a:lnTo>
                  <a:lnTo>
                    <a:pt x="517" y="756"/>
                  </a:lnTo>
                  <a:lnTo>
                    <a:pt x="516" y="756"/>
                  </a:lnTo>
                  <a:lnTo>
                    <a:pt x="515" y="756"/>
                  </a:lnTo>
                  <a:lnTo>
                    <a:pt x="515" y="755"/>
                  </a:lnTo>
                  <a:lnTo>
                    <a:pt x="513" y="755"/>
                  </a:lnTo>
                  <a:lnTo>
                    <a:pt x="513" y="754"/>
                  </a:lnTo>
                  <a:lnTo>
                    <a:pt x="513" y="752"/>
                  </a:lnTo>
                  <a:lnTo>
                    <a:pt x="513" y="751"/>
                  </a:lnTo>
                  <a:lnTo>
                    <a:pt x="513" y="750"/>
                  </a:lnTo>
                  <a:lnTo>
                    <a:pt x="513" y="749"/>
                  </a:lnTo>
                  <a:lnTo>
                    <a:pt x="513" y="747"/>
                  </a:lnTo>
                  <a:lnTo>
                    <a:pt x="513" y="746"/>
                  </a:lnTo>
                  <a:lnTo>
                    <a:pt x="512" y="746"/>
                  </a:lnTo>
                  <a:lnTo>
                    <a:pt x="511" y="746"/>
                  </a:lnTo>
                  <a:lnTo>
                    <a:pt x="510" y="745"/>
                  </a:lnTo>
                  <a:lnTo>
                    <a:pt x="508" y="744"/>
                  </a:lnTo>
                  <a:lnTo>
                    <a:pt x="508" y="742"/>
                  </a:lnTo>
                  <a:lnTo>
                    <a:pt x="507" y="741"/>
                  </a:lnTo>
                  <a:lnTo>
                    <a:pt x="506" y="740"/>
                  </a:lnTo>
                  <a:lnTo>
                    <a:pt x="505" y="740"/>
                  </a:lnTo>
                  <a:lnTo>
                    <a:pt x="503" y="740"/>
                  </a:lnTo>
                  <a:lnTo>
                    <a:pt x="502" y="740"/>
                  </a:lnTo>
                  <a:lnTo>
                    <a:pt x="501" y="740"/>
                  </a:lnTo>
                  <a:lnTo>
                    <a:pt x="500" y="740"/>
                  </a:lnTo>
                  <a:lnTo>
                    <a:pt x="501" y="739"/>
                  </a:lnTo>
                  <a:lnTo>
                    <a:pt x="501" y="737"/>
                  </a:lnTo>
                  <a:lnTo>
                    <a:pt x="500" y="736"/>
                  </a:lnTo>
                  <a:lnTo>
                    <a:pt x="500" y="735"/>
                  </a:lnTo>
                  <a:lnTo>
                    <a:pt x="500" y="734"/>
                  </a:lnTo>
                  <a:lnTo>
                    <a:pt x="500" y="732"/>
                  </a:lnTo>
                  <a:lnTo>
                    <a:pt x="498" y="732"/>
                  </a:lnTo>
                  <a:lnTo>
                    <a:pt x="498" y="731"/>
                  </a:lnTo>
                  <a:lnTo>
                    <a:pt x="497" y="732"/>
                  </a:lnTo>
                  <a:lnTo>
                    <a:pt x="496" y="732"/>
                  </a:lnTo>
                  <a:lnTo>
                    <a:pt x="496" y="734"/>
                  </a:lnTo>
                  <a:lnTo>
                    <a:pt x="495" y="734"/>
                  </a:lnTo>
                  <a:lnTo>
                    <a:pt x="495" y="732"/>
                  </a:lnTo>
                  <a:lnTo>
                    <a:pt x="493" y="732"/>
                  </a:lnTo>
                  <a:lnTo>
                    <a:pt x="493" y="731"/>
                  </a:lnTo>
                  <a:lnTo>
                    <a:pt x="492" y="730"/>
                  </a:lnTo>
                  <a:lnTo>
                    <a:pt x="492" y="729"/>
                  </a:lnTo>
                  <a:lnTo>
                    <a:pt x="491" y="727"/>
                  </a:lnTo>
                  <a:lnTo>
                    <a:pt x="490" y="726"/>
                  </a:lnTo>
                  <a:lnTo>
                    <a:pt x="488" y="725"/>
                  </a:lnTo>
                  <a:lnTo>
                    <a:pt x="488" y="723"/>
                  </a:lnTo>
                  <a:lnTo>
                    <a:pt x="487" y="722"/>
                  </a:lnTo>
                  <a:lnTo>
                    <a:pt x="486" y="721"/>
                  </a:lnTo>
                  <a:lnTo>
                    <a:pt x="485" y="720"/>
                  </a:lnTo>
                  <a:lnTo>
                    <a:pt x="483" y="720"/>
                  </a:lnTo>
                  <a:lnTo>
                    <a:pt x="483" y="718"/>
                  </a:lnTo>
                  <a:lnTo>
                    <a:pt x="482" y="718"/>
                  </a:lnTo>
                  <a:lnTo>
                    <a:pt x="481" y="717"/>
                  </a:lnTo>
                  <a:lnTo>
                    <a:pt x="480" y="717"/>
                  </a:lnTo>
                  <a:lnTo>
                    <a:pt x="478" y="716"/>
                  </a:lnTo>
                  <a:lnTo>
                    <a:pt x="478" y="717"/>
                  </a:lnTo>
                  <a:lnTo>
                    <a:pt x="477" y="717"/>
                  </a:lnTo>
                  <a:lnTo>
                    <a:pt x="476" y="717"/>
                  </a:lnTo>
                  <a:lnTo>
                    <a:pt x="475" y="718"/>
                  </a:lnTo>
                  <a:lnTo>
                    <a:pt x="473" y="718"/>
                  </a:lnTo>
                  <a:lnTo>
                    <a:pt x="473" y="717"/>
                  </a:lnTo>
                  <a:lnTo>
                    <a:pt x="472" y="717"/>
                  </a:lnTo>
                  <a:lnTo>
                    <a:pt x="472" y="716"/>
                  </a:lnTo>
                  <a:lnTo>
                    <a:pt x="471" y="715"/>
                  </a:lnTo>
                  <a:lnTo>
                    <a:pt x="471" y="713"/>
                  </a:lnTo>
                  <a:lnTo>
                    <a:pt x="470" y="712"/>
                  </a:lnTo>
                  <a:lnTo>
                    <a:pt x="470" y="711"/>
                  </a:lnTo>
                  <a:lnTo>
                    <a:pt x="470" y="710"/>
                  </a:lnTo>
                  <a:lnTo>
                    <a:pt x="470" y="708"/>
                  </a:lnTo>
                  <a:lnTo>
                    <a:pt x="470" y="707"/>
                  </a:lnTo>
                  <a:lnTo>
                    <a:pt x="470" y="706"/>
                  </a:lnTo>
                  <a:lnTo>
                    <a:pt x="470" y="703"/>
                  </a:lnTo>
                  <a:lnTo>
                    <a:pt x="470" y="702"/>
                  </a:lnTo>
                  <a:lnTo>
                    <a:pt x="470" y="701"/>
                  </a:lnTo>
                  <a:lnTo>
                    <a:pt x="471" y="701"/>
                  </a:lnTo>
                  <a:lnTo>
                    <a:pt x="471" y="700"/>
                  </a:lnTo>
                  <a:lnTo>
                    <a:pt x="472" y="700"/>
                  </a:lnTo>
                  <a:lnTo>
                    <a:pt x="471" y="698"/>
                  </a:lnTo>
                  <a:lnTo>
                    <a:pt x="470" y="698"/>
                  </a:lnTo>
                  <a:lnTo>
                    <a:pt x="470" y="697"/>
                  </a:lnTo>
                  <a:lnTo>
                    <a:pt x="468" y="696"/>
                  </a:lnTo>
                  <a:lnTo>
                    <a:pt x="470" y="696"/>
                  </a:lnTo>
                  <a:lnTo>
                    <a:pt x="470" y="695"/>
                  </a:lnTo>
                  <a:lnTo>
                    <a:pt x="470" y="693"/>
                  </a:lnTo>
                  <a:lnTo>
                    <a:pt x="470" y="692"/>
                  </a:lnTo>
                  <a:lnTo>
                    <a:pt x="470" y="691"/>
                  </a:lnTo>
                  <a:lnTo>
                    <a:pt x="470" y="690"/>
                  </a:lnTo>
                  <a:lnTo>
                    <a:pt x="470" y="688"/>
                  </a:lnTo>
                  <a:lnTo>
                    <a:pt x="468" y="688"/>
                  </a:lnTo>
                  <a:lnTo>
                    <a:pt x="468" y="687"/>
                  </a:lnTo>
                  <a:lnTo>
                    <a:pt x="468" y="686"/>
                  </a:lnTo>
                  <a:lnTo>
                    <a:pt x="467" y="686"/>
                  </a:lnTo>
                  <a:lnTo>
                    <a:pt x="466" y="686"/>
                  </a:lnTo>
                  <a:lnTo>
                    <a:pt x="466" y="685"/>
                  </a:lnTo>
                  <a:lnTo>
                    <a:pt x="466" y="683"/>
                  </a:lnTo>
                  <a:lnTo>
                    <a:pt x="466" y="682"/>
                  </a:lnTo>
                  <a:lnTo>
                    <a:pt x="465" y="681"/>
                  </a:lnTo>
                  <a:lnTo>
                    <a:pt x="463" y="680"/>
                  </a:lnTo>
                  <a:lnTo>
                    <a:pt x="463" y="678"/>
                  </a:lnTo>
                  <a:lnTo>
                    <a:pt x="462" y="677"/>
                  </a:lnTo>
                  <a:lnTo>
                    <a:pt x="462" y="676"/>
                  </a:lnTo>
                  <a:lnTo>
                    <a:pt x="461" y="675"/>
                  </a:lnTo>
                  <a:lnTo>
                    <a:pt x="461" y="673"/>
                  </a:lnTo>
                  <a:lnTo>
                    <a:pt x="461" y="672"/>
                  </a:lnTo>
                  <a:lnTo>
                    <a:pt x="460" y="671"/>
                  </a:lnTo>
                  <a:lnTo>
                    <a:pt x="460" y="670"/>
                  </a:lnTo>
                  <a:lnTo>
                    <a:pt x="458" y="670"/>
                  </a:lnTo>
                  <a:lnTo>
                    <a:pt x="457" y="670"/>
                  </a:lnTo>
                  <a:lnTo>
                    <a:pt x="456" y="671"/>
                  </a:lnTo>
                  <a:lnTo>
                    <a:pt x="455" y="671"/>
                  </a:lnTo>
                  <a:lnTo>
                    <a:pt x="453" y="671"/>
                  </a:lnTo>
                  <a:lnTo>
                    <a:pt x="452" y="670"/>
                  </a:lnTo>
                  <a:lnTo>
                    <a:pt x="452" y="668"/>
                  </a:lnTo>
                  <a:lnTo>
                    <a:pt x="452" y="667"/>
                  </a:lnTo>
                  <a:lnTo>
                    <a:pt x="451" y="667"/>
                  </a:lnTo>
                  <a:lnTo>
                    <a:pt x="451" y="666"/>
                  </a:lnTo>
                  <a:lnTo>
                    <a:pt x="450" y="666"/>
                  </a:lnTo>
                  <a:lnTo>
                    <a:pt x="450" y="665"/>
                  </a:lnTo>
                  <a:lnTo>
                    <a:pt x="448" y="665"/>
                  </a:lnTo>
                  <a:lnTo>
                    <a:pt x="448" y="666"/>
                  </a:lnTo>
                  <a:lnTo>
                    <a:pt x="447" y="666"/>
                  </a:lnTo>
                  <a:lnTo>
                    <a:pt x="446" y="666"/>
                  </a:lnTo>
                  <a:lnTo>
                    <a:pt x="446" y="667"/>
                  </a:lnTo>
                  <a:lnTo>
                    <a:pt x="445" y="666"/>
                  </a:lnTo>
                  <a:lnTo>
                    <a:pt x="443" y="666"/>
                  </a:lnTo>
                  <a:lnTo>
                    <a:pt x="442" y="666"/>
                  </a:lnTo>
                  <a:lnTo>
                    <a:pt x="441" y="665"/>
                  </a:lnTo>
                  <a:lnTo>
                    <a:pt x="440" y="663"/>
                  </a:lnTo>
                  <a:lnTo>
                    <a:pt x="438" y="663"/>
                  </a:lnTo>
                  <a:lnTo>
                    <a:pt x="438" y="662"/>
                  </a:lnTo>
                  <a:lnTo>
                    <a:pt x="438" y="661"/>
                  </a:lnTo>
                  <a:lnTo>
                    <a:pt x="438" y="660"/>
                  </a:lnTo>
                  <a:lnTo>
                    <a:pt x="437" y="658"/>
                  </a:lnTo>
                  <a:lnTo>
                    <a:pt x="437" y="657"/>
                  </a:lnTo>
                  <a:lnTo>
                    <a:pt x="436" y="656"/>
                  </a:lnTo>
                  <a:lnTo>
                    <a:pt x="436" y="655"/>
                  </a:lnTo>
                  <a:lnTo>
                    <a:pt x="435" y="655"/>
                  </a:lnTo>
                  <a:lnTo>
                    <a:pt x="435" y="653"/>
                  </a:lnTo>
                  <a:lnTo>
                    <a:pt x="435" y="652"/>
                  </a:lnTo>
                  <a:lnTo>
                    <a:pt x="433" y="652"/>
                  </a:lnTo>
                  <a:lnTo>
                    <a:pt x="433" y="651"/>
                  </a:lnTo>
                  <a:lnTo>
                    <a:pt x="433" y="650"/>
                  </a:lnTo>
                  <a:lnTo>
                    <a:pt x="435" y="647"/>
                  </a:lnTo>
                  <a:lnTo>
                    <a:pt x="435" y="646"/>
                  </a:lnTo>
                  <a:lnTo>
                    <a:pt x="435" y="645"/>
                  </a:lnTo>
                  <a:lnTo>
                    <a:pt x="436" y="643"/>
                  </a:lnTo>
                  <a:lnTo>
                    <a:pt x="436" y="642"/>
                  </a:lnTo>
                  <a:lnTo>
                    <a:pt x="437" y="641"/>
                  </a:lnTo>
                  <a:lnTo>
                    <a:pt x="437" y="640"/>
                  </a:lnTo>
                  <a:lnTo>
                    <a:pt x="438" y="638"/>
                  </a:lnTo>
                  <a:lnTo>
                    <a:pt x="437" y="637"/>
                  </a:lnTo>
                  <a:lnTo>
                    <a:pt x="436" y="635"/>
                  </a:lnTo>
                  <a:lnTo>
                    <a:pt x="436" y="633"/>
                  </a:lnTo>
                  <a:lnTo>
                    <a:pt x="437" y="633"/>
                  </a:lnTo>
                  <a:lnTo>
                    <a:pt x="438" y="632"/>
                  </a:lnTo>
                  <a:lnTo>
                    <a:pt x="440" y="632"/>
                  </a:lnTo>
                  <a:lnTo>
                    <a:pt x="441" y="631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7" y="630"/>
                  </a:lnTo>
                  <a:lnTo>
                    <a:pt x="436" y="630"/>
                  </a:lnTo>
                  <a:lnTo>
                    <a:pt x="435" y="631"/>
                  </a:lnTo>
                  <a:lnTo>
                    <a:pt x="433" y="632"/>
                  </a:lnTo>
                  <a:lnTo>
                    <a:pt x="432" y="633"/>
                  </a:lnTo>
                  <a:lnTo>
                    <a:pt x="431" y="632"/>
                  </a:lnTo>
                  <a:lnTo>
                    <a:pt x="430" y="631"/>
                  </a:lnTo>
                  <a:lnTo>
                    <a:pt x="430" y="630"/>
                  </a:lnTo>
                  <a:lnTo>
                    <a:pt x="427" y="628"/>
                  </a:lnTo>
                  <a:lnTo>
                    <a:pt x="427" y="630"/>
                  </a:lnTo>
                  <a:lnTo>
                    <a:pt x="427" y="631"/>
                  </a:lnTo>
                  <a:lnTo>
                    <a:pt x="426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3" y="632"/>
                  </a:lnTo>
                  <a:lnTo>
                    <a:pt x="422" y="631"/>
                  </a:lnTo>
                  <a:lnTo>
                    <a:pt x="420" y="631"/>
                  </a:lnTo>
                  <a:lnTo>
                    <a:pt x="418" y="630"/>
                  </a:lnTo>
                  <a:lnTo>
                    <a:pt x="417" y="628"/>
                  </a:lnTo>
                  <a:lnTo>
                    <a:pt x="416" y="627"/>
                  </a:lnTo>
                  <a:lnTo>
                    <a:pt x="413" y="627"/>
                  </a:lnTo>
                  <a:lnTo>
                    <a:pt x="411" y="628"/>
                  </a:lnTo>
                  <a:lnTo>
                    <a:pt x="410" y="627"/>
                  </a:lnTo>
                  <a:lnTo>
                    <a:pt x="408" y="628"/>
                  </a:lnTo>
                  <a:lnTo>
                    <a:pt x="407" y="630"/>
                  </a:lnTo>
                  <a:lnTo>
                    <a:pt x="406" y="630"/>
                  </a:lnTo>
                  <a:lnTo>
                    <a:pt x="405" y="631"/>
                  </a:lnTo>
                  <a:lnTo>
                    <a:pt x="403" y="632"/>
                  </a:lnTo>
                  <a:lnTo>
                    <a:pt x="402" y="632"/>
                  </a:lnTo>
                  <a:lnTo>
                    <a:pt x="402" y="633"/>
                  </a:lnTo>
                  <a:lnTo>
                    <a:pt x="402" y="635"/>
                  </a:lnTo>
                  <a:lnTo>
                    <a:pt x="401" y="636"/>
                  </a:lnTo>
                  <a:lnTo>
                    <a:pt x="400" y="637"/>
                  </a:lnTo>
                  <a:lnTo>
                    <a:pt x="397" y="638"/>
                  </a:lnTo>
                  <a:lnTo>
                    <a:pt x="396" y="638"/>
                  </a:lnTo>
                  <a:lnTo>
                    <a:pt x="395" y="638"/>
                  </a:lnTo>
                  <a:lnTo>
                    <a:pt x="392" y="638"/>
                  </a:lnTo>
                  <a:lnTo>
                    <a:pt x="392" y="637"/>
                  </a:lnTo>
                  <a:lnTo>
                    <a:pt x="391" y="636"/>
                  </a:lnTo>
                  <a:lnTo>
                    <a:pt x="390" y="636"/>
                  </a:lnTo>
                  <a:lnTo>
                    <a:pt x="388" y="635"/>
                  </a:lnTo>
                  <a:lnTo>
                    <a:pt x="387" y="635"/>
                  </a:lnTo>
                  <a:lnTo>
                    <a:pt x="385" y="635"/>
                  </a:lnTo>
                  <a:lnTo>
                    <a:pt x="383" y="635"/>
                  </a:lnTo>
                  <a:lnTo>
                    <a:pt x="382" y="635"/>
                  </a:lnTo>
                  <a:lnTo>
                    <a:pt x="381" y="633"/>
                  </a:lnTo>
                  <a:lnTo>
                    <a:pt x="380" y="633"/>
                  </a:lnTo>
                  <a:lnTo>
                    <a:pt x="380" y="632"/>
                  </a:lnTo>
                  <a:lnTo>
                    <a:pt x="378" y="631"/>
                  </a:lnTo>
                  <a:lnTo>
                    <a:pt x="378" y="630"/>
                  </a:lnTo>
                  <a:lnTo>
                    <a:pt x="378" y="628"/>
                  </a:lnTo>
                  <a:lnTo>
                    <a:pt x="376" y="628"/>
                  </a:lnTo>
                  <a:lnTo>
                    <a:pt x="375" y="627"/>
                  </a:lnTo>
                  <a:lnTo>
                    <a:pt x="373" y="627"/>
                  </a:lnTo>
                  <a:lnTo>
                    <a:pt x="373" y="626"/>
                  </a:lnTo>
                  <a:lnTo>
                    <a:pt x="372" y="626"/>
                  </a:lnTo>
                  <a:lnTo>
                    <a:pt x="372" y="625"/>
                  </a:lnTo>
                  <a:lnTo>
                    <a:pt x="371" y="623"/>
                  </a:lnTo>
                  <a:lnTo>
                    <a:pt x="370" y="622"/>
                  </a:lnTo>
                  <a:lnTo>
                    <a:pt x="370" y="621"/>
                  </a:lnTo>
                  <a:lnTo>
                    <a:pt x="370" y="620"/>
                  </a:lnTo>
                  <a:lnTo>
                    <a:pt x="370" y="617"/>
                  </a:lnTo>
                  <a:lnTo>
                    <a:pt x="370" y="616"/>
                  </a:lnTo>
                  <a:lnTo>
                    <a:pt x="370" y="615"/>
                  </a:lnTo>
                  <a:lnTo>
                    <a:pt x="370" y="613"/>
                  </a:lnTo>
                  <a:lnTo>
                    <a:pt x="370" y="612"/>
                  </a:lnTo>
                  <a:lnTo>
                    <a:pt x="368" y="611"/>
                  </a:lnTo>
                  <a:lnTo>
                    <a:pt x="366" y="611"/>
                  </a:lnTo>
                  <a:lnTo>
                    <a:pt x="363" y="611"/>
                  </a:lnTo>
                  <a:lnTo>
                    <a:pt x="362" y="610"/>
                  </a:lnTo>
                  <a:lnTo>
                    <a:pt x="361" y="608"/>
                  </a:lnTo>
                  <a:lnTo>
                    <a:pt x="361" y="607"/>
                  </a:lnTo>
                  <a:lnTo>
                    <a:pt x="361" y="606"/>
                  </a:lnTo>
                  <a:lnTo>
                    <a:pt x="357" y="606"/>
                  </a:lnTo>
                  <a:lnTo>
                    <a:pt x="356" y="606"/>
                  </a:lnTo>
                  <a:lnTo>
                    <a:pt x="355" y="605"/>
                  </a:lnTo>
                  <a:lnTo>
                    <a:pt x="353" y="605"/>
                  </a:lnTo>
                  <a:lnTo>
                    <a:pt x="353" y="603"/>
                  </a:lnTo>
                  <a:lnTo>
                    <a:pt x="352" y="603"/>
                  </a:lnTo>
                  <a:lnTo>
                    <a:pt x="350" y="603"/>
                  </a:lnTo>
                  <a:lnTo>
                    <a:pt x="348" y="603"/>
                  </a:lnTo>
                  <a:lnTo>
                    <a:pt x="348" y="605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5" y="606"/>
                  </a:lnTo>
                  <a:lnTo>
                    <a:pt x="345" y="605"/>
                  </a:lnTo>
                  <a:lnTo>
                    <a:pt x="343" y="605"/>
                  </a:lnTo>
                  <a:lnTo>
                    <a:pt x="342" y="605"/>
                  </a:lnTo>
                  <a:lnTo>
                    <a:pt x="340" y="605"/>
                  </a:lnTo>
                  <a:lnTo>
                    <a:pt x="337" y="605"/>
                  </a:lnTo>
                  <a:lnTo>
                    <a:pt x="336" y="605"/>
                  </a:lnTo>
                  <a:lnTo>
                    <a:pt x="335" y="605"/>
                  </a:lnTo>
                  <a:lnTo>
                    <a:pt x="333" y="605"/>
                  </a:lnTo>
                  <a:lnTo>
                    <a:pt x="332" y="605"/>
                  </a:lnTo>
                  <a:lnTo>
                    <a:pt x="331" y="605"/>
                  </a:lnTo>
                  <a:lnTo>
                    <a:pt x="330" y="605"/>
                  </a:lnTo>
                  <a:lnTo>
                    <a:pt x="330" y="603"/>
                  </a:lnTo>
                  <a:lnTo>
                    <a:pt x="328" y="605"/>
                  </a:lnTo>
                  <a:lnTo>
                    <a:pt x="327" y="605"/>
                  </a:lnTo>
                  <a:lnTo>
                    <a:pt x="326" y="605"/>
                  </a:lnTo>
                  <a:lnTo>
                    <a:pt x="325" y="605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0" y="602"/>
                  </a:lnTo>
                  <a:lnTo>
                    <a:pt x="317" y="603"/>
                  </a:lnTo>
                  <a:lnTo>
                    <a:pt x="316" y="605"/>
                  </a:lnTo>
                  <a:lnTo>
                    <a:pt x="315" y="605"/>
                  </a:lnTo>
                  <a:lnTo>
                    <a:pt x="312" y="605"/>
                  </a:lnTo>
                  <a:lnTo>
                    <a:pt x="311" y="606"/>
                  </a:lnTo>
                  <a:lnTo>
                    <a:pt x="307" y="606"/>
                  </a:lnTo>
                  <a:lnTo>
                    <a:pt x="307" y="607"/>
                  </a:ln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3170" y="1633"/>
              <a:ext cx="293" cy="664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33" y="48"/>
                </a:cxn>
                <a:cxn ang="0">
                  <a:pos x="46" y="68"/>
                </a:cxn>
                <a:cxn ang="0">
                  <a:pos x="57" y="86"/>
                </a:cxn>
                <a:cxn ang="0">
                  <a:pos x="69" y="106"/>
                </a:cxn>
                <a:cxn ang="0">
                  <a:pos x="76" y="127"/>
                </a:cxn>
                <a:cxn ang="0">
                  <a:pos x="89" y="146"/>
                </a:cxn>
                <a:cxn ang="0">
                  <a:pos x="97" y="161"/>
                </a:cxn>
                <a:cxn ang="0">
                  <a:pos x="102" y="177"/>
                </a:cxn>
                <a:cxn ang="0">
                  <a:pos x="92" y="186"/>
                </a:cxn>
                <a:cxn ang="0">
                  <a:pos x="97" y="200"/>
                </a:cxn>
                <a:cxn ang="0">
                  <a:pos x="111" y="190"/>
                </a:cxn>
                <a:cxn ang="0">
                  <a:pos x="127" y="185"/>
                </a:cxn>
                <a:cxn ang="0">
                  <a:pos x="147" y="183"/>
                </a:cxn>
                <a:cxn ang="0">
                  <a:pos x="152" y="195"/>
                </a:cxn>
                <a:cxn ang="0">
                  <a:pos x="145" y="206"/>
                </a:cxn>
                <a:cxn ang="0">
                  <a:pos x="130" y="214"/>
                </a:cxn>
                <a:cxn ang="0">
                  <a:pos x="129" y="229"/>
                </a:cxn>
                <a:cxn ang="0">
                  <a:pos x="132" y="247"/>
                </a:cxn>
                <a:cxn ang="0">
                  <a:pos x="137" y="264"/>
                </a:cxn>
                <a:cxn ang="0">
                  <a:pos x="140" y="281"/>
                </a:cxn>
                <a:cxn ang="0">
                  <a:pos x="147" y="296"/>
                </a:cxn>
                <a:cxn ang="0">
                  <a:pos x="156" y="311"/>
                </a:cxn>
                <a:cxn ang="0">
                  <a:pos x="167" y="326"/>
                </a:cxn>
                <a:cxn ang="0">
                  <a:pos x="175" y="340"/>
                </a:cxn>
                <a:cxn ang="0">
                  <a:pos x="189" y="342"/>
                </a:cxn>
                <a:cxn ang="0">
                  <a:pos x="199" y="355"/>
                </a:cxn>
                <a:cxn ang="0">
                  <a:pos x="205" y="369"/>
                </a:cxn>
                <a:cxn ang="0">
                  <a:pos x="216" y="379"/>
                </a:cxn>
                <a:cxn ang="0">
                  <a:pos x="221" y="401"/>
                </a:cxn>
                <a:cxn ang="0">
                  <a:pos x="244" y="413"/>
                </a:cxn>
                <a:cxn ang="0">
                  <a:pos x="259" y="430"/>
                </a:cxn>
                <a:cxn ang="0">
                  <a:pos x="269" y="454"/>
                </a:cxn>
                <a:cxn ang="0">
                  <a:pos x="261" y="470"/>
                </a:cxn>
                <a:cxn ang="0">
                  <a:pos x="257" y="489"/>
                </a:cxn>
                <a:cxn ang="0">
                  <a:pos x="261" y="511"/>
                </a:cxn>
                <a:cxn ang="0">
                  <a:pos x="261" y="535"/>
                </a:cxn>
                <a:cxn ang="0">
                  <a:pos x="269" y="556"/>
                </a:cxn>
                <a:cxn ang="0">
                  <a:pos x="279" y="576"/>
                </a:cxn>
                <a:cxn ang="0">
                  <a:pos x="290" y="590"/>
                </a:cxn>
                <a:cxn ang="0">
                  <a:pos x="291" y="608"/>
                </a:cxn>
                <a:cxn ang="0">
                  <a:pos x="286" y="625"/>
                </a:cxn>
                <a:cxn ang="0">
                  <a:pos x="290" y="642"/>
                </a:cxn>
                <a:cxn ang="0">
                  <a:pos x="269" y="639"/>
                </a:cxn>
                <a:cxn ang="0">
                  <a:pos x="262" y="658"/>
                </a:cxn>
                <a:cxn ang="0">
                  <a:pos x="241" y="664"/>
                </a:cxn>
                <a:cxn ang="0">
                  <a:pos x="222" y="660"/>
                </a:cxn>
                <a:cxn ang="0">
                  <a:pos x="206" y="655"/>
                </a:cxn>
                <a:cxn ang="0">
                  <a:pos x="189" y="642"/>
                </a:cxn>
                <a:cxn ang="0">
                  <a:pos x="177" y="627"/>
                </a:cxn>
                <a:cxn ang="0">
                  <a:pos x="164" y="613"/>
                </a:cxn>
                <a:cxn ang="0">
                  <a:pos x="149" y="600"/>
                </a:cxn>
                <a:cxn ang="0">
                  <a:pos x="134" y="586"/>
                </a:cxn>
                <a:cxn ang="0">
                  <a:pos x="112" y="584"/>
                </a:cxn>
                <a:cxn ang="0">
                  <a:pos x="101" y="576"/>
                </a:cxn>
                <a:cxn ang="0">
                  <a:pos x="86" y="566"/>
                </a:cxn>
                <a:cxn ang="0">
                  <a:pos x="80" y="586"/>
                </a:cxn>
                <a:cxn ang="0">
                  <a:pos x="76" y="608"/>
                </a:cxn>
                <a:cxn ang="0">
                  <a:pos x="66" y="619"/>
                </a:cxn>
                <a:cxn ang="0">
                  <a:pos x="51" y="624"/>
                </a:cxn>
              </a:cxnLst>
              <a:rect l="0" t="0" r="r" b="b"/>
              <a:pathLst>
                <a:path w="293" h="664">
                  <a:moveTo>
                    <a:pt x="0" y="0"/>
                  </a:moveTo>
                  <a:lnTo>
                    <a:pt x="6" y="7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1" y="25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6" y="35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1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6" y="43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8" y="48"/>
                  </a:lnTo>
                  <a:lnTo>
                    <a:pt x="32" y="50"/>
                  </a:lnTo>
                  <a:lnTo>
                    <a:pt x="33" y="48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2"/>
                  </a:lnTo>
                  <a:lnTo>
                    <a:pt x="37" y="53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1" y="62"/>
                  </a:lnTo>
                  <a:lnTo>
                    <a:pt x="42" y="62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5" y="66"/>
                  </a:lnTo>
                  <a:lnTo>
                    <a:pt x="46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6" y="72"/>
                  </a:lnTo>
                  <a:lnTo>
                    <a:pt x="47" y="73"/>
                  </a:lnTo>
                  <a:lnTo>
                    <a:pt x="47" y="75"/>
                  </a:lnTo>
                  <a:lnTo>
                    <a:pt x="47" y="76"/>
                  </a:lnTo>
                  <a:lnTo>
                    <a:pt x="47" y="77"/>
                  </a:lnTo>
                  <a:lnTo>
                    <a:pt x="48" y="78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5" y="82"/>
                  </a:lnTo>
                  <a:lnTo>
                    <a:pt x="56" y="83"/>
                  </a:lnTo>
                  <a:lnTo>
                    <a:pt x="57" y="85"/>
                  </a:lnTo>
                  <a:lnTo>
                    <a:pt x="57" y="86"/>
                  </a:lnTo>
                  <a:lnTo>
                    <a:pt x="58" y="87"/>
                  </a:lnTo>
                  <a:lnTo>
                    <a:pt x="60" y="88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2" y="92"/>
                  </a:lnTo>
                  <a:lnTo>
                    <a:pt x="62" y="93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7"/>
                  </a:lnTo>
                  <a:lnTo>
                    <a:pt x="65" y="98"/>
                  </a:lnTo>
                  <a:lnTo>
                    <a:pt x="65" y="100"/>
                  </a:lnTo>
                  <a:lnTo>
                    <a:pt x="65" y="101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6"/>
                  </a:lnTo>
                  <a:lnTo>
                    <a:pt x="70" y="107"/>
                  </a:lnTo>
                  <a:lnTo>
                    <a:pt x="70" y="108"/>
                  </a:lnTo>
                  <a:lnTo>
                    <a:pt x="69" y="110"/>
                  </a:lnTo>
                  <a:lnTo>
                    <a:pt x="69" y="111"/>
                  </a:lnTo>
                  <a:lnTo>
                    <a:pt x="69" y="112"/>
                  </a:lnTo>
                  <a:lnTo>
                    <a:pt x="70" y="113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2" y="117"/>
                  </a:lnTo>
                  <a:lnTo>
                    <a:pt x="74" y="118"/>
                  </a:lnTo>
                  <a:lnTo>
                    <a:pt x="74" y="120"/>
                  </a:lnTo>
                  <a:lnTo>
                    <a:pt x="74" y="121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5" y="125"/>
                  </a:lnTo>
                  <a:lnTo>
                    <a:pt x="75" y="126"/>
                  </a:lnTo>
                  <a:lnTo>
                    <a:pt x="76" y="127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0" y="128"/>
                  </a:lnTo>
                  <a:lnTo>
                    <a:pt x="81" y="130"/>
                  </a:lnTo>
                  <a:lnTo>
                    <a:pt x="81" y="131"/>
                  </a:lnTo>
                  <a:lnTo>
                    <a:pt x="82" y="132"/>
                  </a:lnTo>
                  <a:lnTo>
                    <a:pt x="82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40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6" y="145"/>
                  </a:lnTo>
                  <a:lnTo>
                    <a:pt x="91" y="145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89" y="147"/>
                  </a:lnTo>
                  <a:lnTo>
                    <a:pt x="87" y="148"/>
                  </a:lnTo>
                  <a:lnTo>
                    <a:pt x="86" y="148"/>
                  </a:lnTo>
                  <a:lnTo>
                    <a:pt x="85" y="150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52"/>
                  </a:lnTo>
                  <a:lnTo>
                    <a:pt x="87" y="152"/>
                  </a:lnTo>
                  <a:lnTo>
                    <a:pt x="89" y="153"/>
                  </a:lnTo>
                  <a:lnTo>
                    <a:pt x="90" y="153"/>
                  </a:lnTo>
                  <a:lnTo>
                    <a:pt x="91" y="155"/>
                  </a:lnTo>
                  <a:lnTo>
                    <a:pt x="92" y="156"/>
                  </a:lnTo>
                  <a:lnTo>
                    <a:pt x="94" y="157"/>
                  </a:lnTo>
                  <a:lnTo>
                    <a:pt x="95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7" y="161"/>
                  </a:lnTo>
                  <a:lnTo>
                    <a:pt x="97" y="162"/>
                  </a:lnTo>
                  <a:lnTo>
                    <a:pt x="97" y="163"/>
                  </a:lnTo>
                  <a:lnTo>
                    <a:pt x="99" y="163"/>
                  </a:lnTo>
                  <a:lnTo>
                    <a:pt x="99" y="165"/>
                  </a:lnTo>
                  <a:lnTo>
                    <a:pt x="99" y="166"/>
                  </a:lnTo>
                  <a:lnTo>
                    <a:pt x="99" y="167"/>
                  </a:lnTo>
                  <a:lnTo>
                    <a:pt x="99" y="168"/>
                  </a:lnTo>
                  <a:lnTo>
                    <a:pt x="100" y="170"/>
                  </a:lnTo>
                  <a:lnTo>
                    <a:pt x="100" y="171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1" y="175"/>
                  </a:lnTo>
                  <a:lnTo>
                    <a:pt x="101" y="176"/>
                  </a:lnTo>
                  <a:lnTo>
                    <a:pt x="102" y="176"/>
                  </a:lnTo>
                  <a:lnTo>
                    <a:pt x="102" y="177"/>
                  </a:lnTo>
                  <a:lnTo>
                    <a:pt x="101" y="177"/>
                  </a:lnTo>
                  <a:lnTo>
                    <a:pt x="101" y="178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1" y="181"/>
                  </a:lnTo>
                  <a:lnTo>
                    <a:pt x="101" y="182"/>
                  </a:lnTo>
                  <a:lnTo>
                    <a:pt x="100" y="182"/>
                  </a:lnTo>
                  <a:lnTo>
                    <a:pt x="100" y="183"/>
                  </a:lnTo>
                  <a:lnTo>
                    <a:pt x="99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2" y="186"/>
                  </a:lnTo>
                  <a:lnTo>
                    <a:pt x="92" y="187"/>
                  </a:lnTo>
                  <a:lnTo>
                    <a:pt x="92" y="188"/>
                  </a:lnTo>
                  <a:lnTo>
                    <a:pt x="94" y="188"/>
                  </a:lnTo>
                  <a:lnTo>
                    <a:pt x="94" y="190"/>
                  </a:lnTo>
                  <a:lnTo>
                    <a:pt x="94" y="191"/>
                  </a:lnTo>
                  <a:lnTo>
                    <a:pt x="94" y="192"/>
                  </a:lnTo>
                  <a:lnTo>
                    <a:pt x="94" y="193"/>
                  </a:lnTo>
                  <a:lnTo>
                    <a:pt x="92" y="193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7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7" y="200"/>
                  </a:lnTo>
                  <a:lnTo>
                    <a:pt x="99" y="200"/>
                  </a:lnTo>
                  <a:lnTo>
                    <a:pt x="100" y="200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2" y="198"/>
                  </a:lnTo>
                  <a:lnTo>
                    <a:pt x="104" y="197"/>
                  </a:lnTo>
                  <a:lnTo>
                    <a:pt x="105" y="197"/>
                  </a:lnTo>
                  <a:lnTo>
                    <a:pt x="106" y="197"/>
                  </a:lnTo>
                  <a:lnTo>
                    <a:pt x="106" y="196"/>
                  </a:lnTo>
                  <a:lnTo>
                    <a:pt x="106" y="195"/>
                  </a:lnTo>
                  <a:lnTo>
                    <a:pt x="107" y="195"/>
                  </a:lnTo>
                  <a:lnTo>
                    <a:pt x="109" y="193"/>
                  </a:lnTo>
                  <a:lnTo>
                    <a:pt x="109" y="192"/>
                  </a:lnTo>
                  <a:lnTo>
                    <a:pt x="109" y="191"/>
                  </a:lnTo>
                  <a:lnTo>
                    <a:pt x="109" y="190"/>
                  </a:lnTo>
                  <a:lnTo>
                    <a:pt x="110" y="190"/>
                  </a:lnTo>
                  <a:lnTo>
                    <a:pt x="111" y="190"/>
                  </a:lnTo>
                  <a:lnTo>
                    <a:pt x="111" y="188"/>
                  </a:lnTo>
                  <a:lnTo>
                    <a:pt x="112" y="187"/>
                  </a:lnTo>
                  <a:lnTo>
                    <a:pt x="114" y="187"/>
                  </a:lnTo>
                  <a:lnTo>
                    <a:pt x="115" y="187"/>
                  </a:lnTo>
                  <a:lnTo>
                    <a:pt x="115" y="186"/>
                  </a:lnTo>
                  <a:lnTo>
                    <a:pt x="116" y="186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21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5" y="186"/>
                  </a:lnTo>
                  <a:lnTo>
                    <a:pt x="126" y="186"/>
                  </a:lnTo>
                  <a:lnTo>
                    <a:pt x="127" y="186"/>
                  </a:lnTo>
                  <a:lnTo>
                    <a:pt x="127" y="185"/>
                  </a:lnTo>
                  <a:lnTo>
                    <a:pt x="129" y="186"/>
                  </a:lnTo>
                  <a:lnTo>
                    <a:pt x="130" y="185"/>
                  </a:lnTo>
                  <a:lnTo>
                    <a:pt x="131" y="185"/>
                  </a:lnTo>
                  <a:lnTo>
                    <a:pt x="132" y="185"/>
                  </a:lnTo>
                  <a:lnTo>
                    <a:pt x="134" y="185"/>
                  </a:lnTo>
                  <a:lnTo>
                    <a:pt x="135" y="185"/>
                  </a:lnTo>
                  <a:lnTo>
                    <a:pt x="135" y="183"/>
                  </a:lnTo>
                  <a:lnTo>
                    <a:pt x="136" y="183"/>
                  </a:lnTo>
                  <a:lnTo>
                    <a:pt x="137" y="183"/>
                  </a:lnTo>
                  <a:lnTo>
                    <a:pt x="139" y="183"/>
                  </a:lnTo>
                  <a:lnTo>
                    <a:pt x="140" y="183"/>
                  </a:lnTo>
                  <a:lnTo>
                    <a:pt x="141" y="183"/>
                  </a:lnTo>
                  <a:lnTo>
                    <a:pt x="142" y="183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9" y="183"/>
                  </a:lnTo>
                  <a:lnTo>
                    <a:pt x="150" y="183"/>
                  </a:lnTo>
                  <a:lnTo>
                    <a:pt x="151" y="183"/>
                  </a:lnTo>
                  <a:lnTo>
                    <a:pt x="152" y="183"/>
                  </a:lnTo>
                  <a:lnTo>
                    <a:pt x="154" y="185"/>
                  </a:lnTo>
                  <a:lnTo>
                    <a:pt x="155" y="185"/>
                  </a:lnTo>
                  <a:lnTo>
                    <a:pt x="156" y="185"/>
                  </a:lnTo>
                  <a:lnTo>
                    <a:pt x="155" y="185"/>
                  </a:lnTo>
                  <a:lnTo>
                    <a:pt x="154" y="186"/>
                  </a:lnTo>
                  <a:lnTo>
                    <a:pt x="154" y="187"/>
                  </a:lnTo>
                  <a:lnTo>
                    <a:pt x="154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1"/>
                  </a:lnTo>
                  <a:lnTo>
                    <a:pt x="152" y="192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4" y="195"/>
                  </a:lnTo>
                  <a:lnTo>
                    <a:pt x="154" y="196"/>
                  </a:lnTo>
                  <a:lnTo>
                    <a:pt x="152" y="196"/>
                  </a:lnTo>
                  <a:lnTo>
                    <a:pt x="152" y="197"/>
                  </a:lnTo>
                  <a:lnTo>
                    <a:pt x="152" y="198"/>
                  </a:lnTo>
                  <a:lnTo>
                    <a:pt x="151" y="198"/>
                  </a:lnTo>
                  <a:lnTo>
                    <a:pt x="151" y="200"/>
                  </a:lnTo>
                  <a:lnTo>
                    <a:pt x="151" y="201"/>
                  </a:lnTo>
                  <a:lnTo>
                    <a:pt x="151" y="202"/>
                  </a:lnTo>
                  <a:lnTo>
                    <a:pt x="150" y="202"/>
                  </a:lnTo>
                  <a:lnTo>
                    <a:pt x="150" y="203"/>
                  </a:lnTo>
                  <a:lnTo>
                    <a:pt x="149" y="203"/>
                  </a:lnTo>
                  <a:lnTo>
                    <a:pt x="147" y="203"/>
                  </a:lnTo>
                  <a:lnTo>
                    <a:pt x="147" y="205"/>
                  </a:lnTo>
                  <a:lnTo>
                    <a:pt x="146" y="205"/>
                  </a:lnTo>
                  <a:lnTo>
                    <a:pt x="145" y="205"/>
                  </a:lnTo>
                  <a:lnTo>
                    <a:pt x="145" y="206"/>
                  </a:lnTo>
                  <a:lnTo>
                    <a:pt x="144" y="206"/>
                  </a:lnTo>
                  <a:lnTo>
                    <a:pt x="142" y="206"/>
                  </a:lnTo>
                  <a:lnTo>
                    <a:pt x="141" y="206"/>
                  </a:lnTo>
                  <a:lnTo>
                    <a:pt x="140" y="206"/>
                  </a:lnTo>
                  <a:lnTo>
                    <a:pt x="139" y="206"/>
                  </a:lnTo>
                  <a:lnTo>
                    <a:pt x="137" y="206"/>
                  </a:lnTo>
                  <a:lnTo>
                    <a:pt x="137" y="207"/>
                  </a:lnTo>
                  <a:lnTo>
                    <a:pt x="136" y="207"/>
                  </a:lnTo>
                  <a:lnTo>
                    <a:pt x="136" y="209"/>
                  </a:lnTo>
                  <a:lnTo>
                    <a:pt x="135" y="209"/>
                  </a:lnTo>
                  <a:lnTo>
                    <a:pt x="134" y="209"/>
                  </a:lnTo>
                  <a:lnTo>
                    <a:pt x="132" y="209"/>
                  </a:lnTo>
                  <a:lnTo>
                    <a:pt x="132" y="210"/>
                  </a:lnTo>
                  <a:lnTo>
                    <a:pt x="131" y="211"/>
                  </a:lnTo>
                  <a:lnTo>
                    <a:pt x="130" y="211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29" y="214"/>
                  </a:lnTo>
                  <a:lnTo>
                    <a:pt x="129" y="215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7" y="217"/>
                  </a:lnTo>
                  <a:lnTo>
                    <a:pt x="127" y="219"/>
                  </a:lnTo>
                  <a:lnTo>
                    <a:pt x="129" y="219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7" y="222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0" y="225"/>
                  </a:lnTo>
                  <a:lnTo>
                    <a:pt x="129" y="226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29" y="230"/>
                  </a:lnTo>
                  <a:lnTo>
                    <a:pt x="129" y="231"/>
                  </a:lnTo>
                  <a:lnTo>
                    <a:pt x="129" y="232"/>
                  </a:lnTo>
                  <a:lnTo>
                    <a:pt x="129" y="234"/>
                  </a:lnTo>
                  <a:lnTo>
                    <a:pt x="129" y="235"/>
                  </a:lnTo>
                  <a:lnTo>
                    <a:pt x="129" y="236"/>
                  </a:lnTo>
                  <a:lnTo>
                    <a:pt x="129" y="237"/>
                  </a:lnTo>
                  <a:lnTo>
                    <a:pt x="129" y="239"/>
                  </a:lnTo>
                  <a:lnTo>
                    <a:pt x="129" y="240"/>
                  </a:lnTo>
                  <a:lnTo>
                    <a:pt x="129" y="241"/>
                  </a:lnTo>
                  <a:lnTo>
                    <a:pt x="129" y="242"/>
                  </a:lnTo>
                  <a:lnTo>
                    <a:pt x="130" y="242"/>
                  </a:lnTo>
                  <a:lnTo>
                    <a:pt x="130" y="244"/>
                  </a:lnTo>
                  <a:lnTo>
                    <a:pt x="130" y="245"/>
                  </a:lnTo>
                  <a:lnTo>
                    <a:pt x="131" y="246"/>
                  </a:lnTo>
                  <a:lnTo>
                    <a:pt x="132" y="246"/>
                  </a:lnTo>
                  <a:lnTo>
                    <a:pt x="132" y="247"/>
                  </a:lnTo>
                  <a:lnTo>
                    <a:pt x="134" y="247"/>
                  </a:lnTo>
                  <a:lnTo>
                    <a:pt x="134" y="249"/>
                  </a:lnTo>
                  <a:lnTo>
                    <a:pt x="134" y="250"/>
                  </a:lnTo>
                  <a:lnTo>
                    <a:pt x="135" y="250"/>
                  </a:lnTo>
                  <a:lnTo>
                    <a:pt x="135" y="251"/>
                  </a:lnTo>
                  <a:lnTo>
                    <a:pt x="135" y="252"/>
                  </a:lnTo>
                  <a:lnTo>
                    <a:pt x="135" y="254"/>
                  </a:lnTo>
                  <a:lnTo>
                    <a:pt x="136" y="254"/>
                  </a:lnTo>
                  <a:lnTo>
                    <a:pt x="136" y="255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37" y="257"/>
                  </a:lnTo>
                  <a:lnTo>
                    <a:pt x="137" y="259"/>
                  </a:lnTo>
                  <a:lnTo>
                    <a:pt x="137" y="260"/>
                  </a:lnTo>
                  <a:lnTo>
                    <a:pt x="137" y="261"/>
                  </a:lnTo>
                  <a:lnTo>
                    <a:pt x="137" y="262"/>
                  </a:lnTo>
                  <a:lnTo>
                    <a:pt x="137" y="264"/>
                  </a:lnTo>
                  <a:lnTo>
                    <a:pt x="137" y="265"/>
                  </a:lnTo>
                  <a:lnTo>
                    <a:pt x="137" y="266"/>
                  </a:lnTo>
                  <a:lnTo>
                    <a:pt x="137" y="267"/>
                  </a:lnTo>
                  <a:lnTo>
                    <a:pt x="137" y="269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7" y="272"/>
                  </a:lnTo>
                  <a:lnTo>
                    <a:pt x="137" y="274"/>
                  </a:lnTo>
                  <a:lnTo>
                    <a:pt x="139" y="274"/>
                  </a:lnTo>
                  <a:lnTo>
                    <a:pt x="139" y="275"/>
                  </a:lnTo>
                  <a:lnTo>
                    <a:pt x="140" y="276"/>
                  </a:lnTo>
                  <a:lnTo>
                    <a:pt x="139" y="276"/>
                  </a:lnTo>
                  <a:lnTo>
                    <a:pt x="139" y="277"/>
                  </a:lnTo>
                  <a:lnTo>
                    <a:pt x="139" y="279"/>
                  </a:lnTo>
                  <a:lnTo>
                    <a:pt x="139" y="280"/>
                  </a:lnTo>
                  <a:lnTo>
                    <a:pt x="139" y="281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1" y="282"/>
                  </a:lnTo>
                  <a:lnTo>
                    <a:pt x="141" y="284"/>
                  </a:lnTo>
                  <a:lnTo>
                    <a:pt x="142" y="285"/>
                  </a:lnTo>
                  <a:lnTo>
                    <a:pt x="142" y="286"/>
                  </a:lnTo>
                  <a:lnTo>
                    <a:pt x="144" y="286"/>
                  </a:lnTo>
                  <a:lnTo>
                    <a:pt x="144" y="287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6" y="291"/>
                  </a:lnTo>
                  <a:lnTo>
                    <a:pt x="147" y="291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5"/>
                  </a:lnTo>
                  <a:lnTo>
                    <a:pt x="147" y="296"/>
                  </a:lnTo>
                  <a:lnTo>
                    <a:pt x="149" y="296"/>
                  </a:lnTo>
                  <a:lnTo>
                    <a:pt x="149" y="297"/>
                  </a:lnTo>
                  <a:lnTo>
                    <a:pt x="150" y="299"/>
                  </a:lnTo>
                  <a:lnTo>
                    <a:pt x="150" y="300"/>
                  </a:lnTo>
                  <a:lnTo>
                    <a:pt x="151" y="300"/>
                  </a:lnTo>
                  <a:lnTo>
                    <a:pt x="151" y="301"/>
                  </a:lnTo>
                  <a:lnTo>
                    <a:pt x="152" y="302"/>
                  </a:lnTo>
                  <a:lnTo>
                    <a:pt x="152" y="304"/>
                  </a:lnTo>
                  <a:lnTo>
                    <a:pt x="154" y="304"/>
                  </a:lnTo>
                  <a:lnTo>
                    <a:pt x="154" y="305"/>
                  </a:lnTo>
                  <a:lnTo>
                    <a:pt x="154" y="306"/>
                  </a:lnTo>
                  <a:lnTo>
                    <a:pt x="154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6" y="310"/>
                  </a:lnTo>
                  <a:lnTo>
                    <a:pt x="156" y="311"/>
                  </a:lnTo>
                  <a:lnTo>
                    <a:pt x="157" y="312"/>
                  </a:lnTo>
                  <a:lnTo>
                    <a:pt x="157" y="314"/>
                  </a:lnTo>
                  <a:lnTo>
                    <a:pt x="159" y="315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1" y="317"/>
                  </a:lnTo>
                  <a:lnTo>
                    <a:pt x="161" y="319"/>
                  </a:lnTo>
                  <a:lnTo>
                    <a:pt x="162" y="319"/>
                  </a:lnTo>
                  <a:lnTo>
                    <a:pt x="162" y="320"/>
                  </a:lnTo>
                  <a:lnTo>
                    <a:pt x="164" y="320"/>
                  </a:lnTo>
                  <a:lnTo>
                    <a:pt x="164" y="321"/>
                  </a:lnTo>
                  <a:lnTo>
                    <a:pt x="165" y="321"/>
                  </a:lnTo>
                  <a:lnTo>
                    <a:pt x="166" y="322"/>
                  </a:lnTo>
                  <a:lnTo>
                    <a:pt x="166" y="324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67" y="326"/>
                  </a:lnTo>
                  <a:lnTo>
                    <a:pt x="167" y="327"/>
                  </a:lnTo>
                  <a:lnTo>
                    <a:pt x="167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1"/>
                  </a:lnTo>
                  <a:lnTo>
                    <a:pt x="170" y="331"/>
                  </a:lnTo>
                  <a:lnTo>
                    <a:pt x="170" y="332"/>
                  </a:lnTo>
                  <a:lnTo>
                    <a:pt x="170" y="334"/>
                  </a:lnTo>
                  <a:lnTo>
                    <a:pt x="170" y="335"/>
                  </a:lnTo>
                  <a:lnTo>
                    <a:pt x="171" y="335"/>
                  </a:lnTo>
                  <a:lnTo>
                    <a:pt x="171" y="336"/>
                  </a:lnTo>
                  <a:lnTo>
                    <a:pt x="171" y="337"/>
                  </a:lnTo>
                  <a:lnTo>
                    <a:pt x="171" y="339"/>
                  </a:lnTo>
                  <a:lnTo>
                    <a:pt x="172" y="339"/>
                  </a:lnTo>
                  <a:lnTo>
                    <a:pt x="172" y="340"/>
                  </a:lnTo>
                  <a:lnTo>
                    <a:pt x="174" y="340"/>
                  </a:lnTo>
                  <a:lnTo>
                    <a:pt x="175" y="340"/>
                  </a:lnTo>
                  <a:lnTo>
                    <a:pt x="175" y="339"/>
                  </a:lnTo>
                  <a:lnTo>
                    <a:pt x="176" y="339"/>
                  </a:lnTo>
                  <a:lnTo>
                    <a:pt x="177" y="339"/>
                  </a:lnTo>
                  <a:lnTo>
                    <a:pt x="179" y="339"/>
                  </a:lnTo>
                  <a:lnTo>
                    <a:pt x="179" y="340"/>
                  </a:lnTo>
                  <a:lnTo>
                    <a:pt x="180" y="340"/>
                  </a:lnTo>
                  <a:lnTo>
                    <a:pt x="181" y="340"/>
                  </a:lnTo>
                  <a:lnTo>
                    <a:pt x="181" y="341"/>
                  </a:lnTo>
                  <a:lnTo>
                    <a:pt x="182" y="341"/>
                  </a:lnTo>
                  <a:lnTo>
                    <a:pt x="182" y="342"/>
                  </a:lnTo>
                  <a:lnTo>
                    <a:pt x="184" y="342"/>
                  </a:lnTo>
                  <a:lnTo>
                    <a:pt x="184" y="344"/>
                  </a:lnTo>
                  <a:lnTo>
                    <a:pt x="185" y="344"/>
                  </a:lnTo>
                  <a:lnTo>
                    <a:pt x="186" y="344"/>
                  </a:lnTo>
                  <a:lnTo>
                    <a:pt x="187" y="344"/>
                  </a:lnTo>
                  <a:lnTo>
                    <a:pt x="189" y="344"/>
                  </a:lnTo>
                  <a:lnTo>
                    <a:pt x="189" y="342"/>
                  </a:lnTo>
                  <a:lnTo>
                    <a:pt x="190" y="342"/>
                  </a:lnTo>
                  <a:lnTo>
                    <a:pt x="191" y="342"/>
                  </a:lnTo>
                  <a:lnTo>
                    <a:pt x="192" y="342"/>
                  </a:lnTo>
                  <a:lnTo>
                    <a:pt x="192" y="344"/>
                  </a:lnTo>
                  <a:lnTo>
                    <a:pt x="194" y="344"/>
                  </a:lnTo>
                  <a:lnTo>
                    <a:pt x="194" y="345"/>
                  </a:lnTo>
                  <a:lnTo>
                    <a:pt x="195" y="345"/>
                  </a:lnTo>
                  <a:lnTo>
                    <a:pt x="195" y="346"/>
                  </a:lnTo>
                  <a:lnTo>
                    <a:pt x="196" y="346"/>
                  </a:lnTo>
                  <a:lnTo>
                    <a:pt x="196" y="347"/>
                  </a:lnTo>
                  <a:lnTo>
                    <a:pt x="196" y="349"/>
                  </a:lnTo>
                  <a:lnTo>
                    <a:pt x="196" y="350"/>
                  </a:lnTo>
                  <a:lnTo>
                    <a:pt x="197" y="351"/>
                  </a:lnTo>
                  <a:lnTo>
                    <a:pt x="197" y="352"/>
                  </a:lnTo>
                  <a:lnTo>
                    <a:pt x="197" y="354"/>
                  </a:lnTo>
                  <a:lnTo>
                    <a:pt x="197" y="355"/>
                  </a:lnTo>
                  <a:lnTo>
                    <a:pt x="199" y="355"/>
                  </a:lnTo>
                  <a:lnTo>
                    <a:pt x="199" y="356"/>
                  </a:lnTo>
                  <a:lnTo>
                    <a:pt x="197" y="356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7" y="360"/>
                  </a:lnTo>
                  <a:lnTo>
                    <a:pt x="197" y="361"/>
                  </a:lnTo>
                  <a:lnTo>
                    <a:pt x="199" y="361"/>
                  </a:lnTo>
                  <a:lnTo>
                    <a:pt x="199" y="362"/>
                  </a:lnTo>
                  <a:lnTo>
                    <a:pt x="200" y="364"/>
                  </a:lnTo>
                  <a:lnTo>
                    <a:pt x="200" y="365"/>
                  </a:lnTo>
                  <a:lnTo>
                    <a:pt x="200" y="366"/>
                  </a:lnTo>
                  <a:lnTo>
                    <a:pt x="201" y="366"/>
                  </a:lnTo>
                  <a:lnTo>
                    <a:pt x="202" y="366"/>
                  </a:lnTo>
                  <a:lnTo>
                    <a:pt x="202" y="367"/>
                  </a:lnTo>
                  <a:lnTo>
                    <a:pt x="204" y="367"/>
                  </a:lnTo>
                  <a:lnTo>
                    <a:pt x="204" y="369"/>
                  </a:lnTo>
                  <a:lnTo>
                    <a:pt x="205" y="369"/>
                  </a:lnTo>
                  <a:lnTo>
                    <a:pt x="205" y="370"/>
                  </a:lnTo>
                  <a:lnTo>
                    <a:pt x="205" y="371"/>
                  </a:lnTo>
                  <a:lnTo>
                    <a:pt x="205" y="372"/>
                  </a:lnTo>
                  <a:lnTo>
                    <a:pt x="205" y="374"/>
                  </a:lnTo>
                  <a:lnTo>
                    <a:pt x="206" y="374"/>
                  </a:lnTo>
                  <a:lnTo>
                    <a:pt x="206" y="375"/>
                  </a:lnTo>
                  <a:lnTo>
                    <a:pt x="205" y="376"/>
                  </a:lnTo>
                  <a:lnTo>
                    <a:pt x="205" y="377"/>
                  </a:lnTo>
                  <a:lnTo>
                    <a:pt x="206" y="377"/>
                  </a:lnTo>
                  <a:lnTo>
                    <a:pt x="207" y="379"/>
                  </a:lnTo>
                  <a:lnTo>
                    <a:pt x="209" y="380"/>
                  </a:lnTo>
                  <a:lnTo>
                    <a:pt x="210" y="380"/>
                  </a:lnTo>
                  <a:lnTo>
                    <a:pt x="211" y="380"/>
                  </a:lnTo>
                  <a:lnTo>
                    <a:pt x="212" y="380"/>
                  </a:lnTo>
                  <a:lnTo>
                    <a:pt x="214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5" y="380"/>
                  </a:lnTo>
                  <a:lnTo>
                    <a:pt x="215" y="381"/>
                  </a:lnTo>
                  <a:lnTo>
                    <a:pt x="215" y="382"/>
                  </a:lnTo>
                  <a:lnTo>
                    <a:pt x="216" y="384"/>
                  </a:lnTo>
                  <a:lnTo>
                    <a:pt x="216" y="385"/>
                  </a:lnTo>
                  <a:lnTo>
                    <a:pt x="216" y="386"/>
                  </a:lnTo>
                  <a:lnTo>
                    <a:pt x="216" y="387"/>
                  </a:lnTo>
                  <a:lnTo>
                    <a:pt x="217" y="389"/>
                  </a:lnTo>
                  <a:lnTo>
                    <a:pt x="219" y="390"/>
                  </a:lnTo>
                  <a:lnTo>
                    <a:pt x="219" y="391"/>
                  </a:lnTo>
                  <a:lnTo>
                    <a:pt x="220" y="392"/>
                  </a:lnTo>
                  <a:lnTo>
                    <a:pt x="220" y="394"/>
                  </a:lnTo>
                  <a:lnTo>
                    <a:pt x="221" y="395"/>
                  </a:lnTo>
                  <a:lnTo>
                    <a:pt x="220" y="396"/>
                  </a:lnTo>
                  <a:lnTo>
                    <a:pt x="220" y="399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1" y="402"/>
                  </a:lnTo>
                  <a:lnTo>
                    <a:pt x="221" y="404"/>
                  </a:lnTo>
                  <a:lnTo>
                    <a:pt x="222" y="405"/>
                  </a:lnTo>
                  <a:lnTo>
                    <a:pt x="224" y="405"/>
                  </a:lnTo>
                  <a:lnTo>
                    <a:pt x="225" y="405"/>
                  </a:lnTo>
                  <a:lnTo>
                    <a:pt x="226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7"/>
                  </a:lnTo>
                  <a:lnTo>
                    <a:pt x="232" y="409"/>
                  </a:lnTo>
                  <a:lnTo>
                    <a:pt x="234" y="409"/>
                  </a:lnTo>
                  <a:lnTo>
                    <a:pt x="235" y="409"/>
                  </a:lnTo>
                  <a:lnTo>
                    <a:pt x="237" y="409"/>
                  </a:lnTo>
                  <a:lnTo>
                    <a:pt x="239" y="410"/>
                  </a:lnTo>
                  <a:lnTo>
                    <a:pt x="240" y="410"/>
                  </a:lnTo>
                  <a:lnTo>
                    <a:pt x="242" y="411"/>
                  </a:lnTo>
                  <a:lnTo>
                    <a:pt x="244" y="413"/>
                  </a:lnTo>
                  <a:lnTo>
                    <a:pt x="245" y="414"/>
                  </a:lnTo>
                  <a:lnTo>
                    <a:pt x="245" y="415"/>
                  </a:lnTo>
                  <a:lnTo>
                    <a:pt x="246" y="418"/>
                  </a:lnTo>
                  <a:lnTo>
                    <a:pt x="247" y="419"/>
                  </a:lnTo>
                  <a:lnTo>
                    <a:pt x="247" y="420"/>
                  </a:lnTo>
                  <a:lnTo>
                    <a:pt x="249" y="421"/>
                  </a:lnTo>
                  <a:lnTo>
                    <a:pt x="250" y="421"/>
                  </a:lnTo>
                  <a:lnTo>
                    <a:pt x="251" y="423"/>
                  </a:lnTo>
                  <a:lnTo>
                    <a:pt x="251" y="424"/>
                  </a:lnTo>
                  <a:lnTo>
                    <a:pt x="252" y="424"/>
                  </a:lnTo>
                  <a:lnTo>
                    <a:pt x="254" y="425"/>
                  </a:lnTo>
                  <a:lnTo>
                    <a:pt x="254" y="426"/>
                  </a:lnTo>
                  <a:lnTo>
                    <a:pt x="255" y="428"/>
                  </a:lnTo>
                  <a:lnTo>
                    <a:pt x="256" y="428"/>
                  </a:lnTo>
                  <a:lnTo>
                    <a:pt x="256" y="429"/>
                  </a:lnTo>
                  <a:lnTo>
                    <a:pt x="257" y="430"/>
                  </a:lnTo>
                  <a:lnTo>
                    <a:pt x="259" y="430"/>
                  </a:lnTo>
                  <a:lnTo>
                    <a:pt x="257" y="431"/>
                  </a:lnTo>
                  <a:lnTo>
                    <a:pt x="257" y="433"/>
                  </a:lnTo>
                  <a:lnTo>
                    <a:pt x="257" y="434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9" y="438"/>
                  </a:lnTo>
                  <a:lnTo>
                    <a:pt x="259" y="440"/>
                  </a:lnTo>
                  <a:lnTo>
                    <a:pt x="261" y="443"/>
                  </a:lnTo>
                  <a:lnTo>
                    <a:pt x="262" y="443"/>
                  </a:lnTo>
                  <a:lnTo>
                    <a:pt x="264" y="445"/>
                  </a:lnTo>
                  <a:lnTo>
                    <a:pt x="265" y="446"/>
                  </a:lnTo>
                  <a:lnTo>
                    <a:pt x="265" y="448"/>
                  </a:lnTo>
                  <a:lnTo>
                    <a:pt x="265" y="449"/>
                  </a:lnTo>
                  <a:lnTo>
                    <a:pt x="266" y="450"/>
                  </a:lnTo>
                  <a:lnTo>
                    <a:pt x="266" y="451"/>
                  </a:lnTo>
                  <a:lnTo>
                    <a:pt x="267" y="453"/>
                  </a:lnTo>
                  <a:lnTo>
                    <a:pt x="269" y="454"/>
                  </a:lnTo>
                  <a:lnTo>
                    <a:pt x="269" y="455"/>
                  </a:lnTo>
                  <a:lnTo>
                    <a:pt x="269" y="456"/>
                  </a:lnTo>
                  <a:lnTo>
                    <a:pt x="270" y="458"/>
                  </a:lnTo>
                  <a:lnTo>
                    <a:pt x="271" y="459"/>
                  </a:lnTo>
                  <a:lnTo>
                    <a:pt x="271" y="460"/>
                  </a:lnTo>
                  <a:lnTo>
                    <a:pt x="272" y="461"/>
                  </a:lnTo>
                  <a:lnTo>
                    <a:pt x="274" y="463"/>
                  </a:lnTo>
                  <a:lnTo>
                    <a:pt x="272" y="463"/>
                  </a:lnTo>
                  <a:lnTo>
                    <a:pt x="271" y="464"/>
                  </a:lnTo>
                  <a:lnTo>
                    <a:pt x="270" y="465"/>
                  </a:lnTo>
                  <a:lnTo>
                    <a:pt x="269" y="466"/>
                  </a:lnTo>
                  <a:lnTo>
                    <a:pt x="267" y="466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5" y="469"/>
                  </a:lnTo>
                  <a:lnTo>
                    <a:pt x="264" y="469"/>
                  </a:lnTo>
                  <a:lnTo>
                    <a:pt x="261" y="470"/>
                  </a:lnTo>
                  <a:lnTo>
                    <a:pt x="260" y="471"/>
                  </a:lnTo>
                  <a:lnTo>
                    <a:pt x="259" y="473"/>
                  </a:lnTo>
                  <a:lnTo>
                    <a:pt x="259" y="474"/>
                  </a:lnTo>
                  <a:lnTo>
                    <a:pt x="257" y="474"/>
                  </a:lnTo>
                  <a:lnTo>
                    <a:pt x="255" y="474"/>
                  </a:lnTo>
                  <a:lnTo>
                    <a:pt x="254" y="475"/>
                  </a:lnTo>
                  <a:lnTo>
                    <a:pt x="252" y="476"/>
                  </a:lnTo>
                  <a:lnTo>
                    <a:pt x="251" y="476"/>
                  </a:lnTo>
                  <a:lnTo>
                    <a:pt x="251" y="478"/>
                  </a:lnTo>
                  <a:lnTo>
                    <a:pt x="251" y="479"/>
                  </a:lnTo>
                  <a:lnTo>
                    <a:pt x="251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5" y="486"/>
                  </a:lnTo>
                  <a:lnTo>
                    <a:pt x="256" y="486"/>
                  </a:lnTo>
                  <a:lnTo>
                    <a:pt x="256" y="488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91"/>
                  </a:lnTo>
                  <a:lnTo>
                    <a:pt x="259" y="493"/>
                  </a:lnTo>
                  <a:lnTo>
                    <a:pt x="259" y="494"/>
                  </a:lnTo>
                  <a:lnTo>
                    <a:pt x="259" y="495"/>
                  </a:lnTo>
                  <a:lnTo>
                    <a:pt x="259" y="498"/>
                  </a:lnTo>
                  <a:lnTo>
                    <a:pt x="260" y="499"/>
                  </a:lnTo>
                  <a:lnTo>
                    <a:pt x="260" y="500"/>
                  </a:lnTo>
                  <a:lnTo>
                    <a:pt x="260" y="501"/>
                  </a:lnTo>
                  <a:lnTo>
                    <a:pt x="261" y="503"/>
                  </a:lnTo>
                  <a:lnTo>
                    <a:pt x="261" y="504"/>
                  </a:lnTo>
                  <a:lnTo>
                    <a:pt x="262" y="505"/>
                  </a:lnTo>
                  <a:lnTo>
                    <a:pt x="262" y="506"/>
                  </a:lnTo>
                  <a:lnTo>
                    <a:pt x="262" y="508"/>
                  </a:lnTo>
                  <a:lnTo>
                    <a:pt x="262" y="509"/>
                  </a:lnTo>
                  <a:lnTo>
                    <a:pt x="261" y="510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4"/>
                  </a:lnTo>
                  <a:lnTo>
                    <a:pt x="261" y="515"/>
                  </a:lnTo>
                  <a:lnTo>
                    <a:pt x="260" y="515"/>
                  </a:lnTo>
                  <a:lnTo>
                    <a:pt x="260" y="516"/>
                  </a:lnTo>
                  <a:lnTo>
                    <a:pt x="260" y="518"/>
                  </a:lnTo>
                  <a:lnTo>
                    <a:pt x="260" y="519"/>
                  </a:lnTo>
                  <a:lnTo>
                    <a:pt x="260" y="520"/>
                  </a:lnTo>
                  <a:lnTo>
                    <a:pt x="260" y="521"/>
                  </a:lnTo>
                  <a:lnTo>
                    <a:pt x="261" y="523"/>
                  </a:lnTo>
                  <a:lnTo>
                    <a:pt x="260" y="528"/>
                  </a:lnTo>
                  <a:lnTo>
                    <a:pt x="260" y="529"/>
                  </a:lnTo>
                  <a:lnTo>
                    <a:pt x="261" y="530"/>
                  </a:lnTo>
                  <a:lnTo>
                    <a:pt x="261" y="531"/>
                  </a:lnTo>
                  <a:lnTo>
                    <a:pt x="261" y="533"/>
                  </a:lnTo>
                  <a:lnTo>
                    <a:pt x="261" y="534"/>
                  </a:lnTo>
                  <a:lnTo>
                    <a:pt x="261" y="535"/>
                  </a:lnTo>
                  <a:lnTo>
                    <a:pt x="261" y="536"/>
                  </a:lnTo>
                  <a:lnTo>
                    <a:pt x="262" y="538"/>
                  </a:lnTo>
                  <a:lnTo>
                    <a:pt x="262" y="539"/>
                  </a:lnTo>
                  <a:lnTo>
                    <a:pt x="262" y="540"/>
                  </a:lnTo>
                  <a:lnTo>
                    <a:pt x="262" y="541"/>
                  </a:lnTo>
                  <a:lnTo>
                    <a:pt x="264" y="543"/>
                  </a:lnTo>
                  <a:lnTo>
                    <a:pt x="264" y="544"/>
                  </a:lnTo>
                  <a:lnTo>
                    <a:pt x="265" y="545"/>
                  </a:lnTo>
                  <a:lnTo>
                    <a:pt x="265" y="546"/>
                  </a:lnTo>
                  <a:lnTo>
                    <a:pt x="266" y="548"/>
                  </a:lnTo>
                  <a:lnTo>
                    <a:pt x="266" y="549"/>
                  </a:lnTo>
                  <a:lnTo>
                    <a:pt x="266" y="550"/>
                  </a:lnTo>
                  <a:lnTo>
                    <a:pt x="267" y="551"/>
                  </a:lnTo>
                  <a:lnTo>
                    <a:pt x="267" y="553"/>
                  </a:lnTo>
                  <a:lnTo>
                    <a:pt x="267" y="554"/>
                  </a:lnTo>
                  <a:lnTo>
                    <a:pt x="269" y="555"/>
                  </a:lnTo>
                  <a:lnTo>
                    <a:pt x="269" y="556"/>
                  </a:lnTo>
                  <a:lnTo>
                    <a:pt x="270" y="558"/>
                  </a:lnTo>
                  <a:lnTo>
                    <a:pt x="270" y="559"/>
                  </a:lnTo>
                  <a:lnTo>
                    <a:pt x="271" y="560"/>
                  </a:lnTo>
                  <a:lnTo>
                    <a:pt x="272" y="563"/>
                  </a:lnTo>
                  <a:lnTo>
                    <a:pt x="274" y="564"/>
                  </a:lnTo>
                  <a:lnTo>
                    <a:pt x="272" y="565"/>
                  </a:lnTo>
                  <a:lnTo>
                    <a:pt x="274" y="565"/>
                  </a:lnTo>
                  <a:lnTo>
                    <a:pt x="274" y="566"/>
                  </a:lnTo>
                  <a:lnTo>
                    <a:pt x="274" y="568"/>
                  </a:lnTo>
                  <a:lnTo>
                    <a:pt x="274" y="569"/>
                  </a:lnTo>
                  <a:lnTo>
                    <a:pt x="275" y="569"/>
                  </a:lnTo>
                  <a:lnTo>
                    <a:pt x="275" y="570"/>
                  </a:lnTo>
                  <a:lnTo>
                    <a:pt x="275" y="571"/>
                  </a:lnTo>
                  <a:lnTo>
                    <a:pt x="276" y="573"/>
                  </a:lnTo>
                  <a:lnTo>
                    <a:pt x="277" y="574"/>
                  </a:lnTo>
                  <a:lnTo>
                    <a:pt x="279" y="575"/>
                  </a:lnTo>
                  <a:lnTo>
                    <a:pt x="279" y="576"/>
                  </a:lnTo>
                  <a:lnTo>
                    <a:pt x="280" y="576"/>
                  </a:lnTo>
                  <a:lnTo>
                    <a:pt x="280" y="578"/>
                  </a:lnTo>
                  <a:lnTo>
                    <a:pt x="281" y="579"/>
                  </a:lnTo>
                  <a:lnTo>
                    <a:pt x="282" y="580"/>
                  </a:lnTo>
                  <a:lnTo>
                    <a:pt x="284" y="581"/>
                  </a:lnTo>
                  <a:lnTo>
                    <a:pt x="284" y="583"/>
                  </a:lnTo>
                  <a:lnTo>
                    <a:pt x="285" y="583"/>
                  </a:lnTo>
                  <a:lnTo>
                    <a:pt x="285" y="584"/>
                  </a:lnTo>
                  <a:lnTo>
                    <a:pt x="286" y="585"/>
                  </a:lnTo>
                  <a:lnTo>
                    <a:pt x="288" y="586"/>
                  </a:lnTo>
                  <a:lnTo>
                    <a:pt x="288" y="588"/>
                  </a:lnTo>
                  <a:lnTo>
                    <a:pt x="289" y="588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90" y="590"/>
                  </a:lnTo>
                  <a:lnTo>
                    <a:pt x="290" y="591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91" y="594"/>
                  </a:lnTo>
                  <a:lnTo>
                    <a:pt x="291" y="595"/>
                  </a:lnTo>
                  <a:lnTo>
                    <a:pt x="291" y="596"/>
                  </a:lnTo>
                  <a:lnTo>
                    <a:pt x="291" y="598"/>
                  </a:lnTo>
                  <a:lnTo>
                    <a:pt x="293" y="598"/>
                  </a:lnTo>
                  <a:lnTo>
                    <a:pt x="293" y="599"/>
                  </a:lnTo>
                  <a:lnTo>
                    <a:pt x="293" y="600"/>
                  </a:lnTo>
                  <a:lnTo>
                    <a:pt x="293" y="601"/>
                  </a:lnTo>
                  <a:lnTo>
                    <a:pt x="293" y="603"/>
                  </a:lnTo>
                  <a:lnTo>
                    <a:pt x="293" y="604"/>
                  </a:lnTo>
                  <a:lnTo>
                    <a:pt x="291" y="604"/>
                  </a:lnTo>
                  <a:lnTo>
                    <a:pt x="291" y="605"/>
                  </a:lnTo>
                  <a:lnTo>
                    <a:pt x="291" y="606"/>
                  </a:lnTo>
                  <a:lnTo>
                    <a:pt x="291" y="608"/>
                  </a:lnTo>
                  <a:lnTo>
                    <a:pt x="290" y="608"/>
                  </a:lnTo>
                  <a:lnTo>
                    <a:pt x="290" y="609"/>
                  </a:lnTo>
                  <a:lnTo>
                    <a:pt x="290" y="610"/>
                  </a:lnTo>
                  <a:lnTo>
                    <a:pt x="290" y="611"/>
                  </a:lnTo>
                  <a:lnTo>
                    <a:pt x="289" y="611"/>
                  </a:lnTo>
                  <a:lnTo>
                    <a:pt x="289" y="613"/>
                  </a:lnTo>
                  <a:lnTo>
                    <a:pt x="289" y="614"/>
                  </a:lnTo>
                  <a:lnTo>
                    <a:pt x="288" y="614"/>
                  </a:lnTo>
                  <a:lnTo>
                    <a:pt x="288" y="615"/>
                  </a:lnTo>
                  <a:lnTo>
                    <a:pt x="288" y="616"/>
                  </a:lnTo>
                  <a:lnTo>
                    <a:pt x="286" y="618"/>
                  </a:lnTo>
                  <a:lnTo>
                    <a:pt x="286" y="619"/>
                  </a:lnTo>
                  <a:lnTo>
                    <a:pt x="286" y="620"/>
                  </a:lnTo>
                  <a:lnTo>
                    <a:pt x="286" y="622"/>
                  </a:lnTo>
                  <a:lnTo>
                    <a:pt x="286" y="623"/>
                  </a:lnTo>
                  <a:lnTo>
                    <a:pt x="286" y="624"/>
                  </a:lnTo>
                  <a:lnTo>
                    <a:pt x="286" y="625"/>
                  </a:lnTo>
                  <a:lnTo>
                    <a:pt x="288" y="625"/>
                  </a:lnTo>
                  <a:lnTo>
                    <a:pt x="288" y="627"/>
                  </a:lnTo>
                  <a:lnTo>
                    <a:pt x="288" y="628"/>
                  </a:lnTo>
                  <a:lnTo>
                    <a:pt x="288" y="629"/>
                  </a:lnTo>
                  <a:lnTo>
                    <a:pt x="289" y="630"/>
                  </a:lnTo>
                  <a:lnTo>
                    <a:pt x="289" y="632"/>
                  </a:lnTo>
                  <a:lnTo>
                    <a:pt x="289" y="633"/>
                  </a:lnTo>
                  <a:lnTo>
                    <a:pt x="289" y="634"/>
                  </a:lnTo>
                  <a:lnTo>
                    <a:pt x="290" y="635"/>
                  </a:lnTo>
                  <a:lnTo>
                    <a:pt x="290" y="637"/>
                  </a:lnTo>
                  <a:lnTo>
                    <a:pt x="291" y="638"/>
                  </a:lnTo>
                  <a:lnTo>
                    <a:pt x="291" y="639"/>
                  </a:lnTo>
                  <a:lnTo>
                    <a:pt x="291" y="640"/>
                  </a:lnTo>
                  <a:lnTo>
                    <a:pt x="293" y="640"/>
                  </a:lnTo>
                  <a:lnTo>
                    <a:pt x="291" y="640"/>
                  </a:lnTo>
                  <a:lnTo>
                    <a:pt x="291" y="642"/>
                  </a:lnTo>
                  <a:lnTo>
                    <a:pt x="290" y="642"/>
                  </a:lnTo>
                  <a:lnTo>
                    <a:pt x="289" y="642"/>
                  </a:lnTo>
                  <a:lnTo>
                    <a:pt x="288" y="643"/>
                  </a:lnTo>
                  <a:lnTo>
                    <a:pt x="286" y="642"/>
                  </a:lnTo>
                  <a:lnTo>
                    <a:pt x="285" y="642"/>
                  </a:lnTo>
                  <a:lnTo>
                    <a:pt x="284" y="642"/>
                  </a:lnTo>
                  <a:lnTo>
                    <a:pt x="282" y="642"/>
                  </a:lnTo>
                  <a:lnTo>
                    <a:pt x="281" y="640"/>
                  </a:lnTo>
                  <a:lnTo>
                    <a:pt x="280" y="640"/>
                  </a:lnTo>
                  <a:lnTo>
                    <a:pt x="279" y="639"/>
                  </a:lnTo>
                  <a:lnTo>
                    <a:pt x="277" y="638"/>
                  </a:lnTo>
                  <a:lnTo>
                    <a:pt x="276" y="638"/>
                  </a:lnTo>
                  <a:lnTo>
                    <a:pt x="275" y="637"/>
                  </a:lnTo>
                  <a:lnTo>
                    <a:pt x="274" y="637"/>
                  </a:lnTo>
                  <a:lnTo>
                    <a:pt x="272" y="637"/>
                  </a:lnTo>
                  <a:lnTo>
                    <a:pt x="271" y="638"/>
                  </a:lnTo>
                  <a:lnTo>
                    <a:pt x="270" y="638"/>
                  </a:lnTo>
                  <a:lnTo>
                    <a:pt x="269" y="639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2"/>
                  </a:lnTo>
                  <a:lnTo>
                    <a:pt x="266" y="643"/>
                  </a:lnTo>
                  <a:lnTo>
                    <a:pt x="266" y="644"/>
                  </a:lnTo>
                  <a:lnTo>
                    <a:pt x="266" y="645"/>
                  </a:lnTo>
                  <a:lnTo>
                    <a:pt x="266" y="647"/>
                  </a:lnTo>
                  <a:lnTo>
                    <a:pt x="265" y="648"/>
                  </a:lnTo>
                  <a:lnTo>
                    <a:pt x="265" y="649"/>
                  </a:lnTo>
                  <a:lnTo>
                    <a:pt x="265" y="650"/>
                  </a:lnTo>
                  <a:lnTo>
                    <a:pt x="265" y="652"/>
                  </a:lnTo>
                  <a:lnTo>
                    <a:pt x="265" y="653"/>
                  </a:lnTo>
                  <a:lnTo>
                    <a:pt x="265" y="654"/>
                  </a:lnTo>
                  <a:lnTo>
                    <a:pt x="264" y="655"/>
                  </a:lnTo>
                  <a:lnTo>
                    <a:pt x="264" y="657"/>
                  </a:lnTo>
                  <a:lnTo>
                    <a:pt x="262" y="657"/>
                  </a:lnTo>
                  <a:lnTo>
                    <a:pt x="262" y="658"/>
                  </a:lnTo>
                  <a:lnTo>
                    <a:pt x="261" y="658"/>
                  </a:lnTo>
                  <a:lnTo>
                    <a:pt x="260" y="659"/>
                  </a:lnTo>
                  <a:lnTo>
                    <a:pt x="259" y="659"/>
                  </a:lnTo>
                  <a:lnTo>
                    <a:pt x="259" y="660"/>
                  </a:lnTo>
                  <a:lnTo>
                    <a:pt x="257" y="660"/>
                  </a:lnTo>
                  <a:lnTo>
                    <a:pt x="256" y="660"/>
                  </a:lnTo>
                  <a:lnTo>
                    <a:pt x="256" y="662"/>
                  </a:lnTo>
                  <a:lnTo>
                    <a:pt x="255" y="662"/>
                  </a:lnTo>
                  <a:lnTo>
                    <a:pt x="254" y="662"/>
                  </a:lnTo>
                  <a:lnTo>
                    <a:pt x="252" y="663"/>
                  </a:lnTo>
                  <a:lnTo>
                    <a:pt x="251" y="663"/>
                  </a:lnTo>
                  <a:lnTo>
                    <a:pt x="250" y="663"/>
                  </a:lnTo>
                  <a:lnTo>
                    <a:pt x="249" y="664"/>
                  </a:lnTo>
                  <a:lnTo>
                    <a:pt x="246" y="664"/>
                  </a:lnTo>
                  <a:lnTo>
                    <a:pt x="244" y="664"/>
                  </a:lnTo>
                  <a:lnTo>
                    <a:pt x="242" y="664"/>
                  </a:lnTo>
                  <a:lnTo>
                    <a:pt x="241" y="664"/>
                  </a:lnTo>
                  <a:lnTo>
                    <a:pt x="240" y="664"/>
                  </a:lnTo>
                  <a:lnTo>
                    <a:pt x="239" y="664"/>
                  </a:lnTo>
                  <a:lnTo>
                    <a:pt x="239" y="663"/>
                  </a:lnTo>
                  <a:lnTo>
                    <a:pt x="237" y="663"/>
                  </a:lnTo>
                  <a:lnTo>
                    <a:pt x="236" y="663"/>
                  </a:lnTo>
                  <a:lnTo>
                    <a:pt x="235" y="663"/>
                  </a:lnTo>
                  <a:lnTo>
                    <a:pt x="234" y="663"/>
                  </a:lnTo>
                  <a:lnTo>
                    <a:pt x="232" y="663"/>
                  </a:lnTo>
                  <a:lnTo>
                    <a:pt x="231" y="662"/>
                  </a:lnTo>
                  <a:lnTo>
                    <a:pt x="230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2"/>
                  </a:lnTo>
                  <a:lnTo>
                    <a:pt x="226" y="660"/>
                  </a:lnTo>
                  <a:lnTo>
                    <a:pt x="225" y="660"/>
                  </a:lnTo>
                  <a:lnTo>
                    <a:pt x="224" y="660"/>
                  </a:lnTo>
                  <a:lnTo>
                    <a:pt x="222" y="660"/>
                  </a:lnTo>
                  <a:lnTo>
                    <a:pt x="221" y="660"/>
                  </a:lnTo>
                  <a:lnTo>
                    <a:pt x="221" y="659"/>
                  </a:lnTo>
                  <a:lnTo>
                    <a:pt x="220" y="659"/>
                  </a:lnTo>
                  <a:lnTo>
                    <a:pt x="219" y="659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5" y="658"/>
                  </a:lnTo>
                  <a:lnTo>
                    <a:pt x="214" y="658"/>
                  </a:lnTo>
                  <a:lnTo>
                    <a:pt x="212" y="658"/>
                  </a:lnTo>
                  <a:lnTo>
                    <a:pt x="211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7" y="657"/>
                  </a:lnTo>
                  <a:lnTo>
                    <a:pt x="207" y="655"/>
                  </a:lnTo>
                  <a:lnTo>
                    <a:pt x="206" y="655"/>
                  </a:lnTo>
                  <a:lnTo>
                    <a:pt x="205" y="654"/>
                  </a:lnTo>
                  <a:lnTo>
                    <a:pt x="204" y="653"/>
                  </a:lnTo>
                  <a:lnTo>
                    <a:pt x="204" y="652"/>
                  </a:lnTo>
                  <a:lnTo>
                    <a:pt x="202" y="650"/>
                  </a:lnTo>
                  <a:lnTo>
                    <a:pt x="202" y="649"/>
                  </a:lnTo>
                  <a:lnTo>
                    <a:pt x="201" y="648"/>
                  </a:lnTo>
                  <a:lnTo>
                    <a:pt x="200" y="648"/>
                  </a:lnTo>
                  <a:lnTo>
                    <a:pt x="199" y="647"/>
                  </a:lnTo>
                  <a:lnTo>
                    <a:pt x="197" y="647"/>
                  </a:lnTo>
                  <a:lnTo>
                    <a:pt x="196" y="647"/>
                  </a:lnTo>
                  <a:lnTo>
                    <a:pt x="195" y="645"/>
                  </a:lnTo>
                  <a:lnTo>
                    <a:pt x="194" y="645"/>
                  </a:lnTo>
                  <a:lnTo>
                    <a:pt x="192" y="644"/>
                  </a:lnTo>
                  <a:lnTo>
                    <a:pt x="191" y="644"/>
                  </a:lnTo>
                  <a:lnTo>
                    <a:pt x="190" y="643"/>
                  </a:lnTo>
                  <a:lnTo>
                    <a:pt x="189" y="643"/>
                  </a:lnTo>
                  <a:lnTo>
                    <a:pt x="189" y="642"/>
                  </a:lnTo>
                  <a:lnTo>
                    <a:pt x="187" y="642"/>
                  </a:lnTo>
                  <a:lnTo>
                    <a:pt x="186" y="642"/>
                  </a:lnTo>
                  <a:lnTo>
                    <a:pt x="186" y="640"/>
                  </a:lnTo>
                  <a:lnTo>
                    <a:pt x="186" y="639"/>
                  </a:lnTo>
                  <a:lnTo>
                    <a:pt x="185" y="639"/>
                  </a:lnTo>
                  <a:lnTo>
                    <a:pt x="185" y="638"/>
                  </a:lnTo>
                  <a:lnTo>
                    <a:pt x="185" y="637"/>
                  </a:lnTo>
                  <a:lnTo>
                    <a:pt x="184" y="637"/>
                  </a:lnTo>
                  <a:lnTo>
                    <a:pt x="184" y="635"/>
                  </a:lnTo>
                  <a:lnTo>
                    <a:pt x="184" y="634"/>
                  </a:lnTo>
                  <a:lnTo>
                    <a:pt x="182" y="634"/>
                  </a:lnTo>
                  <a:lnTo>
                    <a:pt x="182" y="633"/>
                  </a:lnTo>
                  <a:lnTo>
                    <a:pt x="181" y="632"/>
                  </a:lnTo>
                  <a:lnTo>
                    <a:pt x="180" y="630"/>
                  </a:lnTo>
                  <a:lnTo>
                    <a:pt x="179" y="629"/>
                  </a:lnTo>
                  <a:lnTo>
                    <a:pt x="177" y="628"/>
                  </a:lnTo>
                  <a:lnTo>
                    <a:pt x="177" y="627"/>
                  </a:lnTo>
                  <a:lnTo>
                    <a:pt x="176" y="627"/>
                  </a:lnTo>
                  <a:lnTo>
                    <a:pt x="175" y="625"/>
                  </a:lnTo>
                  <a:lnTo>
                    <a:pt x="174" y="625"/>
                  </a:lnTo>
                  <a:lnTo>
                    <a:pt x="174" y="624"/>
                  </a:lnTo>
                  <a:lnTo>
                    <a:pt x="172" y="624"/>
                  </a:lnTo>
                  <a:lnTo>
                    <a:pt x="171" y="623"/>
                  </a:lnTo>
                  <a:lnTo>
                    <a:pt x="170" y="623"/>
                  </a:lnTo>
                  <a:lnTo>
                    <a:pt x="170" y="622"/>
                  </a:lnTo>
                  <a:lnTo>
                    <a:pt x="169" y="620"/>
                  </a:lnTo>
                  <a:lnTo>
                    <a:pt x="169" y="619"/>
                  </a:lnTo>
                  <a:lnTo>
                    <a:pt x="169" y="618"/>
                  </a:lnTo>
                  <a:lnTo>
                    <a:pt x="167" y="616"/>
                  </a:lnTo>
                  <a:lnTo>
                    <a:pt x="166" y="615"/>
                  </a:lnTo>
                  <a:lnTo>
                    <a:pt x="165" y="615"/>
                  </a:lnTo>
                  <a:lnTo>
                    <a:pt x="165" y="614"/>
                  </a:lnTo>
                  <a:lnTo>
                    <a:pt x="164" y="614"/>
                  </a:lnTo>
                  <a:lnTo>
                    <a:pt x="164" y="613"/>
                  </a:lnTo>
                  <a:lnTo>
                    <a:pt x="162" y="613"/>
                  </a:lnTo>
                  <a:lnTo>
                    <a:pt x="161" y="611"/>
                  </a:lnTo>
                  <a:lnTo>
                    <a:pt x="161" y="610"/>
                  </a:lnTo>
                  <a:lnTo>
                    <a:pt x="160" y="610"/>
                  </a:lnTo>
                  <a:lnTo>
                    <a:pt x="160" y="609"/>
                  </a:lnTo>
                  <a:lnTo>
                    <a:pt x="159" y="609"/>
                  </a:lnTo>
                  <a:lnTo>
                    <a:pt x="159" y="608"/>
                  </a:lnTo>
                  <a:lnTo>
                    <a:pt x="157" y="608"/>
                  </a:lnTo>
                  <a:lnTo>
                    <a:pt x="157" y="606"/>
                  </a:lnTo>
                  <a:lnTo>
                    <a:pt x="157" y="605"/>
                  </a:lnTo>
                  <a:lnTo>
                    <a:pt x="156" y="605"/>
                  </a:lnTo>
                  <a:lnTo>
                    <a:pt x="155" y="604"/>
                  </a:lnTo>
                  <a:lnTo>
                    <a:pt x="154" y="603"/>
                  </a:lnTo>
                  <a:lnTo>
                    <a:pt x="152" y="603"/>
                  </a:lnTo>
                  <a:lnTo>
                    <a:pt x="151" y="601"/>
                  </a:lnTo>
                  <a:lnTo>
                    <a:pt x="150" y="601"/>
                  </a:lnTo>
                  <a:lnTo>
                    <a:pt x="149" y="600"/>
                  </a:lnTo>
                  <a:lnTo>
                    <a:pt x="147" y="600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4" y="595"/>
                  </a:lnTo>
                  <a:lnTo>
                    <a:pt x="142" y="594"/>
                  </a:lnTo>
                  <a:lnTo>
                    <a:pt x="142" y="593"/>
                  </a:lnTo>
                  <a:lnTo>
                    <a:pt x="141" y="591"/>
                  </a:lnTo>
                  <a:lnTo>
                    <a:pt x="140" y="591"/>
                  </a:lnTo>
                  <a:lnTo>
                    <a:pt x="140" y="590"/>
                  </a:lnTo>
                  <a:lnTo>
                    <a:pt x="139" y="590"/>
                  </a:lnTo>
                  <a:lnTo>
                    <a:pt x="137" y="590"/>
                  </a:lnTo>
                  <a:lnTo>
                    <a:pt x="136" y="589"/>
                  </a:lnTo>
                  <a:lnTo>
                    <a:pt x="135" y="589"/>
                  </a:lnTo>
                  <a:lnTo>
                    <a:pt x="135" y="588"/>
                  </a:lnTo>
                  <a:lnTo>
                    <a:pt x="134" y="586"/>
                  </a:lnTo>
                  <a:lnTo>
                    <a:pt x="132" y="585"/>
                  </a:lnTo>
                  <a:lnTo>
                    <a:pt x="131" y="584"/>
                  </a:lnTo>
                  <a:lnTo>
                    <a:pt x="130" y="583"/>
                  </a:lnTo>
                  <a:lnTo>
                    <a:pt x="129" y="583"/>
                  </a:lnTo>
                  <a:lnTo>
                    <a:pt x="127" y="581"/>
                  </a:lnTo>
                  <a:lnTo>
                    <a:pt x="126" y="581"/>
                  </a:lnTo>
                  <a:lnTo>
                    <a:pt x="125" y="581"/>
                  </a:lnTo>
                  <a:lnTo>
                    <a:pt x="124" y="581"/>
                  </a:lnTo>
                  <a:lnTo>
                    <a:pt x="122" y="581"/>
                  </a:lnTo>
                  <a:lnTo>
                    <a:pt x="121" y="583"/>
                  </a:lnTo>
                  <a:lnTo>
                    <a:pt x="120" y="584"/>
                  </a:lnTo>
                  <a:lnTo>
                    <a:pt x="119" y="584"/>
                  </a:lnTo>
                  <a:lnTo>
                    <a:pt x="117" y="585"/>
                  </a:lnTo>
                  <a:lnTo>
                    <a:pt x="116" y="584"/>
                  </a:lnTo>
                  <a:lnTo>
                    <a:pt x="115" y="584"/>
                  </a:lnTo>
                  <a:lnTo>
                    <a:pt x="114" y="584"/>
                  </a:lnTo>
                  <a:lnTo>
                    <a:pt x="112" y="584"/>
                  </a:lnTo>
                  <a:lnTo>
                    <a:pt x="111" y="584"/>
                  </a:lnTo>
                  <a:lnTo>
                    <a:pt x="110" y="585"/>
                  </a:lnTo>
                  <a:lnTo>
                    <a:pt x="109" y="585"/>
                  </a:lnTo>
                  <a:lnTo>
                    <a:pt x="107" y="585"/>
                  </a:lnTo>
                  <a:lnTo>
                    <a:pt x="106" y="586"/>
                  </a:lnTo>
                  <a:lnTo>
                    <a:pt x="105" y="586"/>
                  </a:lnTo>
                  <a:lnTo>
                    <a:pt x="104" y="585"/>
                  </a:lnTo>
                  <a:lnTo>
                    <a:pt x="102" y="585"/>
                  </a:lnTo>
                  <a:lnTo>
                    <a:pt x="102" y="584"/>
                  </a:lnTo>
                  <a:lnTo>
                    <a:pt x="102" y="583"/>
                  </a:lnTo>
                  <a:lnTo>
                    <a:pt x="101" y="583"/>
                  </a:lnTo>
                  <a:lnTo>
                    <a:pt x="102" y="581"/>
                  </a:lnTo>
                  <a:lnTo>
                    <a:pt x="102" y="580"/>
                  </a:lnTo>
                  <a:lnTo>
                    <a:pt x="102" y="579"/>
                  </a:lnTo>
                  <a:lnTo>
                    <a:pt x="101" y="579"/>
                  </a:lnTo>
                  <a:lnTo>
                    <a:pt x="101" y="578"/>
                  </a:lnTo>
                  <a:lnTo>
                    <a:pt x="101" y="576"/>
                  </a:lnTo>
                  <a:lnTo>
                    <a:pt x="101" y="575"/>
                  </a:lnTo>
                  <a:lnTo>
                    <a:pt x="100" y="575"/>
                  </a:lnTo>
                  <a:lnTo>
                    <a:pt x="100" y="573"/>
                  </a:lnTo>
                  <a:lnTo>
                    <a:pt x="99" y="571"/>
                  </a:lnTo>
                  <a:lnTo>
                    <a:pt x="99" y="570"/>
                  </a:lnTo>
                  <a:lnTo>
                    <a:pt x="99" y="569"/>
                  </a:lnTo>
                  <a:lnTo>
                    <a:pt x="97" y="568"/>
                  </a:lnTo>
                  <a:lnTo>
                    <a:pt x="96" y="566"/>
                  </a:lnTo>
                  <a:lnTo>
                    <a:pt x="95" y="566"/>
                  </a:lnTo>
                  <a:lnTo>
                    <a:pt x="94" y="566"/>
                  </a:lnTo>
                  <a:lnTo>
                    <a:pt x="92" y="566"/>
                  </a:lnTo>
                  <a:lnTo>
                    <a:pt x="91" y="566"/>
                  </a:lnTo>
                  <a:lnTo>
                    <a:pt x="90" y="566"/>
                  </a:lnTo>
                  <a:lnTo>
                    <a:pt x="89" y="566"/>
                  </a:lnTo>
                  <a:lnTo>
                    <a:pt x="87" y="566"/>
                  </a:lnTo>
                  <a:lnTo>
                    <a:pt x="87" y="565"/>
                  </a:lnTo>
                  <a:lnTo>
                    <a:pt x="86" y="566"/>
                  </a:lnTo>
                  <a:lnTo>
                    <a:pt x="84" y="566"/>
                  </a:lnTo>
                  <a:lnTo>
                    <a:pt x="84" y="568"/>
                  </a:lnTo>
                  <a:lnTo>
                    <a:pt x="84" y="569"/>
                  </a:lnTo>
                  <a:lnTo>
                    <a:pt x="84" y="570"/>
                  </a:lnTo>
                  <a:lnTo>
                    <a:pt x="84" y="571"/>
                  </a:lnTo>
                  <a:lnTo>
                    <a:pt x="84" y="573"/>
                  </a:lnTo>
                  <a:lnTo>
                    <a:pt x="82" y="574"/>
                  </a:lnTo>
                  <a:lnTo>
                    <a:pt x="82" y="575"/>
                  </a:lnTo>
                  <a:lnTo>
                    <a:pt x="82" y="576"/>
                  </a:lnTo>
                  <a:lnTo>
                    <a:pt x="81" y="578"/>
                  </a:lnTo>
                  <a:lnTo>
                    <a:pt x="81" y="579"/>
                  </a:lnTo>
                  <a:lnTo>
                    <a:pt x="80" y="580"/>
                  </a:lnTo>
                  <a:lnTo>
                    <a:pt x="80" y="581"/>
                  </a:lnTo>
                  <a:lnTo>
                    <a:pt x="80" y="583"/>
                  </a:lnTo>
                  <a:lnTo>
                    <a:pt x="80" y="584"/>
                  </a:lnTo>
                  <a:lnTo>
                    <a:pt x="80" y="585"/>
                  </a:lnTo>
                  <a:lnTo>
                    <a:pt x="80" y="586"/>
                  </a:lnTo>
                  <a:lnTo>
                    <a:pt x="80" y="588"/>
                  </a:lnTo>
                  <a:lnTo>
                    <a:pt x="80" y="589"/>
                  </a:lnTo>
                  <a:lnTo>
                    <a:pt x="80" y="590"/>
                  </a:lnTo>
                  <a:lnTo>
                    <a:pt x="80" y="591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80" y="596"/>
                  </a:lnTo>
                  <a:lnTo>
                    <a:pt x="79" y="598"/>
                  </a:lnTo>
                  <a:lnTo>
                    <a:pt x="79" y="599"/>
                  </a:lnTo>
                  <a:lnTo>
                    <a:pt x="77" y="600"/>
                  </a:lnTo>
                  <a:lnTo>
                    <a:pt x="77" y="601"/>
                  </a:lnTo>
                  <a:lnTo>
                    <a:pt x="77" y="603"/>
                  </a:lnTo>
                  <a:lnTo>
                    <a:pt x="76" y="603"/>
                  </a:lnTo>
                  <a:lnTo>
                    <a:pt x="76" y="605"/>
                  </a:lnTo>
                  <a:lnTo>
                    <a:pt x="76" y="606"/>
                  </a:lnTo>
                  <a:lnTo>
                    <a:pt x="76" y="608"/>
                  </a:lnTo>
                  <a:lnTo>
                    <a:pt x="76" y="609"/>
                  </a:lnTo>
                  <a:lnTo>
                    <a:pt x="76" y="610"/>
                  </a:lnTo>
                  <a:lnTo>
                    <a:pt x="75" y="610"/>
                  </a:lnTo>
                  <a:lnTo>
                    <a:pt x="75" y="611"/>
                  </a:lnTo>
                  <a:lnTo>
                    <a:pt x="74" y="611"/>
                  </a:lnTo>
                  <a:lnTo>
                    <a:pt x="74" y="613"/>
                  </a:lnTo>
                  <a:lnTo>
                    <a:pt x="72" y="613"/>
                  </a:lnTo>
                  <a:lnTo>
                    <a:pt x="71" y="613"/>
                  </a:lnTo>
                  <a:lnTo>
                    <a:pt x="70" y="613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5"/>
                  </a:lnTo>
                  <a:lnTo>
                    <a:pt x="69" y="616"/>
                  </a:lnTo>
                  <a:lnTo>
                    <a:pt x="67" y="616"/>
                  </a:lnTo>
                  <a:lnTo>
                    <a:pt x="67" y="618"/>
                  </a:lnTo>
                  <a:lnTo>
                    <a:pt x="66" y="618"/>
                  </a:lnTo>
                  <a:lnTo>
                    <a:pt x="66" y="619"/>
                  </a:lnTo>
                  <a:lnTo>
                    <a:pt x="65" y="619"/>
                  </a:lnTo>
                  <a:lnTo>
                    <a:pt x="65" y="620"/>
                  </a:lnTo>
                  <a:lnTo>
                    <a:pt x="65" y="622"/>
                  </a:lnTo>
                  <a:lnTo>
                    <a:pt x="64" y="623"/>
                  </a:lnTo>
                  <a:lnTo>
                    <a:pt x="64" y="624"/>
                  </a:lnTo>
                  <a:lnTo>
                    <a:pt x="62" y="624"/>
                  </a:lnTo>
                  <a:lnTo>
                    <a:pt x="62" y="625"/>
                  </a:lnTo>
                  <a:lnTo>
                    <a:pt x="61" y="625"/>
                  </a:lnTo>
                  <a:lnTo>
                    <a:pt x="60" y="625"/>
                  </a:lnTo>
                  <a:lnTo>
                    <a:pt x="58" y="625"/>
                  </a:lnTo>
                  <a:lnTo>
                    <a:pt x="57" y="625"/>
                  </a:lnTo>
                  <a:lnTo>
                    <a:pt x="57" y="627"/>
                  </a:lnTo>
                  <a:lnTo>
                    <a:pt x="56" y="627"/>
                  </a:lnTo>
                  <a:lnTo>
                    <a:pt x="55" y="627"/>
                  </a:lnTo>
                  <a:lnTo>
                    <a:pt x="53" y="625"/>
                  </a:lnTo>
                  <a:lnTo>
                    <a:pt x="52" y="625"/>
                  </a:lnTo>
                  <a:lnTo>
                    <a:pt x="51" y="624"/>
                  </a:lnTo>
                  <a:lnTo>
                    <a:pt x="50" y="623"/>
                  </a:lnTo>
                  <a:lnTo>
                    <a:pt x="48" y="622"/>
                  </a:lnTo>
                  <a:lnTo>
                    <a:pt x="47" y="620"/>
                  </a:lnTo>
                  <a:lnTo>
                    <a:pt x="46" y="619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2559" y="2128"/>
              <a:ext cx="657" cy="264"/>
            </a:xfrm>
            <a:custGeom>
              <a:avLst/>
              <a:gdLst/>
              <a:ahLst/>
              <a:cxnLst>
                <a:cxn ang="0">
                  <a:pos x="643" y="123"/>
                </a:cxn>
                <a:cxn ang="0">
                  <a:pos x="631" y="133"/>
                </a:cxn>
                <a:cxn ang="0">
                  <a:pos x="613" y="139"/>
                </a:cxn>
                <a:cxn ang="0">
                  <a:pos x="593" y="143"/>
                </a:cxn>
                <a:cxn ang="0">
                  <a:pos x="583" y="157"/>
                </a:cxn>
                <a:cxn ang="0">
                  <a:pos x="573" y="168"/>
                </a:cxn>
                <a:cxn ang="0">
                  <a:pos x="562" y="182"/>
                </a:cxn>
                <a:cxn ang="0">
                  <a:pos x="543" y="195"/>
                </a:cxn>
                <a:cxn ang="0">
                  <a:pos x="536" y="180"/>
                </a:cxn>
                <a:cxn ang="0">
                  <a:pos x="529" y="169"/>
                </a:cxn>
                <a:cxn ang="0">
                  <a:pos x="522" y="154"/>
                </a:cxn>
                <a:cxn ang="0">
                  <a:pos x="498" y="162"/>
                </a:cxn>
                <a:cxn ang="0">
                  <a:pos x="488" y="177"/>
                </a:cxn>
                <a:cxn ang="0">
                  <a:pos x="486" y="197"/>
                </a:cxn>
                <a:cxn ang="0">
                  <a:pos x="469" y="208"/>
                </a:cxn>
                <a:cxn ang="0">
                  <a:pos x="468" y="227"/>
                </a:cxn>
                <a:cxn ang="0">
                  <a:pos x="477" y="243"/>
                </a:cxn>
                <a:cxn ang="0">
                  <a:pos x="487" y="259"/>
                </a:cxn>
                <a:cxn ang="0">
                  <a:pos x="471" y="263"/>
                </a:cxn>
                <a:cxn ang="0">
                  <a:pos x="461" y="260"/>
                </a:cxn>
                <a:cxn ang="0">
                  <a:pos x="449" y="262"/>
                </a:cxn>
                <a:cxn ang="0">
                  <a:pos x="445" y="254"/>
                </a:cxn>
                <a:cxn ang="0">
                  <a:pos x="437" y="244"/>
                </a:cxn>
                <a:cxn ang="0">
                  <a:pos x="433" y="237"/>
                </a:cxn>
                <a:cxn ang="0">
                  <a:pos x="420" y="228"/>
                </a:cxn>
                <a:cxn ang="0">
                  <a:pos x="414" y="220"/>
                </a:cxn>
                <a:cxn ang="0">
                  <a:pos x="404" y="213"/>
                </a:cxn>
                <a:cxn ang="0">
                  <a:pos x="395" y="205"/>
                </a:cxn>
                <a:cxn ang="0">
                  <a:pos x="388" y="202"/>
                </a:cxn>
                <a:cxn ang="0">
                  <a:pos x="380" y="202"/>
                </a:cxn>
                <a:cxn ang="0">
                  <a:pos x="377" y="194"/>
                </a:cxn>
                <a:cxn ang="0">
                  <a:pos x="365" y="188"/>
                </a:cxn>
                <a:cxn ang="0">
                  <a:pos x="350" y="192"/>
                </a:cxn>
                <a:cxn ang="0">
                  <a:pos x="337" y="187"/>
                </a:cxn>
                <a:cxn ang="0">
                  <a:pos x="323" y="182"/>
                </a:cxn>
                <a:cxn ang="0">
                  <a:pos x="308" y="193"/>
                </a:cxn>
                <a:cxn ang="0">
                  <a:pos x="292" y="204"/>
                </a:cxn>
                <a:cxn ang="0">
                  <a:pos x="278" y="200"/>
                </a:cxn>
                <a:cxn ang="0">
                  <a:pos x="269" y="185"/>
                </a:cxn>
                <a:cxn ang="0">
                  <a:pos x="252" y="183"/>
                </a:cxn>
                <a:cxn ang="0">
                  <a:pos x="237" y="179"/>
                </a:cxn>
                <a:cxn ang="0">
                  <a:pos x="220" y="178"/>
                </a:cxn>
                <a:cxn ang="0">
                  <a:pos x="206" y="172"/>
                </a:cxn>
                <a:cxn ang="0">
                  <a:pos x="209" y="160"/>
                </a:cxn>
                <a:cxn ang="0">
                  <a:pos x="206" y="147"/>
                </a:cxn>
                <a:cxn ang="0">
                  <a:pos x="193" y="134"/>
                </a:cxn>
                <a:cxn ang="0">
                  <a:pos x="181" y="123"/>
                </a:cxn>
                <a:cxn ang="0">
                  <a:pos x="165" y="115"/>
                </a:cxn>
                <a:cxn ang="0">
                  <a:pos x="163" y="96"/>
                </a:cxn>
                <a:cxn ang="0">
                  <a:pos x="159" y="80"/>
                </a:cxn>
                <a:cxn ang="0">
                  <a:pos x="145" y="66"/>
                </a:cxn>
                <a:cxn ang="0">
                  <a:pos x="131" y="60"/>
                </a:cxn>
                <a:cxn ang="0">
                  <a:pos x="129" y="40"/>
                </a:cxn>
                <a:cxn ang="0">
                  <a:pos x="125" y="31"/>
                </a:cxn>
                <a:cxn ang="0">
                  <a:pos x="104" y="26"/>
                </a:cxn>
                <a:cxn ang="0">
                  <a:pos x="84" y="34"/>
                </a:cxn>
                <a:cxn ang="0">
                  <a:pos x="65" y="24"/>
                </a:cxn>
                <a:cxn ang="0">
                  <a:pos x="54" y="4"/>
                </a:cxn>
                <a:cxn ang="0">
                  <a:pos x="30" y="3"/>
                </a:cxn>
                <a:cxn ang="0">
                  <a:pos x="8" y="3"/>
                </a:cxn>
              </a:cxnLst>
              <a:rect l="0" t="0" r="r" b="b"/>
              <a:pathLst>
                <a:path w="657" h="264">
                  <a:moveTo>
                    <a:pt x="657" y="124"/>
                  </a:moveTo>
                  <a:lnTo>
                    <a:pt x="656" y="124"/>
                  </a:lnTo>
                  <a:lnTo>
                    <a:pt x="654" y="123"/>
                  </a:lnTo>
                  <a:lnTo>
                    <a:pt x="653" y="123"/>
                  </a:lnTo>
                  <a:lnTo>
                    <a:pt x="652" y="121"/>
                  </a:lnTo>
                  <a:lnTo>
                    <a:pt x="651" y="121"/>
                  </a:lnTo>
                  <a:lnTo>
                    <a:pt x="649" y="121"/>
                  </a:lnTo>
                  <a:lnTo>
                    <a:pt x="649" y="120"/>
                  </a:lnTo>
                  <a:lnTo>
                    <a:pt x="648" y="120"/>
                  </a:lnTo>
                  <a:lnTo>
                    <a:pt x="647" y="120"/>
                  </a:lnTo>
                  <a:lnTo>
                    <a:pt x="647" y="119"/>
                  </a:lnTo>
                  <a:lnTo>
                    <a:pt x="646" y="119"/>
                  </a:lnTo>
                  <a:lnTo>
                    <a:pt x="646" y="120"/>
                  </a:lnTo>
                  <a:lnTo>
                    <a:pt x="644" y="120"/>
                  </a:lnTo>
                  <a:lnTo>
                    <a:pt x="644" y="121"/>
                  </a:lnTo>
                  <a:lnTo>
                    <a:pt x="644" y="123"/>
                  </a:lnTo>
                  <a:lnTo>
                    <a:pt x="643" y="123"/>
                  </a:lnTo>
                  <a:lnTo>
                    <a:pt x="643" y="124"/>
                  </a:lnTo>
                  <a:lnTo>
                    <a:pt x="643" y="125"/>
                  </a:lnTo>
                  <a:lnTo>
                    <a:pt x="643" y="127"/>
                  </a:lnTo>
                  <a:lnTo>
                    <a:pt x="642" y="127"/>
                  </a:lnTo>
                  <a:lnTo>
                    <a:pt x="642" y="128"/>
                  </a:lnTo>
                  <a:lnTo>
                    <a:pt x="642" y="129"/>
                  </a:lnTo>
                  <a:lnTo>
                    <a:pt x="641" y="129"/>
                  </a:lnTo>
                  <a:lnTo>
                    <a:pt x="639" y="129"/>
                  </a:lnTo>
                  <a:lnTo>
                    <a:pt x="638" y="130"/>
                  </a:lnTo>
                  <a:lnTo>
                    <a:pt x="638" y="132"/>
                  </a:lnTo>
                  <a:lnTo>
                    <a:pt x="637" y="132"/>
                  </a:lnTo>
                  <a:lnTo>
                    <a:pt x="636" y="132"/>
                  </a:lnTo>
                  <a:lnTo>
                    <a:pt x="634" y="132"/>
                  </a:lnTo>
                  <a:lnTo>
                    <a:pt x="633" y="132"/>
                  </a:lnTo>
                  <a:lnTo>
                    <a:pt x="633" y="133"/>
                  </a:lnTo>
                  <a:lnTo>
                    <a:pt x="632" y="133"/>
                  </a:lnTo>
                  <a:lnTo>
                    <a:pt x="631" y="133"/>
                  </a:lnTo>
                  <a:lnTo>
                    <a:pt x="631" y="134"/>
                  </a:lnTo>
                  <a:lnTo>
                    <a:pt x="629" y="134"/>
                  </a:lnTo>
                  <a:lnTo>
                    <a:pt x="628" y="134"/>
                  </a:lnTo>
                  <a:lnTo>
                    <a:pt x="628" y="135"/>
                  </a:lnTo>
                  <a:lnTo>
                    <a:pt x="627" y="135"/>
                  </a:lnTo>
                  <a:lnTo>
                    <a:pt x="626" y="137"/>
                  </a:lnTo>
                  <a:lnTo>
                    <a:pt x="624" y="137"/>
                  </a:lnTo>
                  <a:lnTo>
                    <a:pt x="623" y="137"/>
                  </a:lnTo>
                  <a:lnTo>
                    <a:pt x="623" y="138"/>
                  </a:lnTo>
                  <a:lnTo>
                    <a:pt x="622" y="138"/>
                  </a:lnTo>
                  <a:lnTo>
                    <a:pt x="621" y="138"/>
                  </a:lnTo>
                  <a:lnTo>
                    <a:pt x="619" y="139"/>
                  </a:lnTo>
                  <a:lnTo>
                    <a:pt x="618" y="139"/>
                  </a:lnTo>
                  <a:lnTo>
                    <a:pt x="617" y="139"/>
                  </a:lnTo>
                  <a:lnTo>
                    <a:pt x="616" y="139"/>
                  </a:lnTo>
                  <a:lnTo>
                    <a:pt x="614" y="139"/>
                  </a:lnTo>
                  <a:lnTo>
                    <a:pt x="613" y="139"/>
                  </a:lnTo>
                  <a:lnTo>
                    <a:pt x="612" y="139"/>
                  </a:lnTo>
                  <a:lnTo>
                    <a:pt x="611" y="139"/>
                  </a:lnTo>
                  <a:lnTo>
                    <a:pt x="609" y="139"/>
                  </a:lnTo>
                  <a:lnTo>
                    <a:pt x="608" y="139"/>
                  </a:lnTo>
                  <a:lnTo>
                    <a:pt x="608" y="140"/>
                  </a:lnTo>
                  <a:lnTo>
                    <a:pt x="607" y="140"/>
                  </a:lnTo>
                  <a:lnTo>
                    <a:pt x="606" y="140"/>
                  </a:lnTo>
                  <a:lnTo>
                    <a:pt x="604" y="140"/>
                  </a:lnTo>
                  <a:lnTo>
                    <a:pt x="603" y="140"/>
                  </a:lnTo>
                  <a:lnTo>
                    <a:pt x="602" y="140"/>
                  </a:lnTo>
                  <a:lnTo>
                    <a:pt x="601" y="140"/>
                  </a:lnTo>
                  <a:lnTo>
                    <a:pt x="599" y="140"/>
                  </a:lnTo>
                  <a:lnTo>
                    <a:pt x="599" y="142"/>
                  </a:lnTo>
                  <a:lnTo>
                    <a:pt x="598" y="142"/>
                  </a:lnTo>
                  <a:lnTo>
                    <a:pt x="597" y="142"/>
                  </a:lnTo>
                  <a:lnTo>
                    <a:pt x="596" y="143"/>
                  </a:lnTo>
                  <a:lnTo>
                    <a:pt x="593" y="143"/>
                  </a:lnTo>
                  <a:lnTo>
                    <a:pt x="592" y="144"/>
                  </a:lnTo>
                  <a:lnTo>
                    <a:pt x="592" y="145"/>
                  </a:lnTo>
                  <a:lnTo>
                    <a:pt x="591" y="145"/>
                  </a:lnTo>
                  <a:lnTo>
                    <a:pt x="589" y="145"/>
                  </a:lnTo>
                  <a:lnTo>
                    <a:pt x="589" y="147"/>
                  </a:lnTo>
                  <a:lnTo>
                    <a:pt x="588" y="147"/>
                  </a:lnTo>
                  <a:lnTo>
                    <a:pt x="587" y="147"/>
                  </a:lnTo>
                  <a:lnTo>
                    <a:pt x="587" y="148"/>
                  </a:lnTo>
                  <a:lnTo>
                    <a:pt x="587" y="149"/>
                  </a:lnTo>
                  <a:lnTo>
                    <a:pt x="586" y="150"/>
                  </a:lnTo>
                  <a:lnTo>
                    <a:pt x="586" y="152"/>
                  </a:lnTo>
                  <a:lnTo>
                    <a:pt x="584" y="152"/>
                  </a:lnTo>
                  <a:lnTo>
                    <a:pt x="584" y="153"/>
                  </a:lnTo>
                  <a:lnTo>
                    <a:pt x="584" y="154"/>
                  </a:lnTo>
                  <a:lnTo>
                    <a:pt x="584" y="155"/>
                  </a:lnTo>
                  <a:lnTo>
                    <a:pt x="583" y="155"/>
                  </a:lnTo>
                  <a:lnTo>
                    <a:pt x="583" y="157"/>
                  </a:lnTo>
                  <a:lnTo>
                    <a:pt x="582" y="158"/>
                  </a:lnTo>
                  <a:lnTo>
                    <a:pt x="582" y="159"/>
                  </a:lnTo>
                  <a:lnTo>
                    <a:pt x="582" y="160"/>
                  </a:lnTo>
                  <a:lnTo>
                    <a:pt x="582" y="162"/>
                  </a:lnTo>
                  <a:lnTo>
                    <a:pt x="582" y="163"/>
                  </a:lnTo>
                  <a:lnTo>
                    <a:pt x="582" y="164"/>
                  </a:lnTo>
                  <a:lnTo>
                    <a:pt x="583" y="164"/>
                  </a:lnTo>
                  <a:lnTo>
                    <a:pt x="583" y="165"/>
                  </a:lnTo>
                  <a:lnTo>
                    <a:pt x="582" y="167"/>
                  </a:lnTo>
                  <a:lnTo>
                    <a:pt x="581" y="167"/>
                  </a:lnTo>
                  <a:lnTo>
                    <a:pt x="579" y="167"/>
                  </a:lnTo>
                  <a:lnTo>
                    <a:pt x="578" y="167"/>
                  </a:lnTo>
                  <a:lnTo>
                    <a:pt x="578" y="165"/>
                  </a:lnTo>
                  <a:lnTo>
                    <a:pt x="577" y="165"/>
                  </a:lnTo>
                  <a:lnTo>
                    <a:pt x="576" y="167"/>
                  </a:lnTo>
                  <a:lnTo>
                    <a:pt x="574" y="168"/>
                  </a:lnTo>
                  <a:lnTo>
                    <a:pt x="573" y="168"/>
                  </a:lnTo>
                  <a:lnTo>
                    <a:pt x="573" y="169"/>
                  </a:lnTo>
                  <a:lnTo>
                    <a:pt x="572" y="169"/>
                  </a:lnTo>
                  <a:lnTo>
                    <a:pt x="572" y="170"/>
                  </a:lnTo>
                  <a:lnTo>
                    <a:pt x="572" y="172"/>
                  </a:lnTo>
                  <a:lnTo>
                    <a:pt x="572" y="174"/>
                  </a:lnTo>
                  <a:lnTo>
                    <a:pt x="571" y="175"/>
                  </a:lnTo>
                  <a:lnTo>
                    <a:pt x="571" y="177"/>
                  </a:lnTo>
                  <a:lnTo>
                    <a:pt x="569" y="177"/>
                  </a:lnTo>
                  <a:lnTo>
                    <a:pt x="569" y="178"/>
                  </a:lnTo>
                  <a:lnTo>
                    <a:pt x="568" y="178"/>
                  </a:lnTo>
                  <a:lnTo>
                    <a:pt x="567" y="179"/>
                  </a:lnTo>
                  <a:lnTo>
                    <a:pt x="566" y="179"/>
                  </a:lnTo>
                  <a:lnTo>
                    <a:pt x="566" y="180"/>
                  </a:lnTo>
                  <a:lnTo>
                    <a:pt x="564" y="180"/>
                  </a:lnTo>
                  <a:lnTo>
                    <a:pt x="563" y="180"/>
                  </a:lnTo>
                  <a:lnTo>
                    <a:pt x="563" y="182"/>
                  </a:lnTo>
                  <a:lnTo>
                    <a:pt x="562" y="182"/>
                  </a:lnTo>
                  <a:lnTo>
                    <a:pt x="561" y="183"/>
                  </a:lnTo>
                  <a:lnTo>
                    <a:pt x="559" y="184"/>
                  </a:lnTo>
                  <a:lnTo>
                    <a:pt x="558" y="187"/>
                  </a:lnTo>
                  <a:lnTo>
                    <a:pt x="558" y="188"/>
                  </a:lnTo>
                  <a:lnTo>
                    <a:pt x="557" y="188"/>
                  </a:lnTo>
                  <a:lnTo>
                    <a:pt x="556" y="188"/>
                  </a:lnTo>
                  <a:lnTo>
                    <a:pt x="554" y="188"/>
                  </a:lnTo>
                  <a:lnTo>
                    <a:pt x="553" y="189"/>
                  </a:lnTo>
                  <a:lnTo>
                    <a:pt x="552" y="189"/>
                  </a:lnTo>
                  <a:lnTo>
                    <a:pt x="551" y="189"/>
                  </a:lnTo>
                  <a:lnTo>
                    <a:pt x="549" y="190"/>
                  </a:lnTo>
                  <a:lnTo>
                    <a:pt x="548" y="192"/>
                  </a:lnTo>
                  <a:lnTo>
                    <a:pt x="547" y="193"/>
                  </a:lnTo>
                  <a:lnTo>
                    <a:pt x="546" y="193"/>
                  </a:lnTo>
                  <a:lnTo>
                    <a:pt x="544" y="194"/>
                  </a:lnTo>
                  <a:lnTo>
                    <a:pt x="544" y="195"/>
                  </a:lnTo>
                  <a:lnTo>
                    <a:pt x="543" y="195"/>
                  </a:lnTo>
                  <a:lnTo>
                    <a:pt x="543" y="197"/>
                  </a:lnTo>
                  <a:lnTo>
                    <a:pt x="542" y="197"/>
                  </a:lnTo>
                  <a:lnTo>
                    <a:pt x="542" y="195"/>
                  </a:lnTo>
                  <a:lnTo>
                    <a:pt x="542" y="194"/>
                  </a:lnTo>
                  <a:lnTo>
                    <a:pt x="541" y="194"/>
                  </a:lnTo>
                  <a:lnTo>
                    <a:pt x="541" y="193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1" y="189"/>
                  </a:lnTo>
                  <a:lnTo>
                    <a:pt x="541" y="188"/>
                  </a:lnTo>
                  <a:lnTo>
                    <a:pt x="541" y="187"/>
                  </a:lnTo>
                  <a:lnTo>
                    <a:pt x="539" y="185"/>
                  </a:lnTo>
                  <a:lnTo>
                    <a:pt x="539" y="184"/>
                  </a:lnTo>
                  <a:lnTo>
                    <a:pt x="538" y="183"/>
                  </a:lnTo>
                  <a:lnTo>
                    <a:pt x="537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4" y="179"/>
                  </a:lnTo>
                  <a:lnTo>
                    <a:pt x="533" y="179"/>
                  </a:lnTo>
                  <a:lnTo>
                    <a:pt x="533" y="178"/>
                  </a:lnTo>
                  <a:lnTo>
                    <a:pt x="532" y="178"/>
                  </a:lnTo>
                  <a:lnTo>
                    <a:pt x="531" y="178"/>
                  </a:lnTo>
                  <a:lnTo>
                    <a:pt x="531" y="177"/>
                  </a:lnTo>
                  <a:lnTo>
                    <a:pt x="531" y="175"/>
                  </a:lnTo>
                  <a:lnTo>
                    <a:pt x="531" y="174"/>
                  </a:lnTo>
                  <a:lnTo>
                    <a:pt x="529" y="174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1" y="172"/>
                  </a:lnTo>
                  <a:lnTo>
                    <a:pt x="529" y="172"/>
                  </a:lnTo>
                  <a:lnTo>
                    <a:pt x="529" y="170"/>
                  </a:lnTo>
                  <a:lnTo>
                    <a:pt x="531" y="170"/>
                  </a:lnTo>
                  <a:lnTo>
                    <a:pt x="529" y="170"/>
                  </a:lnTo>
                  <a:lnTo>
                    <a:pt x="529" y="169"/>
                  </a:lnTo>
                  <a:lnTo>
                    <a:pt x="529" y="168"/>
                  </a:lnTo>
                  <a:lnTo>
                    <a:pt x="529" y="167"/>
                  </a:lnTo>
                  <a:lnTo>
                    <a:pt x="529" y="165"/>
                  </a:lnTo>
                  <a:lnTo>
                    <a:pt x="528" y="165"/>
                  </a:lnTo>
                  <a:lnTo>
                    <a:pt x="528" y="164"/>
                  </a:lnTo>
                  <a:lnTo>
                    <a:pt x="528" y="163"/>
                  </a:lnTo>
                  <a:lnTo>
                    <a:pt x="527" y="163"/>
                  </a:lnTo>
                  <a:lnTo>
                    <a:pt x="527" y="162"/>
                  </a:lnTo>
                  <a:lnTo>
                    <a:pt x="527" y="160"/>
                  </a:lnTo>
                  <a:lnTo>
                    <a:pt x="526" y="159"/>
                  </a:lnTo>
                  <a:lnTo>
                    <a:pt x="526" y="158"/>
                  </a:lnTo>
                  <a:lnTo>
                    <a:pt x="524" y="158"/>
                  </a:lnTo>
                  <a:lnTo>
                    <a:pt x="524" y="157"/>
                  </a:lnTo>
                  <a:lnTo>
                    <a:pt x="523" y="157"/>
                  </a:lnTo>
                  <a:lnTo>
                    <a:pt x="523" y="155"/>
                  </a:lnTo>
                  <a:lnTo>
                    <a:pt x="523" y="154"/>
                  </a:lnTo>
                  <a:lnTo>
                    <a:pt x="522" y="154"/>
                  </a:lnTo>
                  <a:lnTo>
                    <a:pt x="522" y="155"/>
                  </a:lnTo>
                  <a:lnTo>
                    <a:pt x="521" y="155"/>
                  </a:lnTo>
                  <a:lnTo>
                    <a:pt x="519" y="157"/>
                  </a:lnTo>
                  <a:lnTo>
                    <a:pt x="518" y="157"/>
                  </a:lnTo>
                  <a:lnTo>
                    <a:pt x="517" y="157"/>
                  </a:lnTo>
                  <a:lnTo>
                    <a:pt x="514" y="157"/>
                  </a:lnTo>
                  <a:lnTo>
                    <a:pt x="513" y="158"/>
                  </a:lnTo>
                  <a:lnTo>
                    <a:pt x="512" y="158"/>
                  </a:lnTo>
                  <a:lnTo>
                    <a:pt x="511" y="157"/>
                  </a:lnTo>
                  <a:lnTo>
                    <a:pt x="511" y="158"/>
                  </a:lnTo>
                  <a:lnTo>
                    <a:pt x="508" y="158"/>
                  </a:lnTo>
                  <a:lnTo>
                    <a:pt x="506" y="159"/>
                  </a:lnTo>
                  <a:lnTo>
                    <a:pt x="504" y="159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499" y="162"/>
                  </a:lnTo>
                  <a:lnTo>
                    <a:pt x="498" y="162"/>
                  </a:lnTo>
                  <a:lnTo>
                    <a:pt x="497" y="163"/>
                  </a:lnTo>
                  <a:lnTo>
                    <a:pt x="496" y="163"/>
                  </a:lnTo>
                  <a:lnTo>
                    <a:pt x="494" y="164"/>
                  </a:lnTo>
                  <a:lnTo>
                    <a:pt x="494" y="167"/>
                  </a:lnTo>
                  <a:lnTo>
                    <a:pt x="493" y="168"/>
                  </a:lnTo>
                  <a:lnTo>
                    <a:pt x="492" y="169"/>
                  </a:lnTo>
                  <a:lnTo>
                    <a:pt x="491" y="169"/>
                  </a:lnTo>
                  <a:lnTo>
                    <a:pt x="491" y="170"/>
                  </a:lnTo>
                  <a:lnTo>
                    <a:pt x="489" y="170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7" y="173"/>
                  </a:lnTo>
                  <a:lnTo>
                    <a:pt x="488" y="174"/>
                  </a:lnTo>
                  <a:lnTo>
                    <a:pt x="488" y="175"/>
                  </a:lnTo>
                  <a:lnTo>
                    <a:pt x="488" y="177"/>
                  </a:lnTo>
                  <a:lnTo>
                    <a:pt x="488" y="178"/>
                  </a:lnTo>
                  <a:lnTo>
                    <a:pt x="488" y="179"/>
                  </a:lnTo>
                  <a:lnTo>
                    <a:pt x="488" y="180"/>
                  </a:lnTo>
                  <a:lnTo>
                    <a:pt x="489" y="182"/>
                  </a:lnTo>
                  <a:lnTo>
                    <a:pt x="489" y="183"/>
                  </a:lnTo>
                  <a:lnTo>
                    <a:pt x="489" y="184"/>
                  </a:lnTo>
                  <a:lnTo>
                    <a:pt x="488" y="185"/>
                  </a:lnTo>
                  <a:lnTo>
                    <a:pt x="488" y="187"/>
                  </a:lnTo>
                  <a:lnTo>
                    <a:pt x="488" y="188"/>
                  </a:lnTo>
                  <a:lnTo>
                    <a:pt x="487" y="188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6" y="192"/>
                  </a:lnTo>
                  <a:lnTo>
                    <a:pt x="486" y="193"/>
                  </a:lnTo>
                  <a:lnTo>
                    <a:pt x="486" y="194"/>
                  </a:lnTo>
                  <a:lnTo>
                    <a:pt x="486" y="195"/>
                  </a:lnTo>
                  <a:lnTo>
                    <a:pt x="486" y="197"/>
                  </a:lnTo>
                  <a:lnTo>
                    <a:pt x="484" y="197"/>
                  </a:lnTo>
                  <a:lnTo>
                    <a:pt x="484" y="198"/>
                  </a:lnTo>
                  <a:lnTo>
                    <a:pt x="484" y="199"/>
                  </a:lnTo>
                  <a:lnTo>
                    <a:pt x="484" y="200"/>
                  </a:lnTo>
                  <a:lnTo>
                    <a:pt x="483" y="200"/>
                  </a:lnTo>
                  <a:lnTo>
                    <a:pt x="482" y="200"/>
                  </a:lnTo>
                  <a:lnTo>
                    <a:pt x="481" y="200"/>
                  </a:lnTo>
                  <a:lnTo>
                    <a:pt x="479" y="200"/>
                  </a:lnTo>
                  <a:lnTo>
                    <a:pt x="478" y="202"/>
                  </a:lnTo>
                  <a:lnTo>
                    <a:pt x="477" y="202"/>
                  </a:lnTo>
                  <a:lnTo>
                    <a:pt x="476" y="203"/>
                  </a:lnTo>
                  <a:lnTo>
                    <a:pt x="474" y="203"/>
                  </a:lnTo>
                  <a:lnTo>
                    <a:pt x="473" y="204"/>
                  </a:lnTo>
                  <a:lnTo>
                    <a:pt x="472" y="205"/>
                  </a:lnTo>
                  <a:lnTo>
                    <a:pt x="471" y="207"/>
                  </a:lnTo>
                  <a:lnTo>
                    <a:pt x="469" y="207"/>
                  </a:lnTo>
                  <a:lnTo>
                    <a:pt x="469" y="208"/>
                  </a:lnTo>
                  <a:lnTo>
                    <a:pt x="469" y="209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9" y="213"/>
                  </a:lnTo>
                  <a:lnTo>
                    <a:pt x="468" y="213"/>
                  </a:lnTo>
                  <a:lnTo>
                    <a:pt x="468" y="214"/>
                  </a:lnTo>
                  <a:lnTo>
                    <a:pt x="468" y="215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7" y="218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8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8" y="227"/>
                  </a:lnTo>
                  <a:lnTo>
                    <a:pt x="469" y="228"/>
                  </a:lnTo>
                  <a:lnTo>
                    <a:pt x="469" y="229"/>
                  </a:lnTo>
                  <a:lnTo>
                    <a:pt x="469" y="230"/>
                  </a:lnTo>
                  <a:lnTo>
                    <a:pt x="471" y="230"/>
                  </a:lnTo>
                  <a:lnTo>
                    <a:pt x="471" y="232"/>
                  </a:lnTo>
                  <a:lnTo>
                    <a:pt x="471" y="233"/>
                  </a:lnTo>
                  <a:lnTo>
                    <a:pt x="472" y="234"/>
                  </a:lnTo>
                  <a:lnTo>
                    <a:pt x="472" y="235"/>
                  </a:lnTo>
                  <a:lnTo>
                    <a:pt x="473" y="237"/>
                  </a:lnTo>
                  <a:lnTo>
                    <a:pt x="473" y="238"/>
                  </a:lnTo>
                  <a:lnTo>
                    <a:pt x="474" y="238"/>
                  </a:lnTo>
                  <a:lnTo>
                    <a:pt x="474" y="239"/>
                  </a:lnTo>
                  <a:lnTo>
                    <a:pt x="474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7" y="242"/>
                  </a:lnTo>
                  <a:lnTo>
                    <a:pt x="477" y="243"/>
                  </a:lnTo>
                  <a:lnTo>
                    <a:pt x="478" y="243"/>
                  </a:lnTo>
                  <a:lnTo>
                    <a:pt x="478" y="244"/>
                  </a:lnTo>
                  <a:lnTo>
                    <a:pt x="479" y="244"/>
                  </a:lnTo>
                  <a:lnTo>
                    <a:pt x="481" y="247"/>
                  </a:lnTo>
                  <a:lnTo>
                    <a:pt x="482" y="248"/>
                  </a:lnTo>
                  <a:lnTo>
                    <a:pt x="482" y="249"/>
                  </a:lnTo>
                  <a:lnTo>
                    <a:pt x="483" y="250"/>
                  </a:lnTo>
                  <a:lnTo>
                    <a:pt x="484" y="252"/>
                  </a:lnTo>
                  <a:lnTo>
                    <a:pt x="484" y="253"/>
                  </a:lnTo>
                  <a:lnTo>
                    <a:pt x="486" y="254"/>
                  </a:lnTo>
                  <a:lnTo>
                    <a:pt x="487" y="255"/>
                  </a:lnTo>
                  <a:lnTo>
                    <a:pt x="487" y="257"/>
                  </a:lnTo>
                  <a:lnTo>
                    <a:pt x="488" y="257"/>
                  </a:lnTo>
                  <a:lnTo>
                    <a:pt x="488" y="258"/>
                  </a:lnTo>
                  <a:lnTo>
                    <a:pt x="489" y="259"/>
                  </a:lnTo>
                  <a:lnTo>
                    <a:pt x="488" y="259"/>
                  </a:lnTo>
                  <a:lnTo>
                    <a:pt x="487" y="259"/>
                  </a:lnTo>
                  <a:lnTo>
                    <a:pt x="487" y="260"/>
                  </a:lnTo>
                  <a:lnTo>
                    <a:pt x="486" y="260"/>
                  </a:lnTo>
                  <a:lnTo>
                    <a:pt x="484" y="262"/>
                  </a:lnTo>
                  <a:lnTo>
                    <a:pt x="483" y="262"/>
                  </a:lnTo>
                  <a:lnTo>
                    <a:pt x="483" y="263"/>
                  </a:lnTo>
                  <a:lnTo>
                    <a:pt x="482" y="263"/>
                  </a:lnTo>
                  <a:lnTo>
                    <a:pt x="481" y="263"/>
                  </a:lnTo>
                  <a:lnTo>
                    <a:pt x="479" y="264"/>
                  </a:lnTo>
                  <a:lnTo>
                    <a:pt x="478" y="264"/>
                  </a:lnTo>
                  <a:lnTo>
                    <a:pt x="477" y="264"/>
                  </a:lnTo>
                  <a:lnTo>
                    <a:pt x="476" y="264"/>
                  </a:lnTo>
                  <a:lnTo>
                    <a:pt x="473" y="264"/>
                  </a:lnTo>
                  <a:lnTo>
                    <a:pt x="473" y="263"/>
                  </a:lnTo>
                  <a:lnTo>
                    <a:pt x="472" y="263"/>
                  </a:lnTo>
                  <a:lnTo>
                    <a:pt x="472" y="264"/>
                  </a:lnTo>
                  <a:lnTo>
                    <a:pt x="471" y="264"/>
                  </a:lnTo>
                  <a:lnTo>
                    <a:pt x="471" y="263"/>
                  </a:lnTo>
                  <a:lnTo>
                    <a:pt x="471" y="262"/>
                  </a:lnTo>
                  <a:lnTo>
                    <a:pt x="471" y="260"/>
                  </a:lnTo>
                  <a:lnTo>
                    <a:pt x="469" y="260"/>
                  </a:lnTo>
                  <a:lnTo>
                    <a:pt x="468" y="260"/>
                  </a:lnTo>
                  <a:lnTo>
                    <a:pt x="468" y="259"/>
                  </a:lnTo>
                  <a:lnTo>
                    <a:pt x="468" y="258"/>
                  </a:lnTo>
                  <a:lnTo>
                    <a:pt x="467" y="258"/>
                  </a:lnTo>
                  <a:lnTo>
                    <a:pt x="466" y="258"/>
                  </a:lnTo>
                  <a:lnTo>
                    <a:pt x="464" y="258"/>
                  </a:lnTo>
                  <a:lnTo>
                    <a:pt x="463" y="258"/>
                  </a:lnTo>
                  <a:lnTo>
                    <a:pt x="463" y="259"/>
                  </a:lnTo>
                  <a:lnTo>
                    <a:pt x="464" y="259"/>
                  </a:lnTo>
                  <a:lnTo>
                    <a:pt x="464" y="260"/>
                  </a:lnTo>
                  <a:lnTo>
                    <a:pt x="464" y="262"/>
                  </a:lnTo>
                  <a:lnTo>
                    <a:pt x="463" y="262"/>
                  </a:lnTo>
                  <a:lnTo>
                    <a:pt x="462" y="260"/>
                  </a:lnTo>
                  <a:lnTo>
                    <a:pt x="461" y="260"/>
                  </a:lnTo>
                  <a:lnTo>
                    <a:pt x="461" y="259"/>
                  </a:lnTo>
                  <a:lnTo>
                    <a:pt x="459" y="259"/>
                  </a:lnTo>
                  <a:lnTo>
                    <a:pt x="458" y="259"/>
                  </a:lnTo>
                  <a:lnTo>
                    <a:pt x="457" y="259"/>
                  </a:lnTo>
                  <a:lnTo>
                    <a:pt x="456" y="259"/>
                  </a:lnTo>
                  <a:lnTo>
                    <a:pt x="456" y="260"/>
                  </a:lnTo>
                  <a:lnTo>
                    <a:pt x="454" y="260"/>
                  </a:lnTo>
                  <a:lnTo>
                    <a:pt x="453" y="260"/>
                  </a:lnTo>
                  <a:lnTo>
                    <a:pt x="452" y="260"/>
                  </a:lnTo>
                  <a:lnTo>
                    <a:pt x="451" y="260"/>
                  </a:lnTo>
                  <a:lnTo>
                    <a:pt x="452" y="262"/>
                  </a:lnTo>
                  <a:lnTo>
                    <a:pt x="452" y="263"/>
                  </a:lnTo>
                  <a:lnTo>
                    <a:pt x="452" y="264"/>
                  </a:lnTo>
                  <a:lnTo>
                    <a:pt x="451" y="264"/>
                  </a:lnTo>
                  <a:lnTo>
                    <a:pt x="451" y="263"/>
                  </a:lnTo>
                  <a:lnTo>
                    <a:pt x="449" y="263"/>
                  </a:lnTo>
                  <a:lnTo>
                    <a:pt x="449" y="262"/>
                  </a:lnTo>
                  <a:lnTo>
                    <a:pt x="448" y="260"/>
                  </a:lnTo>
                  <a:lnTo>
                    <a:pt x="448" y="259"/>
                  </a:lnTo>
                  <a:lnTo>
                    <a:pt x="449" y="259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1" y="257"/>
                  </a:lnTo>
                  <a:lnTo>
                    <a:pt x="449" y="257"/>
                  </a:lnTo>
                  <a:lnTo>
                    <a:pt x="448" y="257"/>
                  </a:lnTo>
                  <a:lnTo>
                    <a:pt x="448" y="258"/>
                  </a:lnTo>
                  <a:lnTo>
                    <a:pt x="447" y="258"/>
                  </a:lnTo>
                  <a:lnTo>
                    <a:pt x="445" y="257"/>
                  </a:lnTo>
                  <a:lnTo>
                    <a:pt x="444" y="257"/>
                  </a:lnTo>
                  <a:lnTo>
                    <a:pt x="443" y="257"/>
                  </a:lnTo>
                  <a:lnTo>
                    <a:pt x="443" y="255"/>
                  </a:lnTo>
                  <a:lnTo>
                    <a:pt x="444" y="255"/>
                  </a:lnTo>
                  <a:lnTo>
                    <a:pt x="444" y="254"/>
                  </a:lnTo>
                  <a:lnTo>
                    <a:pt x="445" y="254"/>
                  </a:lnTo>
                  <a:lnTo>
                    <a:pt x="445" y="253"/>
                  </a:lnTo>
                  <a:lnTo>
                    <a:pt x="445" y="252"/>
                  </a:lnTo>
                  <a:lnTo>
                    <a:pt x="444" y="250"/>
                  </a:lnTo>
                  <a:lnTo>
                    <a:pt x="443" y="252"/>
                  </a:lnTo>
                  <a:lnTo>
                    <a:pt x="442" y="252"/>
                  </a:lnTo>
                  <a:lnTo>
                    <a:pt x="442" y="250"/>
                  </a:lnTo>
                  <a:lnTo>
                    <a:pt x="440" y="250"/>
                  </a:lnTo>
                  <a:lnTo>
                    <a:pt x="440" y="249"/>
                  </a:lnTo>
                  <a:lnTo>
                    <a:pt x="440" y="248"/>
                  </a:lnTo>
                  <a:lnTo>
                    <a:pt x="439" y="248"/>
                  </a:lnTo>
                  <a:lnTo>
                    <a:pt x="438" y="248"/>
                  </a:lnTo>
                  <a:lnTo>
                    <a:pt x="438" y="249"/>
                  </a:lnTo>
                  <a:lnTo>
                    <a:pt x="437" y="248"/>
                  </a:lnTo>
                  <a:lnTo>
                    <a:pt x="437" y="247"/>
                  </a:lnTo>
                  <a:lnTo>
                    <a:pt x="435" y="245"/>
                  </a:lnTo>
                  <a:lnTo>
                    <a:pt x="435" y="244"/>
                  </a:lnTo>
                  <a:lnTo>
                    <a:pt x="437" y="244"/>
                  </a:lnTo>
                  <a:lnTo>
                    <a:pt x="437" y="243"/>
                  </a:lnTo>
                  <a:lnTo>
                    <a:pt x="438" y="243"/>
                  </a:lnTo>
                  <a:lnTo>
                    <a:pt x="439" y="243"/>
                  </a:lnTo>
                  <a:lnTo>
                    <a:pt x="440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39" y="242"/>
                  </a:lnTo>
                  <a:lnTo>
                    <a:pt x="438" y="242"/>
                  </a:lnTo>
                  <a:lnTo>
                    <a:pt x="437" y="242"/>
                  </a:lnTo>
                  <a:lnTo>
                    <a:pt x="437" y="240"/>
                  </a:lnTo>
                  <a:lnTo>
                    <a:pt x="437" y="239"/>
                  </a:lnTo>
                  <a:lnTo>
                    <a:pt x="438" y="239"/>
                  </a:lnTo>
                  <a:lnTo>
                    <a:pt x="438" y="238"/>
                  </a:lnTo>
                  <a:lnTo>
                    <a:pt x="437" y="237"/>
                  </a:lnTo>
                  <a:lnTo>
                    <a:pt x="435" y="237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2" y="237"/>
                  </a:lnTo>
                  <a:lnTo>
                    <a:pt x="430" y="235"/>
                  </a:lnTo>
                  <a:lnTo>
                    <a:pt x="429" y="235"/>
                  </a:lnTo>
                  <a:lnTo>
                    <a:pt x="428" y="235"/>
                  </a:lnTo>
                  <a:lnTo>
                    <a:pt x="428" y="234"/>
                  </a:lnTo>
                  <a:lnTo>
                    <a:pt x="428" y="233"/>
                  </a:lnTo>
                  <a:lnTo>
                    <a:pt x="427" y="233"/>
                  </a:lnTo>
                  <a:lnTo>
                    <a:pt x="425" y="233"/>
                  </a:lnTo>
                  <a:lnTo>
                    <a:pt x="424" y="233"/>
                  </a:lnTo>
                  <a:lnTo>
                    <a:pt x="423" y="233"/>
                  </a:lnTo>
                  <a:lnTo>
                    <a:pt x="422" y="232"/>
                  </a:lnTo>
                  <a:lnTo>
                    <a:pt x="420" y="232"/>
                  </a:lnTo>
                  <a:lnTo>
                    <a:pt x="419" y="232"/>
                  </a:lnTo>
                  <a:lnTo>
                    <a:pt x="419" y="230"/>
                  </a:lnTo>
                  <a:lnTo>
                    <a:pt x="419" y="229"/>
                  </a:lnTo>
                  <a:lnTo>
                    <a:pt x="419" y="228"/>
                  </a:lnTo>
                  <a:lnTo>
                    <a:pt x="420" y="228"/>
                  </a:lnTo>
                  <a:lnTo>
                    <a:pt x="420" y="227"/>
                  </a:lnTo>
                  <a:lnTo>
                    <a:pt x="419" y="227"/>
                  </a:lnTo>
                  <a:lnTo>
                    <a:pt x="418" y="227"/>
                  </a:lnTo>
                  <a:lnTo>
                    <a:pt x="417" y="225"/>
                  </a:lnTo>
                  <a:lnTo>
                    <a:pt x="415" y="225"/>
                  </a:lnTo>
                  <a:lnTo>
                    <a:pt x="415" y="224"/>
                  </a:lnTo>
                  <a:lnTo>
                    <a:pt x="414" y="224"/>
                  </a:lnTo>
                  <a:lnTo>
                    <a:pt x="415" y="223"/>
                  </a:lnTo>
                  <a:lnTo>
                    <a:pt x="418" y="223"/>
                  </a:lnTo>
                  <a:lnTo>
                    <a:pt x="419" y="222"/>
                  </a:lnTo>
                  <a:lnTo>
                    <a:pt x="419" y="220"/>
                  </a:lnTo>
                  <a:lnTo>
                    <a:pt x="418" y="220"/>
                  </a:lnTo>
                  <a:lnTo>
                    <a:pt x="417" y="222"/>
                  </a:lnTo>
                  <a:lnTo>
                    <a:pt x="415" y="222"/>
                  </a:lnTo>
                  <a:lnTo>
                    <a:pt x="414" y="223"/>
                  </a:lnTo>
                  <a:lnTo>
                    <a:pt x="414" y="222"/>
                  </a:lnTo>
                  <a:lnTo>
                    <a:pt x="414" y="220"/>
                  </a:lnTo>
                  <a:lnTo>
                    <a:pt x="415" y="219"/>
                  </a:lnTo>
                  <a:lnTo>
                    <a:pt x="415" y="218"/>
                  </a:lnTo>
                  <a:lnTo>
                    <a:pt x="415" y="217"/>
                  </a:lnTo>
                  <a:lnTo>
                    <a:pt x="415" y="215"/>
                  </a:lnTo>
                  <a:lnTo>
                    <a:pt x="414" y="214"/>
                  </a:lnTo>
                  <a:lnTo>
                    <a:pt x="413" y="214"/>
                  </a:lnTo>
                  <a:lnTo>
                    <a:pt x="412" y="214"/>
                  </a:lnTo>
                  <a:lnTo>
                    <a:pt x="410" y="214"/>
                  </a:lnTo>
                  <a:lnTo>
                    <a:pt x="409" y="213"/>
                  </a:lnTo>
                  <a:lnTo>
                    <a:pt x="408" y="213"/>
                  </a:lnTo>
                  <a:lnTo>
                    <a:pt x="407" y="213"/>
                  </a:lnTo>
                  <a:lnTo>
                    <a:pt x="407" y="214"/>
                  </a:lnTo>
                  <a:lnTo>
                    <a:pt x="407" y="215"/>
                  </a:lnTo>
                  <a:lnTo>
                    <a:pt x="405" y="215"/>
                  </a:lnTo>
                  <a:lnTo>
                    <a:pt x="404" y="215"/>
                  </a:lnTo>
                  <a:lnTo>
                    <a:pt x="404" y="214"/>
                  </a:lnTo>
                  <a:lnTo>
                    <a:pt x="404" y="213"/>
                  </a:lnTo>
                  <a:lnTo>
                    <a:pt x="404" y="212"/>
                  </a:lnTo>
                  <a:lnTo>
                    <a:pt x="403" y="210"/>
                  </a:lnTo>
                  <a:lnTo>
                    <a:pt x="402" y="210"/>
                  </a:lnTo>
                  <a:lnTo>
                    <a:pt x="400" y="212"/>
                  </a:lnTo>
                  <a:lnTo>
                    <a:pt x="399" y="212"/>
                  </a:lnTo>
                  <a:lnTo>
                    <a:pt x="399" y="210"/>
                  </a:lnTo>
                  <a:lnTo>
                    <a:pt x="399" y="209"/>
                  </a:lnTo>
                  <a:lnTo>
                    <a:pt x="400" y="208"/>
                  </a:lnTo>
                  <a:lnTo>
                    <a:pt x="400" y="207"/>
                  </a:lnTo>
                  <a:lnTo>
                    <a:pt x="399" y="205"/>
                  </a:lnTo>
                  <a:lnTo>
                    <a:pt x="399" y="204"/>
                  </a:lnTo>
                  <a:lnTo>
                    <a:pt x="399" y="203"/>
                  </a:lnTo>
                  <a:lnTo>
                    <a:pt x="398" y="203"/>
                  </a:lnTo>
                  <a:lnTo>
                    <a:pt x="397" y="203"/>
                  </a:lnTo>
                  <a:lnTo>
                    <a:pt x="397" y="204"/>
                  </a:lnTo>
                  <a:lnTo>
                    <a:pt x="397" y="205"/>
                  </a:lnTo>
                  <a:lnTo>
                    <a:pt x="395" y="205"/>
                  </a:lnTo>
                  <a:lnTo>
                    <a:pt x="394" y="205"/>
                  </a:lnTo>
                  <a:lnTo>
                    <a:pt x="394" y="204"/>
                  </a:lnTo>
                  <a:lnTo>
                    <a:pt x="393" y="204"/>
                  </a:lnTo>
                  <a:lnTo>
                    <a:pt x="393" y="203"/>
                  </a:lnTo>
                  <a:lnTo>
                    <a:pt x="392" y="203"/>
                  </a:lnTo>
                  <a:lnTo>
                    <a:pt x="392" y="202"/>
                  </a:lnTo>
                  <a:lnTo>
                    <a:pt x="392" y="200"/>
                  </a:lnTo>
                  <a:lnTo>
                    <a:pt x="392" y="199"/>
                  </a:lnTo>
                  <a:lnTo>
                    <a:pt x="393" y="199"/>
                  </a:lnTo>
                  <a:lnTo>
                    <a:pt x="392" y="199"/>
                  </a:lnTo>
                  <a:lnTo>
                    <a:pt x="392" y="198"/>
                  </a:lnTo>
                  <a:lnTo>
                    <a:pt x="390" y="198"/>
                  </a:lnTo>
                  <a:lnTo>
                    <a:pt x="390" y="199"/>
                  </a:lnTo>
                  <a:lnTo>
                    <a:pt x="390" y="200"/>
                  </a:lnTo>
                  <a:lnTo>
                    <a:pt x="389" y="200"/>
                  </a:lnTo>
                  <a:lnTo>
                    <a:pt x="389" y="202"/>
                  </a:lnTo>
                  <a:lnTo>
                    <a:pt x="388" y="202"/>
                  </a:lnTo>
                  <a:lnTo>
                    <a:pt x="387" y="202"/>
                  </a:lnTo>
                  <a:lnTo>
                    <a:pt x="387" y="203"/>
                  </a:lnTo>
                  <a:lnTo>
                    <a:pt x="387" y="202"/>
                  </a:lnTo>
                  <a:lnTo>
                    <a:pt x="385" y="203"/>
                  </a:lnTo>
                  <a:lnTo>
                    <a:pt x="385" y="202"/>
                  </a:lnTo>
                  <a:lnTo>
                    <a:pt x="385" y="203"/>
                  </a:lnTo>
                  <a:lnTo>
                    <a:pt x="384" y="203"/>
                  </a:lnTo>
                  <a:lnTo>
                    <a:pt x="383" y="203"/>
                  </a:lnTo>
                  <a:lnTo>
                    <a:pt x="382" y="203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0" y="203"/>
                  </a:lnTo>
                  <a:lnTo>
                    <a:pt x="379" y="203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3"/>
                  </a:lnTo>
                  <a:lnTo>
                    <a:pt x="380" y="202"/>
                  </a:lnTo>
                  <a:lnTo>
                    <a:pt x="382" y="202"/>
                  </a:lnTo>
                  <a:lnTo>
                    <a:pt x="382" y="200"/>
                  </a:lnTo>
                  <a:lnTo>
                    <a:pt x="382" y="199"/>
                  </a:lnTo>
                  <a:lnTo>
                    <a:pt x="380" y="199"/>
                  </a:lnTo>
                  <a:lnTo>
                    <a:pt x="379" y="199"/>
                  </a:lnTo>
                  <a:lnTo>
                    <a:pt x="379" y="200"/>
                  </a:lnTo>
                  <a:lnTo>
                    <a:pt x="378" y="200"/>
                  </a:lnTo>
                  <a:lnTo>
                    <a:pt x="377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7" y="198"/>
                  </a:lnTo>
                  <a:lnTo>
                    <a:pt x="378" y="198"/>
                  </a:lnTo>
                  <a:lnTo>
                    <a:pt x="379" y="197"/>
                  </a:lnTo>
                  <a:lnTo>
                    <a:pt x="379" y="195"/>
                  </a:lnTo>
                  <a:lnTo>
                    <a:pt x="378" y="195"/>
                  </a:lnTo>
                  <a:lnTo>
                    <a:pt x="377" y="195"/>
                  </a:lnTo>
                  <a:lnTo>
                    <a:pt x="377" y="194"/>
                  </a:lnTo>
                  <a:lnTo>
                    <a:pt x="377" y="193"/>
                  </a:lnTo>
                  <a:lnTo>
                    <a:pt x="377" y="192"/>
                  </a:lnTo>
                  <a:lnTo>
                    <a:pt x="378" y="192"/>
                  </a:lnTo>
                  <a:lnTo>
                    <a:pt x="378" y="190"/>
                  </a:lnTo>
                  <a:lnTo>
                    <a:pt x="377" y="190"/>
                  </a:lnTo>
                  <a:lnTo>
                    <a:pt x="375" y="190"/>
                  </a:lnTo>
                  <a:lnTo>
                    <a:pt x="374" y="190"/>
                  </a:lnTo>
                  <a:lnTo>
                    <a:pt x="373" y="190"/>
                  </a:lnTo>
                  <a:lnTo>
                    <a:pt x="373" y="189"/>
                  </a:lnTo>
                  <a:lnTo>
                    <a:pt x="370" y="188"/>
                  </a:lnTo>
                  <a:lnTo>
                    <a:pt x="369" y="187"/>
                  </a:lnTo>
                  <a:lnTo>
                    <a:pt x="368" y="185"/>
                  </a:lnTo>
                  <a:lnTo>
                    <a:pt x="367" y="185"/>
                  </a:lnTo>
                  <a:lnTo>
                    <a:pt x="365" y="184"/>
                  </a:lnTo>
                  <a:lnTo>
                    <a:pt x="365" y="185"/>
                  </a:lnTo>
                  <a:lnTo>
                    <a:pt x="365" y="187"/>
                  </a:lnTo>
                  <a:lnTo>
                    <a:pt x="365" y="188"/>
                  </a:lnTo>
                  <a:lnTo>
                    <a:pt x="364" y="188"/>
                  </a:lnTo>
                  <a:lnTo>
                    <a:pt x="364" y="189"/>
                  </a:lnTo>
                  <a:lnTo>
                    <a:pt x="363" y="189"/>
                  </a:lnTo>
                  <a:lnTo>
                    <a:pt x="362" y="189"/>
                  </a:lnTo>
                  <a:lnTo>
                    <a:pt x="360" y="189"/>
                  </a:lnTo>
                  <a:lnTo>
                    <a:pt x="360" y="190"/>
                  </a:lnTo>
                  <a:lnTo>
                    <a:pt x="359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7" y="192"/>
                  </a:lnTo>
                  <a:lnTo>
                    <a:pt x="357" y="193"/>
                  </a:lnTo>
                  <a:lnTo>
                    <a:pt x="355" y="193"/>
                  </a:lnTo>
                  <a:lnTo>
                    <a:pt x="354" y="193"/>
                  </a:lnTo>
                  <a:lnTo>
                    <a:pt x="353" y="193"/>
                  </a:lnTo>
                  <a:lnTo>
                    <a:pt x="352" y="193"/>
                  </a:lnTo>
                  <a:lnTo>
                    <a:pt x="352" y="192"/>
                  </a:lnTo>
                  <a:lnTo>
                    <a:pt x="350" y="192"/>
                  </a:lnTo>
                  <a:lnTo>
                    <a:pt x="349" y="192"/>
                  </a:lnTo>
                  <a:lnTo>
                    <a:pt x="349" y="193"/>
                  </a:lnTo>
                  <a:lnTo>
                    <a:pt x="348" y="193"/>
                  </a:lnTo>
                  <a:lnTo>
                    <a:pt x="347" y="193"/>
                  </a:lnTo>
                  <a:lnTo>
                    <a:pt x="345" y="193"/>
                  </a:lnTo>
                  <a:lnTo>
                    <a:pt x="344" y="193"/>
                  </a:lnTo>
                  <a:lnTo>
                    <a:pt x="343" y="193"/>
                  </a:lnTo>
                  <a:lnTo>
                    <a:pt x="343" y="192"/>
                  </a:lnTo>
                  <a:lnTo>
                    <a:pt x="342" y="192"/>
                  </a:lnTo>
                  <a:lnTo>
                    <a:pt x="342" y="190"/>
                  </a:lnTo>
                  <a:lnTo>
                    <a:pt x="340" y="190"/>
                  </a:lnTo>
                  <a:lnTo>
                    <a:pt x="340" y="189"/>
                  </a:lnTo>
                  <a:lnTo>
                    <a:pt x="339" y="189"/>
                  </a:lnTo>
                  <a:lnTo>
                    <a:pt x="339" y="188"/>
                  </a:lnTo>
                  <a:lnTo>
                    <a:pt x="338" y="188"/>
                  </a:lnTo>
                  <a:lnTo>
                    <a:pt x="338" y="187"/>
                  </a:lnTo>
                  <a:lnTo>
                    <a:pt x="337" y="187"/>
                  </a:lnTo>
                  <a:lnTo>
                    <a:pt x="335" y="187"/>
                  </a:lnTo>
                  <a:lnTo>
                    <a:pt x="335" y="185"/>
                  </a:lnTo>
                  <a:lnTo>
                    <a:pt x="334" y="185"/>
                  </a:lnTo>
                  <a:lnTo>
                    <a:pt x="333" y="185"/>
                  </a:lnTo>
                  <a:lnTo>
                    <a:pt x="332" y="185"/>
                  </a:lnTo>
                  <a:lnTo>
                    <a:pt x="330" y="185"/>
                  </a:lnTo>
                  <a:lnTo>
                    <a:pt x="330" y="184"/>
                  </a:lnTo>
                  <a:lnTo>
                    <a:pt x="329" y="184"/>
                  </a:lnTo>
                  <a:lnTo>
                    <a:pt x="329" y="183"/>
                  </a:lnTo>
                  <a:lnTo>
                    <a:pt x="329" y="182"/>
                  </a:lnTo>
                  <a:lnTo>
                    <a:pt x="328" y="182"/>
                  </a:lnTo>
                  <a:lnTo>
                    <a:pt x="327" y="182"/>
                  </a:lnTo>
                  <a:lnTo>
                    <a:pt x="325" y="182"/>
                  </a:lnTo>
                  <a:lnTo>
                    <a:pt x="325" y="180"/>
                  </a:lnTo>
                  <a:lnTo>
                    <a:pt x="324" y="180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2" y="182"/>
                  </a:lnTo>
                  <a:lnTo>
                    <a:pt x="320" y="183"/>
                  </a:lnTo>
                  <a:lnTo>
                    <a:pt x="320" y="184"/>
                  </a:lnTo>
                  <a:lnTo>
                    <a:pt x="319" y="185"/>
                  </a:lnTo>
                  <a:lnTo>
                    <a:pt x="318" y="185"/>
                  </a:lnTo>
                  <a:lnTo>
                    <a:pt x="317" y="187"/>
                  </a:lnTo>
                  <a:lnTo>
                    <a:pt x="315" y="187"/>
                  </a:lnTo>
                  <a:lnTo>
                    <a:pt x="314" y="187"/>
                  </a:lnTo>
                  <a:lnTo>
                    <a:pt x="314" y="188"/>
                  </a:lnTo>
                  <a:lnTo>
                    <a:pt x="313" y="188"/>
                  </a:lnTo>
                  <a:lnTo>
                    <a:pt x="313" y="189"/>
                  </a:lnTo>
                  <a:lnTo>
                    <a:pt x="313" y="190"/>
                  </a:lnTo>
                  <a:lnTo>
                    <a:pt x="313" y="192"/>
                  </a:lnTo>
                  <a:lnTo>
                    <a:pt x="312" y="192"/>
                  </a:lnTo>
                  <a:lnTo>
                    <a:pt x="310" y="193"/>
                  </a:lnTo>
                  <a:lnTo>
                    <a:pt x="309" y="193"/>
                  </a:lnTo>
                  <a:lnTo>
                    <a:pt x="308" y="193"/>
                  </a:lnTo>
                  <a:lnTo>
                    <a:pt x="307" y="193"/>
                  </a:lnTo>
                  <a:lnTo>
                    <a:pt x="305" y="193"/>
                  </a:lnTo>
                  <a:lnTo>
                    <a:pt x="304" y="193"/>
                  </a:lnTo>
                  <a:lnTo>
                    <a:pt x="303" y="194"/>
                  </a:lnTo>
                  <a:lnTo>
                    <a:pt x="302" y="195"/>
                  </a:lnTo>
                  <a:lnTo>
                    <a:pt x="302" y="197"/>
                  </a:lnTo>
                  <a:lnTo>
                    <a:pt x="300" y="198"/>
                  </a:lnTo>
                  <a:lnTo>
                    <a:pt x="300" y="199"/>
                  </a:lnTo>
                  <a:lnTo>
                    <a:pt x="300" y="200"/>
                  </a:lnTo>
                  <a:lnTo>
                    <a:pt x="299" y="202"/>
                  </a:lnTo>
                  <a:lnTo>
                    <a:pt x="298" y="202"/>
                  </a:lnTo>
                  <a:lnTo>
                    <a:pt x="297" y="203"/>
                  </a:lnTo>
                  <a:lnTo>
                    <a:pt x="295" y="203"/>
                  </a:lnTo>
                  <a:lnTo>
                    <a:pt x="294" y="203"/>
                  </a:lnTo>
                  <a:lnTo>
                    <a:pt x="294" y="204"/>
                  </a:lnTo>
                  <a:lnTo>
                    <a:pt x="293" y="204"/>
                  </a:lnTo>
                  <a:lnTo>
                    <a:pt x="292" y="204"/>
                  </a:lnTo>
                  <a:lnTo>
                    <a:pt x="290" y="205"/>
                  </a:lnTo>
                  <a:lnTo>
                    <a:pt x="289" y="205"/>
                  </a:lnTo>
                  <a:lnTo>
                    <a:pt x="289" y="207"/>
                  </a:lnTo>
                  <a:lnTo>
                    <a:pt x="288" y="207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4" y="208"/>
                  </a:lnTo>
                  <a:lnTo>
                    <a:pt x="283" y="208"/>
                  </a:lnTo>
                  <a:lnTo>
                    <a:pt x="282" y="208"/>
                  </a:lnTo>
                  <a:lnTo>
                    <a:pt x="282" y="207"/>
                  </a:lnTo>
                  <a:lnTo>
                    <a:pt x="280" y="207"/>
                  </a:lnTo>
                  <a:lnTo>
                    <a:pt x="279" y="205"/>
                  </a:lnTo>
                  <a:lnTo>
                    <a:pt x="278" y="205"/>
                  </a:lnTo>
                  <a:lnTo>
                    <a:pt x="278" y="204"/>
                  </a:lnTo>
                  <a:lnTo>
                    <a:pt x="278" y="203"/>
                  </a:lnTo>
                  <a:lnTo>
                    <a:pt x="278" y="202"/>
                  </a:lnTo>
                  <a:lnTo>
                    <a:pt x="278" y="200"/>
                  </a:lnTo>
                  <a:lnTo>
                    <a:pt x="278" y="199"/>
                  </a:lnTo>
                  <a:lnTo>
                    <a:pt x="279" y="199"/>
                  </a:lnTo>
                  <a:lnTo>
                    <a:pt x="279" y="198"/>
                  </a:lnTo>
                  <a:lnTo>
                    <a:pt x="279" y="197"/>
                  </a:lnTo>
                  <a:lnTo>
                    <a:pt x="278" y="195"/>
                  </a:lnTo>
                  <a:lnTo>
                    <a:pt x="277" y="194"/>
                  </a:lnTo>
                  <a:lnTo>
                    <a:pt x="275" y="194"/>
                  </a:lnTo>
                  <a:lnTo>
                    <a:pt x="275" y="193"/>
                  </a:lnTo>
                  <a:lnTo>
                    <a:pt x="274" y="193"/>
                  </a:lnTo>
                  <a:lnTo>
                    <a:pt x="274" y="192"/>
                  </a:lnTo>
                  <a:lnTo>
                    <a:pt x="274" y="189"/>
                  </a:lnTo>
                  <a:lnTo>
                    <a:pt x="273" y="189"/>
                  </a:lnTo>
                  <a:lnTo>
                    <a:pt x="272" y="189"/>
                  </a:lnTo>
                  <a:lnTo>
                    <a:pt x="272" y="188"/>
                  </a:lnTo>
                  <a:lnTo>
                    <a:pt x="270" y="187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8" y="185"/>
                  </a:lnTo>
                  <a:lnTo>
                    <a:pt x="268" y="184"/>
                  </a:lnTo>
                  <a:lnTo>
                    <a:pt x="267" y="183"/>
                  </a:lnTo>
                  <a:lnTo>
                    <a:pt x="265" y="183"/>
                  </a:lnTo>
                  <a:lnTo>
                    <a:pt x="264" y="183"/>
                  </a:lnTo>
                  <a:lnTo>
                    <a:pt x="263" y="183"/>
                  </a:lnTo>
                  <a:lnTo>
                    <a:pt x="262" y="183"/>
                  </a:lnTo>
                  <a:lnTo>
                    <a:pt x="262" y="184"/>
                  </a:lnTo>
                  <a:lnTo>
                    <a:pt x="260" y="184"/>
                  </a:lnTo>
                  <a:lnTo>
                    <a:pt x="260" y="183"/>
                  </a:lnTo>
                  <a:lnTo>
                    <a:pt x="259" y="183"/>
                  </a:lnTo>
                  <a:lnTo>
                    <a:pt x="258" y="182"/>
                  </a:lnTo>
                  <a:lnTo>
                    <a:pt x="257" y="182"/>
                  </a:lnTo>
                  <a:lnTo>
                    <a:pt x="255" y="182"/>
                  </a:lnTo>
                  <a:lnTo>
                    <a:pt x="254" y="183"/>
                  </a:lnTo>
                  <a:lnTo>
                    <a:pt x="253" y="183"/>
                  </a:lnTo>
                  <a:lnTo>
                    <a:pt x="252" y="183"/>
                  </a:lnTo>
                  <a:lnTo>
                    <a:pt x="250" y="182"/>
                  </a:lnTo>
                  <a:lnTo>
                    <a:pt x="249" y="182"/>
                  </a:lnTo>
                  <a:lnTo>
                    <a:pt x="248" y="182"/>
                  </a:lnTo>
                  <a:lnTo>
                    <a:pt x="247" y="182"/>
                  </a:lnTo>
                  <a:lnTo>
                    <a:pt x="245" y="182"/>
                  </a:lnTo>
                  <a:lnTo>
                    <a:pt x="244" y="182"/>
                  </a:lnTo>
                  <a:lnTo>
                    <a:pt x="244" y="183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0" y="184"/>
                  </a:lnTo>
                  <a:lnTo>
                    <a:pt x="240" y="183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9" y="180"/>
                  </a:lnTo>
                  <a:lnTo>
                    <a:pt x="238" y="180"/>
                  </a:lnTo>
                  <a:lnTo>
                    <a:pt x="238" y="179"/>
                  </a:lnTo>
                  <a:lnTo>
                    <a:pt x="237" y="179"/>
                  </a:lnTo>
                  <a:lnTo>
                    <a:pt x="235" y="179"/>
                  </a:lnTo>
                  <a:lnTo>
                    <a:pt x="234" y="179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8" y="177"/>
                  </a:lnTo>
                  <a:lnTo>
                    <a:pt x="227" y="177"/>
                  </a:lnTo>
                  <a:lnTo>
                    <a:pt x="227" y="175"/>
                  </a:lnTo>
                  <a:lnTo>
                    <a:pt x="225" y="177"/>
                  </a:lnTo>
                  <a:lnTo>
                    <a:pt x="224" y="177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4" y="180"/>
                  </a:lnTo>
                  <a:lnTo>
                    <a:pt x="223" y="179"/>
                  </a:lnTo>
                  <a:lnTo>
                    <a:pt x="221" y="178"/>
                  </a:lnTo>
                  <a:lnTo>
                    <a:pt x="220" y="178"/>
                  </a:lnTo>
                  <a:lnTo>
                    <a:pt x="219" y="179"/>
                  </a:lnTo>
                  <a:lnTo>
                    <a:pt x="218" y="178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5" y="178"/>
                  </a:lnTo>
                  <a:lnTo>
                    <a:pt x="215" y="177"/>
                  </a:lnTo>
                  <a:lnTo>
                    <a:pt x="214" y="177"/>
                  </a:lnTo>
                  <a:lnTo>
                    <a:pt x="213" y="177"/>
                  </a:lnTo>
                  <a:lnTo>
                    <a:pt x="211" y="178"/>
                  </a:lnTo>
                  <a:lnTo>
                    <a:pt x="210" y="178"/>
                  </a:lnTo>
                  <a:lnTo>
                    <a:pt x="210" y="177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8" y="174"/>
                  </a:lnTo>
                  <a:lnTo>
                    <a:pt x="206" y="174"/>
                  </a:lnTo>
                  <a:lnTo>
                    <a:pt x="206" y="173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0"/>
                  </a:lnTo>
                  <a:lnTo>
                    <a:pt x="204" y="170"/>
                  </a:lnTo>
                  <a:lnTo>
                    <a:pt x="204" y="169"/>
                  </a:lnTo>
                  <a:lnTo>
                    <a:pt x="203" y="169"/>
                  </a:lnTo>
                  <a:lnTo>
                    <a:pt x="203" y="168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5" y="165"/>
                  </a:lnTo>
                  <a:lnTo>
                    <a:pt x="206" y="165"/>
                  </a:lnTo>
                  <a:lnTo>
                    <a:pt x="206" y="164"/>
                  </a:lnTo>
                  <a:lnTo>
                    <a:pt x="206" y="163"/>
                  </a:lnTo>
                  <a:lnTo>
                    <a:pt x="208" y="163"/>
                  </a:lnTo>
                  <a:lnTo>
                    <a:pt x="208" y="162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0" y="160"/>
                  </a:lnTo>
                  <a:lnTo>
                    <a:pt x="210" y="159"/>
                  </a:lnTo>
                  <a:lnTo>
                    <a:pt x="211" y="159"/>
                  </a:lnTo>
                  <a:lnTo>
                    <a:pt x="211" y="158"/>
                  </a:lnTo>
                  <a:lnTo>
                    <a:pt x="211" y="157"/>
                  </a:lnTo>
                  <a:lnTo>
                    <a:pt x="211" y="155"/>
                  </a:lnTo>
                  <a:lnTo>
                    <a:pt x="210" y="155"/>
                  </a:lnTo>
                  <a:lnTo>
                    <a:pt x="210" y="154"/>
                  </a:lnTo>
                  <a:lnTo>
                    <a:pt x="209" y="154"/>
                  </a:lnTo>
                  <a:lnTo>
                    <a:pt x="208" y="154"/>
                  </a:lnTo>
                  <a:lnTo>
                    <a:pt x="208" y="153"/>
                  </a:lnTo>
                  <a:lnTo>
                    <a:pt x="206" y="153"/>
                  </a:lnTo>
                  <a:lnTo>
                    <a:pt x="206" y="152"/>
                  </a:lnTo>
                  <a:lnTo>
                    <a:pt x="206" y="150"/>
                  </a:lnTo>
                  <a:lnTo>
                    <a:pt x="206" y="149"/>
                  </a:lnTo>
                  <a:lnTo>
                    <a:pt x="206" y="148"/>
                  </a:lnTo>
                  <a:lnTo>
                    <a:pt x="206" y="147"/>
                  </a:lnTo>
                  <a:lnTo>
                    <a:pt x="206" y="145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4" y="144"/>
                  </a:lnTo>
                  <a:lnTo>
                    <a:pt x="203" y="143"/>
                  </a:lnTo>
                  <a:lnTo>
                    <a:pt x="201" y="142"/>
                  </a:lnTo>
                  <a:lnTo>
                    <a:pt x="201" y="140"/>
                  </a:lnTo>
                  <a:lnTo>
                    <a:pt x="200" y="139"/>
                  </a:lnTo>
                  <a:lnTo>
                    <a:pt x="199" y="138"/>
                  </a:lnTo>
                  <a:lnTo>
                    <a:pt x="198" y="138"/>
                  </a:lnTo>
                  <a:lnTo>
                    <a:pt x="196" y="138"/>
                  </a:lnTo>
                  <a:lnTo>
                    <a:pt x="195" y="138"/>
                  </a:lnTo>
                  <a:lnTo>
                    <a:pt x="194" y="138"/>
                  </a:lnTo>
                  <a:lnTo>
                    <a:pt x="193" y="138"/>
                  </a:lnTo>
                  <a:lnTo>
                    <a:pt x="194" y="137"/>
                  </a:lnTo>
                  <a:lnTo>
                    <a:pt x="194" y="135"/>
                  </a:lnTo>
                  <a:lnTo>
                    <a:pt x="193" y="134"/>
                  </a:lnTo>
                  <a:lnTo>
                    <a:pt x="193" y="133"/>
                  </a:lnTo>
                  <a:lnTo>
                    <a:pt x="193" y="132"/>
                  </a:lnTo>
                  <a:lnTo>
                    <a:pt x="193" y="130"/>
                  </a:lnTo>
                  <a:lnTo>
                    <a:pt x="191" y="130"/>
                  </a:lnTo>
                  <a:lnTo>
                    <a:pt x="191" y="129"/>
                  </a:lnTo>
                  <a:lnTo>
                    <a:pt x="190" y="130"/>
                  </a:lnTo>
                  <a:lnTo>
                    <a:pt x="189" y="130"/>
                  </a:lnTo>
                  <a:lnTo>
                    <a:pt x="189" y="132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86" y="130"/>
                  </a:lnTo>
                  <a:lnTo>
                    <a:pt x="186" y="129"/>
                  </a:lnTo>
                  <a:lnTo>
                    <a:pt x="185" y="128"/>
                  </a:lnTo>
                  <a:lnTo>
                    <a:pt x="185" y="127"/>
                  </a:lnTo>
                  <a:lnTo>
                    <a:pt x="184" y="125"/>
                  </a:lnTo>
                  <a:lnTo>
                    <a:pt x="183" y="124"/>
                  </a:lnTo>
                  <a:lnTo>
                    <a:pt x="181" y="123"/>
                  </a:lnTo>
                  <a:lnTo>
                    <a:pt x="181" y="121"/>
                  </a:lnTo>
                  <a:lnTo>
                    <a:pt x="180" y="120"/>
                  </a:lnTo>
                  <a:lnTo>
                    <a:pt x="179" y="119"/>
                  </a:lnTo>
                  <a:lnTo>
                    <a:pt x="178" y="118"/>
                  </a:lnTo>
                  <a:lnTo>
                    <a:pt x="176" y="118"/>
                  </a:lnTo>
                  <a:lnTo>
                    <a:pt x="176" y="116"/>
                  </a:lnTo>
                  <a:lnTo>
                    <a:pt x="175" y="116"/>
                  </a:lnTo>
                  <a:lnTo>
                    <a:pt x="174" y="115"/>
                  </a:lnTo>
                  <a:lnTo>
                    <a:pt x="173" y="115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6" y="116"/>
                  </a:lnTo>
                  <a:lnTo>
                    <a:pt x="166" y="115"/>
                  </a:lnTo>
                  <a:lnTo>
                    <a:pt x="165" y="115"/>
                  </a:lnTo>
                  <a:lnTo>
                    <a:pt x="165" y="114"/>
                  </a:lnTo>
                  <a:lnTo>
                    <a:pt x="164" y="113"/>
                  </a:lnTo>
                  <a:lnTo>
                    <a:pt x="164" y="111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3" y="105"/>
                  </a:lnTo>
                  <a:lnTo>
                    <a:pt x="163" y="104"/>
                  </a:lnTo>
                  <a:lnTo>
                    <a:pt x="163" y="101"/>
                  </a:lnTo>
                  <a:lnTo>
                    <a:pt x="163" y="100"/>
                  </a:lnTo>
                  <a:lnTo>
                    <a:pt x="163" y="99"/>
                  </a:lnTo>
                  <a:lnTo>
                    <a:pt x="164" y="99"/>
                  </a:lnTo>
                  <a:lnTo>
                    <a:pt x="164" y="98"/>
                  </a:lnTo>
                  <a:lnTo>
                    <a:pt x="165" y="98"/>
                  </a:lnTo>
                  <a:lnTo>
                    <a:pt x="164" y="96"/>
                  </a:lnTo>
                  <a:lnTo>
                    <a:pt x="163" y="96"/>
                  </a:lnTo>
                  <a:lnTo>
                    <a:pt x="163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3"/>
                  </a:lnTo>
                  <a:lnTo>
                    <a:pt x="163" y="91"/>
                  </a:lnTo>
                  <a:lnTo>
                    <a:pt x="163" y="90"/>
                  </a:lnTo>
                  <a:lnTo>
                    <a:pt x="163" y="89"/>
                  </a:lnTo>
                  <a:lnTo>
                    <a:pt x="163" y="88"/>
                  </a:lnTo>
                  <a:lnTo>
                    <a:pt x="163" y="86"/>
                  </a:lnTo>
                  <a:lnTo>
                    <a:pt x="161" y="86"/>
                  </a:lnTo>
                  <a:lnTo>
                    <a:pt x="161" y="85"/>
                  </a:lnTo>
                  <a:lnTo>
                    <a:pt x="161" y="84"/>
                  </a:lnTo>
                  <a:lnTo>
                    <a:pt x="160" y="84"/>
                  </a:lnTo>
                  <a:lnTo>
                    <a:pt x="159" y="84"/>
                  </a:lnTo>
                  <a:lnTo>
                    <a:pt x="159" y="83"/>
                  </a:lnTo>
                  <a:lnTo>
                    <a:pt x="159" y="81"/>
                  </a:lnTo>
                  <a:lnTo>
                    <a:pt x="159" y="80"/>
                  </a:lnTo>
                  <a:lnTo>
                    <a:pt x="158" y="79"/>
                  </a:lnTo>
                  <a:lnTo>
                    <a:pt x="156" y="78"/>
                  </a:lnTo>
                  <a:lnTo>
                    <a:pt x="156" y="76"/>
                  </a:lnTo>
                  <a:lnTo>
                    <a:pt x="155" y="75"/>
                  </a:lnTo>
                  <a:lnTo>
                    <a:pt x="155" y="74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70"/>
                  </a:lnTo>
                  <a:lnTo>
                    <a:pt x="153" y="69"/>
                  </a:lnTo>
                  <a:lnTo>
                    <a:pt x="153" y="68"/>
                  </a:lnTo>
                  <a:lnTo>
                    <a:pt x="151" y="68"/>
                  </a:lnTo>
                  <a:lnTo>
                    <a:pt x="150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6" y="69"/>
                  </a:lnTo>
                  <a:lnTo>
                    <a:pt x="145" y="68"/>
                  </a:lnTo>
                  <a:lnTo>
                    <a:pt x="145" y="66"/>
                  </a:lnTo>
                  <a:lnTo>
                    <a:pt x="145" y="65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3" y="64"/>
                  </a:lnTo>
                  <a:lnTo>
                    <a:pt x="143" y="63"/>
                  </a:lnTo>
                  <a:lnTo>
                    <a:pt x="141" y="63"/>
                  </a:lnTo>
                  <a:lnTo>
                    <a:pt x="141" y="64"/>
                  </a:lnTo>
                  <a:lnTo>
                    <a:pt x="140" y="64"/>
                  </a:lnTo>
                  <a:lnTo>
                    <a:pt x="139" y="64"/>
                  </a:lnTo>
                  <a:lnTo>
                    <a:pt x="139" y="65"/>
                  </a:lnTo>
                  <a:lnTo>
                    <a:pt x="138" y="64"/>
                  </a:lnTo>
                  <a:lnTo>
                    <a:pt x="136" y="64"/>
                  </a:lnTo>
                  <a:lnTo>
                    <a:pt x="135" y="64"/>
                  </a:lnTo>
                  <a:lnTo>
                    <a:pt x="134" y="63"/>
                  </a:lnTo>
                  <a:lnTo>
                    <a:pt x="133" y="61"/>
                  </a:lnTo>
                  <a:lnTo>
                    <a:pt x="131" y="61"/>
                  </a:lnTo>
                  <a:lnTo>
                    <a:pt x="131" y="60"/>
                  </a:lnTo>
                  <a:lnTo>
                    <a:pt x="131" y="59"/>
                  </a:lnTo>
                  <a:lnTo>
                    <a:pt x="131" y="58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29" y="54"/>
                  </a:lnTo>
                  <a:lnTo>
                    <a:pt x="129" y="53"/>
                  </a:lnTo>
                  <a:lnTo>
                    <a:pt x="128" y="53"/>
                  </a:lnTo>
                  <a:lnTo>
                    <a:pt x="128" y="51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5"/>
                  </a:lnTo>
                  <a:lnTo>
                    <a:pt x="128" y="44"/>
                  </a:lnTo>
                  <a:lnTo>
                    <a:pt x="128" y="43"/>
                  </a:lnTo>
                  <a:lnTo>
                    <a:pt x="129" y="41"/>
                  </a:lnTo>
                  <a:lnTo>
                    <a:pt x="129" y="40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1" y="36"/>
                  </a:lnTo>
                  <a:lnTo>
                    <a:pt x="130" y="35"/>
                  </a:lnTo>
                  <a:lnTo>
                    <a:pt x="129" y="33"/>
                  </a:lnTo>
                  <a:lnTo>
                    <a:pt x="129" y="31"/>
                  </a:lnTo>
                  <a:lnTo>
                    <a:pt x="130" y="31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4" y="29"/>
                  </a:lnTo>
                  <a:lnTo>
                    <a:pt x="133" y="28"/>
                  </a:lnTo>
                  <a:lnTo>
                    <a:pt x="131" y="28"/>
                  </a:lnTo>
                  <a:lnTo>
                    <a:pt x="130" y="28"/>
                  </a:lnTo>
                  <a:lnTo>
                    <a:pt x="129" y="28"/>
                  </a:lnTo>
                  <a:lnTo>
                    <a:pt x="128" y="29"/>
                  </a:lnTo>
                  <a:lnTo>
                    <a:pt x="126" y="30"/>
                  </a:lnTo>
                  <a:lnTo>
                    <a:pt x="125" y="31"/>
                  </a:lnTo>
                  <a:lnTo>
                    <a:pt x="124" y="30"/>
                  </a:lnTo>
                  <a:lnTo>
                    <a:pt x="123" y="29"/>
                  </a:lnTo>
                  <a:lnTo>
                    <a:pt x="123" y="28"/>
                  </a:lnTo>
                  <a:lnTo>
                    <a:pt x="120" y="26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19" y="29"/>
                  </a:lnTo>
                  <a:lnTo>
                    <a:pt x="119" y="30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11" y="28"/>
                  </a:lnTo>
                  <a:lnTo>
                    <a:pt x="110" y="26"/>
                  </a:lnTo>
                  <a:lnTo>
                    <a:pt x="109" y="25"/>
                  </a:lnTo>
                  <a:lnTo>
                    <a:pt x="106" y="25"/>
                  </a:lnTo>
                  <a:lnTo>
                    <a:pt x="104" y="26"/>
                  </a:lnTo>
                  <a:lnTo>
                    <a:pt x="103" y="25"/>
                  </a:lnTo>
                  <a:lnTo>
                    <a:pt x="101" y="26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8" y="29"/>
                  </a:lnTo>
                  <a:lnTo>
                    <a:pt x="96" y="30"/>
                  </a:lnTo>
                  <a:lnTo>
                    <a:pt x="95" y="30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4" y="34"/>
                  </a:lnTo>
                  <a:lnTo>
                    <a:pt x="93" y="35"/>
                  </a:lnTo>
                  <a:lnTo>
                    <a:pt x="90" y="36"/>
                  </a:lnTo>
                  <a:lnTo>
                    <a:pt x="89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1" y="33"/>
                  </a:lnTo>
                  <a:lnTo>
                    <a:pt x="80" y="33"/>
                  </a:lnTo>
                  <a:lnTo>
                    <a:pt x="78" y="33"/>
                  </a:lnTo>
                  <a:lnTo>
                    <a:pt x="76" y="33"/>
                  </a:lnTo>
                  <a:lnTo>
                    <a:pt x="75" y="33"/>
                  </a:lnTo>
                  <a:lnTo>
                    <a:pt x="74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1" y="29"/>
                  </a:lnTo>
                  <a:lnTo>
                    <a:pt x="71" y="28"/>
                  </a:lnTo>
                  <a:lnTo>
                    <a:pt x="71" y="26"/>
                  </a:lnTo>
                  <a:lnTo>
                    <a:pt x="69" y="26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4"/>
                  </a:lnTo>
                  <a:lnTo>
                    <a:pt x="65" y="24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3" y="20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3" y="13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6" y="9"/>
                  </a:lnTo>
                  <a:lnTo>
                    <a:pt x="55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5" y="1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41" y="3"/>
                  </a:lnTo>
                  <a:lnTo>
                    <a:pt x="40" y="4"/>
                  </a:lnTo>
                  <a:lnTo>
                    <a:pt x="39" y="4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3" y="3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8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252" y="1526"/>
              <a:ext cx="918" cy="610"/>
            </a:xfrm>
            <a:custGeom>
              <a:avLst/>
              <a:gdLst/>
              <a:ahLst/>
              <a:cxnLst>
                <a:cxn ang="0">
                  <a:pos x="299" y="607"/>
                </a:cxn>
                <a:cxn ang="0">
                  <a:pos x="297" y="598"/>
                </a:cxn>
                <a:cxn ang="0">
                  <a:pos x="288" y="595"/>
                </a:cxn>
                <a:cxn ang="0">
                  <a:pos x="279" y="591"/>
                </a:cxn>
                <a:cxn ang="0">
                  <a:pos x="274" y="585"/>
                </a:cxn>
                <a:cxn ang="0">
                  <a:pos x="273" y="573"/>
                </a:cxn>
                <a:cxn ang="0">
                  <a:pos x="273" y="562"/>
                </a:cxn>
                <a:cxn ang="0">
                  <a:pos x="269" y="552"/>
                </a:cxn>
                <a:cxn ang="0">
                  <a:pos x="277" y="546"/>
                </a:cxn>
                <a:cxn ang="0">
                  <a:pos x="278" y="536"/>
                </a:cxn>
                <a:cxn ang="0">
                  <a:pos x="279" y="525"/>
                </a:cxn>
                <a:cxn ang="0">
                  <a:pos x="279" y="512"/>
                </a:cxn>
                <a:cxn ang="0">
                  <a:pos x="278" y="499"/>
                </a:cxn>
                <a:cxn ang="0">
                  <a:pos x="274" y="488"/>
                </a:cxn>
                <a:cxn ang="0">
                  <a:pos x="272" y="479"/>
                </a:cxn>
                <a:cxn ang="0">
                  <a:pos x="271" y="469"/>
                </a:cxn>
                <a:cxn ang="0">
                  <a:pos x="273" y="461"/>
                </a:cxn>
                <a:cxn ang="0">
                  <a:pos x="272" y="451"/>
                </a:cxn>
                <a:cxn ang="0">
                  <a:pos x="272" y="437"/>
                </a:cxn>
                <a:cxn ang="0">
                  <a:pos x="272" y="426"/>
                </a:cxn>
                <a:cxn ang="0">
                  <a:pos x="276" y="414"/>
                </a:cxn>
                <a:cxn ang="0">
                  <a:pos x="277" y="403"/>
                </a:cxn>
                <a:cxn ang="0">
                  <a:pos x="274" y="398"/>
                </a:cxn>
                <a:cxn ang="0">
                  <a:pos x="261" y="392"/>
                </a:cxn>
                <a:cxn ang="0">
                  <a:pos x="252" y="391"/>
                </a:cxn>
                <a:cxn ang="0">
                  <a:pos x="241" y="394"/>
                </a:cxn>
                <a:cxn ang="0">
                  <a:pos x="229" y="394"/>
                </a:cxn>
                <a:cxn ang="0">
                  <a:pos x="221" y="399"/>
                </a:cxn>
                <a:cxn ang="0">
                  <a:pos x="208" y="398"/>
                </a:cxn>
                <a:cxn ang="0">
                  <a:pos x="201" y="394"/>
                </a:cxn>
                <a:cxn ang="0">
                  <a:pos x="188" y="391"/>
                </a:cxn>
                <a:cxn ang="0">
                  <a:pos x="182" y="379"/>
                </a:cxn>
                <a:cxn ang="0">
                  <a:pos x="169" y="373"/>
                </a:cxn>
                <a:cxn ang="0">
                  <a:pos x="161" y="367"/>
                </a:cxn>
                <a:cxn ang="0">
                  <a:pos x="156" y="377"/>
                </a:cxn>
                <a:cxn ang="0">
                  <a:pos x="151" y="368"/>
                </a:cxn>
                <a:cxn ang="0">
                  <a:pos x="144" y="367"/>
                </a:cxn>
                <a:cxn ang="0">
                  <a:pos x="133" y="372"/>
                </a:cxn>
                <a:cxn ang="0">
                  <a:pos x="124" y="368"/>
                </a:cxn>
                <a:cxn ang="0">
                  <a:pos x="109" y="366"/>
                </a:cxn>
                <a:cxn ang="0">
                  <a:pos x="91" y="357"/>
                </a:cxn>
                <a:cxn ang="0">
                  <a:pos x="77" y="357"/>
                </a:cxn>
                <a:cxn ang="0">
                  <a:pos x="59" y="357"/>
                </a:cxn>
                <a:cxn ang="0">
                  <a:pos x="49" y="344"/>
                </a:cxn>
                <a:cxn ang="0">
                  <a:pos x="42" y="333"/>
                </a:cxn>
                <a:cxn ang="0">
                  <a:pos x="33" y="321"/>
                </a:cxn>
                <a:cxn ang="0">
                  <a:pos x="25" y="310"/>
                </a:cxn>
                <a:cxn ang="0">
                  <a:pos x="18" y="299"/>
                </a:cxn>
                <a:cxn ang="0">
                  <a:pos x="98" y="163"/>
                </a:cxn>
                <a:cxn ang="0">
                  <a:pos x="189" y="101"/>
                </a:cxn>
                <a:cxn ang="0">
                  <a:pos x="272" y="99"/>
                </a:cxn>
                <a:cxn ang="0">
                  <a:pos x="358" y="83"/>
                </a:cxn>
                <a:cxn ang="0">
                  <a:pos x="410" y="34"/>
                </a:cxn>
                <a:cxn ang="0">
                  <a:pos x="486" y="45"/>
                </a:cxn>
                <a:cxn ang="0">
                  <a:pos x="521" y="34"/>
                </a:cxn>
                <a:cxn ang="0">
                  <a:pos x="582" y="4"/>
                </a:cxn>
                <a:cxn ang="0">
                  <a:pos x="626" y="60"/>
                </a:cxn>
                <a:cxn ang="0">
                  <a:pos x="640" y="143"/>
                </a:cxn>
                <a:cxn ang="0">
                  <a:pos x="672" y="212"/>
                </a:cxn>
                <a:cxn ang="0">
                  <a:pos x="732" y="217"/>
                </a:cxn>
                <a:cxn ang="0">
                  <a:pos x="799" y="190"/>
                </a:cxn>
                <a:cxn ang="0">
                  <a:pos x="854" y="154"/>
                </a:cxn>
                <a:cxn ang="0">
                  <a:pos x="900" y="115"/>
                </a:cxn>
              </a:cxnLst>
              <a:rect l="0" t="0" r="r" b="b"/>
              <a:pathLst>
                <a:path w="918" h="610">
                  <a:moveTo>
                    <a:pt x="307" y="607"/>
                  </a:move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1983" y="2128"/>
              <a:ext cx="1107" cy="1602"/>
            </a:xfrm>
            <a:custGeom>
              <a:avLst/>
              <a:gdLst/>
              <a:ahLst/>
              <a:cxnLst>
                <a:cxn ang="0">
                  <a:pos x="652" y="33"/>
                </a:cxn>
                <a:cxn ang="0">
                  <a:pos x="704" y="44"/>
                </a:cxn>
                <a:cxn ang="0">
                  <a:pos x="739" y="90"/>
                </a:cxn>
                <a:cxn ang="0">
                  <a:pos x="770" y="137"/>
                </a:cxn>
                <a:cxn ang="0">
                  <a:pos x="790" y="177"/>
                </a:cxn>
                <a:cxn ang="0">
                  <a:pos x="845" y="187"/>
                </a:cxn>
                <a:cxn ang="0">
                  <a:pos x="890" y="187"/>
                </a:cxn>
                <a:cxn ang="0">
                  <a:pos x="941" y="188"/>
                </a:cxn>
                <a:cxn ang="0">
                  <a:pos x="969" y="199"/>
                </a:cxn>
                <a:cxn ang="0">
                  <a:pos x="996" y="227"/>
                </a:cxn>
                <a:cxn ang="0">
                  <a:pos x="1023" y="258"/>
                </a:cxn>
                <a:cxn ang="0">
                  <a:pos x="1050" y="269"/>
                </a:cxn>
                <a:cxn ang="0">
                  <a:pos x="1062" y="299"/>
                </a:cxn>
                <a:cxn ang="0">
                  <a:pos x="1080" y="334"/>
                </a:cxn>
                <a:cxn ang="0">
                  <a:pos x="1077" y="368"/>
                </a:cxn>
                <a:cxn ang="0">
                  <a:pos x="1075" y="396"/>
                </a:cxn>
                <a:cxn ang="0">
                  <a:pos x="1088" y="423"/>
                </a:cxn>
                <a:cxn ang="0">
                  <a:pos x="1062" y="444"/>
                </a:cxn>
                <a:cxn ang="0">
                  <a:pos x="1053" y="476"/>
                </a:cxn>
                <a:cxn ang="0">
                  <a:pos x="1082" y="492"/>
                </a:cxn>
                <a:cxn ang="0">
                  <a:pos x="1098" y="532"/>
                </a:cxn>
                <a:cxn ang="0">
                  <a:pos x="1084" y="593"/>
                </a:cxn>
                <a:cxn ang="0">
                  <a:pos x="1050" y="640"/>
                </a:cxn>
                <a:cxn ang="0">
                  <a:pos x="1060" y="701"/>
                </a:cxn>
                <a:cxn ang="0">
                  <a:pos x="1045" y="765"/>
                </a:cxn>
                <a:cxn ang="0">
                  <a:pos x="1020" y="826"/>
                </a:cxn>
                <a:cxn ang="0">
                  <a:pos x="931" y="1452"/>
                </a:cxn>
                <a:cxn ang="0">
                  <a:pos x="515" y="1554"/>
                </a:cxn>
                <a:cxn ang="0">
                  <a:pos x="125" y="1576"/>
                </a:cxn>
                <a:cxn ang="0">
                  <a:pos x="134" y="1349"/>
                </a:cxn>
                <a:cxn ang="0">
                  <a:pos x="134" y="1280"/>
                </a:cxn>
                <a:cxn ang="0">
                  <a:pos x="115" y="1237"/>
                </a:cxn>
                <a:cxn ang="0">
                  <a:pos x="103" y="1180"/>
                </a:cxn>
                <a:cxn ang="0">
                  <a:pos x="85" y="1143"/>
                </a:cxn>
                <a:cxn ang="0">
                  <a:pos x="38" y="1111"/>
                </a:cxn>
                <a:cxn ang="0">
                  <a:pos x="5" y="1075"/>
                </a:cxn>
                <a:cxn ang="0">
                  <a:pos x="52" y="1038"/>
                </a:cxn>
                <a:cxn ang="0">
                  <a:pos x="94" y="995"/>
                </a:cxn>
                <a:cxn ang="0">
                  <a:pos x="103" y="947"/>
                </a:cxn>
                <a:cxn ang="0">
                  <a:pos x="92" y="886"/>
                </a:cxn>
                <a:cxn ang="0">
                  <a:pos x="109" y="830"/>
                </a:cxn>
                <a:cxn ang="0">
                  <a:pos x="186" y="821"/>
                </a:cxn>
                <a:cxn ang="0">
                  <a:pos x="232" y="786"/>
                </a:cxn>
                <a:cxn ang="0">
                  <a:pos x="287" y="790"/>
                </a:cxn>
                <a:cxn ang="0">
                  <a:pos x="333" y="752"/>
                </a:cxn>
                <a:cxn ang="0">
                  <a:pos x="371" y="730"/>
                </a:cxn>
                <a:cxn ang="0">
                  <a:pos x="410" y="702"/>
                </a:cxn>
                <a:cxn ang="0">
                  <a:pos x="442" y="692"/>
                </a:cxn>
                <a:cxn ang="0">
                  <a:pos x="487" y="671"/>
                </a:cxn>
                <a:cxn ang="0">
                  <a:pos x="497" y="626"/>
                </a:cxn>
                <a:cxn ang="0">
                  <a:pos x="500" y="583"/>
                </a:cxn>
                <a:cxn ang="0">
                  <a:pos x="512" y="547"/>
                </a:cxn>
                <a:cxn ang="0">
                  <a:pos x="531" y="517"/>
                </a:cxn>
                <a:cxn ang="0">
                  <a:pos x="543" y="476"/>
                </a:cxn>
                <a:cxn ang="0">
                  <a:pos x="535" y="424"/>
                </a:cxn>
                <a:cxn ang="0">
                  <a:pos x="537" y="376"/>
                </a:cxn>
                <a:cxn ang="0">
                  <a:pos x="561" y="361"/>
                </a:cxn>
                <a:cxn ang="0">
                  <a:pos x="594" y="318"/>
                </a:cxn>
                <a:cxn ang="0">
                  <a:pos x="594" y="268"/>
                </a:cxn>
                <a:cxn ang="0">
                  <a:pos x="594" y="208"/>
                </a:cxn>
                <a:cxn ang="0">
                  <a:pos x="589" y="157"/>
                </a:cxn>
                <a:cxn ang="0">
                  <a:pos x="594" y="103"/>
                </a:cxn>
                <a:cxn ang="0">
                  <a:pos x="589" y="51"/>
                </a:cxn>
              </a:cxnLst>
              <a:rect l="0" t="0" r="r" b="b"/>
              <a:pathLst>
                <a:path w="1107" h="1602">
                  <a:moveTo>
                    <a:pt x="591" y="0"/>
                  </a:moveTo>
                  <a:lnTo>
                    <a:pt x="594" y="3"/>
                  </a:lnTo>
                  <a:lnTo>
                    <a:pt x="595" y="3"/>
                  </a:lnTo>
                  <a:lnTo>
                    <a:pt x="596" y="3"/>
                  </a:lnTo>
                  <a:lnTo>
                    <a:pt x="597" y="3"/>
                  </a:lnTo>
                  <a:lnTo>
                    <a:pt x="599" y="1"/>
                  </a:lnTo>
                  <a:lnTo>
                    <a:pt x="599" y="3"/>
                  </a:lnTo>
                  <a:lnTo>
                    <a:pt x="600" y="3"/>
                  </a:lnTo>
                  <a:lnTo>
                    <a:pt x="601" y="3"/>
                  </a:lnTo>
                  <a:lnTo>
                    <a:pt x="602" y="3"/>
                  </a:lnTo>
                  <a:lnTo>
                    <a:pt x="604" y="3"/>
                  </a:lnTo>
                  <a:lnTo>
                    <a:pt x="605" y="3"/>
                  </a:lnTo>
                  <a:lnTo>
                    <a:pt x="606" y="3"/>
                  </a:lnTo>
                  <a:lnTo>
                    <a:pt x="609" y="3"/>
                  </a:lnTo>
                  <a:lnTo>
                    <a:pt x="611" y="3"/>
                  </a:lnTo>
                  <a:lnTo>
                    <a:pt x="612" y="3"/>
                  </a:lnTo>
                  <a:lnTo>
                    <a:pt x="614" y="3"/>
                  </a:lnTo>
                  <a:lnTo>
                    <a:pt x="614" y="4"/>
                  </a:lnTo>
                  <a:lnTo>
                    <a:pt x="615" y="4"/>
                  </a:lnTo>
                  <a:lnTo>
                    <a:pt x="616" y="4"/>
                  </a:lnTo>
                  <a:lnTo>
                    <a:pt x="617" y="3"/>
                  </a:lnTo>
                  <a:lnTo>
                    <a:pt x="617" y="1"/>
                  </a:lnTo>
                  <a:lnTo>
                    <a:pt x="619" y="1"/>
                  </a:lnTo>
                  <a:lnTo>
                    <a:pt x="621" y="1"/>
                  </a:lnTo>
                  <a:lnTo>
                    <a:pt x="622" y="1"/>
                  </a:lnTo>
                  <a:lnTo>
                    <a:pt x="622" y="3"/>
                  </a:lnTo>
                  <a:lnTo>
                    <a:pt x="624" y="3"/>
                  </a:lnTo>
                  <a:lnTo>
                    <a:pt x="625" y="4"/>
                  </a:lnTo>
                  <a:lnTo>
                    <a:pt x="626" y="4"/>
                  </a:lnTo>
                  <a:lnTo>
                    <a:pt x="630" y="4"/>
                  </a:lnTo>
                  <a:lnTo>
                    <a:pt x="630" y="5"/>
                  </a:lnTo>
                  <a:lnTo>
                    <a:pt x="630" y="6"/>
                  </a:lnTo>
                  <a:lnTo>
                    <a:pt x="631" y="8"/>
                  </a:lnTo>
                  <a:lnTo>
                    <a:pt x="632" y="9"/>
                  </a:lnTo>
                  <a:lnTo>
                    <a:pt x="635" y="9"/>
                  </a:lnTo>
                  <a:lnTo>
                    <a:pt x="637" y="9"/>
                  </a:lnTo>
                  <a:lnTo>
                    <a:pt x="639" y="10"/>
                  </a:lnTo>
                  <a:lnTo>
                    <a:pt x="639" y="11"/>
                  </a:lnTo>
                  <a:lnTo>
                    <a:pt x="639" y="13"/>
                  </a:lnTo>
                  <a:lnTo>
                    <a:pt x="639" y="14"/>
                  </a:lnTo>
                  <a:lnTo>
                    <a:pt x="639" y="15"/>
                  </a:lnTo>
                  <a:lnTo>
                    <a:pt x="639" y="18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40" y="21"/>
                  </a:lnTo>
                  <a:lnTo>
                    <a:pt x="641" y="23"/>
                  </a:lnTo>
                  <a:lnTo>
                    <a:pt x="641" y="24"/>
                  </a:lnTo>
                  <a:lnTo>
                    <a:pt x="642" y="24"/>
                  </a:lnTo>
                  <a:lnTo>
                    <a:pt x="642" y="25"/>
                  </a:lnTo>
                  <a:lnTo>
                    <a:pt x="644" y="25"/>
                  </a:lnTo>
                  <a:lnTo>
                    <a:pt x="645" y="26"/>
                  </a:lnTo>
                  <a:lnTo>
                    <a:pt x="647" y="26"/>
                  </a:lnTo>
                  <a:lnTo>
                    <a:pt x="647" y="28"/>
                  </a:lnTo>
                  <a:lnTo>
                    <a:pt x="647" y="29"/>
                  </a:lnTo>
                  <a:lnTo>
                    <a:pt x="649" y="30"/>
                  </a:lnTo>
                  <a:lnTo>
                    <a:pt x="649" y="31"/>
                  </a:lnTo>
                  <a:lnTo>
                    <a:pt x="650" y="31"/>
                  </a:lnTo>
                  <a:lnTo>
                    <a:pt x="651" y="33"/>
                  </a:lnTo>
                  <a:lnTo>
                    <a:pt x="652" y="33"/>
                  </a:lnTo>
                  <a:lnTo>
                    <a:pt x="654" y="33"/>
                  </a:lnTo>
                  <a:lnTo>
                    <a:pt x="656" y="33"/>
                  </a:lnTo>
                  <a:lnTo>
                    <a:pt x="657" y="33"/>
                  </a:lnTo>
                  <a:lnTo>
                    <a:pt x="659" y="34"/>
                  </a:lnTo>
                  <a:lnTo>
                    <a:pt x="660" y="34"/>
                  </a:lnTo>
                  <a:lnTo>
                    <a:pt x="661" y="35"/>
                  </a:lnTo>
                  <a:lnTo>
                    <a:pt x="661" y="36"/>
                  </a:lnTo>
                  <a:lnTo>
                    <a:pt x="664" y="36"/>
                  </a:lnTo>
                  <a:lnTo>
                    <a:pt x="665" y="36"/>
                  </a:lnTo>
                  <a:lnTo>
                    <a:pt x="666" y="36"/>
                  </a:lnTo>
                  <a:lnTo>
                    <a:pt x="669" y="35"/>
                  </a:lnTo>
                  <a:lnTo>
                    <a:pt x="670" y="34"/>
                  </a:lnTo>
                  <a:lnTo>
                    <a:pt x="671" y="33"/>
                  </a:lnTo>
                  <a:lnTo>
                    <a:pt x="671" y="31"/>
                  </a:lnTo>
                  <a:lnTo>
                    <a:pt x="671" y="30"/>
                  </a:lnTo>
                  <a:lnTo>
                    <a:pt x="672" y="30"/>
                  </a:lnTo>
                  <a:lnTo>
                    <a:pt x="674" y="29"/>
                  </a:lnTo>
                  <a:lnTo>
                    <a:pt x="675" y="28"/>
                  </a:lnTo>
                  <a:lnTo>
                    <a:pt x="676" y="28"/>
                  </a:lnTo>
                  <a:lnTo>
                    <a:pt x="677" y="26"/>
                  </a:lnTo>
                  <a:lnTo>
                    <a:pt x="679" y="25"/>
                  </a:lnTo>
                  <a:lnTo>
                    <a:pt x="680" y="26"/>
                  </a:lnTo>
                  <a:lnTo>
                    <a:pt x="682" y="25"/>
                  </a:lnTo>
                  <a:lnTo>
                    <a:pt x="685" y="25"/>
                  </a:lnTo>
                  <a:lnTo>
                    <a:pt x="686" y="26"/>
                  </a:lnTo>
                  <a:lnTo>
                    <a:pt x="687" y="28"/>
                  </a:lnTo>
                  <a:lnTo>
                    <a:pt x="689" y="29"/>
                  </a:lnTo>
                  <a:lnTo>
                    <a:pt x="691" y="29"/>
                  </a:lnTo>
                  <a:lnTo>
                    <a:pt x="692" y="30"/>
                  </a:lnTo>
                  <a:lnTo>
                    <a:pt x="694" y="30"/>
                  </a:lnTo>
                  <a:lnTo>
                    <a:pt x="695" y="30"/>
                  </a:lnTo>
                  <a:lnTo>
                    <a:pt x="695" y="29"/>
                  </a:lnTo>
                  <a:lnTo>
                    <a:pt x="696" y="29"/>
                  </a:lnTo>
                  <a:lnTo>
                    <a:pt x="696" y="28"/>
                  </a:lnTo>
                  <a:lnTo>
                    <a:pt x="696" y="26"/>
                  </a:lnTo>
                  <a:lnTo>
                    <a:pt x="699" y="28"/>
                  </a:lnTo>
                  <a:lnTo>
                    <a:pt x="699" y="29"/>
                  </a:lnTo>
                  <a:lnTo>
                    <a:pt x="700" y="30"/>
                  </a:lnTo>
                  <a:lnTo>
                    <a:pt x="701" y="31"/>
                  </a:lnTo>
                  <a:lnTo>
                    <a:pt x="702" y="30"/>
                  </a:lnTo>
                  <a:lnTo>
                    <a:pt x="704" y="29"/>
                  </a:lnTo>
                  <a:lnTo>
                    <a:pt x="705" y="28"/>
                  </a:lnTo>
                  <a:lnTo>
                    <a:pt x="706" y="28"/>
                  </a:lnTo>
                  <a:lnTo>
                    <a:pt x="707" y="28"/>
                  </a:lnTo>
                  <a:lnTo>
                    <a:pt x="709" y="28"/>
                  </a:lnTo>
                  <a:lnTo>
                    <a:pt x="710" y="29"/>
                  </a:lnTo>
                  <a:lnTo>
                    <a:pt x="709" y="30"/>
                  </a:lnTo>
                  <a:lnTo>
                    <a:pt x="707" y="30"/>
                  </a:lnTo>
                  <a:lnTo>
                    <a:pt x="706" y="31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5"/>
                  </a:lnTo>
                  <a:lnTo>
                    <a:pt x="707" y="36"/>
                  </a:lnTo>
                  <a:lnTo>
                    <a:pt x="706" y="38"/>
                  </a:lnTo>
                  <a:lnTo>
                    <a:pt x="706" y="39"/>
                  </a:lnTo>
                  <a:lnTo>
                    <a:pt x="705" y="40"/>
                  </a:lnTo>
                  <a:lnTo>
                    <a:pt x="705" y="41"/>
                  </a:lnTo>
                  <a:lnTo>
                    <a:pt x="704" y="43"/>
                  </a:lnTo>
                  <a:lnTo>
                    <a:pt x="704" y="44"/>
                  </a:lnTo>
                  <a:lnTo>
                    <a:pt x="704" y="45"/>
                  </a:lnTo>
                  <a:lnTo>
                    <a:pt x="702" y="48"/>
                  </a:lnTo>
                  <a:lnTo>
                    <a:pt x="702" y="49"/>
                  </a:lnTo>
                  <a:lnTo>
                    <a:pt x="702" y="50"/>
                  </a:lnTo>
                  <a:lnTo>
                    <a:pt x="704" y="50"/>
                  </a:lnTo>
                  <a:lnTo>
                    <a:pt x="704" y="51"/>
                  </a:lnTo>
                  <a:lnTo>
                    <a:pt x="704" y="53"/>
                  </a:lnTo>
                  <a:lnTo>
                    <a:pt x="705" y="53"/>
                  </a:lnTo>
                  <a:lnTo>
                    <a:pt x="705" y="54"/>
                  </a:lnTo>
                  <a:lnTo>
                    <a:pt x="706" y="55"/>
                  </a:lnTo>
                  <a:lnTo>
                    <a:pt x="706" y="56"/>
                  </a:lnTo>
                  <a:lnTo>
                    <a:pt x="707" y="58"/>
                  </a:lnTo>
                  <a:lnTo>
                    <a:pt x="707" y="59"/>
                  </a:lnTo>
                  <a:lnTo>
                    <a:pt x="707" y="60"/>
                  </a:lnTo>
                  <a:lnTo>
                    <a:pt x="707" y="61"/>
                  </a:lnTo>
                  <a:lnTo>
                    <a:pt x="709" y="61"/>
                  </a:lnTo>
                  <a:lnTo>
                    <a:pt x="710" y="63"/>
                  </a:lnTo>
                  <a:lnTo>
                    <a:pt x="711" y="64"/>
                  </a:lnTo>
                  <a:lnTo>
                    <a:pt x="712" y="64"/>
                  </a:lnTo>
                  <a:lnTo>
                    <a:pt x="714" y="64"/>
                  </a:lnTo>
                  <a:lnTo>
                    <a:pt x="715" y="65"/>
                  </a:lnTo>
                  <a:lnTo>
                    <a:pt x="715" y="64"/>
                  </a:lnTo>
                  <a:lnTo>
                    <a:pt x="716" y="64"/>
                  </a:lnTo>
                  <a:lnTo>
                    <a:pt x="717" y="64"/>
                  </a:lnTo>
                  <a:lnTo>
                    <a:pt x="717" y="63"/>
                  </a:lnTo>
                  <a:lnTo>
                    <a:pt x="719" y="63"/>
                  </a:lnTo>
                  <a:lnTo>
                    <a:pt x="719" y="64"/>
                  </a:lnTo>
                  <a:lnTo>
                    <a:pt x="720" y="64"/>
                  </a:lnTo>
                  <a:lnTo>
                    <a:pt x="720" y="65"/>
                  </a:lnTo>
                  <a:lnTo>
                    <a:pt x="721" y="65"/>
                  </a:lnTo>
                  <a:lnTo>
                    <a:pt x="721" y="66"/>
                  </a:lnTo>
                  <a:lnTo>
                    <a:pt x="721" y="68"/>
                  </a:lnTo>
                  <a:lnTo>
                    <a:pt x="722" y="69"/>
                  </a:lnTo>
                  <a:lnTo>
                    <a:pt x="724" y="69"/>
                  </a:lnTo>
                  <a:lnTo>
                    <a:pt x="725" y="69"/>
                  </a:lnTo>
                  <a:lnTo>
                    <a:pt x="726" y="68"/>
                  </a:lnTo>
                  <a:lnTo>
                    <a:pt x="727" y="68"/>
                  </a:lnTo>
                  <a:lnTo>
                    <a:pt x="729" y="68"/>
                  </a:lnTo>
                  <a:lnTo>
                    <a:pt x="729" y="69"/>
                  </a:lnTo>
                  <a:lnTo>
                    <a:pt x="730" y="70"/>
                  </a:lnTo>
                  <a:lnTo>
                    <a:pt x="730" y="71"/>
                  </a:lnTo>
                  <a:lnTo>
                    <a:pt x="730" y="73"/>
                  </a:lnTo>
                  <a:lnTo>
                    <a:pt x="731" y="74"/>
                  </a:lnTo>
                  <a:lnTo>
                    <a:pt x="731" y="75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4" y="79"/>
                  </a:lnTo>
                  <a:lnTo>
                    <a:pt x="735" y="80"/>
                  </a:lnTo>
                  <a:lnTo>
                    <a:pt x="735" y="81"/>
                  </a:lnTo>
                  <a:lnTo>
                    <a:pt x="735" y="83"/>
                  </a:lnTo>
                  <a:lnTo>
                    <a:pt x="735" y="84"/>
                  </a:lnTo>
                  <a:lnTo>
                    <a:pt x="736" y="84"/>
                  </a:lnTo>
                  <a:lnTo>
                    <a:pt x="737" y="84"/>
                  </a:lnTo>
                  <a:lnTo>
                    <a:pt x="737" y="85"/>
                  </a:lnTo>
                  <a:lnTo>
                    <a:pt x="737" y="86"/>
                  </a:lnTo>
                  <a:lnTo>
                    <a:pt x="739" y="86"/>
                  </a:lnTo>
                  <a:lnTo>
                    <a:pt x="739" y="88"/>
                  </a:lnTo>
                  <a:lnTo>
                    <a:pt x="739" y="89"/>
                  </a:lnTo>
                  <a:lnTo>
                    <a:pt x="739" y="90"/>
                  </a:lnTo>
                  <a:lnTo>
                    <a:pt x="739" y="91"/>
                  </a:lnTo>
                  <a:lnTo>
                    <a:pt x="739" y="93"/>
                  </a:lnTo>
                  <a:lnTo>
                    <a:pt x="739" y="94"/>
                  </a:lnTo>
                  <a:lnTo>
                    <a:pt x="737" y="94"/>
                  </a:lnTo>
                  <a:lnTo>
                    <a:pt x="739" y="95"/>
                  </a:lnTo>
                  <a:lnTo>
                    <a:pt x="739" y="96"/>
                  </a:lnTo>
                  <a:lnTo>
                    <a:pt x="740" y="96"/>
                  </a:lnTo>
                  <a:lnTo>
                    <a:pt x="741" y="98"/>
                  </a:lnTo>
                  <a:lnTo>
                    <a:pt x="740" y="98"/>
                  </a:lnTo>
                  <a:lnTo>
                    <a:pt x="740" y="99"/>
                  </a:lnTo>
                  <a:lnTo>
                    <a:pt x="739" y="99"/>
                  </a:lnTo>
                  <a:lnTo>
                    <a:pt x="739" y="100"/>
                  </a:lnTo>
                  <a:lnTo>
                    <a:pt x="739" y="101"/>
                  </a:lnTo>
                  <a:lnTo>
                    <a:pt x="739" y="104"/>
                  </a:lnTo>
                  <a:lnTo>
                    <a:pt x="739" y="105"/>
                  </a:lnTo>
                  <a:lnTo>
                    <a:pt x="739" y="106"/>
                  </a:lnTo>
                  <a:lnTo>
                    <a:pt x="739" y="108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40" y="111"/>
                  </a:lnTo>
                  <a:lnTo>
                    <a:pt x="740" y="113"/>
                  </a:lnTo>
                  <a:lnTo>
                    <a:pt x="741" y="114"/>
                  </a:lnTo>
                  <a:lnTo>
                    <a:pt x="741" y="115"/>
                  </a:lnTo>
                  <a:lnTo>
                    <a:pt x="742" y="115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5"/>
                  </a:lnTo>
                  <a:lnTo>
                    <a:pt x="746" y="115"/>
                  </a:lnTo>
                  <a:lnTo>
                    <a:pt x="747" y="115"/>
                  </a:lnTo>
                  <a:lnTo>
                    <a:pt x="747" y="114"/>
                  </a:lnTo>
                  <a:lnTo>
                    <a:pt x="749" y="115"/>
                  </a:lnTo>
                  <a:lnTo>
                    <a:pt x="750" y="115"/>
                  </a:lnTo>
                  <a:lnTo>
                    <a:pt x="751" y="116"/>
                  </a:lnTo>
                  <a:lnTo>
                    <a:pt x="752" y="116"/>
                  </a:lnTo>
                  <a:lnTo>
                    <a:pt x="752" y="118"/>
                  </a:lnTo>
                  <a:lnTo>
                    <a:pt x="754" y="118"/>
                  </a:lnTo>
                  <a:lnTo>
                    <a:pt x="755" y="119"/>
                  </a:lnTo>
                  <a:lnTo>
                    <a:pt x="756" y="120"/>
                  </a:lnTo>
                  <a:lnTo>
                    <a:pt x="757" y="121"/>
                  </a:lnTo>
                  <a:lnTo>
                    <a:pt x="757" y="123"/>
                  </a:lnTo>
                  <a:lnTo>
                    <a:pt x="759" y="124"/>
                  </a:lnTo>
                  <a:lnTo>
                    <a:pt x="760" y="125"/>
                  </a:lnTo>
                  <a:lnTo>
                    <a:pt x="761" y="127"/>
                  </a:lnTo>
                  <a:lnTo>
                    <a:pt x="761" y="128"/>
                  </a:lnTo>
                  <a:lnTo>
                    <a:pt x="762" y="129"/>
                  </a:lnTo>
                  <a:lnTo>
                    <a:pt x="762" y="130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5" y="132"/>
                  </a:lnTo>
                  <a:lnTo>
                    <a:pt x="765" y="130"/>
                  </a:lnTo>
                  <a:lnTo>
                    <a:pt x="766" y="130"/>
                  </a:lnTo>
                  <a:lnTo>
                    <a:pt x="767" y="129"/>
                  </a:lnTo>
                  <a:lnTo>
                    <a:pt x="767" y="130"/>
                  </a:lnTo>
                  <a:lnTo>
                    <a:pt x="769" y="130"/>
                  </a:lnTo>
                  <a:lnTo>
                    <a:pt x="769" y="132"/>
                  </a:lnTo>
                  <a:lnTo>
                    <a:pt x="769" y="133"/>
                  </a:lnTo>
                  <a:lnTo>
                    <a:pt x="769" y="134"/>
                  </a:lnTo>
                  <a:lnTo>
                    <a:pt x="770" y="135"/>
                  </a:lnTo>
                  <a:lnTo>
                    <a:pt x="770" y="137"/>
                  </a:lnTo>
                  <a:lnTo>
                    <a:pt x="769" y="138"/>
                  </a:lnTo>
                  <a:lnTo>
                    <a:pt x="770" y="138"/>
                  </a:lnTo>
                  <a:lnTo>
                    <a:pt x="771" y="138"/>
                  </a:lnTo>
                  <a:lnTo>
                    <a:pt x="772" y="138"/>
                  </a:lnTo>
                  <a:lnTo>
                    <a:pt x="774" y="138"/>
                  </a:lnTo>
                  <a:lnTo>
                    <a:pt x="775" y="138"/>
                  </a:lnTo>
                  <a:lnTo>
                    <a:pt x="776" y="139"/>
                  </a:lnTo>
                  <a:lnTo>
                    <a:pt x="777" y="140"/>
                  </a:lnTo>
                  <a:lnTo>
                    <a:pt x="777" y="142"/>
                  </a:lnTo>
                  <a:lnTo>
                    <a:pt x="779" y="143"/>
                  </a:lnTo>
                  <a:lnTo>
                    <a:pt x="780" y="144"/>
                  </a:lnTo>
                  <a:lnTo>
                    <a:pt x="781" y="144"/>
                  </a:lnTo>
                  <a:lnTo>
                    <a:pt x="782" y="144"/>
                  </a:lnTo>
                  <a:lnTo>
                    <a:pt x="782" y="145"/>
                  </a:lnTo>
                  <a:lnTo>
                    <a:pt x="782" y="147"/>
                  </a:lnTo>
                  <a:lnTo>
                    <a:pt x="782" y="148"/>
                  </a:lnTo>
                  <a:lnTo>
                    <a:pt x="782" y="149"/>
                  </a:lnTo>
                  <a:lnTo>
                    <a:pt x="782" y="150"/>
                  </a:lnTo>
                  <a:lnTo>
                    <a:pt x="782" y="152"/>
                  </a:lnTo>
                  <a:lnTo>
                    <a:pt x="782" y="153"/>
                  </a:lnTo>
                  <a:lnTo>
                    <a:pt x="784" y="153"/>
                  </a:lnTo>
                  <a:lnTo>
                    <a:pt x="784" y="154"/>
                  </a:lnTo>
                  <a:lnTo>
                    <a:pt x="785" y="154"/>
                  </a:lnTo>
                  <a:lnTo>
                    <a:pt x="786" y="154"/>
                  </a:lnTo>
                  <a:lnTo>
                    <a:pt x="786" y="155"/>
                  </a:lnTo>
                  <a:lnTo>
                    <a:pt x="787" y="155"/>
                  </a:lnTo>
                  <a:lnTo>
                    <a:pt x="787" y="157"/>
                  </a:lnTo>
                  <a:lnTo>
                    <a:pt x="787" y="158"/>
                  </a:lnTo>
                  <a:lnTo>
                    <a:pt x="787" y="159"/>
                  </a:lnTo>
                  <a:lnTo>
                    <a:pt x="786" y="159"/>
                  </a:lnTo>
                  <a:lnTo>
                    <a:pt x="786" y="160"/>
                  </a:lnTo>
                  <a:lnTo>
                    <a:pt x="785" y="160"/>
                  </a:lnTo>
                  <a:lnTo>
                    <a:pt x="785" y="162"/>
                  </a:lnTo>
                  <a:lnTo>
                    <a:pt x="784" y="162"/>
                  </a:lnTo>
                  <a:lnTo>
                    <a:pt x="784" y="163"/>
                  </a:lnTo>
                  <a:lnTo>
                    <a:pt x="782" y="163"/>
                  </a:lnTo>
                  <a:lnTo>
                    <a:pt x="782" y="164"/>
                  </a:lnTo>
                  <a:lnTo>
                    <a:pt x="782" y="165"/>
                  </a:lnTo>
                  <a:lnTo>
                    <a:pt x="781" y="165"/>
                  </a:lnTo>
                  <a:lnTo>
                    <a:pt x="781" y="167"/>
                  </a:lnTo>
                  <a:lnTo>
                    <a:pt x="781" y="168"/>
                  </a:lnTo>
                  <a:lnTo>
                    <a:pt x="780" y="168"/>
                  </a:lnTo>
                  <a:lnTo>
                    <a:pt x="779" y="168"/>
                  </a:lnTo>
                  <a:lnTo>
                    <a:pt x="779" y="169"/>
                  </a:lnTo>
                  <a:lnTo>
                    <a:pt x="780" y="169"/>
                  </a:lnTo>
                  <a:lnTo>
                    <a:pt x="780" y="170"/>
                  </a:lnTo>
                  <a:lnTo>
                    <a:pt x="781" y="170"/>
                  </a:lnTo>
                  <a:lnTo>
                    <a:pt x="781" y="172"/>
                  </a:lnTo>
                  <a:lnTo>
                    <a:pt x="782" y="172"/>
                  </a:lnTo>
                  <a:lnTo>
                    <a:pt x="782" y="173"/>
                  </a:lnTo>
                  <a:lnTo>
                    <a:pt x="782" y="174"/>
                  </a:lnTo>
                  <a:lnTo>
                    <a:pt x="784" y="174"/>
                  </a:lnTo>
                  <a:lnTo>
                    <a:pt x="785" y="175"/>
                  </a:lnTo>
                  <a:lnTo>
                    <a:pt x="785" y="177"/>
                  </a:lnTo>
                  <a:lnTo>
                    <a:pt x="786" y="177"/>
                  </a:lnTo>
                  <a:lnTo>
                    <a:pt x="786" y="178"/>
                  </a:lnTo>
                  <a:lnTo>
                    <a:pt x="787" y="178"/>
                  </a:lnTo>
                  <a:lnTo>
                    <a:pt x="789" y="177"/>
                  </a:lnTo>
                  <a:lnTo>
                    <a:pt x="790" y="177"/>
                  </a:lnTo>
                  <a:lnTo>
                    <a:pt x="791" y="177"/>
                  </a:lnTo>
                  <a:lnTo>
                    <a:pt x="791" y="178"/>
                  </a:lnTo>
                  <a:lnTo>
                    <a:pt x="792" y="178"/>
                  </a:lnTo>
                  <a:lnTo>
                    <a:pt x="792" y="179"/>
                  </a:lnTo>
                  <a:lnTo>
                    <a:pt x="794" y="178"/>
                  </a:lnTo>
                  <a:lnTo>
                    <a:pt x="795" y="179"/>
                  </a:lnTo>
                  <a:lnTo>
                    <a:pt x="796" y="178"/>
                  </a:lnTo>
                  <a:lnTo>
                    <a:pt x="797" y="178"/>
                  </a:lnTo>
                  <a:lnTo>
                    <a:pt x="799" y="179"/>
                  </a:lnTo>
                  <a:lnTo>
                    <a:pt x="800" y="180"/>
                  </a:lnTo>
                  <a:lnTo>
                    <a:pt x="800" y="179"/>
                  </a:lnTo>
                  <a:lnTo>
                    <a:pt x="800" y="178"/>
                  </a:lnTo>
                  <a:lnTo>
                    <a:pt x="800" y="177"/>
                  </a:lnTo>
                  <a:lnTo>
                    <a:pt x="801" y="177"/>
                  </a:lnTo>
                  <a:lnTo>
                    <a:pt x="803" y="175"/>
                  </a:lnTo>
                  <a:lnTo>
                    <a:pt x="803" y="177"/>
                  </a:lnTo>
                  <a:lnTo>
                    <a:pt x="804" y="177"/>
                  </a:lnTo>
                  <a:lnTo>
                    <a:pt x="805" y="177"/>
                  </a:lnTo>
                  <a:lnTo>
                    <a:pt x="806" y="177"/>
                  </a:lnTo>
                  <a:lnTo>
                    <a:pt x="808" y="177"/>
                  </a:lnTo>
                  <a:lnTo>
                    <a:pt x="809" y="178"/>
                  </a:lnTo>
                  <a:lnTo>
                    <a:pt x="810" y="179"/>
                  </a:lnTo>
                  <a:lnTo>
                    <a:pt x="811" y="179"/>
                  </a:lnTo>
                  <a:lnTo>
                    <a:pt x="813" y="179"/>
                  </a:lnTo>
                  <a:lnTo>
                    <a:pt x="814" y="179"/>
                  </a:lnTo>
                  <a:lnTo>
                    <a:pt x="814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6" y="183"/>
                  </a:lnTo>
                  <a:lnTo>
                    <a:pt x="816" y="184"/>
                  </a:lnTo>
                  <a:lnTo>
                    <a:pt x="818" y="184"/>
                  </a:lnTo>
                  <a:lnTo>
                    <a:pt x="819" y="184"/>
                  </a:lnTo>
                  <a:lnTo>
                    <a:pt x="820" y="183"/>
                  </a:lnTo>
                  <a:lnTo>
                    <a:pt x="820" y="182"/>
                  </a:lnTo>
                  <a:lnTo>
                    <a:pt x="821" y="182"/>
                  </a:lnTo>
                  <a:lnTo>
                    <a:pt x="823" y="182"/>
                  </a:lnTo>
                  <a:lnTo>
                    <a:pt x="824" y="182"/>
                  </a:lnTo>
                  <a:lnTo>
                    <a:pt x="825" y="182"/>
                  </a:lnTo>
                  <a:lnTo>
                    <a:pt x="826" y="182"/>
                  </a:lnTo>
                  <a:lnTo>
                    <a:pt x="828" y="183"/>
                  </a:lnTo>
                  <a:lnTo>
                    <a:pt x="829" y="183"/>
                  </a:lnTo>
                  <a:lnTo>
                    <a:pt x="830" y="183"/>
                  </a:lnTo>
                  <a:lnTo>
                    <a:pt x="831" y="182"/>
                  </a:lnTo>
                  <a:lnTo>
                    <a:pt x="833" y="182"/>
                  </a:lnTo>
                  <a:lnTo>
                    <a:pt x="834" y="182"/>
                  </a:lnTo>
                  <a:lnTo>
                    <a:pt x="835" y="183"/>
                  </a:lnTo>
                  <a:lnTo>
                    <a:pt x="836" y="183"/>
                  </a:lnTo>
                  <a:lnTo>
                    <a:pt x="836" y="184"/>
                  </a:lnTo>
                  <a:lnTo>
                    <a:pt x="838" y="184"/>
                  </a:lnTo>
                  <a:lnTo>
                    <a:pt x="838" y="183"/>
                  </a:lnTo>
                  <a:lnTo>
                    <a:pt x="839" y="183"/>
                  </a:lnTo>
                  <a:lnTo>
                    <a:pt x="840" y="183"/>
                  </a:lnTo>
                  <a:lnTo>
                    <a:pt x="841" y="183"/>
                  </a:lnTo>
                  <a:lnTo>
                    <a:pt x="843" y="183"/>
                  </a:lnTo>
                  <a:lnTo>
                    <a:pt x="844" y="184"/>
                  </a:lnTo>
                  <a:lnTo>
                    <a:pt x="844" y="185"/>
                  </a:lnTo>
                  <a:lnTo>
                    <a:pt x="845" y="185"/>
                  </a:lnTo>
                  <a:lnTo>
                    <a:pt x="845" y="187"/>
                  </a:lnTo>
                  <a:lnTo>
                    <a:pt x="846" y="187"/>
                  </a:lnTo>
                  <a:lnTo>
                    <a:pt x="848" y="188"/>
                  </a:lnTo>
                  <a:lnTo>
                    <a:pt x="848" y="189"/>
                  </a:lnTo>
                  <a:lnTo>
                    <a:pt x="849" y="189"/>
                  </a:lnTo>
                  <a:lnTo>
                    <a:pt x="850" y="189"/>
                  </a:lnTo>
                  <a:lnTo>
                    <a:pt x="850" y="192"/>
                  </a:lnTo>
                  <a:lnTo>
                    <a:pt x="850" y="193"/>
                  </a:lnTo>
                  <a:lnTo>
                    <a:pt x="851" y="193"/>
                  </a:lnTo>
                  <a:lnTo>
                    <a:pt x="851" y="194"/>
                  </a:lnTo>
                  <a:lnTo>
                    <a:pt x="853" y="194"/>
                  </a:lnTo>
                  <a:lnTo>
                    <a:pt x="854" y="195"/>
                  </a:lnTo>
                  <a:lnTo>
                    <a:pt x="855" y="197"/>
                  </a:lnTo>
                  <a:lnTo>
                    <a:pt x="855" y="198"/>
                  </a:lnTo>
                  <a:lnTo>
                    <a:pt x="855" y="199"/>
                  </a:lnTo>
                  <a:lnTo>
                    <a:pt x="854" y="199"/>
                  </a:lnTo>
                  <a:lnTo>
                    <a:pt x="854" y="200"/>
                  </a:lnTo>
                  <a:lnTo>
                    <a:pt x="854" y="202"/>
                  </a:lnTo>
                  <a:lnTo>
                    <a:pt x="854" y="203"/>
                  </a:lnTo>
                  <a:lnTo>
                    <a:pt x="854" y="204"/>
                  </a:lnTo>
                  <a:lnTo>
                    <a:pt x="854" y="205"/>
                  </a:lnTo>
                  <a:lnTo>
                    <a:pt x="855" y="205"/>
                  </a:lnTo>
                  <a:lnTo>
                    <a:pt x="856" y="207"/>
                  </a:lnTo>
                  <a:lnTo>
                    <a:pt x="858" y="207"/>
                  </a:lnTo>
                  <a:lnTo>
                    <a:pt x="858" y="208"/>
                  </a:lnTo>
                  <a:lnTo>
                    <a:pt x="859" y="208"/>
                  </a:lnTo>
                  <a:lnTo>
                    <a:pt x="860" y="208"/>
                  </a:lnTo>
                  <a:lnTo>
                    <a:pt x="861" y="208"/>
                  </a:lnTo>
                  <a:lnTo>
                    <a:pt x="863" y="208"/>
                  </a:lnTo>
                  <a:lnTo>
                    <a:pt x="864" y="207"/>
                  </a:lnTo>
                  <a:lnTo>
                    <a:pt x="865" y="207"/>
                  </a:lnTo>
                  <a:lnTo>
                    <a:pt x="865" y="205"/>
                  </a:lnTo>
                  <a:lnTo>
                    <a:pt x="866" y="205"/>
                  </a:lnTo>
                  <a:lnTo>
                    <a:pt x="868" y="204"/>
                  </a:lnTo>
                  <a:lnTo>
                    <a:pt x="869" y="204"/>
                  </a:lnTo>
                  <a:lnTo>
                    <a:pt x="870" y="204"/>
                  </a:lnTo>
                  <a:lnTo>
                    <a:pt x="870" y="203"/>
                  </a:lnTo>
                  <a:lnTo>
                    <a:pt x="871" y="203"/>
                  </a:lnTo>
                  <a:lnTo>
                    <a:pt x="873" y="203"/>
                  </a:lnTo>
                  <a:lnTo>
                    <a:pt x="874" y="202"/>
                  </a:lnTo>
                  <a:lnTo>
                    <a:pt x="875" y="202"/>
                  </a:lnTo>
                  <a:lnTo>
                    <a:pt x="876" y="200"/>
                  </a:lnTo>
                  <a:lnTo>
                    <a:pt x="876" y="199"/>
                  </a:lnTo>
                  <a:lnTo>
                    <a:pt x="876" y="198"/>
                  </a:lnTo>
                  <a:lnTo>
                    <a:pt x="878" y="197"/>
                  </a:lnTo>
                  <a:lnTo>
                    <a:pt x="878" y="195"/>
                  </a:lnTo>
                  <a:lnTo>
                    <a:pt x="879" y="194"/>
                  </a:lnTo>
                  <a:lnTo>
                    <a:pt x="880" y="193"/>
                  </a:lnTo>
                  <a:lnTo>
                    <a:pt x="881" y="193"/>
                  </a:lnTo>
                  <a:lnTo>
                    <a:pt x="883" y="193"/>
                  </a:lnTo>
                  <a:lnTo>
                    <a:pt x="884" y="193"/>
                  </a:lnTo>
                  <a:lnTo>
                    <a:pt x="885" y="193"/>
                  </a:lnTo>
                  <a:lnTo>
                    <a:pt x="886" y="193"/>
                  </a:lnTo>
                  <a:lnTo>
                    <a:pt x="888" y="192"/>
                  </a:lnTo>
                  <a:lnTo>
                    <a:pt x="889" y="192"/>
                  </a:lnTo>
                  <a:lnTo>
                    <a:pt x="889" y="190"/>
                  </a:lnTo>
                  <a:lnTo>
                    <a:pt x="889" y="189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7"/>
                  </a:lnTo>
                  <a:lnTo>
                    <a:pt x="891" y="187"/>
                  </a:lnTo>
                  <a:lnTo>
                    <a:pt x="893" y="187"/>
                  </a:lnTo>
                  <a:lnTo>
                    <a:pt x="894" y="185"/>
                  </a:lnTo>
                  <a:lnTo>
                    <a:pt x="895" y="185"/>
                  </a:lnTo>
                  <a:lnTo>
                    <a:pt x="896" y="184"/>
                  </a:lnTo>
                  <a:lnTo>
                    <a:pt x="896" y="183"/>
                  </a:lnTo>
                  <a:lnTo>
                    <a:pt x="898" y="182"/>
                  </a:lnTo>
                  <a:lnTo>
                    <a:pt x="899" y="182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1" y="180"/>
                  </a:lnTo>
                  <a:lnTo>
                    <a:pt x="901" y="182"/>
                  </a:lnTo>
                  <a:lnTo>
                    <a:pt x="903" y="182"/>
                  </a:lnTo>
                  <a:lnTo>
                    <a:pt x="904" y="182"/>
                  </a:lnTo>
                  <a:lnTo>
                    <a:pt x="905" y="182"/>
                  </a:lnTo>
                  <a:lnTo>
                    <a:pt x="905" y="183"/>
                  </a:lnTo>
                  <a:lnTo>
                    <a:pt x="905" y="184"/>
                  </a:lnTo>
                  <a:lnTo>
                    <a:pt x="906" y="184"/>
                  </a:lnTo>
                  <a:lnTo>
                    <a:pt x="906" y="185"/>
                  </a:lnTo>
                  <a:lnTo>
                    <a:pt x="908" y="185"/>
                  </a:lnTo>
                  <a:lnTo>
                    <a:pt x="909" y="185"/>
                  </a:lnTo>
                  <a:lnTo>
                    <a:pt x="910" y="185"/>
                  </a:lnTo>
                  <a:lnTo>
                    <a:pt x="911" y="185"/>
                  </a:lnTo>
                  <a:lnTo>
                    <a:pt x="911" y="187"/>
                  </a:lnTo>
                  <a:lnTo>
                    <a:pt x="913" y="187"/>
                  </a:lnTo>
                  <a:lnTo>
                    <a:pt x="914" y="187"/>
                  </a:lnTo>
                  <a:lnTo>
                    <a:pt x="914" y="188"/>
                  </a:lnTo>
                  <a:lnTo>
                    <a:pt x="915" y="188"/>
                  </a:lnTo>
                  <a:lnTo>
                    <a:pt x="915" y="189"/>
                  </a:lnTo>
                  <a:lnTo>
                    <a:pt x="916" y="189"/>
                  </a:lnTo>
                  <a:lnTo>
                    <a:pt x="916" y="190"/>
                  </a:lnTo>
                  <a:lnTo>
                    <a:pt x="918" y="190"/>
                  </a:lnTo>
                  <a:lnTo>
                    <a:pt x="918" y="192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20" y="193"/>
                  </a:lnTo>
                  <a:lnTo>
                    <a:pt x="921" y="193"/>
                  </a:lnTo>
                  <a:lnTo>
                    <a:pt x="923" y="193"/>
                  </a:lnTo>
                  <a:lnTo>
                    <a:pt x="924" y="193"/>
                  </a:lnTo>
                  <a:lnTo>
                    <a:pt x="925" y="193"/>
                  </a:lnTo>
                  <a:lnTo>
                    <a:pt x="925" y="192"/>
                  </a:lnTo>
                  <a:lnTo>
                    <a:pt x="926" y="192"/>
                  </a:lnTo>
                  <a:lnTo>
                    <a:pt x="928" y="192"/>
                  </a:lnTo>
                  <a:lnTo>
                    <a:pt x="928" y="193"/>
                  </a:lnTo>
                  <a:lnTo>
                    <a:pt x="929" y="193"/>
                  </a:lnTo>
                  <a:lnTo>
                    <a:pt x="930" y="193"/>
                  </a:lnTo>
                  <a:lnTo>
                    <a:pt x="931" y="193"/>
                  </a:lnTo>
                  <a:lnTo>
                    <a:pt x="933" y="193"/>
                  </a:lnTo>
                  <a:lnTo>
                    <a:pt x="933" y="192"/>
                  </a:lnTo>
                  <a:lnTo>
                    <a:pt x="934" y="192"/>
                  </a:lnTo>
                  <a:lnTo>
                    <a:pt x="934" y="190"/>
                  </a:lnTo>
                  <a:lnTo>
                    <a:pt x="935" y="190"/>
                  </a:lnTo>
                  <a:lnTo>
                    <a:pt x="936" y="190"/>
                  </a:lnTo>
                  <a:lnTo>
                    <a:pt x="936" y="189"/>
                  </a:lnTo>
                  <a:lnTo>
                    <a:pt x="938" y="189"/>
                  </a:lnTo>
                  <a:lnTo>
                    <a:pt x="939" y="189"/>
                  </a:lnTo>
                  <a:lnTo>
                    <a:pt x="940" y="189"/>
                  </a:lnTo>
                  <a:lnTo>
                    <a:pt x="940" y="188"/>
                  </a:lnTo>
                  <a:lnTo>
                    <a:pt x="941" y="188"/>
                  </a:lnTo>
                  <a:lnTo>
                    <a:pt x="941" y="187"/>
                  </a:lnTo>
                  <a:lnTo>
                    <a:pt x="941" y="185"/>
                  </a:lnTo>
                  <a:lnTo>
                    <a:pt x="941" y="184"/>
                  </a:lnTo>
                  <a:lnTo>
                    <a:pt x="943" y="185"/>
                  </a:lnTo>
                  <a:lnTo>
                    <a:pt x="944" y="185"/>
                  </a:lnTo>
                  <a:lnTo>
                    <a:pt x="945" y="187"/>
                  </a:lnTo>
                  <a:lnTo>
                    <a:pt x="946" y="188"/>
                  </a:lnTo>
                  <a:lnTo>
                    <a:pt x="949" y="189"/>
                  </a:lnTo>
                  <a:lnTo>
                    <a:pt x="949" y="190"/>
                  </a:lnTo>
                  <a:lnTo>
                    <a:pt x="950" y="190"/>
                  </a:lnTo>
                  <a:lnTo>
                    <a:pt x="951" y="190"/>
                  </a:lnTo>
                  <a:lnTo>
                    <a:pt x="953" y="190"/>
                  </a:lnTo>
                  <a:lnTo>
                    <a:pt x="954" y="190"/>
                  </a:lnTo>
                  <a:lnTo>
                    <a:pt x="954" y="192"/>
                  </a:lnTo>
                  <a:lnTo>
                    <a:pt x="953" y="192"/>
                  </a:lnTo>
                  <a:lnTo>
                    <a:pt x="953" y="193"/>
                  </a:lnTo>
                  <a:lnTo>
                    <a:pt x="953" y="194"/>
                  </a:lnTo>
                  <a:lnTo>
                    <a:pt x="953" y="195"/>
                  </a:lnTo>
                  <a:lnTo>
                    <a:pt x="954" y="195"/>
                  </a:lnTo>
                  <a:lnTo>
                    <a:pt x="955" y="195"/>
                  </a:lnTo>
                  <a:lnTo>
                    <a:pt x="955" y="197"/>
                  </a:lnTo>
                  <a:lnTo>
                    <a:pt x="954" y="198"/>
                  </a:lnTo>
                  <a:lnTo>
                    <a:pt x="953" y="198"/>
                  </a:lnTo>
                  <a:lnTo>
                    <a:pt x="951" y="199"/>
                  </a:lnTo>
                  <a:lnTo>
                    <a:pt x="951" y="200"/>
                  </a:lnTo>
                  <a:lnTo>
                    <a:pt x="953" y="200"/>
                  </a:lnTo>
                  <a:lnTo>
                    <a:pt x="954" y="200"/>
                  </a:lnTo>
                  <a:lnTo>
                    <a:pt x="955" y="200"/>
                  </a:lnTo>
                  <a:lnTo>
                    <a:pt x="955" y="199"/>
                  </a:lnTo>
                  <a:lnTo>
                    <a:pt x="956" y="199"/>
                  </a:lnTo>
                  <a:lnTo>
                    <a:pt x="958" y="199"/>
                  </a:lnTo>
                  <a:lnTo>
                    <a:pt x="958" y="200"/>
                  </a:lnTo>
                  <a:lnTo>
                    <a:pt x="958" y="202"/>
                  </a:lnTo>
                  <a:lnTo>
                    <a:pt x="956" y="202"/>
                  </a:lnTo>
                  <a:lnTo>
                    <a:pt x="956" y="203"/>
                  </a:lnTo>
                  <a:lnTo>
                    <a:pt x="956" y="202"/>
                  </a:lnTo>
                  <a:lnTo>
                    <a:pt x="955" y="202"/>
                  </a:lnTo>
                  <a:lnTo>
                    <a:pt x="955" y="203"/>
                  </a:lnTo>
                  <a:lnTo>
                    <a:pt x="956" y="203"/>
                  </a:lnTo>
                  <a:lnTo>
                    <a:pt x="958" y="203"/>
                  </a:lnTo>
                  <a:lnTo>
                    <a:pt x="958" y="204"/>
                  </a:lnTo>
                  <a:lnTo>
                    <a:pt x="958" y="203"/>
                  </a:lnTo>
                  <a:lnTo>
                    <a:pt x="959" y="203"/>
                  </a:lnTo>
                  <a:lnTo>
                    <a:pt x="960" y="203"/>
                  </a:lnTo>
                  <a:lnTo>
                    <a:pt x="961" y="203"/>
                  </a:lnTo>
                  <a:lnTo>
                    <a:pt x="961" y="202"/>
                  </a:lnTo>
                  <a:lnTo>
                    <a:pt x="961" y="203"/>
                  </a:lnTo>
                  <a:lnTo>
                    <a:pt x="963" y="202"/>
                  </a:lnTo>
                  <a:lnTo>
                    <a:pt x="963" y="203"/>
                  </a:lnTo>
                  <a:lnTo>
                    <a:pt x="963" y="202"/>
                  </a:lnTo>
                  <a:lnTo>
                    <a:pt x="964" y="202"/>
                  </a:lnTo>
                  <a:lnTo>
                    <a:pt x="965" y="202"/>
                  </a:lnTo>
                  <a:lnTo>
                    <a:pt x="965" y="200"/>
                  </a:lnTo>
                  <a:lnTo>
                    <a:pt x="966" y="200"/>
                  </a:lnTo>
                  <a:lnTo>
                    <a:pt x="966" y="199"/>
                  </a:lnTo>
                  <a:lnTo>
                    <a:pt x="966" y="198"/>
                  </a:lnTo>
                  <a:lnTo>
                    <a:pt x="968" y="198"/>
                  </a:lnTo>
                  <a:lnTo>
                    <a:pt x="968" y="199"/>
                  </a:lnTo>
                  <a:lnTo>
                    <a:pt x="969" y="199"/>
                  </a:lnTo>
                  <a:lnTo>
                    <a:pt x="968" y="199"/>
                  </a:lnTo>
                  <a:lnTo>
                    <a:pt x="968" y="200"/>
                  </a:lnTo>
                  <a:lnTo>
                    <a:pt x="968" y="202"/>
                  </a:lnTo>
                  <a:lnTo>
                    <a:pt x="968" y="203"/>
                  </a:lnTo>
                  <a:lnTo>
                    <a:pt x="969" y="203"/>
                  </a:lnTo>
                  <a:lnTo>
                    <a:pt x="969" y="204"/>
                  </a:lnTo>
                  <a:lnTo>
                    <a:pt x="970" y="204"/>
                  </a:lnTo>
                  <a:lnTo>
                    <a:pt x="970" y="205"/>
                  </a:lnTo>
                  <a:lnTo>
                    <a:pt x="971" y="205"/>
                  </a:lnTo>
                  <a:lnTo>
                    <a:pt x="973" y="205"/>
                  </a:lnTo>
                  <a:lnTo>
                    <a:pt x="973" y="204"/>
                  </a:lnTo>
                  <a:lnTo>
                    <a:pt x="973" y="203"/>
                  </a:lnTo>
                  <a:lnTo>
                    <a:pt x="974" y="203"/>
                  </a:lnTo>
                  <a:lnTo>
                    <a:pt x="975" y="203"/>
                  </a:lnTo>
                  <a:lnTo>
                    <a:pt x="975" y="204"/>
                  </a:lnTo>
                  <a:lnTo>
                    <a:pt x="975" y="205"/>
                  </a:lnTo>
                  <a:lnTo>
                    <a:pt x="976" y="207"/>
                  </a:lnTo>
                  <a:lnTo>
                    <a:pt x="976" y="208"/>
                  </a:lnTo>
                  <a:lnTo>
                    <a:pt x="975" y="209"/>
                  </a:lnTo>
                  <a:lnTo>
                    <a:pt x="975" y="210"/>
                  </a:lnTo>
                  <a:lnTo>
                    <a:pt x="975" y="212"/>
                  </a:lnTo>
                  <a:lnTo>
                    <a:pt x="976" y="212"/>
                  </a:lnTo>
                  <a:lnTo>
                    <a:pt x="978" y="210"/>
                  </a:lnTo>
                  <a:lnTo>
                    <a:pt x="979" y="210"/>
                  </a:lnTo>
                  <a:lnTo>
                    <a:pt x="980" y="212"/>
                  </a:lnTo>
                  <a:lnTo>
                    <a:pt x="980" y="213"/>
                  </a:lnTo>
                  <a:lnTo>
                    <a:pt x="980" y="214"/>
                  </a:lnTo>
                  <a:lnTo>
                    <a:pt x="980" y="215"/>
                  </a:lnTo>
                  <a:lnTo>
                    <a:pt x="981" y="215"/>
                  </a:lnTo>
                  <a:lnTo>
                    <a:pt x="983" y="215"/>
                  </a:lnTo>
                  <a:lnTo>
                    <a:pt x="983" y="214"/>
                  </a:lnTo>
                  <a:lnTo>
                    <a:pt x="983" y="213"/>
                  </a:lnTo>
                  <a:lnTo>
                    <a:pt x="984" y="213"/>
                  </a:lnTo>
                  <a:lnTo>
                    <a:pt x="985" y="213"/>
                  </a:lnTo>
                  <a:lnTo>
                    <a:pt x="986" y="214"/>
                  </a:lnTo>
                  <a:lnTo>
                    <a:pt x="988" y="214"/>
                  </a:lnTo>
                  <a:lnTo>
                    <a:pt x="989" y="214"/>
                  </a:lnTo>
                  <a:lnTo>
                    <a:pt x="990" y="214"/>
                  </a:lnTo>
                  <a:lnTo>
                    <a:pt x="991" y="215"/>
                  </a:lnTo>
                  <a:lnTo>
                    <a:pt x="991" y="217"/>
                  </a:lnTo>
                  <a:lnTo>
                    <a:pt x="991" y="218"/>
                  </a:lnTo>
                  <a:lnTo>
                    <a:pt x="991" y="219"/>
                  </a:lnTo>
                  <a:lnTo>
                    <a:pt x="990" y="220"/>
                  </a:lnTo>
                  <a:lnTo>
                    <a:pt x="990" y="222"/>
                  </a:lnTo>
                  <a:lnTo>
                    <a:pt x="990" y="223"/>
                  </a:lnTo>
                  <a:lnTo>
                    <a:pt x="991" y="222"/>
                  </a:lnTo>
                  <a:lnTo>
                    <a:pt x="993" y="222"/>
                  </a:lnTo>
                  <a:lnTo>
                    <a:pt x="994" y="220"/>
                  </a:lnTo>
                  <a:lnTo>
                    <a:pt x="995" y="220"/>
                  </a:lnTo>
                  <a:lnTo>
                    <a:pt x="995" y="222"/>
                  </a:lnTo>
                  <a:lnTo>
                    <a:pt x="994" y="223"/>
                  </a:lnTo>
                  <a:lnTo>
                    <a:pt x="991" y="223"/>
                  </a:lnTo>
                  <a:lnTo>
                    <a:pt x="990" y="224"/>
                  </a:lnTo>
                  <a:lnTo>
                    <a:pt x="991" y="224"/>
                  </a:lnTo>
                  <a:lnTo>
                    <a:pt x="991" y="225"/>
                  </a:lnTo>
                  <a:lnTo>
                    <a:pt x="993" y="225"/>
                  </a:lnTo>
                  <a:lnTo>
                    <a:pt x="994" y="227"/>
                  </a:lnTo>
                  <a:lnTo>
                    <a:pt x="995" y="227"/>
                  </a:lnTo>
                  <a:lnTo>
                    <a:pt x="996" y="227"/>
                  </a:lnTo>
                  <a:lnTo>
                    <a:pt x="996" y="228"/>
                  </a:lnTo>
                  <a:lnTo>
                    <a:pt x="995" y="228"/>
                  </a:lnTo>
                  <a:lnTo>
                    <a:pt x="995" y="229"/>
                  </a:lnTo>
                  <a:lnTo>
                    <a:pt x="995" y="230"/>
                  </a:lnTo>
                  <a:lnTo>
                    <a:pt x="995" y="232"/>
                  </a:lnTo>
                  <a:lnTo>
                    <a:pt x="996" y="232"/>
                  </a:lnTo>
                  <a:lnTo>
                    <a:pt x="998" y="232"/>
                  </a:lnTo>
                  <a:lnTo>
                    <a:pt x="999" y="233"/>
                  </a:lnTo>
                  <a:lnTo>
                    <a:pt x="1000" y="233"/>
                  </a:lnTo>
                  <a:lnTo>
                    <a:pt x="1001" y="233"/>
                  </a:lnTo>
                  <a:lnTo>
                    <a:pt x="1003" y="233"/>
                  </a:lnTo>
                  <a:lnTo>
                    <a:pt x="1004" y="233"/>
                  </a:lnTo>
                  <a:lnTo>
                    <a:pt x="1004" y="234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6" y="235"/>
                  </a:lnTo>
                  <a:lnTo>
                    <a:pt x="1008" y="237"/>
                  </a:lnTo>
                  <a:lnTo>
                    <a:pt x="1009" y="237"/>
                  </a:lnTo>
                  <a:lnTo>
                    <a:pt x="1010" y="237"/>
                  </a:lnTo>
                  <a:lnTo>
                    <a:pt x="1011" y="237"/>
                  </a:lnTo>
                  <a:lnTo>
                    <a:pt x="1013" y="237"/>
                  </a:lnTo>
                  <a:lnTo>
                    <a:pt x="1014" y="238"/>
                  </a:lnTo>
                  <a:lnTo>
                    <a:pt x="1014" y="239"/>
                  </a:lnTo>
                  <a:lnTo>
                    <a:pt x="1013" y="239"/>
                  </a:lnTo>
                  <a:lnTo>
                    <a:pt x="1013" y="240"/>
                  </a:lnTo>
                  <a:lnTo>
                    <a:pt x="1013" y="242"/>
                  </a:lnTo>
                  <a:lnTo>
                    <a:pt x="1014" y="242"/>
                  </a:lnTo>
                  <a:lnTo>
                    <a:pt x="1015" y="242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6" y="243"/>
                  </a:lnTo>
                  <a:lnTo>
                    <a:pt x="1015" y="243"/>
                  </a:lnTo>
                  <a:lnTo>
                    <a:pt x="1014" y="243"/>
                  </a:lnTo>
                  <a:lnTo>
                    <a:pt x="1013" y="243"/>
                  </a:lnTo>
                  <a:lnTo>
                    <a:pt x="1013" y="244"/>
                  </a:lnTo>
                  <a:lnTo>
                    <a:pt x="1011" y="244"/>
                  </a:lnTo>
                  <a:lnTo>
                    <a:pt x="1011" y="245"/>
                  </a:lnTo>
                  <a:lnTo>
                    <a:pt x="1013" y="247"/>
                  </a:lnTo>
                  <a:lnTo>
                    <a:pt x="1013" y="248"/>
                  </a:lnTo>
                  <a:lnTo>
                    <a:pt x="1014" y="249"/>
                  </a:lnTo>
                  <a:lnTo>
                    <a:pt x="1014" y="248"/>
                  </a:lnTo>
                  <a:lnTo>
                    <a:pt x="1015" y="248"/>
                  </a:lnTo>
                  <a:lnTo>
                    <a:pt x="1016" y="248"/>
                  </a:lnTo>
                  <a:lnTo>
                    <a:pt x="1016" y="249"/>
                  </a:lnTo>
                  <a:lnTo>
                    <a:pt x="1016" y="250"/>
                  </a:lnTo>
                  <a:lnTo>
                    <a:pt x="1018" y="250"/>
                  </a:lnTo>
                  <a:lnTo>
                    <a:pt x="1018" y="252"/>
                  </a:lnTo>
                  <a:lnTo>
                    <a:pt x="1019" y="252"/>
                  </a:lnTo>
                  <a:lnTo>
                    <a:pt x="1020" y="250"/>
                  </a:lnTo>
                  <a:lnTo>
                    <a:pt x="1021" y="252"/>
                  </a:lnTo>
                  <a:lnTo>
                    <a:pt x="1021" y="253"/>
                  </a:lnTo>
                  <a:lnTo>
                    <a:pt x="1021" y="254"/>
                  </a:lnTo>
                  <a:lnTo>
                    <a:pt x="1020" y="254"/>
                  </a:lnTo>
                  <a:lnTo>
                    <a:pt x="1020" y="255"/>
                  </a:lnTo>
                  <a:lnTo>
                    <a:pt x="1019" y="255"/>
                  </a:lnTo>
                  <a:lnTo>
                    <a:pt x="1019" y="257"/>
                  </a:lnTo>
                  <a:lnTo>
                    <a:pt x="1020" y="257"/>
                  </a:lnTo>
                  <a:lnTo>
                    <a:pt x="1021" y="257"/>
                  </a:lnTo>
                  <a:lnTo>
                    <a:pt x="1023" y="258"/>
                  </a:lnTo>
                  <a:lnTo>
                    <a:pt x="1024" y="258"/>
                  </a:lnTo>
                  <a:lnTo>
                    <a:pt x="1024" y="257"/>
                  </a:lnTo>
                  <a:lnTo>
                    <a:pt x="1025" y="257"/>
                  </a:lnTo>
                  <a:lnTo>
                    <a:pt x="1027" y="257"/>
                  </a:lnTo>
                  <a:lnTo>
                    <a:pt x="1027" y="258"/>
                  </a:lnTo>
                  <a:lnTo>
                    <a:pt x="1025" y="258"/>
                  </a:lnTo>
                  <a:lnTo>
                    <a:pt x="1025" y="259"/>
                  </a:lnTo>
                  <a:lnTo>
                    <a:pt x="1024" y="259"/>
                  </a:lnTo>
                  <a:lnTo>
                    <a:pt x="1024" y="260"/>
                  </a:lnTo>
                  <a:lnTo>
                    <a:pt x="1025" y="262"/>
                  </a:lnTo>
                  <a:lnTo>
                    <a:pt x="1025" y="263"/>
                  </a:lnTo>
                  <a:lnTo>
                    <a:pt x="1027" y="263"/>
                  </a:lnTo>
                  <a:lnTo>
                    <a:pt x="1027" y="264"/>
                  </a:lnTo>
                  <a:lnTo>
                    <a:pt x="1028" y="264"/>
                  </a:lnTo>
                  <a:lnTo>
                    <a:pt x="1028" y="263"/>
                  </a:lnTo>
                  <a:lnTo>
                    <a:pt x="1028" y="262"/>
                  </a:lnTo>
                  <a:lnTo>
                    <a:pt x="1027" y="260"/>
                  </a:lnTo>
                  <a:lnTo>
                    <a:pt x="1028" y="260"/>
                  </a:lnTo>
                  <a:lnTo>
                    <a:pt x="1029" y="260"/>
                  </a:lnTo>
                  <a:lnTo>
                    <a:pt x="1030" y="260"/>
                  </a:lnTo>
                  <a:lnTo>
                    <a:pt x="1032" y="260"/>
                  </a:lnTo>
                  <a:lnTo>
                    <a:pt x="1032" y="259"/>
                  </a:lnTo>
                  <a:lnTo>
                    <a:pt x="1033" y="259"/>
                  </a:lnTo>
                  <a:lnTo>
                    <a:pt x="1034" y="259"/>
                  </a:lnTo>
                  <a:lnTo>
                    <a:pt x="1035" y="259"/>
                  </a:lnTo>
                  <a:lnTo>
                    <a:pt x="1037" y="259"/>
                  </a:lnTo>
                  <a:lnTo>
                    <a:pt x="1037" y="260"/>
                  </a:lnTo>
                  <a:lnTo>
                    <a:pt x="1038" y="260"/>
                  </a:lnTo>
                  <a:lnTo>
                    <a:pt x="1039" y="262"/>
                  </a:lnTo>
                  <a:lnTo>
                    <a:pt x="1040" y="262"/>
                  </a:lnTo>
                  <a:lnTo>
                    <a:pt x="1040" y="260"/>
                  </a:lnTo>
                  <a:lnTo>
                    <a:pt x="1040" y="259"/>
                  </a:lnTo>
                  <a:lnTo>
                    <a:pt x="1039" y="259"/>
                  </a:lnTo>
                  <a:lnTo>
                    <a:pt x="1039" y="258"/>
                  </a:lnTo>
                  <a:lnTo>
                    <a:pt x="1040" y="258"/>
                  </a:lnTo>
                  <a:lnTo>
                    <a:pt x="1042" y="258"/>
                  </a:lnTo>
                  <a:lnTo>
                    <a:pt x="1043" y="258"/>
                  </a:lnTo>
                  <a:lnTo>
                    <a:pt x="1044" y="258"/>
                  </a:lnTo>
                  <a:lnTo>
                    <a:pt x="1044" y="259"/>
                  </a:lnTo>
                  <a:lnTo>
                    <a:pt x="1044" y="260"/>
                  </a:lnTo>
                  <a:lnTo>
                    <a:pt x="1045" y="260"/>
                  </a:lnTo>
                  <a:lnTo>
                    <a:pt x="1047" y="260"/>
                  </a:lnTo>
                  <a:lnTo>
                    <a:pt x="1047" y="262"/>
                  </a:lnTo>
                  <a:lnTo>
                    <a:pt x="1047" y="263"/>
                  </a:lnTo>
                  <a:lnTo>
                    <a:pt x="1047" y="264"/>
                  </a:lnTo>
                  <a:lnTo>
                    <a:pt x="1048" y="264"/>
                  </a:lnTo>
                  <a:lnTo>
                    <a:pt x="1048" y="263"/>
                  </a:lnTo>
                  <a:lnTo>
                    <a:pt x="1049" y="263"/>
                  </a:lnTo>
                  <a:lnTo>
                    <a:pt x="1049" y="264"/>
                  </a:lnTo>
                  <a:lnTo>
                    <a:pt x="1049" y="265"/>
                  </a:lnTo>
                  <a:lnTo>
                    <a:pt x="1048" y="267"/>
                  </a:lnTo>
                  <a:lnTo>
                    <a:pt x="1047" y="267"/>
                  </a:lnTo>
                  <a:lnTo>
                    <a:pt x="1045" y="267"/>
                  </a:lnTo>
                  <a:lnTo>
                    <a:pt x="1045" y="268"/>
                  </a:lnTo>
                  <a:lnTo>
                    <a:pt x="1047" y="268"/>
                  </a:lnTo>
                  <a:lnTo>
                    <a:pt x="1048" y="268"/>
                  </a:lnTo>
                  <a:lnTo>
                    <a:pt x="1049" y="268"/>
                  </a:lnTo>
                  <a:lnTo>
                    <a:pt x="1050" y="268"/>
                  </a:lnTo>
                  <a:lnTo>
                    <a:pt x="1050" y="269"/>
                  </a:lnTo>
                  <a:lnTo>
                    <a:pt x="1052" y="270"/>
                  </a:lnTo>
                  <a:lnTo>
                    <a:pt x="1053" y="270"/>
                  </a:lnTo>
                  <a:lnTo>
                    <a:pt x="1053" y="272"/>
                  </a:lnTo>
                  <a:lnTo>
                    <a:pt x="1053" y="273"/>
                  </a:lnTo>
                  <a:lnTo>
                    <a:pt x="1054" y="273"/>
                  </a:lnTo>
                  <a:lnTo>
                    <a:pt x="1055" y="273"/>
                  </a:lnTo>
                  <a:lnTo>
                    <a:pt x="1057" y="273"/>
                  </a:lnTo>
                  <a:lnTo>
                    <a:pt x="1058" y="273"/>
                  </a:lnTo>
                  <a:lnTo>
                    <a:pt x="1057" y="273"/>
                  </a:lnTo>
                  <a:lnTo>
                    <a:pt x="1057" y="274"/>
                  </a:lnTo>
                  <a:lnTo>
                    <a:pt x="1055" y="274"/>
                  </a:lnTo>
                  <a:lnTo>
                    <a:pt x="1054" y="275"/>
                  </a:lnTo>
                  <a:lnTo>
                    <a:pt x="1054" y="277"/>
                  </a:lnTo>
                  <a:lnTo>
                    <a:pt x="1054" y="278"/>
                  </a:lnTo>
                  <a:lnTo>
                    <a:pt x="1054" y="279"/>
                  </a:lnTo>
                  <a:lnTo>
                    <a:pt x="1055" y="279"/>
                  </a:lnTo>
                  <a:lnTo>
                    <a:pt x="1057" y="278"/>
                  </a:lnTo>
                  <a:lnTo>
                    <a:pt x="1058" y="278"/>
                  </a:lnTo>
                  <a:lnTo>
                    <a:pt x="1058" y="279"/>
                  </a:lnTo>
                  <a:lnTo>
                    <a:pt x="1059" y="279"/>
                  </a:lnTo>
                  <a:lnTo>
                    <a:pt x="1059" y="280"/>
                  </a:lnTo>
                  <a:lnTo>
                    <a:pt x="1058" y="282"/>
                  </a:lnTo>
                  <a:lnTo>
                    <a:pt x="1058" y="283"/>
                  </a:lnTo>
                  <a:lnTo>
                    <a:pt x="1059" y="283"/>
                  </a:lnTo>
                  <a:lnTo>
                    <a:pt x="1059" y="284"/>
                  </a:lnTo>
                  <a:lnTo>
                    <a:pt x="1058" y="284"/>
                  </a:lnTo>
                  <a:lnTo>
                    <a:pt x="1058" y="285"/>
                  </a:lnTo>
                  <a:lnTo>
                    <a:pt x="1057" y="285"/>
                  </a:lnTo>
                  <a:lnTo>
                    <a:pt x="1057" y="287"/>
                  </a:lnTo>
                  <a:lnTo>
                    <a:pt x="1055" y="288"/>
                  </a:lnTo>
                  <a:lnTo>
                    <a:pt x="1055" y="289"/>
                  </a:lnTo>
                  <a:lnTo>
                    <a:pt x="1054" y="289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59" y="292"/>
                  </a:lnTo>
                  <a:lnTo>
                    <a:pt x="1059" y="293"/>
                  </a:lnTo>
                  <a:lnTo>
                    <a:pt x="1058" y="293"/>
                  </a:lnTo>
                  <a:lnTo>
                    <a:pt x="1057" y="293"/>
                  </a:lnTo>
                  <a:lnTo>
                    <a:pt x="1057" y="294"/>
                  </a:lnTo>
                  <a:lnTo>
                    <a:pt x="1058" y="294"/>
                  </a:lnTo>
                  <a:lnTo>
                    <a:pt x="1058" y="295"/>
                  </a:lnTo>
                  <a:lnTo>
                    <a:pt x="1058" y="297"/>
                  </a:lnTo>
                  <a:lnTo>
                    <a:pt x="1059" y="297"/>
                  </a:lnTo>
                  <a:lnTo>
                    <a:pt x="1060" y="298"/>
                  </a:lnTo>
                  <a:lnTo>
                    <a:pt x="1062" y="298"/>
                  </a:lnTo>
                  <a:lnTo>
                    <a:pt x="1063" y="298"/>
                  </a:lnTo>
                  <a:lnTo>
                    <a:pt x="1063" y="297"/>
                  </a:lnTo>
                  <a:lnTo>
                    <a:pt x="1064" y="297"/>
                  </a:lnTo>
                  <a:lnTo>
                    <a:pt x="1064" y="295"/>
                  </a:lnTo>
                  <a:lnTo>
                    <a:pt x="1065" y="297"/>
                  </a:lnTo>
                  <a:lnTo>
                    <a:pt x="1065" y="298"/>
                  </a:lnTo>
                  <a:lnTo>
                    <a:pt x="1065" y="299"/>
                  </a:lnTo>
                  <a:lnTo>
                    <a:pt x="1065" y="300"/>
                  </a:lnTo>
                  <a:lnTo>
                    <a:pt x="1064" y="300"/>
                  </a:lnTo>
                  <a:lnTo>
                    <a:pt x="1063" y="299"/>
                  </a:lnTo>
                  <a:lnTo>
                    <a:pt x="1062" y="299"/>
                  </a:lnTo>
                  <a:lnTo>
                    <a:pt x="1060" y="299"/>
                  </a:lnTo>
                  <a:lnTo>
                    <a:pt x="1060" y="300"/>
                  </a:lnTo>
                  <a:lnTo>
                    <a:pt x="1062" y="302"/>
                  </a:lnTo>
                  <a:lnTo>
                    <a:pt x="1063" y="302"/>
                  </a:lnTo>
                  <a:lnTo>
                    <a:pt x="1064" y="303"/>
                  </a:lnTo>
                  <a:lnTo>
                    <a:pt x="1064" y="304"/>
                  </a:lnTo>
                  <a:lnTo>
                    <a:pt x="1064" y="305"/>
                  </a:lnTo>
                  <a:lnTo>
                    <a:pt x="1065" y="305"/>
                  </a:lnTo>
                  <a:lnTo>
                    <a:pt x="1065" y="307"/>
                  </a:lnTo>
                  <a:lnTo>
                    <a:pt x="1067" y="307"/>
                  </a:lnTo>
                  <a:lnTo>
                    <a:pt x="1068" y="305"/>
                  </a:lnTo>
                  <a:lnTo>
                    <a:pt x="1068" y="304"/>
                  </a:lnTo>
                  <a:lnTo>
                    <a:pt x="1069" y="304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70" y="308"/>
                  </a:lnTo>
                  <a:lnTo>
                    <a:pt x="1072" y="308"/>
                  </a:lnTo>
                  <a:lnTo>
                    <a:pt x="1073" y="307"/>
                  </a:lnTo>
                  <a:lnTo>
                    <a:pt x="1073" y="308"/>
                  </a:lnTo>
                  <a:lnTo>
                    <a:pt x="1073" y="309"/>
                  </a:lnTo>
                  <a:lnTo>
                    <a:pt x="1073" y="310"/>
                  </a:lnTo>
                  <a:lnTo>
                    <a:pt x="1073" y="312"/>
                  </a:lnTo>
                  <a:lnTo>
                    <a:pt x="1072" y="313"/>
                  </a:lnTo>
                  <a:lnTo>
                    <a:pt x="1070" y="313"/>
                  </a:lnTo>
                  <a:lnTo>
                    <a:pt x="1069" y="313"/>
                  </a:lnTo>
                  <a:lnTo>
                    <a:pt x="1069" y="314"/>
                  </a:lnTo>
                  <a:lnTo>
                    <a:pt x="1070" y="314"/>
                  </a:lnTo>
                  <a:lnTo>
                    <a:pt x="1070" y="315"/>
                  </a:lnTo>
                  <a:lnTo>
                    <a:pt x="1072" y="315"/>
                  </a:lnTo>
                  <a:lnTo>
                    <a:pt x="1072" y="317"/>
                  </a:lnTo>
                  <a:lnTo>
                    <a:pt x="1072" y="318"/>
                  </a:lnTo>
                  <a:lnTo>
                    <a:pt x="1072" y="319"/>
                  </a:lnTo>
                  <a:lnTo>
                    <a:pt x="1073" y="319"/>
                  </a:lnTo>
                  <a:lnTo>
                    <a:pt x="1074" y="320"/>
                  </a:lnTo>
                  <a:lnTo>
                    <a:pt x="1074" y="322"/>
                  </a:lnTo>
                  <a:lnTo>
                    <a:pt x="1074" y="323"/>
                  </a:lnTo>
                  <a:lnTo>
                    <a:pt x="1075" y="324"/>
                  </a:lnTo>
                  <a:lnTo>
                    <a:pt x="1075" y="325"/>
                  </a:lnTo>
                  <a:lnTo>
                    <a:pt x="1075" y="327"/>
                  </a:lnTo>
                  <a:lnTo>
                    <a:pt x="1074" y="327"/>
                  </a:lnTo>
                  <a:lnTo>
                    <a:pt x="1074" y="328"/>
                  </a:lnTo>
                  <a:lnTo>
                    <a:pt x="1073" y="329"/>
                  </a:lnTo>
                  <a:lnTo>
                    <a:pt x="1074" y="329"/>
                  </a:lnTo>
                  <a:lnTo>
                    <a:pt x="1074" y="330"/>
                  </a:lnTo>
                  <a:lnTo>
                    <a:pt x="1075" y="330"/>
                  </a:lnTo>
                  <a:lnTo>
                    <a:pt x="1075" y="332"/>
                  </a:lnTo>
                  <a:lnTo>
                    <a:pt x="1077" y="332"/>
                  </a:lnTo>
                  <a:lnTo>
                    <a:pt x="1077" y="330"/>
                  </a:lnTo>
                  <a:lnTo>
                    <a:pt x="1078" y="330"/>
                  </a:lnTo>
                  <a:lnTo>
                    <a:pt x="1079" y="329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0" y="329"/>
                  </a:lnTo>
                  <a:lnTo>
                    <a:pt x="1080" y="330"/>
                  </a:lnTo>
                  <a:lnTo>
                    <a:pt x="1080" y="332"/>
                  </a:lnTo>
                  <a:lnTo>
                    <a:pt x="1082" y="333"/>
                  </a:lnTo>
                  <a:lnTo>
                    <a:pt x="1080" y="333"/>
                  </a:lnTo>
                  <a:lnTo>
                    <a:pt x="1080" y="334"/>
                  </a:lnTo>
                  <a:lnTo>
                    <a:pt x="1080" y="336"/>
                  </a:lnTo>
                  <a:lnTo>
                    <a:pt x="1080" y="337"/>
                  </a:lnTo>
                  <a:lnTo>
                    <a:pt x="1080" y="338"/>
                  </a:lnTo>
                  <a:lnTo>
                    <a:pt x="1082" y="338"/>
                  </a:lnTo>
                  <a:lnTo>
                    <a:pt x="1080" y="339"/>
                  </a:lnTo>
                  <a:lnTo>
                    <a:pt x="1080" y="341"/>
                  </a:lnTo>
                  <a:lnTo>
                    <a:pt x="1080" y="342"/>
                  </a:lnTo>
                  <a:lnTo>
                    <a:pt x="1080" y="343"/>
                  </a:lnTo>
                  <a:lnTo>
                    <a:pt x="1080" y="344"/>
                  </a:lnTo>
                  <a:lnTo>
                    <a:pt x="1080" y="346"/>
                  </a:lnTo>
                  <a:lnTo>
                    <a:pt x="1079" y="344"/>
                  </a:lnTo>
                  <a:lnTo>
                    <a:pt x="1078" y="343"/>
                  </a:lnTo>
                  <a:lnTo>
                    <a:pt x="1078" y="342"/>
                  </a:lnTo>
                  <a:lnTo>
                    <a:pt x="1078" y="341"/>
                  </a:lnTo>
                  <a:lnTo>
                    <a:pt x="1077" y="341"/>
                  </a:lnTo>
                  <a:lnTo>
                    <a:pt x="1077" y="339"/>
                  </a:lnTo>
                  <a:lnTo>
                    <a:pt x="1075" y="339"/>
                  </a:lnTo>
                  <a:lnTo>
                    <a:pt x="1075" y="341"/>
                  </a:lnTo>
                  <a:lnTo>
                    <a:pt x="1074" y="341"/>
                  </a:lnTo>
                  <a:lnTo>
                    <a:pt x="1073" y="342"/>
                  </a:lnTo>
                  <a:lnTo>
                    <a:pt x="1074" y="342"/>
                  </a:lnTo>
                  <a:lnTo>
                    <a:pt x="1074" y="343"/>
                  </a:lnTo>
                  <a:lnTo>
                    <a:pt x="1075" y="343"/>
                  </a:lnTo>
                  <a:lnTo>
                    <a:pt x="1075" y="344"/>
                  </a:lnTo>
                  <a:lnTo>
                    <a:pt x="1077" y="344"/>
                  </a:lnTo>
                  <a:lnTo>
                    <a:pt x="1078" y="344"/>
                  </a:lnTo>
                  <a:lnTo>
                    <a:pt x="1079" y="346"/>
                  </a:lnTo>
                  <a:lnTo>
                    <a:pt x="1079" y="347"/>
                  </a:lnTo>
                  <a:lnTo>
                    <a:pt x="1080" y="347"/>
                  </a:lnTo>
                  <a:lnTo>
                    <a:pt x="1080" y="348"/>
                  </a:lnTo>
                  <a:lnTo>
                    <a:pt x="1082" y="348"/>
                  </a:lnTo>
                  <a:lnTo>
                    <a:pt x="1082" y="349"/>
                  </a:lnTo>
                  <a:lnTo>
                    <a:pt x="1080" y="349"/>
                  </a:lnTo>
                  <a:lnTo>
                    <a:pt x="1080" y="351"/>
                  </a:lnTo>
                  <a:lnTo>
                    <a:pt x="1079" y="351"/>
                  </a:lnTo>
                  <a:lnTo>
                    <a:pt x="1078" y="352"/>
                  </a:lnTo>
                  <a:lnTo>
                    <a:pt x="1077" y="352"/>
                  </a:lnTo>
                  <a:lnTo>
                    <a:pt x="1075" y="351"/>
                  </a:lnTo>
                  <a:lnTo>
                    <a:pt x="1074" y="351"/>
                  </a:lnTo>
                  <a:lnTo>
                    <a:pt x="1073" y="352"/>
                  </a:lnTo>
                  <a:lnTo>
                    <a:pt x="1073" y="353"/>
                  </a:lnTo>
                  <a:lnTo>
                    <a:pt x="1074" y="353"/>
                  </a:lnTo>
                  <a:lnTo>
                    <a:pt x="1074" y="354"/>
                  </a:lnTo>
                  <a:lnTo>
                    <a:pt x="1075" y="354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5" y="357"/>
                  </a:lnTo>
                  <a:lnTo>
                    <a:pt x="1075" y="356"/>
                  </a:lnTo>
                  <a:lnTo>
                    <a:pt x="1074" y="356"/>
                  </a:lnTo>
                  <a:lnTo>
                    <a:pt x="1074" y="357"/>
                  </a:lnTo>
                  <a:lnTo>
                    <a:pt x="1074" y="358"/>
                  </a:lnTo>
                  <a:lnTo>
                    <a:pt x="1074" y="359"/>
                  </a:lnTo>
                  <a:lnTo>
                    <a:pt x="1075" y="361"/>
                  </a:lnTo>
                  <a:lnTo>
                    <a:pt x="1075" y="362"/>
                  </a:lnTo>
                  <a:lnTo>
                    <a:pt x="1075" y="363"/>
                  </a:lnTo>
                  <a:lnTo>
                    <a:pt x="1077" y="364"/>
                  </a:lnTo>
                  <a:lnTo>
                    <a:pt x="1077" y="366"/>
                  </a:lnTo>
                  <a:lnTo>
                    <a:pt x="1077" y="367"/>
                  </a:lnTo>
                  <a:lnTo>
                    <a:pt x="1077" y="368"/>
                  </a:lnTo>
                  <a:lnTo>
                    <a:pt x="1078" y="368"/>
                  </a:lnTo>
                  <a:lnTo>
                    <a:pt x="1079" y="368"/>
                  </a:lnTo>
                  <a:lnTo>
                    <a:pt x="1079" y="369"/>
                  </a:lnTo>
                  <a:lnTo>
                    <a:pt x="1078" y="369"/>
                  </a:lnTo>
                  <a:lnTo>
                    <a:pt x="1078" y="371"/>
                  </a:lnTo>
                  <a:lnTo>
                    <a:pt x="1077" y="371"/>
                  </a:lnTo>
                  <a:lnTo>
                    <a:pt x="1075" y="371"/>
                  </a:lnTo>
                  <a:lnTo>
                    <a:pt x="1074" y="371"/>
                  </a:lnTo>
                  <a:lnTo>
                    <a:pt x="1073" y="369"/>
                  </a:lnTo>
                  <a:lnTo>
                    <a:pt x="1072" y="369"/>
                  </a:lnTo>
                  <a:lnTo>
                    <a:pt x="1070" y="369"/>
                  </a:lnTo>
                  <a:lnTo>
                    <a:pt x="1070" y="371"/>
                  </a:lnTo>
                  <a:lnTo>
                    <a:pt x="1070" y="372"/>
                  </a:lnTo>
                  <a:lnTo>
                    <a:pt x="1070" y="373"/>
                  </a:lnTo>
                  <a:lnTo>
                    <a:pt x="1069" y="373"/>
                  </a:lnTo>
                  <a:lnTo>
                    <a:pt x="1069" y="372"/>
                  </a:lnTo>
                  <a:lnTo>
                    <a:pt x="1070" y="371"/>
                  </a:lnTo>
                  <a:lnTo>
                    <a:pt x="1069" y="371"/>
                  </a:lnTo>
                  <a:lnTo>
                    <a:pt x="1068" y="371"/>
                  </a:lnTo>
                  <a:lnTo>
                    <a:pt x="1068" y="372"/>
                  </a:lnTo>
                  <a:lnTo>
                    <a:pt x="1068" y="373"/>
                  </a:lnTo>
                  <a:lnTo>
                    <a:pt x="1068" y="374"/>
                  </a:lnTo>
                  <a:lnTo>
                    <a:pt x="1068" y="376"/>
                  </a:lnTo>
                  <a:lnTo>
                    <a:pt x="1067" y="376"/>
                  </a:lnTo>
                  <a:lnTo>
                    <a:pt x="1067" y="377"/>
                  </a:lnTo>
                  <a:lnTo>
                    <a:pt x="1067" y="378"/>
                  </a:lnTo>
                  <a:lnTo>
                    <a:pt x="1068" y="379"/>
                  </a:lnTo>
                  <a:lnTo>
                    <a:pt x="1069" y="379"/>
                  </a:lnTo>
                  <a:lnTo>
                    <a:pt x="1070" y="379"/>
                  </a:lnTo>
                  <a:lnTo>
                    <a:pt x="1069" y="379"/>
                  </a:lnTo>
                  <a:lnTo>
                    <a:pt x="1069" y="381"/>
                  </a:lnTo>
                  <a:lnTo>
                    <a:pt x="1068" y="381"/>
                  </a:lnTo>
                  <a:lnTo>
                    <a:pt x="1068" y="382"/>
                  </a:lnTo>
                  <a:lnTo>
                    <a:pt x="1067" y="382"/>
                  </a:lnTo>
                  <a:lnTo>
                    <a:pt x="1065" y="382"/>
                  </a:lnTo>
                  <a:lnTo>
                    <a:pt x="1065" y="383"/>
                  </a:lnTo>
                  <a:lnTo>
                    <a:pt x="1067" y="384"/>
                  </a:lnTo>
                  <a:lnTo>
                    <a:pt x="1068" y="384"/>
                  </a:lnTo>
                  <a:lnTo>
                    <a:pt x="1069" y="384"/>
                  </a:lnTo>
                  <a:lnTo>
                    <a:pt x="1070" y="383"/>
                  </a:lnTo>
                  <a:lnTo>
                    <a:pt x="1070" y="384"/>
                  </a:lnTo>
                  <a:lnTo>
                    <a:pt x="1072" y="384"/>
                  </a:lnTo>
                  <a:lnTo>
                    <a:pt x="1070" y="386"/>
                  </a:lnTo>
                  <a:lnTo>
                    <a:pt x="1070" y="387"/>
                  </a:lnTo>
                  <a:lnTo>
                    <a:pt x="1069" y="387"/>
                  </a:lnTo>
                  <a:lnTo>
                    <a:pt x="1069" y="388"/>
                  </a:lnTo>
                  <a:lnTo>
                    <a:pt x="1069" y="389"/>
                  </a:lnTo>
                  <a:lnTo>
                    <a:pt x="1070" y="389"/>
                  </a:lnTo>
                  <a:lnTo>
                    <a:pt x="1072" y="389"/>
                  </a:lnTo>
                  <a:lnTo>
                    <a:pt x="1072" y="391"/>
                  </a:lnTo>
                  <a:lnTo>
                    <a:pt x="1073" y="391"/>
                  </a:lnTo>
                  <a:lnTo>
                    <a:pt x="1074" y="391"/>
                  </a:lnTo>
                  <a:lnTo>
                    <a:pt x="1075" y="391"/>
                  </a:lnTo>
                  <a:lnTo>
                    <a:pt x="1077" y="392"/>
                  </a:lnTo>
                  <a:lnTo>
                    <a:pt x="1075" y="393"/>
                  </a:lnTo>
                  <a:lnTo>
                    <a:pt x="1075" y="394"/>
                  </a:lnTo>
                  <a:lnTo>
                    <a:pt x="1074" y="394"/>
                  </a:lnTo>
                  <a:lnTo>
                    <a:pt x="1075" y="394"/>
                  </a:lnTo>
                  <a:lnTo>
                    <a:pt x="1075" y="396"/>
                  </a:lnTo>
                  <a:lnTo>
                    <a:pt x="1077" y="396"/>
                  </a:lnTo>
                  <a:lnTo>
                    <a:pt x="1078" y="397"/>
                  </a:lnTo>
                  <a:lnTo>
                    <a:pt x="1079" y="396"/>
                  </a:lnTo>
                  <a:lnTo>
                    <a:pt x="1080" y="396"/>
                  </a:lnTo>
                  <a:lnTo>
                    <a:pt x="1080" y="397"/>
                  </a:lnTo>
                  <a:lnTo>
                    <a:pt x="1079" y="397"/>
                  </a:lnTo>
                  <a:lnTo>
                    <a:pt x="1079" y="398"/>
                  </a:lnTo>
                  <a:lnTo>
                    <a:pt x="1079" y="399"/>
                  </a:lnTo>
                  <a:lnTo>
                    <a:pt x="1080" y="399"/>
                  </a:lnTo>
                  <a:lnTo>
                    <a:pt x="1080" y="401"/>
                  </a:lnTo>
                  <a:lnTo>
                    <a:pt x="1082" y="401"/>
                  </a:lnTo>
                  <a:lnTo>
                    <a:pt x="1083" y="401"/>
                  </a:lnTo>
                  <a:lnTo>
                    <a:pt x="1082" y="401"/>
                  </a:lnTo>
                  <a:lnTo>
                    <a:pt x="1082" y="402"/>
                  </a:lnTo>
                  <a:lnTo>
                    <a:pt x="1082" y="403"/>
                  </a:lnTo>
                  <a:lnTo>
                    <a:pt x="1083" y="404"/>
                  </a:lnTo>
                  <a:lnTo>
                    <a:pt x="1084" y="404"/>
                  </a:lnTo>
                  <a:lnTo>
                    <a:pt x="1085" y="404"/>
                  </a:lnTo>
                  <a:lnTo>
                    <a:pt x="1087" y="403"/>
                  </a:lnTo>
                  <a:lnTo>
                    <a:pt x="1087" y="404"/>
                  </a:lnTo>
                  <a:lnTo>
                    <a:pt x="1087" y="406"/>
                  </a:lnTo>
                  <a:lnTo>
                    <a:pt x="1087" y="407"/>
                  </a:lnTo>
                  <a:lnTo>
                    <a:pt x="1088" y="407"/>
                  </a:lnTo>
                  <a:lnTo>
                    <a:pt x="1088" y="408"/>
                  </a:lnTo>
                  <a:lnTo>
                    <a:pt x="1089" y="408"/>
                  </a:lnTo>
                  <a:lnTo>
                    <a:pt x="1089" y="409"/>
                  </a:lnTo>
                  <a:lnTo>
                    <a:pt x="1090" y="409"/>
                  </a:lnTo>
                  <a:lnTo>
                    <a:pt x="1090" y="411"/>
                  </a:lnTo>
                  <a:lnTo>
                    <a:pt x="1090" y="412"/>
                  </a:lnTo>
                  <a:lnTo>
                    <a:pt x="1092" y="412"/>
                  </a:lnTo>
                  <a:lnTo>
                    <a:pt x="1093" y="412"/>
                  </a:lnTo>
                  <a:lnTo>
                    <a:pt x="1094" y="412"/>
                  </a:lnTo>
                  <a:lnTo>
                    <a:pt x="1094" y="411"/>
                  </a:lnTo>
                  <a:lnTo>
                    <a:pt x="1097" y="411"/>
                  </a:lnTo>
                  <a:lnTo>
                    <a:pt x="1097" y="412"/>
                  </a:lnTo>
                  <a:lnTo>
                    <a:pt x="1098" y="412"/>
                  </a:lnTo>
                  <a:lnTo>
                    <a:pt x="1098" y="413"/>
                  </a:lnTo>
                  <a:lnTo>
                    <a:pt x="1098" y="414"/>
                  </a:lnTo>
                  <a:lnTo>
                    <a:pt x="1097" y="416"/>
                  </a:lnTo>
                  <a:lnTo>
                    <a:pt x="1097" y="417"/>
                  </a:lnTo>
                  <a:lnTo>
                    <a:pt x="1095" y="418"/>
                  </a:lnTo>
                  <a:lnTo>
                    <a:pt x="1097" y="419"/>
                  </a:lnTo>
                  <a:lnTo>
                    <a:pt x="1097" y="421"/>
                  </a:lnTo>
                  <a:lnTo>
                    <a:pt x="1095" y="421"/>
                  </a:lnTo>
                  <a:lnTo>
                    <a:pt x="1095" y="419"/>
                  </a:lnTo>
                  <a:lnTo>
                    <a:pt x="1094" y="419"/>
                  </a:lnTo>
                  <a:lnTo>
                    <a:pt x="1093" y="421"/>
                  </a:lnTo>
                  <a:lnTo>
                    <a:pt x="1092" y="419"/>
                  </a:lnTo>
                  <a:lnTo>
                    <a:pt x="1090" y="419"/>
                  </a:lnTo>
                  <a:lnTo>
                    <a:pt x="1089" y="419"/>
                  </a:lnTo>
                  <a:lnTo>
                    <a:pt x="1088" y="421"/>
                  </a:lnTo>
                  <a:lnTo>
                    <a:pt x="1088" y="422"/>
                  </a:lnTo>
                  <a:lnTo>
                    <a:pt x="1089" y="422"/>
                  </a:lnTo>
                  <a:lnTo>
                    <a:pt x="1089" y="423"/>
                  </a:lnTo>
                  <a:lnTo>
                    <a:pt x="1090" y="423"/>
                  </a:lnTo>
                  <a:lnTo>
                    <a:pt x="1090" y="424"/>
                  </a:lnTo>
                  <a:lnTo>
                    <a:pt x="1089" y="424"/>
                  </a:lnTo>
                  <a:lnTo>
                    <a:pt x="1089" y="423"/>
                  </a:lnTo>
                  <a:lnTo>
                    <a:pt x="1088" y="423"/>
                  </a:lnTo>
                  <a:lnTo>
                    <a:pt x="1088" y="422"/>
                  </a:lnTo>
                  <a:lnTo>
                    <a:pt x="1087" y="422"/>
                  </a:lnTo>
                  <a:lnTo>
                    <a:pt x="1085" y="422"/>
                  </a:lnTo>
                  <a:lnTo>
                    <a:pt x="1085" y="423"/>
                  </a:lnTo>
                  <a:lnTo>
                    <a:pt x="1084" y="423"/>
                  </a:lnTo>
                  <a:lnTo>
                    <a:pt x="1084" y="424"/>
                  </a:lnTo>
                  <a:lnTo>
                    <a:pt x="1083" y="426"/>
                  </a:lnTo>
                  <a:lnTo>
                    <a:pt x="1084" y="427"/>
                  </a:lnTo>
                  <a:lnTo>
                    <a:pt x="1084" y="428"/>
                  </a:lnTo>
                  <a:lnTo>
                    <a:pt x="1084" y="429"/>
                  </a:lnTo>
                  <a:lnTo>
                    <a:pt x="1085" y="429"/>
                  </a:lnTo>
                  <a:lnTo>
                    <a:pt x="1087" y="429"/>
                  </a:lnTo>
                  <a:lnTo>
                    <a:pt x="1087" y="431"/>
                  </a:lnTo>
                  <a:lnTo>
                    <a:pt x="1088" y="431"/>
                  </a:lnTo>
                  <a:lnTo>
                    <a:pt x="1088" y="432"/>
                  </a:lnTo>
                  <a:lnTo>
                    <a:pt x="1088" y="433"/>
                  </a:lnTo>
                  <a:lnTo>
                    <a:pt x="1088" y="434"/>
                  </a:lnTo>
                  <a:lnTo>
                    <a:pt x="1087" y="434"/>
                  </a:lnTo>
                  <a:lnTo>
                    <a:pt x="1087" y="436"/>
                  </a:lnTo>
                  <a:lnTo>
                    <a:pt x="1088" y="436"/>
                  </a:lnTo>
                  <a:lnTo>
                    <a:pt x="1088" y="437"/>
                  </a:lnTo>
                  <a:lnTo>
                    <a:pt x="1087" y="437"/>
                  </a:lnTo>
                  <a:lnTo>
                    <a:pt x="1085" y="437"/>
                  </a:lnTo>
                  <a:lnTo>
                    <a:pt x="1084" y="436"/>
                  </a:lnTo>
                  <a:lnTo>
                    <a:pt x="1084" y="434"/>
                  </a:lnTo>
                  <a:lnTo>
                    <a:pt x="1083" y="434"/>
                  </a:lnTo>
                  <a:lnTo>
                    <a:pt x="1083" y="436"/>
                  </a:lnTo>
                  <a:lnTo>
                    <a:pt x="1083" y="437"/>
                  </a:lnTo>
                  <a:lnTo>
                    <a:pt x="1082" y="437"/>
                  </a:lnTo>
                  <a:lnTo>
                    <a:pt x="1080" y="438"/>
                  </a:lnTo>
                  <a:lnTo>
                    <a:pt x="1080" y="439"/>
                  </a:lnTo>
                  <a:lnTo>
                    <a:pt x="1079" y="441"/>
                  </a:lnTo>
                  <a:lnTo>
                    <a:pt x="1079" y="439"/>
                  </a:lnTo>
                  <a:lnTo>
                    <a:pt x="1079" y="438"/>
                  </a:lnTo>
                  <a:lnTo>
                    <a:pt x="1080" y="437"/>
                  </a:lnTo>
                  <a:lnTo>
                    <a:pt x="1082" y="436"/>
                  </a:lnTo>
                  <a:lnTo>
                    <a:pt x="1080" y="434"/>
                  </a:lnTo>
                  <a:lnTo>
                    <a:pt x="1079" y="434"/>
                  </a:lnTo>
                  <a:lnTo>
                    <a:pt x="1078" y="436"/>
                  </a:lnTo>
                  <a:lnTo>
                    <a:pt x="1077" y="437"/>
                  </a:lnTo>
                  <a:lnTo>
                    <a:pt x="1075" y="437"/>
                  </a:lnTo>
                  <a:lnTo>
                    <a:pt x="1074" y="437"/>
                  </a:lnTo>
                  <a:lnTo>
                    <a:pt x="1073" y="437"/>
                  </a:lnTo>
                  <a:lnTo>
                    <a:pt x="1072" y="438"/>
                  </a:lnTo>
                  <a:lnTo>
                    <a:pt x="1072" y="439"/>
                  </a:lnTo>
                  <a:lnTo>
                    <a:pt x="1070" y="441"/>
                  </a:lnTo>
                  <a:lnTo>
                    <a:pt x="1070" y="442"/>
                  </a:lnTo>
                  <a:lnTo>
                    <a:pt x="1069" y="442"/>
                  </a:lnTo>
                  <a:lnTo>
                    <a:pt x="1068" y="442"/>
                  </a:lnTo>
                  <a:lnTo>
                    <a:pt x="1068" y="441"/>
                  </a:lnTo>
                  <a:lnTo>
                    <a:pt x="1067" y="441"/>
                  </a:lnTo>
                  <a:lnTo>
                    <a:pt x="1067" y="442"/>
                  </a:lnTo>
                  <a:lnTo>
                    <a:pt x="1065" y="442"/>
                  </a:lnTo>
                  <a:lnTo>
                    <a:pt x="1064" y="443"/>
                  </a:lnTo>
                  <a:lnTo>
                    <a:pt x="1063" y="444"/>
                  </a:lnTo>
                  <a:lnTo>
                    <a:pt x="1064" y="446"/>
                  </a:lnTo>
                  <a:lnTo>
                    <a:pt x="1063" y="447"/>
                  </a:lnTo>
                  <a:lnTo>
                    <a:pt x="1062" y="446"/>
                  </a:lnTo>
                  <a:lnTo>
                    <a:pt x="1062" y="444"/>
                  </a:lnTo>
                  <a:lnTo>
                    <a:pt x="1060" y="444"/>
                  </a:lnTo>
                  <a:lnTo>
                    <a:pt x="1060" y="446"/>
                  </a:lnTo>
                  <a:lnTo>
                    <a:pt x="1060" y="447"/>
                  </a:lnTo>
                  <a:lnTo>
                    <a:pt x="1062" y="447"/>
                  </a:lnTo>
                  <a:lnTo>
                    <a:pt x="1062" y="448"/>
                  </a:lnTo>
                  <a:lnTo>
                    <a:pt x="1062" y="449"/>
                  </a:lnTo>
                  <a:lnTo>
                    <a:pt x="1060" y="451"/>
                  </a:lnTo>
                  <a:lnTo>
                    <a:pt x="1059" y="451"/>
                  </a:lnTo>
                  <a:lnTo>
                    <a:pt x="1059" y="449"/>
                  </a:lnTo>
                  <a:lnTo>
                    <a:pt x="1058" y="449"/>
                  </a:lnTo>
                  <a:lnTo>
                    <a:pt x="1058" y="448"/>
                  </a:lnTo>
                  <a:lnTo>
                    <a:pt x="1057" y="448"/>
                  </a:lnTo>
                  <a:lnTo>
                    <a:pt x="1057" y="449"/>
                  </a:lnTo>
                  <a:lnTo>
                    <a:pt x="1057" y="451"/>
                  </a:lnTo>
                  <a:lnTo>
                    <a:pt x="1057" y="452"/>
                  </a:lnTo>
                  <a:lnTo>
                    <a:pt x="1057" y="453"/>
                  </a:lnTo>
                  <a:lnTo>
                    <a:pt x="1058" y="453"/>
                  </a:lnTo>
                  <a:lnTo>
                    <a:pt x="1059" y="453"/>
                  </a:lnTo>
                  <a:lnTo>
                    <a:pt x="1059" y="454"/>
                  </a:lnTo>
                  <a:lnTo>
                    <a:pt x="1059" y="456"/>
                  </a:lnTo>
                  <a:lnTo>
                    <a:pt x="1059" y="457"/>
                  </a:lnTo>
                  <a:lnTo>
                    <a:pt x="1058" y="458"/>
                  </a:lnTo>
                  <a:lnTo>
                    <a:pt x="1058" y="457"/>
                  </a:lnTo>
                  <a:lnTo>
                    <a:pt x="1058" y="456"/>
                  </a:lnTo>
                  <a:lnTo>
                    <a:pt x="1057" y="454"/>
                  </a:lnTo>
                  <a:lnTo>
                    <a:pt x="1055" y="454"/>
                  </a:lnTo>
                  <a:lnTo>
                    <a:pt x="1053" y="456"/>
                  </a:lnTo>
                  <a:lnTo>
                    <a:pt x="1053" y="457"/>
                  </a:lnTo>
                  <a:lnTo>
                    <a:pt x="1053" y="459"/>
                  </a:lnTo>
                  <a:lnTo>
                    <a:pt x="1054" y="459"/>
                  </a:lnTo>
                  <a:lnTo>
                    <a:pt x="1054" y="461"/>
                  </a:lnTo>
                  <a:lnTo>
                    <a:pt x="1054" y="462"/>
                  </a:lnTo>
                  <a:lnTo>
                    <a:pt x="1053" y="462"/>
                  </a:lnTo>
                  <a:lnTo>
                    <a:pt x="1054" y="463"/>
                  </a:lnTo>
                  <a:lnTo>
                    <a:pt x="1055" y="463"/>
                  </a:lnTo>
                  <a:lnTo>
                    <a:pt x="1057" y="464"/>
                  </a:lnTo>
                  <a:lnTo>
                    <a:pt x="1058" y="466"/>
                  </a:lnTo>
                  <a:lnTo>
                    <a:pt x="1058" y="467"/>
                  </a:lnTo>
                  <a:lnTo>
                    <a:pt x="1057" y="467"/>
                  </a:lnTo>
                  <a:lnTo>
                    <a:pt x="1055" y="468"/>
                  </a:lnTo>
                  <a:lnTo>
                    <a:pt x="1055" y="469"/>
                  </a:lnTo>
                  <a:lnTo>
                    <a:pt x="1054" y="469"/>
                  </a:lnTo>
                  <a:lnTo>
                    <a:pt x="1055" y="469"/>
                  </a:lnTo>
                  <a:lnTo>
                    <a:pt x="1055" y="471"/>
                  </a:lnTo>
                  <a:lnTo>
                    <a:pt x="1057" y="471"/>
                  </a:lnTo>
                  <a:lnTo>
                    <a:pt x="1058" y="472"/>
                  </a:lnTo>
                  <a:lnTo>
                    <a:pt x="1057" y="473"/>
                  </a:lnTo>
                  <a:lnTo>
                    <a:pt x="1057" y="474"/>
                  </a:lnTo>
                  <a:lnTo>
                    <a:pt x="1055" y="474"/>
                  </a:lnTo>
                  <a:lnTo>
                    <a:pt x="1054" y="474"/>
                  </a:lnTo>
                  <a:lnTo>
                    <a:pt x="1053" y="473"/>
                  </a:lnTo>
                  <a:lnTo>
                    <a:pt x="1053" y="472"/>
                  </a:lnTo>
                  <a:lnTo>
                    <a:pt x="1052" y="472"/>
                  </a:lnTo>
                  <a:lnTo>
                    <a:pt x="1052" y="473"/>
                  </a:lnTo>
                  <a:lnTo>
                    <a:pt x="1050" y="473"/>
                  </a:lnTo>
                  <a:lnTo>
                    <a:pt x="1050" y="474"/>
                  </a:lnTo>
                  <a:lnTo>
                    <a:pt x="1052" y="474"/>
                  </a:lnTo>
                  <a:lnTo>
                    <a:pt x="1052" y="476"/>
                  </a:lnTo>
                  <a:lnTo>
                    <a:pt x="1053" y="476"/>
                  </a:lnTo>
                  <a:lnTo>
                    <a:pt x="1053" y="477"/>
                  </a:lnTo>
                  <a:lnTo>
                    <a:pt x="1054" y="477"/>
                  </a:lnTo>
                  <a:lnTo>
                    <a:pt x="1054" y="478"/>
                  </a:lnTo>
                  <a:lnTo>
                    <a:pt x="1055" y="478"/>
                  </a:lnTo>
                  <a:lnTo>
                    <a:pt x="1055" y="479"/>
                  </a:lnTo>
                  <a:lnTo>
                    <a:pt x="1055" y="478"/>
                  </a:lnTo>
                  <a:lnTo>
                    <a:pt x="1057" y="477"/>
                  </a:lnTo>
                  <a:lnTo>
                    <a:pt x="1058" y="477"/>
                  </a:lnTo>
                  <a:lnTo>
                    <a:pt x="1059" y="478"/>
                  </a:lnTo>
                  <a:lnTo>
                    <a:pt x="1059" y="479"/>
                  </a:lnTo>
                  <a:lnTo>
                    <a:pt x="1059" y="481"/>
                  </a:lnTo>
                  <a:lnTo>
                    <a:pt x="1059" y="482"/>
                  </a:lnTo>
                  <a:lnTo>
                    <a:pt x="1059" y="483"/>
                  </a:lnTo>
                  <a:lnTo>
                    <a:pt x="1060" y="483"/>
                  </a:lnTo>
                  <a:lnTo>
                    <a:pt x="1062" y="483"/>
                  </a:lnTo>
                  <a:lnTo>
                    <a:pt x="1062" y="482"/>
                  </a:lnTo>
                  <a:lnTo>
                    <a:pt x="1063" y="482"/>
                  </a:lnTo>
                  <a:lnTo>
                    <a:pt x="1063" y="483"/>
                  </a:lnTo>
                  <a:lnTo>
                    <a:pt x="1062" y="483"/>
                  </a:lnTo>
                  <a:lnTo>
                    <a:pt x="1062" y="484"/>
                  </a:lnTo>
                  <a:lnTo>
                    <a:pt x="1062" y="486"/>
                  </a:lnTo>
                  <a:lnTo>
                    <a:pt x="1063" y="486"/>
                  </a:lnTo>
                  <a:lnTo>
                    <a:pt x="1063" y="487"/>
                  </a:lnTo>
                  <a:lnTo>
                    <a:pt x="1064" y="486"/>
                  </a:lnTo>
                  <a:lnTo>
                    <a:pt x="1065" y="486"/>
                  </a:lnTo>
                  <a:lnTo>
                    <a:pt x="1065" y="487"/>
                  </a:lnTo>
                  <a:lnTo>
                    <a:pt x="1065" y="488"/>
                  </a:lnTo>
                  <a:lnTo>
                    <a:pt x="1064" y="489"/>
                  </a:lnTo>
                  <a:lnTo>
                    <a:pt x="1065" y="491"/>
                  </a:lnTo>
                  <a:lnTo>
                    <a:pt x="1067" y="491"/>
                  </a:lnTo>
                  <a:lnTo>
                    <a:pt x="1067" y="489"/>
                  </a:lnTo>
                  <a:lnTo>
                    <a:pt x="1068" y="489"/>
                  </a:lnTo>
                  <a:lnTo>
                    <a:pt x="1068" y="491"/>
                  </a:lnTo>
                  <a:lnTo>
                    <a:pt x="1068" y="492"/>
                  </a:lnTo>
                  <a:lnTo>
                    <a:pt x="1067" y="493"/>
                  </a:lnTo>
                  <a:lnTo>
                    <a:pt x="1068" y="493"/>
                  </a:lnTo>
                  <a:lnTo>
                    <a:pt x="1068" y="494"/>
                  </a:lnTo>
                  <a:lnTo>
                    <a:pt x="1069" y="494"/>
                  </a:lnTo>
                  <a:lnTo>
                    <a:pt x="1070" y="493"/>
                  </a:lnTo>
                  <a:lnTo>
                    <a:pt x="1069" y="492"/>
                  </a:lnTo>
                  <a:lnTo>
                    <a:pt x="1069" y="491"/>
                  </a:lnTo>
                  <a:lnTo>
                    <a:pt x="1070" y="491"/>
                  </a:lnTo>
                  <a:lnTo>
                    <a:pt x="1072" y="492"/>
                  </a:lnTo>
                  <a:lnTo>
                    <a:pt x="1073" y="492"/>
                  </a:lnTo>
                  <a:lnTo>
                    <a:pt x="1073" y="493"/>
                  </a:lnTo>
                  <a:lnTo>
                    <a:pt x="1074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7" y="496"/>
                  </a:lnTo>
                  <a:lnTo>
                    <a:pt x="1077" y="494"/>
                  </a:lnTo>
                  <a:lnTo>
                    <a:pt x="1077" y="493"/>
                  </a:lnTo>
                  <a:lnTo>
                    <a:pt x="1078" y="493"/>
                  </a:lnTo>
                  <a:lnTo>
                    <a:pt x="1078" y="492"/>
                  </a:lnTo>
                  <a:lnTo>
                    <a:pt x="1078" y="491"/>
                  </a:lnTo>
                  <a:lnTo>
                    <a:pt x="1079" y="491"/>
                  </a:lnTo>
                  <a:lnTo>
                    <a:pt x="1079" y="489"/>
                  </a:lnTo>
                  <a:lnTo>
                    <a:pt x="1080" y="489"/>
                  </a:lnTo>
                  <a:lnTo>
                    <a:pt x="1080" y="491"/>
                  </a:lnTo>
                  <a:lnTo>
                    <a:pt x="1082" y="492"/>
                  </a:lnTo>
                  <a:lnTo>
                    <a:pt x="1083" y="492"/>
                  </a:lnTo>
                  <a:lnTo>
                    <a:pt x="1083" y="493"/>
                  </a:lnTo>
                  <a:lnTo>
                    <a:pt x="1082" y="494"/>
                  </a:lnTo>
                  <a:lnTo>
                    <a:pt x="1082" y="496"/>
                  </a:lnTo>
                  <a:lnTo>
                    <a:pt x="1082" y="497"/>
                  </a:lnTo>
                  <a:lnTo>
                    <a:pt x="1083" y="498"/>
                  </a:lnTo>
                  <a:lnTo>
                    <a:pt x="1084" y="498"/>
                  </a:lnTo>
                  <a:lnTo>
                    <a:pt x="1084" y="499"/>
                  </a:lnTo>
                  <a:lnTo>
                    <a:pt x="1085" y="499"/>
                  </a:lnTo>
                  <a:lnTo>
                    <a:pt x="1085" y="498"/>
                  </a:lnTo>
                  <a:lnTo>
                    <a:pt x="1085" y="497"/>
                  </a:lnTo>
                  <a:lnTo>
                    <a:pt x="1087" y="497"/>
                  </a:lnTo>
                  <a:lnTo>
                    <a:pt x="1088" y="497"/>
                  </a:lnTo>
                  <a:lnTo>
                    <a:pt x="1089" y="497"/>
                  </a:lnTo>
                  <a:lnTo>
                    <a:pt x="1090" y="497"/>
                  </a:lnTo>
                  <a:lnTo>
                    <a:pt x="1092" y="498"/>
                  </a:lnTo>
                  <a:lnTo>
                    <a:pt x="1090" y="498"/>
                  </a:lnTo>
                  <a:lnTo>
                    <a:pt x="1090" y="499"/>
                  </a:lnTo>
                  <a:lnTo>
                    <a:pt x="1090" y="501"/>
                  </a:lnTo>
                  <a:lnTo>
                    <a:pt x="1092" y="501"/>
                  </a:lnTo>
                  <a:lnTo>
                    <a:pt x="1093" y="499"/>
                  </a:lnTo>
                  <a:lnTo>
                    <a:pt x="1094" y="498"/>
                  </a:lnTo>
                  <a:lnTo>
                    <a:pt x="1094" y="497"/>
                  </a:lnTo>
                  <a:lnTo>
                    <a:pt x="1095" y="497"/>
                  </a:lnTo>
                  <a:lnTo>
                    <a:pt x="1097" y="497"/>
                  </a:lnTo>
                  <a:lnTo>
                    <a:pt x="1098" y="496"/>
                  </a:lnTo>
                  <a:lnTo>
                    <a:pt x="1099" y="497"/>
                  </a:lnTo>
                  <a:lnTo>
                    <a:pt x="1099" y="498"/>
                  </a:lnTo>
                  <a:lnTo>
                    <a:pt x="1099" y="499"/>
                  </a:lnTo>
                  <a:lnTo>
                    <a:pt x="1098" y="499"/>
                  </a:lnTo>
                  <a:lnTo>
                    <a:pt x="1099" y="501"/>
                  </a:lnTo>
                  <a:lnTo>
                    <a:pt x="1099" y="502"/>
                  </a:lnTo>
                  <a:lnTo>
                    <a:pt x="1100" y="502"/>
                  </a:lnTo>
                  <a:lnTo>
                    <a:pt x="1100" y="501"/>
                  </a:lnTo>
                  <a:lnTo>
                    <a:pt x="1102" y="501"/>
                  </a:lnTo>
                  <a:lnTo>
                    <a:pt x="1103" y="502"/>
                  </a:lnTo>
                  <a:lnTo>
                    <a:pt x="1103" y="503"/>
                  </a:lnTo>
                  <a:lnTo>
                    <a:pt x="1103" y="504"/>
                  </a:lnTo>
                  <a:lnTo>
                    <a:pt x="1103" y="506"/>
                  </a:lnTo>
                  <a:lnTo>
                    <a:pt x="1103" y="507"/>
                  </a:lnTo>
                  <a:lnTo>
                    <a:pt x="1103" y="508"/>
                  </a:lnTo>
                  <a:lnTo>
                    <a:pt x="1103" y="509"/>
                  </a:lnTo>
                  <a:lnTo>
                    <a:pt x="1103" y="511"/>
                  </a:lnTo>
                  <a:lnTo>
                    <a:pt x="1103" y="512"/>
                  </a:lnTo>
                  <a:lnTo>
                    <a:pt x="1102" y="513"/>
                  </a:lnTo>
                  <a:lnTo>
                    <a:pt x="1102" y="514"/>
                  </a:lnTo>
                  <a:lnTo>
                    <a:pt x="1102" y="516"/>
                  </a:lnTo>
                  <a:lnTo>
                    <a:pt x="1102" y="517"/>
                  </a:lnTo>
                  <a:lnTo>
                    <a:pt x="1102" y="519"/>
                  </a:lnTo>
                  <a:lnTo>
                    <a:pt x="1103" y="521"/>
                  </a:lnTo>
                  <a:lnTo>
                    <a:pt x="1102" y="522"/>
                  </a:lnTo>
                  <a:lnTo>
                    <a:pt x="1102" y="523"/>
                  </a:lnTo>
                  <a:lnTo>
                    <a:pt x="1100" y="524"/>
                  </a:lnTo>
                  <a:lnTo>
                    <a:pt x="1099" y="526"/>
                  </a:lnTo>
                  <a:lnTo>
                    <a:pt x="1099" y="527"/>
                  </a:lnTo>
                  <a:lnTo>
                    <a:pt x="1098" y="528"/>
                  </a:lnTo>
                  <a:lnTo>
                    <a:pt x="1098" y="529"/>
                  </a:lnTo>
                  <a:lnTo>
                    <a:pt x="1098" y="531"/>
                  </a:lnTo>
                  <a:lnTo>
                    <a:pt x="1098" y="532"/>
                  </a:lnTo>
                  <a:lnTo>
                    <a:pt x="1099" y="533"/>
                  </a:lnTo>
                  <a:lnTo>
                    <a:pt x="1100" y="534"/>
                  </a:lnTo>
                  <a:lnTo>
                    <a:pt x="1102" y="536"/>
                  </a:lnTo>
                  <a:lnTo>
                    <a:pt x="1102" y="537"/>
                  </a:lnTo>
                  <a:lnTo>
                    <a:pt x="1100" y="538"/>
                  </a:lnTo>
                  <a:lnTo>
                    <a:pt x="1100" y="540"/>
                  </a:lnTo>
                  <a:lnTo>
                    <a:pt x="1099" y="540"/>
                  </a:lnTo>
                  <a:lnTo>
                    <a:pt x="1099" y="541"/>
                  </a:lnTo>
                  <a:lnTo>
                    <a:pt x="1098" y="542"/>
                  </a:lnTo>
                  <a:lnTo>
                    <a:pt x="1099" y="545"/>
                  </a:lnTo>
                  <a:lnTo>
                    <a:pt x="1099" y="546"/>
                  </a:lnTo>
                  <a:lnTo>
                    <a:pt x="1099" y="547"/>
                  </a:lnTo>
                  <a:lnTo>
                    <a:pt x="1100" y="547"/>
                  </a:lnTo>
                  <a:lnTo>
                    <a:pt x="1100" y="548"/>
                  </a:lnTo>
                  <a:lnTo>
                    <a:pt x="1100" y="550"/>
                  </a:lnTo>
                  <a:lnTo>
                    <a:pt x="1102" y="551"/>
                  </a:lnTo>
                  <a:lnTo>
                    <a:pt x="1103" y="551"/>
                  </a:lnTo>
                  <a:lnTo>
                    <a:pt x="1104" y="551"/>
                  </a:lnTo>
                  <a:lnTo>
                    <a:pt x="1104" y="552"/>
                  </a:lnTo>
                  <a:lnTo>
                    <a:pt x="1105" y="552"/>
                  </a:lnTo>
                  <a:lnTo>
                    <a:pt x="1105" y="553"/>
                  </a:lnTo>
                  <a:lnTo>
                    <a:pt x="1105" y="555"/>
                  </a:lnTo>
                  <a:lnTo>
                    <a:pt x="1105" y="556"/>
                  </a:lnTo>
                  <a:lnTo>
                    <a:pt x="1107" y="557"/>
                  </a:lnTo>
                  <a:lnTo>
                    <a:pt x="1105" y="558"/>
                  </a:lnTo>
                  <a:lnTo>
                    <a:pt x="1104" y="560"/>
                  </a:lnTo>
                  <a:lnTo>
                    <a:pt x="1103" y="561"/>
                  </a:lnTo>
                  <a:lnTo>
                    <a:pt x="1103" y="562"/>
                  </a:lnTo>
                  <a:lnTo>
                    <a:pt x="1103" y="563"/>
                  </a:lnTo>
                  <a:lnTo>
                    <a:pt x="1103" y="565"/>
                  </a:lnTo>
                  <a:lnTo>
                    <a:pt x="1103" y="566"/>
                  </a:lnTo>
                  <a:lnTo>
                    <a:pt x="1102" y="567"/>
                  </a:lnTo>
                  <a:lnTo>
                    <a:pt x="1100" y="567"/>
                  </a:lnTo>
                  <a:lnTo>
                    <a:pt x="1099" y="567"/>
                  </a:lnTo>
                  <a:lnTo>
                    <a:pt x="1098" y="567"/>
                  </a:lnTo>
                  <a:lnTo>
                    <a:pt x="1097" y="567"/>
                  </a:lnTo>
                  <a:lnTo>
                    <a:pt x="1095" y="568"/>
                  </a:lnTo>
                  <a:lnTo>
                    <a:pt x="1094" y="570"/>
                  </a:lnTo>
                  <a:lnTo>
                    <a:pt x="1093" y="571"/>
                  </a:lnTo>
                  <a:lnTo>
                    <a:pt x="1092" y="572"/>
                  </a:lnTo>
                  <a:lnTo>
                    <a:pt x="1092" y="573"/>
                  </a:lnTo>
                  <a:lnTo>
                    <a:pt x="1090" y="575"/>
                  </a:lnTo>
                  <a:lnTo>
                    <a:pt x="1090" y="576"/>
                  </a:lnTo>
                  <a:lnTo>
                    <a:pt x="1090" y="577"/>
                  </a:lnTo>
                  <a:lnTo>
                    <a:pt x="1090" y="578"/>
                  </a:lnTo>
                  <a:lnTo>
                    <a:pt x="1089" y="580"/>
                  </a:lnTo>
                  <a:lnTo>
                    <a:pt x="1089" y="581"/>
                  </a:lnTo>
                  <a:lnTo>
                    <a:pt x="1089" y="582"/>
                  </a:lnTo>
                  <a:lnTo>
                    <a:pt x="1089" y="583"/>
                  </a:lnTo>
                  <a:lnTo>
                    <a:pt x="1090" y="585"/>
                  </a:lnTo>
                  <a:lnTo>
                    <a:pt x="1090" y="586"/>
                  </a:lnTo>
                  <a:lnTo>
                    <a:pt x="1089" y="587"/>
                  </a:lnTo>
                  <a:lnTo>
                    <a:pt x="1089" y="588"/>
                  </a:lnTo>
                  <a:lnTo>
                    <a:pt x="1088" y="588"/>
                  </a:lnTo>
                  <a:lnTo>
                    <a:pt x="1088" y="590"/>
                  </a:lnTo>
                  <a:lnTo>
                    <a:pt x="1087" y="590"/>
                  </a:lnTo>
                  <a:lnTo>
                    <a:pt x="1087" y="591"/>
                  </a:lnTo>
                  <a:lnTo>
                    <a:pt x="1085" y="592"/>
                  </a:lnTo>
                  <a:lnTo>
                    <a:pt x="1084" y="593"/>
                  </a:lnTo>
                  <a:lnTo>
                    <a:pt x="1083" y="595"/>
                  </a:lnTo>
                  <a:lnTo>
                    <a:pt x="1082" y="596"/>
                  </a:lnTo>
                  <a:lnTo>
                    <a:pt x="1082" y="597"/>
                  </a:lnTo>
                  <a:lnTo>
                    <a:pt x="1080" y="597"/>
                  </a:lnTo>
                  <a:lnTo>
                    <a:pt x="1079" y="597"/>
                  </a:lnTo>
                  <a:lnTo>
                    <a:pt x="1078" y="598"/>
                  </a:lnTo>
                  <a:lnTo>
                    <a:pt x="1078" y="600"/>
                  </a:lnTo>
                  <a:lnTo>
                    <a:pt x="1077" y="600"/>
                  </a:lnTo>
                  <a:lnTo>
                    <a:pt x="1075" y="600"/>
                  </a:lnTo>
                  <a:lnTo>
                    <a:pt x="1074" y="600"/>
                  </a:lnTo>
                  <a:lnTo>
                    <a:pt x="1073" y="600"/>
                  </a:lnTo>
                  <a:lnTo>
                    <a:pt x="1073" y="601"/>
                  </a:lnTo>
                  <a:lnTo>
                    <a:pt x="1072" y="602"/>
                  </a:lnTo>
                  <a:lnTo>
                    <a:pt x="1070" y="603"/>
                  </a:lnTo>
                  <a:lnTo>
                    <a:pt x="1069" y="603"/>
                  </a:lnTo>
                  <a:lnTo>
                    <a:pt x="1068" y="605"/>
                  </a:lnTo>
                  <a:lnTo>
                    <a:pt x="1068" y="606"/>
                  </a:lnTo>
                  <a:lnTo>
                    <a:pt x="1067" y="607"/>
                  </a:lnTo>
                  <a:lnTo>
                    <a:pt x="1067" y="606"/>
                  </a:lnTo>
                  <a:lnTo>
                    <a:pt x="1065" y="606"/>
                  </a:lnTo>
                  <a:lnTo>
                    <a:pt x="1064" y="605"/>
                  </a:lnTo>
                  <a:lnTo>
                    <a:pt x="1063" y="605"/>
                  </a:lnTo>
                  <a:lnTo>
                    <a:pt x="1062" y="605"/>
                  </a:lnTo>
                  <a:lnTo>
                    <a:pt x="1060" y="605"/>
                  </a:lnTo>
                  <a:lnTo>
                    <a:pt x="1059" y="605"/>
                  </a:lnTo>
                  <a:lnTo>
                    <a:pt x="1059" y="606"/>
                  </a:lnTo>
                  <a:lnTo>
                    <a:pt x="1058" y="606"/>
                  </a:lnTo>
                  <a:lnTo>
                    <a:pt x="1058" y="607"/>
                  </a:lnTo>
                  <a:lnTo>
                    <a:pt x="1057" y="607"/>
                  </a:lnTo>
                  <a:lnTo>
                    <a:pt x="1055" y="608"/>
                  </a:lnTo>
                  <a:lnTo>
                    <a:pt x="1055" y="610"/>
                  </a:lnTo>
                  <a:lnTo>
                    <a:pt x="1055" y="611"/>
                  </a:lnTo>
                  <a:lnTo>
                    <a:pt x="1055" y="612"/>
                  </a:lnTo>
                  <a:lnTo>
                    <a:pt x="1054" y="613"/>
                  </a:lnTo>
                  <a:lnTo>
                    <a:pt x="1054" y="615"/>
                  </a:lnTo>
                  <a:lnTo>
                    <a:pt x="1054" y="616"/>
                  </a:lnTo>
                  <a:lnTo>
                    <a:pt x="1055" y="617"/>
                  </a:lnTo>
                  <a:lnTo>
                    <a:pt x="1055" y="618"/>
                  </a:lnTo>
                  <a:lnTo>
                    <a:pt x="1054" y="618"/>
                  </a:lnTo>
                  <a:lnTo>
                    <a:pt x="1054" y="620"/>
                  </a:lnTo>
                  <a:lnTo>
                    <a:pt x="1053" y="620"/>
                  </a:lnTo>
                  <a:lnTo>
                    <a:pt x="1052" y="621"/>
                  </a:lnTo>
                  <a:lnTo>
                    <a:pt x="1052" y="622"/>
                  </a:lnTo>
                  <a:lnTo>
                    <a:pt x="1052" y="623"/>
                  </a:lnTo>
                  <a:lnTo>
                    <a:pt x="1052" y="625"/>
                  </a:lnTo>
                  <a:lnTo>
                    <a:pt x="1052" y="626"/>
                  </a:lnTo>
                  <a:lnTo>
                    <a:pt x="1052" y="627"/>
                  </a:lnTo>
                  <a:lnTo>
                    <a:pt x="1052" y="628"/>
                  </a:lnTo>
                  <a:lnTo>
                    <a:pt x="1052" y="630"/>
                  </a:lnTo>
                  <a:lnTo>
                    <a:pt x="1052" y="631"/>
                  </a:lnTo>
                  <a:lnTo>
                    <a:pt x="1053" y="632"/>
                  </a:lnTo>
                  <a:lnTo>
                    <a:pt x="1053" y="633"/>
                  </a:lnTo>
                  <a:lnTo>
                    <a:pt x="1053" y="635"/>
                  </a:lnTo>
                  <a:lnTo>
                    <a:pt x="1052" y="635"/>
                  </a:lnTo>
                  <a:lnTo>
                    <a:pt x="1053" y="636"/>
                  </a:lnTo>
                  <a:lnTo>
                    <a:pt x="1053" y="637"/>
                  </a:lnTo>
                  <a:lnTo>
                    <a:pt x="1052" y="637"/>
                  </a:lnTo>
                  <a:lnTo>
                    <a:pt x="1052" y="638"/>
                  </a:lnTo>
                  <a:lnTo>
                    <a:pt x="1050" y="640"/>
                  </a:lnTo>
                  <a:lnTo>
                    <a:pt x="1052" y="640"/>
                  </a:lnTo>
                  <a:lnTo>
                    <a:pt x="1050" y="641"/>
                  </a:lnTo>
                  <a:lnTo>
                    <a:pt x="1050" y="642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5"/>
                  </a:lnTo>
                  <a:lnTo>
                    <a:pt x="1050" y="646"/>
                  </a:lnTo>
                  <a:lnTo>
                    <a:pt x="1050" y="647"/>
                  </a:lnTo>
                  <a:lnTo>
                    <a:pt x="1052" y="648"/>
                  </a:lnTo>
                  <a:lnTo>
                    <a:pt x="1052" y="650"/>
                  </a:lnTo>
                  <a:lnTo>
                    <a:pt x="1052" y="651"/>
                  </a:lnTo>
                  <a:lnTo>
                    <a:pt x="1050" y="652"/>
                  </a:lnTo>
                  <a:lnTo>
                    <a:pt x="1050" y="653"/>
                  </a:lnTo>
                  <a:lnTo>
                    <a:pt x="1052" y="655"/>
                  </a:lnTo>
                  <a:lnTo>
                    <a:pt x="1052" y="656"/>
                  </a:lnTo>
                  <a:lnTo>
                    <a:pt x="1052" y="657"/>
                  </a:lnTo>
                  <a:lnTo>
                    <a:pt x="1053" y="658"/>
                  </a:lnTo>
                  <a:lnTo>
                    <a:pt x="1053" y="660"/>
                  </a:lnTo>
                  <a:lnTo>
                    <a:pt x="1054" y="660"/>
                  </a:lnTo>
                  <a:lnTo>
                    <a:pt x="1054" y="661"/>
                  </a:lnTo>
                  <a:lnTo>
                    <a:pt x="1054" y="662"/>
                  </a:lnTo>
                  <a:lnTo>
                    <a:pt x="1054" y="663"/>
                  </a:lnTo>
                  <a:lnTo>
                    <a:pt x="1055" y="665"/>
                  </a:lnTo>
                  <a:lnTo>
                    <a:pt x="1055" y="666"/>
                  </a:lnTo>
                  <a:lnTo>
                    <a:pt x="1054" y="666"/>
                  </a:lnTo>
                  <a:lnTo>
                    <a:pt x="1054" y="667"/>
                  </a:lnTo>
                  <a:lnTo>
                    <a:pt x="1054" y="668"/>
                  </a:lnTo>
                  <a:lnTo>
                    <a:pt x="1055" y="670"/>
                  </a:lnTo>
                  <a:lnTo>
                    <a:pt x="1055" y="671"/>
                  </a:lnTo>
                  <a:lnTo>
                    <a:pt x="1055" y="672"/>
                  </a:lnTo>
                  <a:lnTo>
                    <a:pt x="1055" y="673"/>
                  </a:lnTo>
                  <a:lnTo>
                    <a:pt x="1054" y="675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4" y="678"/>
                  </a:lnTo>
                  <a:lnTo>
                    <a:pt x="1054" y="680"/>
                  </a:lnTo>
                  <a:lnTo>
                    <a:pt x="1055" y="680"/>
                  </a:lnTo>
                  <a:lnTo>
                    <a:pt x="1055" y="681"/>
                  </a:lnTo>
                  <a:lnTo>
                    <a:pt x="1054" y="681"/>
                  </a:lnTo>
                  <a:lnTo>
                    <a:pt x="1053" y="682"/>
                  </a:lnTo>
                  <a:lnTo>
                    <a:pt x="1053" y="683"/>
                  </a:lnTo>
                  <a:lnTo>
                    <a:pt x="1054" y="685"/>
                  </a:lnTo>
                  <a:lnTo>
                    <a:pt x="1054" y="686"/>
                  </a:lnTo>
                  <a:lnTo>
                    <a:pt x="1054" y="687"/>
                  </a:lnTo>
                  <a:lnTo>
                    <a:pt x="1055" y="687"/>
                  </a:lnTo>
                  <a:lnTo>
                    <a:pt x="1057" y="687"/>
                  </a:lnTo>
                  <a:lnTo>
                    <a:pt x="1058" y="688"/>
                  </a:lnTo>
                  <a:lnTo>
                    <a:pt x="1059" y="688"/>
                  </a:lnTo>
                  <a:lnTo>
                    <a:pt x="1059" y="690"/>
                  </a:lnTo>
                  <a:lnTo>
                    <a:pt x="1059" y="691"/>
                  </a:lnTo>
                  <a:lnTo>
                    <a:pt x="1059" y="692"/>
                  </a:lnTo>
                  <a:lnTo>
                    <a:pt x="1059" y="693"/>
                  </a:lnTo>
                  <a:lnTo>
                    <a:pt x="1059" y="695"/>
                  </a:lnTo>
                  <a:lnTo>
                    <a:pt x="1059" y="696"/>
                  </a:lnTo>
                  <a:lnTo>
                    <a:pt x="1059" y="697"/>
                  </a:lnTo>
                  <a:lnTo>
                    <a:pt x="1059" y="698"/>
                  </a:lnTo>
                  <a:lnTo>
                    <a:pt x="1059" y="700"/>
                  </a:lnTo>
                  <a:lnTo>
                    <a:pt x="1060" y="700"/>
                  </a:lnTo>
                  <a:lnTo>
                    <a:pt x="1060" y="701"/>
                  </a:lnTo>
                  <a:lnTo>
                    <a:pt x="1062" y="701"/>
                  </a:lnTo>
                  <a:lnTo>
                    <a:pt x="1062" y="702"/>
                  </a:lnTo>
                  <a:lnTo>
                    <a:pt x="1062" y="703"/>
                  </a:lnTo>
                  <a:lnTo>
                    <a:pt x="1062" y="705"/>
                  </a:lnTo>
                  <a:lnTo>
                    <a:pt x="1062" y="706"/>
                  </a:lnTo>
                  <a:lnTo>
                    <a:pt x="1062" y="707"/>
                  </a:lnTo>
                  <a:lnTo>
                    <a:pt x="1063" y="708"/>
                  </a:lnTo>
                  <a:lnTo>
                    <a:pt x="1062" y="710"/>
                  </a:lnTo>
                  <a:lnTo>
                    <a:pt x="1062" y="712"/>
                  </a:lnTo>
                  <a:lnTo>
                    <a:pt x="1062" y="713"/>
                  </a:lnTo>
                  <a:lnTo>
                    <a:pt x="1062" y="715"/>
                  </a:lnTo>
                  <a:lnTo>
                    <a:pt x="1062" y="716"/>
                  </a:lnTo>
                  <a:lnTo>
                    <a:pt x="1062" y="717"/>
                  </a:lnTo>
                  <a:lnTo>
                    <a:pt x="1060" y="718"/>
                  </a:lnTo>
                  <a:lnTo>
                    <a:pt x="1059" y="718"/>
                  </a:lnTo>
                  <a:lnTo>
                    <a:pt x="1058" y="720"/>
                  </a:lnTo>
                  <a:lnTo>
                    <a:pt x="1058" y="721"/>
                  </a:lnTo>
                  <a:lnTo>
                    <a:pt x="1058" y="722"/>
                  </a:lnTo>
                  <a:lnTo>
                    <a:pt x="1057" y="725"/>
                  </a:lnTo>
                  <a:lnTo>
                    <a:pt x="1057" y="726"/>
                  </a:lnTo>
                  <a:lnTo>
                    <a:pt x="1057" y="727"/>
                  </a:lnTo>
                  <a:lnTo>
                    <a:pt x="1055" y="727"/>
                  </a:lnTo>
                  <a:lnTo>
                    <a:pt x="1055" y="728"/>
                  </a:lnTo>
                  <a:lnTo>
                    <a:pt x="1053" y="728"/>
                  </a:lnTo>
                  <a:lnTo>
                    <a:pt x="1053" y="730"/>
                  </a:lnTo>
                  <a:lnTo>
                    <a:pt x="1052" y="731"/>
                  </a:lnTo>
                  <a:lnTo>
                    <a:pt x="1053" y="732"/>
                  </a:lnTo>
                  <a:lnTo>
                    <a:pt x="1053" y="733"/>
                  </a:lnTo>
                  <a:lnTo>
                    <a:pt x="1052" y="733"/>
                  </a:lnTo>
                  <a:lnTo>
                    <a:pt x="1052" y="735"/>
                  </a:lnTo>
                  <a:lnTo>
                    <a:pt x="1053" y="736"/>
                  </a:lnTo>
                  <a:lnTo>
                    <a:pt x="1053" y="737"/>
                  </a:lnTo>
                  <a:lnTo>
                    <a:pt x="1054" y="737"/>
                  </a:lnTo>
                  <a:lnTo>
                    <a:pt x="1054" y="738"/>
                  </a:lnTo>
                  <a:lnTo>
                    <a:pt x="1054" y="740"/>
                  </a:lnTo>
                  <a:lnTo>
                    <a:pt x="1054" y="741"/>
                  </a:lnTo>
                  <a:lnTo>
                    <a:pt x="1053" y="742"/>
                  </a:lnTo>
                  <a:lnTo>
                    <a:pt x="1053" y="743"/>
                  </a:lnTo>
                  <a:lnTo>
                    <a:pt x="1053" y="745"/>
                  </a:lnTo>
                  <a:lnTo>
                    <a:pt x="1053" y="746"/>
                  </a:lnTo>
                  <a:lnTo>
                    <a:pt x="1053" y="747"/>
                  </a:lnTo>
                  <a:lnTo>
                    <a:pt x="1054" y="749"/>
                  </a:lnTo>
                  <a:lnTo>
                    <a:pt x="1054" y="750"/>
                  </a:lnTo>
                  <a:lnTo>
                    <a:pt x="1053" y="750"/>
                  </a:lnTo>
                  <a:lnTo>
                    <a:pt x="1052" y="751"/>
                  </a:lnTo>
                  <a:lnTo>
                    <a:pt x="1050" y="751"/>
                  </a:lnTo>
                  <a:lnTo>
                    <a:pt x="1049" y="752"/>
                  </a:lnTo>
                  <a:lnTo>
                    <a:pt x="1049" y="754"/>
                  </a:lnTo>
                  <a:lnTo>
                    <a:pt x="1049" y="755"/>
                  </a:lnTo>
                  <a:lnTo>
                    <a:pt x="1048" y="755"/>
                  </a:lnTo>
                  <a:lnTo>
                    <a:pt x="1047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4" y="760"/>
                  </a:lnTo>
                  <a:lnTo>
                    <a:pt x="1044" y="761"/>
                  </a:lnTo>
                  <a:lnTo>
                    <a:pt x="1044" y="762"/>
                  </a:lnTo>
                  <a:lnTo>
                    <a:pt x="1044" y="764"/>
                  </a:lnTo>
                  <a:lnTo>
                    <a:pt x="1044" y="765"/>
                  </a:lnTo>
                  <a:lnTo>
                    <a:pt x="1045" y="765"/>
                  </a:lnTo>
                  <a:lnTo>
                    <a:pt x="1045" y="766"/>
                  </a:lnTo>
                  <a:lnTo>
                    <a:pt x="1045" y="767"/>
                  </a:lnTo>
                  <a:lnTo>
                    <a:pt x="1045" y="769"/>
                  </a:lnTo>
                  <a:lnTo>
                    <a:pt x="1044" y="769"/>
                  </a:lnTo>
                  <a:lnTo>
                    <a:pt x="1044" y="770"/>
                  </a:lnTo>
                  <a:lnTo>
                    <a:pt x="1042" y="770"/>
                  </a:lnTo>
                  <a:lnTo>
                    <a:pt x="1042" y="772"/>
                  </a:lnTo>
                  <a:lnTo>
                    <a:pt x="1040" y="774"/>
                  </a:lnTo>
                  <a:lnTo>
                    <a:pt x="1040" y="775"/>
                  </a:lnTo>
                  <a:lnTo>
                    <a:pt x="1039" y="776"/>
                  </a:lnTo>
                  <a:lnTo>
                    <a:pt x="1039" y="777"/>
                  </a:lnTo>
                  <a:lnTo>
                    <a:pt x="1038" y="779"/>
                  </a:lnTo>
                  <a:lnTo>
                    <a:pt x="1038" y="780"/>
                  </a:lnTo>
                  <a:lnTo>
                    <a:pt x="1038" y="781"/>
                  </a:lnTo>
                  <a:lnTo>
                    <a:pt x="1038" y="782"/>
                  </a:lnTo>
                  <a:lnTo>
                    <a:pt x="1038" y="784"/>
                  </a:lnTo>
                  <a:lnTo>
                    <a:pt x="1038" y="785"/>
                  </a:lnTo>
                  <a:lnTo>
                    <a:pt x="1038" y="786"/>
                  </a:lnTo>
                  <a:lnTo>
                    <a:pt x="1039" y="787"/>
                  </a:lnTo>
                  <a:lnTo>
                    <a:pt x="1039" y="789"/>
                  </a:lnTo>
                  <a:lnTo>
                    <a:pt x="1038" y="790"/>
                  </a:lnTo>
                  <a:lnTo>
                    <a:pt x="1038" y="791"/>
                  </a:lnTo>
                  <a:lnTo>
                    <a:pt x="1038" y="792"/>
                  </a:lnTo>
                  <a:lnTo>
                    <a:pt x="1037" y="794"/>
                  </a:lnTo>
                  <a:lnTo>
                    <a:pt x="1038" y="795"/>
                  </a:lnTo>
                  <a:lnTo>
                    <a:pt x="1037" y="796"/>
                  </a:lnTo>
                  <a:lnTo>
                    <a:pt x="1035" y="797"/>
                  </a:lnTo>
                  <a:lnTo>
                    <a:pt x="1034" y="797"/>
                  </a:lnTo>
                  <a:lnTo>
                    <a:pt x="1034" y="799"/>
                  </a:lnTo>
                  <a:lnTo>
                    <a:pt x="1034" y="800"/>
                  </a:lnTo>
                  <a:lnTo>
                    <a:pt x="1034" y="801"/>
                  </a:lnTo>
                  <a:lnTo>
                    <a:pt x="1033" y="802"/>
                  </a:lnTo>
                  <a:lnTo>
                    <a:pt x="1033" y="804"/>
                  </a:lnTo>
                  <a:lnTo>
                    <a:pt x="1033" y="805"/>
                  </a:lnTo>
                  <a:lnTo>
                    <a:pt x="1032" y="805"/>
                  </a:lnTo>
                  <a:lnTo>
                    <a:pt x="1032" y="806"/>
                  </a:lnTo>
                  <a:lnTo>
                    <a:pt x="1030" y="807"/>
                  </a:lnTo>
                  <a:lnTo>
                    <a:pt x="1030" y="809"/>
                  </a:lnTo>
                  <a:lnTo>
                    <a:pt x="1029" y="810"/>
                  </a:lnTo>
                  <a:lnTo>
                    <a:pt x="1028" y="811"/>
                  </a:lnTo>
                  <a:lnTo>
                    <a:pt x="1028" y="812"/>
                  </a:lnTo>
                  <a:lnTo>
                    <a:pt x="1029" y="814"/>
                  </a:lnTo>
                  <a:lnTo>
                    <a:pt x="1028" y="814"/>
                  </a:lnTo>
                  <a:lnTo>
                    <a:pt x="1027" y="814"/>
                  </a:lnTo>
                  <a:lnTo>
                    <a:pt x="1025" y="815"/>
                  </a:lnTo>
                  <a:lnTo>
                    <a:pt x="1024" y="815"/>
                  </a:lnTo>
                  <a:lnTo>
                    <a:pt x="1024" y="816"/>
                  </a:lnTo>
                  <a:lnTo>
                    <a:pt x="1023" y="816"/>
                  </a:lnTo>
                  <a:lnTo>
                    <a:pt x="1021" y="815"/>
                  </a:lnTo>
                  <a:lnTo>
                    <a:pt x="1021" y="816"/>
                  </a:lnTo>
                  <a:lnTo>
                    <a:pt x="1020" y="816"/>
                  </a:lnTo>
                  <a:lnTo>
                    <a:pt x="1020" y="817"/>
                  </a:lnTo>
                  <a:lnTo>
                    <a:pt x="1020" y="819"/>
                  </a:lnTo>
                  <a:lnTo>
                    <a:pt x="1020" y="820"/>
                  </a:lnTo>
                  <a:lnTo>
                    <a:pt x="1020" y="821"/>
                  </a:lnTo>
                  <a:lnTo>
                    <a:pt x="1019" y="822"/>
                  </a:lnTo>
                  <a:lnTo>
                    <a:pt x="1020" y="824"/>
                  </a:lnTo>
                  <a:lnTo>
                    <a:pt x="1020" y="825"/>
                  </a:lnTo>
                  <a:lnTo>
                    <a:pt x="1020" y="826"/>
                  </a:lnTo>
                  <a:lnTo>
                    <a:pt x="1019" y="826"/>
                  </a:lnTo>
                  <a:lnTo>
                    <a:pt x="1019" y="827"/>
                  </a:lnTo>
                  <a:lnTo>
                    <a:pt x="1019" y="829"/>
                  </a:lnTo>
                  <a:lnTo>
                    <a:pt x="1019" y="830"/>
                  </a:lnTo>
                  <a:lnTo>
                    <a:pt x="1019" y="831"/>
                  </a:lnTo>
                  <a:lnTo>
                    <a:pt x="1019" y="832"/>
                  </a:lnTo>
                  <a:lnTo>
                    <a:pt x="1019" y="834"/>
                  </a:lnTo>
                  <a:lnTo>
                    <a:pt x="1020" y="835"/>
                  </a:lnTo>
                  <a:lnTo>
                    <a:pt x="1020" y="836"/>
                  </a:lnTo>
                  <a:lnTo>
                    <a:pt x="1020" y="837"/>
                  </a:lnTo>
                  <a:lnTo>
                    <a:pt x="1020" y="839"/>
                  </a:lnTo>
                  <a:lnTo>
                    <a:pt x="1021" y="840"/>
                  </a:lnTo>
                  <a:lnTo>
                    <a:pt x="1032" y="875"/>
                  </a:lnTo>
                  <a:lnTo>
                    <a:pt x="1021" y="870"/>
                  </a:lnTo>
                  <a:lnTo>
                    <a:pt x="1014" y="876"/>
                  </a:lnTo>
                  <a:lnTo>
                    <a:pt x="1013" y="894"/>
                  </a:lnTo>
                  <a:lnTo>
                    <a:pt x="1013" y="904"/>
                  </a:lnTo>
                  <a:lnTo>
                    <a:pt x="998" y="927"/>
                  </a:lnTo>
                  <a:lnTo>
                    <a:pt x="1000" y="940"/>
                  </a:lnTo>
                  <a:lnTo>
                    <a:pt x="1010" y="958"/>
                  </a:lnTo>
                  <a:lnTo>
                    <a:pt x="1011" y="973"/>
                  </a:lnTo>
                  <a:lnTo>
                    <a:pt x="1018" y="989"/>
                  </a:lnTo>
                  <a:lnTo>
                    <a:pt x="1019" y="1013"/>
                  </a:lnTo>
                  <a:lnTo>
                    <a:pt x="1024" y="1044"/>
                  </a:lnTo>
                  <a:lnTo>
                    <a:pt x="1030" y="1070"/>
                  </a:lnTo>
                  <a:lnTo>
                    <a:pt x="1029" y="1083"/>
                  </a:lnTo>
                  <a:lnTo>
                    <a:pt x="1029" y="1095"/>
                  </a:lnTo>
                  <a:lnTo>
                    <a:pt x="1029" y="1105"/>
                  </a:lnTo>
                  <a:lnTo>
                    <a:pt x="1024" y="1109"/>
                  </a:lnTo>
                  <a:lnTo>
                    <a:pt x="1014" y="1111"/>
                  </a:lnTo>
                  <a:lnTo>
                    <a:pt x="1009" y="1118"/>
                  </a:lnTo>
                  <a:lnTo>
                    <a:pt x="1006" y="1121"/>
                  </a:lnTo>
                  <a:lnTo>
                    <a:pt x="993" y="1126"/>
                  </a:lnTo>
                  <a:lnTo>
                    <a:pt x="978" y="1155"/>
                  </a:lnTo>
                  <a:lnTo>
                    <a:pt x="978" y="1164"/>
                  </a:lnTo>
                  <a:lnTo>
                    <a:pt x="978" y="1175"/>
                  </a:lnTo>
                  <a:lnTo>
                    <a:pt x="970" y="1190"/>
                  </a:lnTo>
                  <a:lnTo>
                    <a:pt x="961" y="1213"/>
                  </a:lnTo>
                  <a:lnTo>
                    <a:pt x="963" y="1219"/>
                  </a:lnTo>
                  <a:lnTo>
                    <a:pt x="965" y="1227"/>
                  </a:lnTo>
                  <a:lnTo>
                    <a:pt x="974" y="1247"/>
                  </a:lnTo>
                  <a:lnTo>
                    <a:pt x="976" y="1255"/>
                  </a:lnTo>
                  <a:lnTo>
                    <a:pt x="976" y="1269"/>
                  </a:lnTo>
                  <a:lnTo>
                    <a:pt x="975" y="1294"/>
                  </a:lnTo>
                  <a:lnTo>
                    <a:pt x="976" y="1302"/>
                  </a:lnTo>
                  <a:lnTo>
                    <a:pt x="974" y="1314"/>
                  </a:lnTo>
                  <a:lnTo>
                    <a:pt x="974" y="1323"/>
                  </a:lnTo>
                  <a:lnTo>
                    <a:pt x="979" y="1330"/>
                  </a:lnTo>
                  <a:lnTo>
                    <a:pt x="980" y="1339"/>
                  </a:lnTo>
                  <a:lnTo>
                    <a:pt x="973" y="1354"/>
                  </a:lnTo>
                  <a:lnTo>
                    <a:pt x="971" y="1360"/>
                  </a:lnTo>
                  <a:lnTo>
                    <a:pt x="973" y="1364"/>
                  </a:lnTo>
                  <a:lnTo>
                    <a:pt x="971" y="1379"/>
                  </a:lnTo>
                  <a:lnTo>
                    <a:pt x="969" y="1386"/>
                  </a:lnTo>
                  <a:lnTo>
                    <a:pt x="966" y="1397"/>
                  </a:lnTo>
                  <a:lnTo>
                    <a:pt x="958" y="1407"/>
                  </a:lnTo>
                  <a:lnTo>
                    <a:pt x="950" y="1428"/>
                  </a:lnTo>
                  <a:lnTo>
                    <a:pt x="944" y="1442"/>
                  </a:lnTo>
                  <a:lnTo>
                    <a:pt x="931" y="1452"/>
                  </a:lnTo>
                  <a:lnTo>
                    <a:pt x="924" y="1462"/>
                  </a:lnTo>
                  <a:lnTo>
                    <a:pt x="920" y="1469"/>
                  </a:lnTo>
                  <a:lnTo>
                    <a:pt x="918" y="1479"/>
                  </a:lnTo>
                  <a:lnTo>
                    <a:pt x="914" y="1486"/>
                  </a:lnTo>
                  <a:lnTo>
                    <a:pt x="890" y="1494"/>
                  </a:lnTo>
                  <a:lnTo>
                    <a:pt x="868" y="1502"/>
                  </a:lnTo>
                  <a:lnTo>
                    <a:pt x="845" y="1517"/>
                  </a:lnTo>
                  <a:lnTo>
                    <a:pt x="841" y="1523"/>
                  </a:lnTo>
                  <a:lnTo>
                    <a:pt x="821" y="1528"/>
                  </a:lnTo>
                  <a:lnTo>
                    <a:pt x="810" y="1524"/>
                  </a:lnTo>
                  <a:lnTo>
                    <a:pt x="799" y="1519"/>
                  </a:lnTo>
                  <a:lnTo>
                    <a:pt x="797" y="1506"/>
                  </a:lnTo>
                  <a:lnTo>
                    <a:pt x="787" y="1501"/>
                  </a:lnTo>
                  <a:lnTo>
                    <a:pt x="777" y="1501"/>
                  </a:lnTo>
                  <a:lnTo>
                    <a:pt x="771" y="1504"/>
                  </a:lnTo>
                  <a:lnTo>
                    <a:pt x="770" y="1506"/>
                  </a:lnTo>
                  <a:lnTo>
                    <a:pt x="766" y="1512"/>
                  </a:lnTo>
                  <a:lnTo>
                    <a:pt x="765" y="1512"/>
                  </a:lnTo>
                  <a:lnTo>
                    <a:pt x="752" y="1513"/>
                  </a:lnTo>
                  <a:lnTo>
                    <a:pt x="746" y="1511"/>
                  </a:lnTo>
                  <a:lnTo>
                    <a:pt x="740" y="1512"/>
                  </a:lnTo>
                  <a:lnTo>
                    <a:pt x="736" y="1524"/>
                  </a:lnTo>
                  <a:lnTo>
                    <a:pt x="736" y="1532"/>
                  </a:lnTo>
                  <a:lnTo>
                    <a:pt x="734" y="1532"/>
                  </a:lnTo>
                  <a:lnTo>
                    <a:pt x="731" y="1541"/>
                  </a:lnTo>
                  <a:lnTo>
                    <a:pt x="729" y="1553"/>
                  </a:lnTo>
                  <a:lnTo>
                    <a:pt x="725" y="1559"/>
                  </a:lnTo>
                  <a:lnTo>
                    <a:pt x="725" y="1567"/>
                  </a:lnTo>
                  <a:lnTo>
                    <a:pt x="721" y="1569"/>
                  </a:lnTo>
                  <a:lnTo>
                    <a:pt x="716" y="1578"/>
                  </a:lnTo>
                  <a:lnTo>
                    <a:pt x="711" y="1580"/>
                  </a:lnTo>
                  <a:lnTo>
                    <a:pt x="704" y="1574"/>
                  </a:lnTo>
                  <a:lnTo>
                    <a:pt x="695" y="1580"/>
                  </a:lnTo>
                  <a:lnTo>
                    <a:pt x="684" y="1580"/>
                  </a:lnTo>
                  <a:lnTo>
                    <a:pt x="672" y="1587"/>
                  </a:lnTo>
                  <a:lnTo>
                    <a:pt x="670" y="1586"/>
                  </a:lnTo>
                  <a:lnTo>
                    <a:pt x="652" y="1587"/>
                  </a:lnTo>
                  <a:lnTo>
                    <a:pt x="642" y="1585"/>
                  </a:lnTo>
                  <a:lnTo>
                    <a:pt x="626" y="1573"/>
                  </a:lnTo>
                  <a:lnTo>
                    <a:pt x="625" y="1573"/>
                  </a:lnTo>
                  <a:lnTo>
                    <a:pt x="617" y="1571"/>
                  </a:lnTo>
                  <a:lnTo>
                    <a:pt x="609" y="1569"/>
                  </a:lnTo>
                  <a:lnTo>
                    <a:pt x="602" y="1566"/>
                  </a:lnTo>
                  <a:lnTo>
                    <a:pt x="596" y="1562"/>
                  </a:lnTo>
                  <a:lnTo>
                    <a:pt x="590" y="1558"/>
                  </a:lnTo>
                  <a:lnTo>
                    <a:pt x="590" y="1557"/>
                  </a:lnTo>
                  <a:lnTo>
                    <a:pt x="585" y="1553"/>
                  </a:lnTo>
                  <a:lnTo>
                    <a:pt x="580" y="1548"/>
                  </a:lnTo>
                  <a:lnTo>
                    <a:pt x="573" y="1544"/>
                  </a:lnTo>
                  <a:lnTo>
                    <a:pt x="568" y="1539"/>
                  </a:lnTo>
                  <a:lnTo>
                    <a:pt x="562" y="1536"/>
                  </a:lnTo>
                  <a:lnTo>
                    <a:pt x="553" y="1533"/>
                  </a:lnTo>
                  <a:lnTo>
                    <a:pt x="545" y="1533"/>
                  </a:lnTo>
                  <a:lnTo>
                    <a:pt x="536" y="1536"/>
                  </a:lnTo>
                  <a:lnTo>
                    <a:pt x="530" y="1539"/>
                  </a:lnTo>
                  <a:lnTo>
                    <a:pt x="523" y="1544"/>
                  </a:lnTo>
                  <a:lnTo>
                    <a:pt x="520" y="1549"/>
                  </a:lnTo>
                  <a:lnTo>
                    <a:pt x="517" y="1552"/>
                  </a:lnTo>
                  <a:lnTo>
                    <a:pt x="515" y="1554"/>
                  </a:lnTo>
                  <a:lnTo>
                    <a:pt x="508" y="1558"/>
                  </a:lnTo>
                  <a:lnTo>
                    <a:pt x="502" y="1563"/>
                  </a:lnTo>
                  <a:lnTo>
                    <a:pt x="495" y="1566"/>
                  </a:lnTo>
                  <a:lnTo>
                    <a:pt x="487" y="1568"/>
                  </a:lnTo>
                  <a:lnTo>
                    <a:pt x="480" y="1569"/>
                  </a:lnTo>
                  <a:lnTo>
                    <a:pt x="470" y="1569"/>
                  </a:lnTo>
                  <a:lnTo>
                    <a:pt x="462" y="1567"/>
                  </a:lnTo>
                  <a:lnTo>
                    <a:pt x="455" y="1566"/>
                  </a:lnTo>
                  <a:lnTo>
                    <a:pt x="448" y="1563"/>
                  </a:lnTo>
                  <a:lnTo>
                    <a:pt x="446" y="1562"/>
                  </a:lnTo>
                  <a:lnTo>
                    <a:pt x="441" y="1567"/>
                  </a:lnTo>
                  <a:lnTo>
                    <a:pt x="435" y="1572"/>
                  </a:lnTo>
                  <a:lnTo>
                    <a:pt x="430" y="1576"/>
                  </a:lnTo>
                  <a:lnTo>
                    <a:pt x="423" y="1580"/>
                  </a:lnTo>
                  <a:lnTo>
                    <a:pt x="417" y="1585"/>
                  </a:lnTo>
                  <a:lnTo>
                    <a:pt x="412" y="1590"/>
                  </a:lnTo>
                  <a:lnTo>
                    <a:pt x="407" y="1595"/>
                  </a:lnTo>
                  <a:lnTo>
                    <a:pt x="401" y="1598"/>
                  </a:lnTo>
                  <a:lnTo>
                    <a:pt x="395" y="1602"/>
                  </a:lnTo>
                  <a:lnTo>
                    <a:pt x="385" y="1602"/>
                  </a:lnTo>
                  <a:lnTo>
                    <a:pt x="378" y="1600"/>
                  </a:lnTo>
                  <a:lnTo>
                    <a:pt x="371" y="1597"/>
                  </a:lnTo>
                  <a:lnTo>
                    <a:pt x="365" y="1593"/>
                  </a:lnTo>
                  <a:lnTo>
                    <a:pt x="358" y="1590"/>
                  </a:lnTo>
                  <a:lnTo>
                    <a:pt x="352" y="1586"/>
                  </a:lnTo>
                  <a:lnTo>
                    <a:pt x="347" y="1581"/>
                  </a:lnTo>
                  <a:lnTo>
                    <a:pt x="344" y="1580"/>
                  </a:lnTo>
                  <a:lnTo>
                    <a:pt x="341" y="1577"/>
                  </a:lnTo>
                  <a:lnTo>
                    <a:pt x="332" y="1576"/>
                  </a:lnTo>
                  <a:lnTo>
                    <a:pt x="324" y="1576"/>
                  </a:lnTo>
                  <a:lnTo>
                    <a:pt x="314" y="1576"/>
                  </a:lnTo>
                  <a:lnTo>
                    <a:pt x="304" y="1576"/>
                  </a:lnTo>
                  <a:lnTo>
                    <a:pt x="296" y="1573"/>
                  </a:lnTo>
                  <a:lnTo>
                    <a:pt x="289" y="1571"/>
                  </a:lnTo>
                  <a:lnTo>
                    <a:pt x="283" y="1567"/>
                  </a:lnTo>
                  <a:lnTo>
                    <a:pt x="277" y="1563"/>
                  </a:lnTo>
                  <a:lnTo>
                    <a:pt x="269" y="1561"/>
                  </a:lnTo>
                  <a:lnTo>
                    <a:pt x="263" y="1557"/>
                  </a:lnTo>
                  <a:lnTo>
                    <a:pt x="253" y="1558"/>
                  </a:lnTo>
                  <a:lnTo>
                    <a:pt x="248" y="1562"/>
                  </a:lnTo>
                  <a:lnTo>
                    <a:pt x="242" y="1567"/>
                  </a:lnTo>
                  <a:lnTo>
                    <a:pt x="233" y="1568"/>
                  </a:lnTo>
                  <a:lnTo>
                    <a:pt x="224" y="1568"/>
                  </a:lnTo>
                  <a:lnTo>
                    <a:pt x="217" y="1568"/>
                  </a:lnTo>
                  <a:lnTo>
                    <a:pt x="209" y="1571"/>
                  </a:lnTo>
                  <a:lnTo>
                    <a:pt x="203" y="1576"/>
                  </a:lnTo>
                  <a:lnTo>
                    <a:pt x="199" y="1581"/>
                  </a:lnTo>
                  <a:lnTo>
                    <a:pt x="196" y="1587"/>
                  </a:lnTo>
                  <a:lnTo>
                    <a:pt x="191" y="1592"/>
                  </a:lnTo>
                  <a:lnTo>
                    <a:pt x="183" y="1597"/>
                  </a:lnTo>
                  <a:lnTo>
                    <a:pt x="177" y="1600"/>
                  </a:lnTo>
                  <a:lnTo>
                    <a:pt x="168" y="1602"/>
                  </a:lnTo>
                  <a:lnTo>
                    <a:pt x="158" y="1602"/>
                  </a:lnTo>
                  <a:lnTo>
                    <a:pt x="151" y="1600"/>
                  </a:lnTo>
                  <a:lnTo>
                    <a:pt x="144" y="1596"/>
                  </a:lnTo>
                  <a:lnTo>
                    <a:pt x="139" y="1591"/>
                  </a:lnTo>
                  <a:lnTo>
                    <a:pt x="134" y="1586"/>
                  </a:lnTo>
                  <a:lnTo>
                    <a:pt x="129" y="1581"/>
                  </a:lnTo>
                  <a:lnTo>
                    <a:pt x="125" y="1576"/>
                  </a:lnTo>
                  <a:lnTo>
                    <a:pt x="125" y="1566"/>
                  </a:lnTo>
                  <a:lnTo>
                    <a:pt x="128" y="1558"/>
                  </a:lnTo>
                  <a:lnTo>
                    <a:pt x="128" y="1549"/>
                  </a:lnTo>
                  <a:lnTo>
                    <a:pt x="125" y="1542"/>
                  </a:lnTo>
                  <a:lnTo>
                    <a:pt x="122" y="1536"/>
                  </a:lnTo>
                  <a:lnTo>
                    <a:pt x="118" y="1531"/>
                  </a:lnTo>
                  <a:lnTo>
                    <a:pt x="113" y="1524"/>
                  </a:lnTo>
                  <a:lnTo>
                    <a:pt x="110" y="1517"/>
                  </a:lnTo>
                  <a:lnTo>
                    <a:pt x="107" y="1511"/>
                  </a:lnTo>
                  <a:lnTo>
                    <a:pt x="107" y="1501"/>
                  </a:lnTo>
                  <a:lnTo>
                    <a:pt x="108" y="1491"/>
                  </a:lnTo>
                  <a:lnTo>
                    <a:pt x="113" y="1486"/>
                  </a:lnTo>
                  <a:lnTo>
                    <a:pt x="119" y="1482"/>
                  </a:lnTo>
                  <a:lnTo>
                    <a:pt x="123" y="1477"/>
                  </a:lnTo>
                  <a:lnTo>
                    <a:pt x="128" y="1472"/>
                  </a:lnTo>
                  <a:lnTo>
                    <a:pt x="133" y="1466"/>
                  </a:lnTo>
                  <a:lnTo>
                    <a:pt x="134" y="1457"/>
                  </a:lnTo>
                  <a:lnTo>
                    <a:pt x="136" y="1448"/>
                  </a:lnTo>
                  <a:lnTo>
                    <a:pt x="132" y="1442"/>
                  </a:lnTo>
                  <a:lnTo>
                    <a:pt x="128" y="1436"/>
                  </a:lnTo>
                  <a:lnTo>
                    <a:pt x="123" y="1431"/>
                  </a:lnTo>
                  <a:lnTo>
                    <a:pt x="118" y="1426"/>
                  </a:lnTo>
                  <a:lnTo>
                    <a:pt x="113" y="1421"/>
                  </a:lnTo>
                  <a:lnTo>
                    <a:pt x="108" y="1416"/>
                  </a:lnTo>
                  <a:lnTo>
                    <a:pt x="103" y="1411"/>
                  </a:lnTo>
                  <a:lnTo>
                    <a:pt x="98" y="1406"/>
                  </a:lnTo>
                  <a:lnTo>
                    <a:pt x="94" y="1402"/>
                  </a:lnTo>
                  <a:lnTo>
                    <a:pt x="120" y="1387"/>
                  </a:lnTo>
                  <a:lnTo>
                    <a:pt x="122" y="1386"/>
                  </a:lnTo>
                  <a:lnTo>
                    <a:pt x="123" y="1384"/>
                  </a:lnTo>
                  <a:lnTo>
                    <a:pt x="124" y="1383"/>
                  </a:lnTo>
                  <a:lnTo>
                    <a:pt x="125" y="1381"/>
                  </a:lnTo>
                  <a:lnTo>
                    <a:pt x="125" y="1379"/>
                  </a:lnTo>
                  <a:lnTo>
                    <a:pt x="127" y="1378"/>
                  </a:lnTo>
                  <a:lnTo>
                    <a:pt x="127" y="1377"/>
                  </a:lnTo>
                  <a:lnTo>
                    <a:pt x="127" y="1376"/>
                  </a:lnTo>
                  <a:lnTo>
                    <a:pt x="127" y="1374"/>
                  </a:lnTo>
                  <a:lnTo>
                    <a:pt x="127" y="1373"/>
                  </a:lnTo>
                  <a:lnTo>
                    <a:pt x="128" y="1373"/>
                  </a:lnTo>
                  <a:lnTo>
                    <a:pt x="129" y="1372"/>
                  </a:lnTo>
                  <a:lnTo>
                    <a:pt x="130" y="1371"/>
                  </a:lnTo>
                  <a:lnTo>
                    <a:pt x="130" y="1369"/>
                  </a:lnTo>
                  <a:lnTo>
                    <a:pt x="132" y="1368"/>
                  </a:lnTo>
                  <a:lnTo>
                    <a:pt x="132" y="1367"/>
                  </a:lnTo>
                  <a:lnTo>
                    <a:pt x="132" y="1365"/>
                  </a:lnTo>
                  <a:lnTo>
                    <a:pt x="132" y="1364"/>
                  </a:lnTo>
                  <a:lnTo>
                    <a:pt x="130" y="1364"/>
                  </a:lnTo>
                  <a:lnTo>
                    <a:pt x="130" y="1363"/>
                  </a:lnTo>
                  <a:lnTo>
                    <a:pt x="129" y="1362"/>
                  </a:lnTo>
                  <a:lnTo>
                    <a:pt x="129" y="1360"/>
                  </a:lnTo>
                  <a:lnTo>
                    <a:pt x="128" y="1360"/>
                  </a:lnTo>
                  <a:lnTo>
                    <a:pt x="128" y="1359"/>
                  </a:lnTo>
                  <a:lnTo>
                    <a:pt x="129" y="1357"/>
                  </a:lnTo>
                  <a:lnTo>
                    <a:pt x="130" y="1355"/>
                  </a:lnTo>
                  <a:lnTo>
                    <a:pt x="132" y="1354"/>
                  </a:lnTo>
                  <a:lnTo>
                    <a:pt x="132" y="1353"/>
                  </a:lnTo>
                  <a:lnTo>
                    <a:pt x="133" y="1352"/>
                  </a:lnTo>
                  <a:lnTo>
                    <a:pt x="134" y="1350"/>
                  </a:lnTo>
                  <a:lnTo>
                    <a:pt x="134" y="1349"/>
                  </a:lnTo>
                  <a:lnTo>
                    <a:pt x="134" y="1348"/>
                  </a:lnTo>
                  <a:lnTo>
                    <a:pt x="136" y="1347"/>
                  </a:lnTo>
                  <a:lnTo>
                    <a:pt x="136" y="1345"/>
                  </a:lnTo>
                  <a:lnTo>
                    <a:pt x="136" y="1344"/>
                  </a:lnTo>
                  <a:lnTo>
                    <a:pt x="136" y="1343"/>
                  </a:lnTo>
                  <a:lnTo>
                    <a:pt x="136" y="1340"/>
                  </a:lnTo>
                  <a:lnTo>
                    <a:pt x="136" y="1339"/>
                  </a:lnTo>
                  <a:lnTo>
                    <a:pt x="136" y="1337"/>
                  </a:lnTo>
                  <a:lnTo>
                    <a:pt x="137" y="1337"/>
                  </a:lnTo>
                  <a:lnTo>
                    <a:pt x="137" y="1335"/>
                  </a:lnTo>
                  <a:lnTo>
                    <a:pt x="138" y="1334"/>
                  </a:lnTo>
                  <a:lnTo>
                    <a:pt x="139" y="1333"/>
                  </a:lnTo>
                  <a:lnTo>
                    <a:pt x="141" y="1333"/>
                  </a:lnTo>
                  <a:lnTo>
                    <a:pt x="141" y="1332"/>
                  </a:lnTo>
                  <a:lnTo>
                    <a:pt x="142" y="1332"/>
                  </a:lnTo>
                  <a:lnTo>
                    <a:pt x="142" y="1330"/>
                  </a:lnTo>
                  <a:lnTo>
                    <a:pt x="143" y="1329"/>
                  </a:lnTo>
                  <a:lnTo>
                    <a:pt x="144" y="1329"/>
                  </a:lnTo>
                  <a:lnTo>
                    <a:pt x="144" y="1328"/>
                  </a:lnTo>
                  <a:lnTo>
                    <a:pt x="146" y="1327"/>
                  </a:lnTo>
                  <a:lnTo>
                    <a:pt x="148" y="1327"/>
                  </a:lnTo>
                  <a:lnTo>
                    <a:pt x="148" y="1325"/>
                  </a:lnTo>
                  <a:lnTo>
                    <a:pt x="148" y="1324"/>
                  </a:lnTo>
                  <a:lnTo>
                    <a:pt x="148" y="1322"/>
                  </a:lnTo>
                  <a:lnTo>
                    <a:pt x="149" y="1320"/>
                  </a:lnTo>
                  <a:lnTo>
                    <a:pt x="151" y="1319"/>
                  </a:lnTo>
                  <a:lnTo>
                    <a:pt x="151" y="1318"/>
                  </a:lnTo>
                  <a:lnTo>
                    <a:pt x="152" y="1317"/>
                  </a:lnTo>
                  <a:lnTo>
                    <a:pt x="152" y="1315"/>
                  </a:lnTo>
                  <a:lnTo>
                    <a:pt x="151" y="1314"/>
                  </a:lnTo>
                  <a:lnTo>
                    <a:pt x="151" y="1313"/>
                  </a:lnTo>
                  <a:lnTo>
                    <a:pt x="149" y="1312"/>
                  </a:lnTo>
                  <a:lnTo>
                    <a:pt x="148" y="1309"/>
                  </a:lnTo>
                  <a:lnTo>
                    <a:pt x="147" y="1308"/>
                  </a:lnTo>
                  <a:lnTo>
                    <a:pt x="146" y="1307"/>
                  </a:lnTo>
                  <a:lnTo>
                    <a:pt x="146" y="1305"/>
                  </a:lnTo>
                  <a:lnTo>
                    <a:pt x="146" y="1304"/>
                  </a:lnTo>
                  <a:lnTo>
                    <a:pt x="146" y="1303"/>
                  </a:lnTo>
                  <a:lnTo>
                    <a:pt x="146" y="1302"/>
                  </a:lnTo>
                  <a:lnTo>
                    <a:pt x="147" y="1302"/>
                  </a:lnTo>
                  <a:lnTo>
                    <a:pt x="147" y="1300"/>
                  </a:lnTo>
                  <a:lnTo>
                    <a:pt x="146" y="1299"/>
                  </a:lnTo>
                  <a:lnTo>
                    <a:pt x="144" y="1298"/>
                  </a:lnTo>
                  <a:lnTo>
                    <a:pt x="143" y="1298"/>
                  </a:lnTo>
                  <a:lnTo>
                    <a:pt x="143" y="1297"/>
                  </a:lnTo>
                  <a:lnTo>
                    <a:pt x="143" y="1295"/>
                  </a:lnTo>
                  <a:lnTo>
                    <a:pt x="144" y="1295"/>
                  </a:lnTo>
                  <a:lnTo>
                    <a:pt x="144" y="1294"/>
                  </a:lnTo>
                  <a:lnTo>
                    <a:pt x="144" y="1293"/>
                  </a:lnTo>
                  <a:lnTo>
                    <a:pt x="143" y="1292"/>
                  </a:lnTo>
                  <a:lnTo>
                    <a:pt x="142" y="1290"/>
                  </a:lnTo>
                  <a:lnTo>
                    <a:pt x="142" y="1289"/>
                  </a:lnTo>
                  <a:lnTo>
                    <a:pt x="141" y="1289"/>
                  </a:lnTo>
                  <a:lnTo>
                    <a:pt x="139" y="1285"/>
                  </a:lnTo>
                  <a:lnTo>
                    <a:pt x="138" y="1285"/>
                  </a:lnTo>
                  <a:lnTo>
                    <a:pt x="136" y="1284"/>
                  </a:lnTo>
                  <a:lnTo>
                    <a:pt x="134" y="1283"/>
                  </a:lnTo>
                  <a:lnTo>
                    <a:pt x="134" y="1282"/>
                  </a:lnTo>
                  <a:lnTo>
                    <a:pt x="134" y="1280"/>
                  </a:lnTo>
                  <a:lnTo>
                    <a:pt x="134" y="1279"/>
                  </a:lnTo>
                  <a:lnTo>
                    <a:pt x="134" y="1278"/>
                  </a:lnTo>
                  <a:lnTo>
                    <a:pt x="133" y="1277"/>
                  </a:lnTo>
                  <a:lnTo>
                    <a:pt x="133" y="1275"/>
                  </a:lnTo>
                  <a:lnTo>
                    <a:pt x="133" y="1274"/>
                  </a:lnTo>
                  <a:lnTo>
                    <a:pt x="133" y="1273"/>
                  </a:lnTo>
                  <a:lnTo>
                    <a:pt x="132" y="1273"/>
                  </a:lnTo>
                  <a:lnTo>
                    <a:pt x="132" y="1272"/>
                  </a:lnTo>
                  <a:lnTo>
                    <a:pt x="130" y="1272"/>
                  </a:lnTo>
                  <a:lnTo>
                    <a:pt x="130" y="1270"/>
                  </a:lnTo>
                  <a:lnTo>
                    <a:pt x="130" y="1269"/>
                  </a:lnTo>
                  <a:lnTo>
                    <a:pt x="130" y="1268"/>
                  </a:lnTo>
                  <a:lnTo>
                    <a:pt x="130" y="1267"/>
                  </a:lnTo>
                  <a:lnTo>
                    <a:pt x="130" y="1265"/>
                  </a:lnTo>
                  <a:lnTo>
                    <a:pt x="129" y="1265"/>
                  </a:lnTo>
                  <a:lnTo>
                    <a:pt x="129" y="1264"/>
                  </a:lnTo>
                  <a:lnTo>
                    <a:pt x="128" y="1264"/>
                  </a:lnTo>
                  <a:lnTo>
                    <a:pt x="127" y="1264"/>
                  </a:lnTo>
                  <a:lnTo>
                    <a:pt x="125" y="1264"/>
                  </a:lnTo>
                  <a:lnTo>
                    <a:pt x="124" y="1264"/>
                  </a:lnTo>
                  <a:lnTo>
                    <a:pt x="124" y="1265"/>
                  </a:lnTo>
                  <a:lnTo>
                    <a:pt x="122" y="1265"/>
                  </a:lnTo>
                  <a:lnTo>
                    <a:pt x="122" y="1267"/>
                  </a:lnTo>
                  <a:lnTo>
                    <a:pt x="120" y="1267"/>
                  </a:lnTo>
                  <a:lnTo>
                    <a:pt x="119" y="1267"/>
                  </a:lnTo>
                  <a:lnTo>
                    <a:pt x="118" y="1267"/>
                  </a:lnTo>
                  <a:lnTo>
                    <a:pt x="117" y="1265"/>
                  </a:lnTo>
                  <a:lnTo>
                    <a:pt x="117" y="1264"/>
                  </a:lnTo>
                  <a:lnTo>
                    <a:pt x="115" y="1264"/>
                  </a:lnTo>
                  <a:lnTo>
                    <a:pt x="115" y="1263"/>
                  </a:lnTo>
                  <a:lnTo>
                    <a:pt x="115" y="1262"/>
                  </a:lnTo>
                  <a:lnTo>
                    <a:pt x="114" y="1260"/>
                  </a:lnTo>
                  <a:lnTo>
                    <a:pt x="114" y="1259"/>
                  </a:lnTo>
                  <a:lnTo>
                    <a:pt x="114" y="1258"/>
                  </a:lnTo>
                  <a:lnTo>
                    <a:pt x="114" y="1257"/>
                  </a:lnTo>
                  <a:lnTo>
                    <a:pt x="115" y="1257"/>
                  </a:lnTo>
                  <a:lnTo>
                    <a:pt x="115" y="1255"/>
                  </a:lnTo>
                  <a:lnTo>
                    <a:pt x="117" y="1255"/>
                  </a:lnTo>
                  <a:lnTo>
                    <a:pt x="118" y="1254"/>
                  </a:lnTo>
                  <a:lnTo>
                    <a:pt x="118" y="1253"/>
                  </a:lnTo>
                  <a:lnTo>
                    <a:pt x="118" y="1252"/>
                  </a:lnTo>
                  <a:lnTo>
                    <a:pt x="118" y="1250"/>
                  </a:lnTo>
                  <a:lnTo>
                    <a:pt x="118" y="1249"/>
                  </a:lnTo>
                  <a:lnTo>
                    <a:pt x="118" y="1248"/>
                  </a:lnTo>
                  <a:lnTo>
                    <a:pt x="117" y="1248"/>
                  </a:lnTo>
                  <a:lnTo>
                    <a:pt x="115" y="1248"/>
                  </a:lnTo>
                  <a:lnTo>
                    <a:pt x="114" y="1248"/>
                  </a:lnTo>
                  <a:lnTo>
                    <a:pt x="113" y="1248"/>
                  </a:lnTo>
                  <a:lnTo>
                    <a:pt x="112" y="1247"/>
                  </a:lnTo>
                  <a:lnTo>
                    <a:pt x="112" y="1245"/>
                  </a:lnTo>
                  <a:lnTo>
                    <a:pt x="110" y="1245"/>
                  </a:lnTo>
                  <a:lnTo>
                    <a:pt x="110" y="1244"/>
                  </a:lnTo>
                  <a:lnTo>
                    <a:pt x="110" y="1243"/>
                  </a:lnTo>
                  <a:lnTo>
                    <a:pt x="112" y="1242"/>
                  </a:lnTo>
                  <a:lnTo>
                    <a:pt x="113" y="1240"/>
                  </a:lnTo>
                  <a:lnTo>
                    <a:pt x="114" y="1239"/>
                  </a:lnTo>
                  <a:lnTo>
                    <a:pt x="114" y="1238"/>
                  </a:lnTo>
                  <a:lnTo>
                    <a:pt x="115" y="1238"/>
                  </a:lnTo>
                  <a:lnTo>
                    <a:pt x="115" y="1237"/>
                  </a:lnTo>
                  <a:lnTo>
                    <a:pt x="117" y="1237"/>
                  </a:lnTo>
                  <a:lnTo>
                    <a:pt x="118" y="1235"/>
                  </a:lnTo>
                  <a:lnTo>
                    <a:pt x="119" y="1235"/>
                  </a:lnTo>
                  <a:lnTo>
                    <a:pt x="119" y="1234"/>
                  </a:lnTo>
                  <a:lnTo>
                    <a:pt x="118" y="1234"/>
                  </a:lnTo>
                  <a:lnTo>
                    <a:pt x="117" y="1233"/>
                  </a:lnTo>
                  <a:lnTo>
                    <a:pt x="117" y="1232"/>
                  </a:lnTo>
                  <a:lnTo>
                    <a:pt x="117" y="1230"/>
                  </a:lnTo>
                  <a:lnTo>
                    <a:pt x="117" y="1228"/>
                  </a:lnTo>
                  <a:lnTo>
                    <a:pt x="118" y="1227"/>
                  </a:lnTo>
                  <a:lnTo>
                    <a:pt x="118" y="1225"/>
                  </a:lnTo>
                  <a:lnTo>
                    <a:pt x="119" y="1223"/>
                  </a:lnTo>
                  <a:lnTo>
                    <a:pt x="120" y="1222"/>
                  </a:lnTo>
                  <a:lnTo>
                    <a:pt x="120" y="1220"/>
                  </a:lnTo>
                  <a:lnTo>
                    <a:pt x="119" y="1220"/>
                  </a:lnTo>
                  <a:lnTo>
                    <a:pt x="119" y="1219"/>
                  </a:lnTo>
                  <a:lnTo>
                    <a:pt x="118" y="1219"/>
                  </a:lnTo>
                  <a:lnTo>
                    <a:pt x="118" y="1218"/>
                  </a:lnTo>
                  <a:lnTo>
                    <a:pt x="118" y="1217"/>
                  </a:lnTo>
                  <a:lnTo>
                    <a:pt x="119" y="1215"/>
                  </a:lnTo>
                  <a:lnTo>
                    <a:pt x="119" y="1214"/>
                  </a:lnTo>
                  <a:lnTo>
                    <a:pt x="120" y="1213"/>
                  </a:lnTo>
                  <a:lnTo>
                    <a:pt x="120" y="1212"/>
                  </a:lnTo>
                  <a:lnTo>
                    <a:pt x="119" y="1210"/>
                  </a:lnTo>
                  <a:lnTo>
                    <a:pt x="118" y="1209"/>
                  </a:lnTo>
                  <a:lnTo>
                    <a:pt x="115" y="1209"/>
                  </a:lnTo>
                  <a:lnTo>
                    <a:pt x="113" y="1210"/>
                  </a:lnTo>
                  <a:lnTo>
                    <a:pt x="112" y="1210"/>
                  </a:lnTo>
                  <a:lnTo>
                    <a:pt x="108" y="1210"/>
                  </a:lnTo>
                  <a:lnTo>
                    <a:pt x="107" y="1210"/>
                  </a:lnTo>
                  <a:lnTo>
                    <a:pt x="107" y="1209"/>
                  </a:lnTo>
                  <a:lnTo>
                    <a:pt x="105" y="1209"/>
                  </a:lnTo>
                  <a:lnTo>
                    <a:pt x="105" y="1208"/>
                  </a:lnTo>
                  <a:lnTo>
                    <a:pt x="104" y="1207"/>
                  </a:lnTo>
                  <a:lnTo>
                    <a:pt x="105" y="1205"/>
                  </a:lnTo>
                  <a:lnTo>
                    <a:pt x="108" y="1204"/>
                  </a:lnTo>
                  <a:lnTo>
                    <a:pt x="108" y="1203"/>
                  </a:lnTo>
                  <a:lnTo>
                    <a:pt x="108" y="1202"/>
                  </a:lnTo>
                  <a:lnTo>
                    <a:pt x="108" y="1200"/>
                  </a:lnTo>
                  <a:lnTo>
                    <a:pt x="107" y="1199"/>
                  </a:lnTo>
                  <a:lnTo>
                    <a:pt x="107" y="1198"/>
                  </a:lnTo>
                  <a:lnTo>
                    <a:pt x="107" y="1197"/>
                  </a:lnTo>
                  <a:lnTo>
                    <a:pt x="107" y="1195"/>
                  </a:lnTo>
                  <a:lnTo>
                    <a:pt x="109" y="1194"/>
                  </a:lnTo>
                  <a:lnTo>
                    <a:pt x="109" y="1193"/>
                  </a:lnTo>
                  <a:lnTo>
                    <a:pt x="109" y="1192"/>
                  </a:lnTo>
                  <a:lnTo>
                    <a:pt x="109" y="1190"/>
                  </a:lnTo>
                  <a:lnTo>
                    <a:pt x="110" y="1189"/>
                  </a:lnTo>
                  <a:lnTo>
                    <a:pt x="112" y="1188"/>
                  </a:lnTo>
                  <a:lnTo>
                    <a:pt x="110" y="1187"/>
                  </a:lnTo>
                  <a:lnTo>
                    <a:pt x="110" y="1185"/>
                  </a:lnTo>
                  <a:lnTo>
                    <a:pt x="109" y="1184"/>
                  </a:lnTo>
                  <a:lnTo>
                    <a:pt x="109" y="1183"/>
                  </a:lnTo>
                  <a:lnTo>
                    <a:pt x="108" y="1183"/>
                  </a:lnTo>
                  <a:lnTo>
                    <a:pt x="108" y="1182"/>
                  </a:lnTo>
                  <a:lnTo>
                    <a:pt x="107" y="1182"/>
                  </a:lnTo>
                  <a:lnTo>
                    <a:pt x="105" y="1182"/>
                  </a:lnTo>
                  <a:lnTo>
                    <a:pt x="104" y="1182"/>
                  </a:lnTo>
                  <a:lnTo>
                    <a:pt x="103" y="1180"/>
                  </a:lnTo>
                  <a:lnTo>
                    <a:pt x="102" y="1182"/>
                  </a:lnTo>
                  <a:lnTo>
                    <a:pt x="100" y="1182"/>
                  </a:lnTo>
                  <a:lnTo>
                    <a:pt x="99" y="1183"/>
                  </a:lnTo>
                  <a:lnTo>
                    <a:pt x="99" y="1182"/>
                  </a:lnTo>
                  <a:lnTo>
                    <a:pt x="98" y="1182"/>
                  </a:lnTo>
                  <a:lnTo>
                    <a:pt x="97" y="1182"/>
                  </a:lnTo>
                  <a:lnTo>
                    <a:pt x="95" y="1182"/>
                  </a:lnTo>
                  <a:lnTo>
                    <a:pt x="94" y="1182"/>
                  </a:lnTo>
                  <a:lnTo>
                    <a:pt x="93" y="1182"/>
                  </a:lnTo>
                  <a:lnTo>
                    <a:pt x="93" y="1180"/>
                  </a:lnTo>
                  <a:lnTo>
                    <a:pt x="92" y="1179"/>
                  </a:lnTo>
                  <a:lnTo>
                    <a:pt x="90" y="1178"/>
                  </a:lnTo>
                  <a:lnTo>
                    <a:pt x="89" y="1178"/>
                  </a:lnTo>
                  <a:lnTo>
                    <a:pt x="88" y="1178"/>
                  </a:lnTo>
                  <a:lnTo>
                    <a:pt x="88" y="1179"/>
                  </a:lnTo>
                  <a:lnTo>
                    <a:pt x="87" y="1179"/>
                  </a:lnTo>
                  <a:lnTo>
                    <a:pt x="83" y="1180"/>
                  </a:lnTo>
                  <a:lnTo>
                    <a:pt x="82" y="1180"/>
                  </a:lnTo>
                  <a:lnTo>
                    <a:pt x="80" y="1180"/>
                  </a:lnTo>
                  <a:lnTo>
                    <a:pt x="80" y="1179"/>
                  </a:lnTo>
                  <a:lnTo>
                    <a:pt x="80" y="1178"/>
                  </a:lnTo>
                  <a:lnTo>
                    <a:pt x="80" y="1177"/>
                  </a:lnTo>
                  <a:lnTo>
                    <a:pt x="80" y="1175"/>
                  </a:lnTo>
                  <a:lnTo>
                    <a:pt x="82" y="1175"/>
                  </a:lnTo>
                  <a:lnTo>
                    <a:pt x="82" y="1174"/>
                  </a:lnTo>
                  <a:lnTo>
                    <a:pt x="83" y="1174"/>
                  </a:lnTo>
                  <a:lnTo>
                    <a:pt x="83" y="1173"/>
                  </a:lnTo>
                  <a:lnTo>
                    <a:pt x="83" y="1172"/>
                  </a:lnTo>
                  <a:lnTo>
                    <a:pt x="83" y="1170"/>
                  </a:lnTo>
                  <a:lnTo>
                    <a:pt x="84" y="1169"/>
                  </a:lnTo>
                  <a:lnTo>
                    <a:pt x="85" y="1169"/>
                  </a:lnTo>
                  <a:lnTo>
                    <a:pt x="85" y="1168"/>
                  </a:lnTo>
                  <a:lnTo>
                    <a:pt x="84" y="1167"/>
                  </a:lnTo>
                  <a:lnTo>
                    <a:pt x="84" y="1165"/>
                  </a:lnTo>
                  <a:lnTo>
                    <a:pt x="85" y="1164"/>
                  </a:lnTo>
                  <a:lnTo>
                    <a:pt x="87" y="1164"/>
                  </a:lnTo>
                  <a:lnTo>
                    <a:pt x="87" y="1163"/>
                  </a:lnTo>
                  <a:lnTo>
                    <a:pt x="88" y="1163"/>
                  </a:lnTo>
                  <a:lnTo>
                    <a:pt x="88" y="1162"/>
                  </a:lnTo>
                  <a:lnTo>
                    <a:pt x="88" y="1160"/>
                  </a:lnTo>
                  <a:lnTo>
                    <a:pt x="88" y="1159"/>
                  </a:lnTo>
                  <a:lnTo>
                    <a:pt x="88" y="1158"/>
                  </a:lnTo>
                  <a:lnTo>
                    <a:pt x="87" y="1156"/>
                  </a:lnTo>
                  <a:lnTo>
                    <a:pt x="87" y="1155"/>
                  </a:lnTo>
                  <a:lnTo>
                    <a:pt x="87" y="1154"/>
                  </a:lnTo>
                  <a:lnTo>
                    <a:pt x="87" y="1153"/>
                  </a:lnTo>
                  <a:lnTo>
                    <a:pt x="87" y="1151"/>
                  </a:lnTo>
                  <a:lnTo>
                    <a:pt x="88" y="1150"/>
                  </a:lnTo>
                  <a:lnTo>
                    <a:pt x="89" y="1149"/>
                  </a:lnTo>
                  <a:lnTo>
                    <a:pt x="88" y="1149"/>
                  </a:lnTo>
                  <a:lnTo>
                    <a:pt x="87" y="1150"/>
                  </a:lnTo>
                  <a:lnTo>
                    <a:pt x="85" y="1150"/>
                  </a:lnTo>
                  <a:lnTo>
                    <a:pt x="84" y="1150"/>
                  </a:lnTo>
                  <a:lnTo>
                    <a:pt x="84" y="1149"/>
                  </a:lnTo>
                  <a:lnTo>
                    <a:pt x="84" y="1148"/>
                  </a:lnTo>
                  <a:lnTo>
                    <a:pt x="85" y="1146"/>
                  </a:lnTo>
                  <a:lnTo>
                    <a:pt x="87" y="1145"/>
                  </a:lnTo>
                  <a:lnTo>
                    <a:pt x="87" y="1144"/>
                  </a:lnTo>
                  <a:lnTo>
                    <a:pt x="85" y="1143"/>
                  </a:lnTo>
                  <a:lnTo>
                    <a:pt x="85" y="1141"/>
                  </a:lnTo>
                  <a:lnTo>
                    <a:pt x="84" y="1141"/>
                  </a:lnTo>
                  <a:lnTo>
                    <a:pt x="85" y="1140"/>
                  </a:lnTo>
                  <a:lnTo>
                    <a:pt x="85" y="1139"/>
                  </a:lnTo>
                  <a:lnTo>
                    <a:pt x="85" y="1138"/>
                  </a:lnTo>
                  <a:lnTo>
                    <a:pt x="85" y="1136"/>
                  </a:lnTo>
                  <a:lnTo>
                    <a:pt x="84" y="1134"/>
                  </a:lnTo>
                  <a:lnTo>
                    <a:pt x="83" y="1134"/>
                  </a:lnTo>
                  <a:lnTo>
                    <a:pt x="83" y="1133"/>
                  </a:lnTo>
                  <a:lnTo>
                    <a:pt x="82" y="1131"/>
                  </a:lnTo>
                  <a:lnTo>
                    <a:pt x="80" y="1130"/>
                  </a:lnTo>
                  <a:lnTo>
                    <a:pt x="79" y="1130"/>
                  </a:lnTo>
                  <a:lnTo>
                    <a:pt x="78" y="1131"/>
                  </a:lnTo>
                  <a:lnTo>
                    <a:pt x="77" y="1130"/>
                  </a:lnTo>
                  <a:lnTo>
                    <a:pt x="77" y="1129"/>
                  </a:lnTo>
                  <a:lnTo>
                    <a:pt x="77" y="1128"/>
                  </a:lnTo>
                  <a:lnTo>
                    <a:pt x="75" y="1128"/>
                  </a:lnTo>
                  <a:lnTo>
                    <a:pt x="75" y="1126"/>
                  </a:lnTo>
                  <a:lnTo>
                    <a:pt x="74" y="1126"/>
                  </a:lnTo>
                  <a:lnTo>
                    <a:pt x="72" y="1126"/>
                  </a:lnTo>
                  <a:lnTo>
                    <a:pt x="72" y="1125"/>
                  </a:lnTo>
                  <a:lnTo>
                    <a:pt x="70" y="1124"/>
                  </a:lnTo>
                  <a:lnTo>
                    <a:pt x="69" y="1124"/>
                  </a:lnTo>
                  <a:lnTo>
                    <a:pt x="68" y="1123"/>
                  </a:lnTo>
                  <a:lnTo>
                    <a:pt x="68" y="1121"/>
                  </a:lnTo>
                  <a:lnTo>
                    <a:pt x="68" y="1120"/>
                  </a:lnTo>
                  <a:lnTo>
                    <a:pt x="67" y="1120"/>
                  </a:lnTo>
                  <a:lnTo>
                    <a:pt x="65" y="1120"/>
                  </a:lnTo>
                  <a:lnTo>
                    <a:pt x="64" y="1119"/>
                  </a:lnTo>
                  <a:lnTo>
                    <a:pt x="64" y="1118"/>
                  </a:lnTo>
                  <a:lnTo>
                    <a:pt x="63" y="1118"/>
                  </a:lnTo>
                  <a:lnTo>
                    <a:pt x="64" y="1118"/>
                  </a:lnTo>
                  <a:lnTo>
                    <a:pt x="64" y="1116"/>
                  </a:lnTo>
                  <a:lnTo>
                    <a:pt x="63" y="1115"/>
                  </a:lnTo>
                  <a:lnTo>
                    <a:pt x="63" y="1114"/>
                  </a:lnTo>
                  <a:lnTo>
                    <a:pt x="62" y="1114"/>
                  </a:lnTo>
                  <a:lnTo>
                    <a:pt x="60" y="1114"/>
                  </a:lnTo>
                  <a:lnTo>
                    <a:pt x="59" y="1115"/>
                  </a:lnTo>
                  <a:lnTo>
                    <a:pt x="58" y="1115"/>
                  </a:lnTo>
                  <a:lnTo>
                    <a:pt x="58" y="1114"/>
                  </a:lnTo>
                  <a:lnTo>
                    <a:pt x="57" y="1114"/>
                  </a:lnTo>
                  <a:lnTo>
                    <a:pt x="55" y="1114"/>
                  </a:lnTo>
                  <a:lnTo>
                    <a:pt x="54" y="1115"/>
                  </a:lnTo>
                  <a:lnTo>
                    <a:pt x="53" y="1115"/>
                  </a:lnTo>
                  <a:lnTo>
                    <a:pt x="53" y="1116"/>
                  </a:lnTo>
                  <a:lnTo>
                    <a:pt x="53" y="1118"/>
                  </a:lnTo>
                  <a:lnTo>
                    <a:pt x="50" y="1118"/>
                  </a:lnTo>
                  <a:lnTo>
                    <a:pt x="49" y="1118"/>
                  </a:lnTo>
                  <a:lnTo>
                    <a:pt x="48" y="1116"/>
                  </a:lnTo>
                  <a:lnTo>
                    <a:pt x="47" y="1116"/>
                  </a:lnTo>
                  <a:lnTo>
                    <a:pt x="45" y="1116"/>
                  </a:lnTo>
                  <a:lnTo>
                    <a:pt x="45" y="1115"/>
                  </a:lnTo>
                  <a:lnTo>
                    <a:pt x="44" y="1115"/>
                  </a:lnTo>
                  <a:lnTo>
                    <a:pt x="43" y="1116"/>
                  </a:lnTo>
                  <a:lnTo>
                    <a:pt x="42" y="1116"/>
                  </a:lnTo>
                  <a:lnTo>
                    <a:pt x="40" y="1115"/>
                  </a:lnTo>
                  <a:lnTo>
                    <a:pt x="40" y="1114"/>
                  </a:lnTo>
                  <a:lnTo>
                    <a:pt x="39" y="1113"/>
                  </a:lnTo>
                  <a:lnTo>
                    <a:pt x="38" y="1111"/>
                  </a:lnTo>
                  <a:lnTo>
                    <a:pt x="37" y="1111"/>
                  </a:lnTo>
                  <a:lnTo>
                    <a:pt x="35" y="1110"/>
                  </a:lnTo>
                  <a:lnTo>
                    <a:pt x="35" y="1111"/>
                  </a:lnTo>
                  <a:lnTo>
                    <a:pt x="34" y="1111"/>
                  </a:lnTo>
                  <a:lnTo>
                    <a:pt x="33" y="1111"/>
                  </a:lnTo>
                  <a:lnTo>
                    <a:pt x="32" y="1111"/>
                  </a:lnTo>
                  <a:lnTo>
                    <a:pt x="30" y="1111"/>
                  </a:lnTo>
                  <a:lnTo>
                    <a:pt x="30" y="1110"/>
                  </a:lnTo>
                  <a:lnTo>
                    <a:pt x="29" y="1110"/>
                  </a:lnTo>
                  <a:lnTo>
                    <a:pt x="29" y="1111"/>
                  </a:lnTo>
                  <a:lnTo>
                    <a:pt x="28" y="1111"/>
                  </a:lnTo>
                  <a:lnTo>
                    <a:pt x="27" y="1111"/>
                  </a:lnTo>
                  <a:lnTo>
                    <a:pt x="25" y="1110"/>
                  </a:lnTo>
                  <a:lnTo>
                    <a:pt x="24" y="1110"/>
                  </a:lnTo>
                  <a:lnTo>
                    <a:pt x="23" y="1110"/>
                  </a:lnTo>
                  <a:lnTo>
                    <a:pt x="22" y="1109"/>
                  </a:lnTo>
                  <a:lnTo>
                    <a:pt x="22" y="1108"/>
                  </a:lnTo>
                  <a:lnTo>
                    <a:pt x="20" y="1108"/>
                  </a:lnTo>
                  <a:lnTo>
                    <a:pt x="20" y="1106"/>
                  </a:lnTo>
                  <a:lnTo>
                    <a:pt x="19" y="1106"/>
                  </a:lnTo>
                  <a:lnTo>
                    <a:pt x="18" y="1106"/>
                  </a:lnTo>
                  <a:lnTo>
                    <a:pt x="17" y="1105"/>
                  </a:lnTo>
                  <a:lnTo>
                    <a:pt x="15" y="1104"/>
                  </a:lnTo>
                  <a:lnTo>
                    <a:pt x="14" y="1103"/>
                  </a:lnTo>
                  <a:lnTo>
                    <a:pt x="13" y="1103"/>
                  </a:lnTo>
                  <a:lnTo>
                    <a:pt x="12" y="1103"/>
                  </a:lnTo>
                  <a:lnTo>
                    <a:pt x="10" y="1103"/>
                  </a:lnTo>
                  <a:lnTo>
                    <a:pt x="10" y="1101"/>
                  </a:lnTo>
                  <a:lnTo>
                    <a:pt x="9" y="1101"/>
                  </a:lnTo>
                  <a:lnTo>
                    <a:pt x="8" y="1100"/>
                  </a:lnTo>
                  <a:lnTo>
                    <a:pt x="7" y="1100"/>
                  </a:lnTo>
                  <a:lnTo>
                    <a:pt x="5" y="1100"/>
                  </a:lnTo>
                  <a:lnTo>
                    <a:pt x="3" y="1099"/>
                  </a:lnTo>
                  <a:lnTo>
                    <a:pt x="2" y="1099"/>
                  </a:lnTo>
                  <a:lnTo>
                    <a:pt x="0" y="1099"/>
                  </a:lnTo>
                  <a:lnTo>
                    <a:pt x="2" y="1098"/>
                  </a:lnTo>
                  <a:lnTo>
                    <a:pt x="3" y="1096"/>
                  </a:lnTo>
                  <a:lnTo>
                    <a:pt x="3" y="1095"/>
                  </a:lnTo>
                  <a:lnTo>
                    <a:pt x="4" y="1095"/>
                  </a:lnTo>
                  <a:lnTo>
                    <a:pt x="5" y="1094"/>
                  </a:lnTo>
                  <a:lnTo>
                    <a:pt x="5" y="1093"/>
                  </a:lnTo>
                  <a:lnTo>
                    <a:pt x="7" y="1091"/>
                  </a:lnTo>
                  <a:lnTo>
                    <a:pt x="7" y="1090"/>
                  </a:lnTo>
                  <a:lnTo>
                    <a:pt x="8" y="1090"/>
                  </a:lnTo>
                  <a:lnTo>
                    <a:pt x="8" y="1089"/>
                  </a:lnTo>
                  <a:lnTo>
                    <a:pt x="8" y="1088"/>
                  </a:lnTo>
                  <a:lnTo>
                    <a:pt x="7" y="1088"/>
                  </a:lnTo>
                  <a:lnTo>
                    <a:pt x="5" y="1088"/>
                  </a:lnTo>
                  <a:lnTo>
                    <a:pt x="4" y="1086"/>
                  </a:lnTo>
                  <a:lnTo>
                    <a:pt x="3" y="1085"/>
                  </a:lnTo>
                  <a:lnTo>
                    <a:pt x="2" y="1084"/>
                  </a:lnTo>
                  <a:lnTo>
                    <a:pt x="3" y="1083"/>
                  </a:lnTo>
                  <a:lnTo>
                    <a:pt x="3" y="1081"/>
                  </a:lnTo>
                  <a:lnTo>
                    <a:pt x="3" y="1080"/>
                  </a:lnTo>
                  <a:lnTo>
                    <a:pt x="4" y="1080"/>
                  </a:lnTo>
                  <a:lnTo>
                    <a:pt x="4" y="1079"/>
                  </a:lnTo>
                  <a:lnTo>
                    <a:pt x="5" y="1078"/>
                  </a:lnTo>
                  <a:lnTo>
                    <a:pt x="5" y="1076"/>
                  </a:lnTo>
                  <a:lnTo>
                    <a:pt x="5" y="1075"/>
                  </a:lnTo>
                  <a:lnTo>
                    <a:pt x="7" y="1075"/>
                  </a:lnTo>
                  <a:lnTo>
                    <a:pt x="8" y="1075"/>
                  </a:lnTo>
                  <a:lnTo>
                    <a:pt x="8" y="1074"/>
                  </a:lnTo>
                  <a:lnTo>
                    <a:pt x="9" y="1073"/>
                  </a:lnTo>
                  <a:lnTo>
                    <a:pt x="9" y="1071"/>
                  </a:lnTo>
                  <a:lnTo>
                    <a:pt x="10" y="1073"/>
                  </a:lnTo>
                  <a:lnTo>
                    <a:pt x="12" y="1073"/>
                  </a:lnTo>
                  <a:lnTo>
                    <a:pt x="12" y="1071"/>
                  </a:lnTo>
                  <a:lnTo>
                    <a:pt x="12" y="1070"/>
                  </a:lnTo>
                  <a:lnTo>
                    <a:pt x="13" y="1070"/>
                  </a:lnTo>
                  <a:lnTo>
                    <a:pt x="13" y="1069"/>
                  </a:lnTo>
                  <a:lnTo>
                    <a:pt x="13" y="1068"/>
                  </a:lnTo>
                  <a:lnTo>
                    <a:pt x="12" y="1066"/>
                  </a:lnTo>
                  <a:lnTo>
                    <a:pt x="12" y="1065"/>
                  </a:lnTo>
                  <a:lnTo>
                    <a:pt x="12" y="1064"/>
                  </a:lnTo>
                  <a:lnTo>
                    <a:pt x="13" y="1064"/>
                  </a:lnTo>
                  <a:lnTo>
                    <a:pt x="14" y="1064"/>
                  </a:lnTo>
                  <a:lnTo>
                    <a:pt x="14" y="1063"/>
                  </a:lnTo>
                  <a:lnTo>
                    <a:pt x="14" y="1061"/>
                  </a:lnTo>
                  <a:lnTo>
                    <a:pt x="14" y="1060"/>
                  </a:lnTo>
                  <a:lnTo>
                    <a:pt x="15" y="1060"/>
                  </a:lnTo>
                  <a:lnTo>
                    <a:pt x="15" y="1059"/>
                  </a:lnTo>
                  <a:lnTo>
                    <a:pt x="17" y="1058"/>
                  </a:lnTo>
                  <a:lnTo>
                    <a:pt x="17" y="1056"/>
                  </a:lnTo>
                  <a:lnTo>
                    <a:pt x="18" y="1055"/>
                  </a:lnTo>
                  <a:lnTo>
                    <a:pt x="18" y="1054"/>
                  </a:lnTo>
                  <a:lnTo>
                    <a:pt x="18" y="1053"/>
                  </a:lnTo>
                  <a:lnTo>
                    <a:pt x="19" y="1053"/>
                  </a:lnTo>
                  <a:lnTo>
                    <a:pt x="19" y="1051"/>
                  </a:lnTo>
                  <a:lnTo>
                    <a:pt x="19" y="1050"/>
                  </a:lnTo>
                  <a:lnTo>
                    <a:pt x="20" y="1050"/>
                  </a:lnTo>
                  <a:lnTo>
                    <a:pt x="22" y="1050"/>
                  </a:lnTo>
                  <a:lnTo>
                    <a:pt x="22" y="1049"/>
                  </a:lnTo>
                  <a:lnTo>
                    <a:pt x="23" y="1049"/>
                  </a:lnTo>
                  <a:lnTo>
                    <a:pt x="23" y="1048"/>
                  </a:lnTo>
                  <a:lnTo>
                    <a:pt x="23" y="1046"/>
                  </a:lnTo>
                  <a:lnTo>
                    <a:pt x="23" y="1045"/>
                  </a:lnTo>
                  <a:lnTo>
                    <a:pt x="23" y="1043"/>
                  </a:lnTo>
                  <a:lnTo>
                    <a:pt x="23" y="1041"/>
                  </a:lnTo>
                  <a:lnTo>
                    <a:pt x="23" y="1040"/>
                  </a:lnTo>
                  <a:lnTo>
                    <a:pt x="24" y="1040"/>
                  </a:lnTo>
                  <a:lnTo>
                    <a:pt x="29" y="1040"/>
                  </a:lnTo>
                  <a:lnTo>
                    <a:pt x="30" y="1040"/>
                  </a:lnTo>
                  <a:lnTo>
                    <a:pt x="32" y="1040"/>
                  </a:lnTo>
                  <a:lnTo>
                    <a:pt x="33" y="1039"/>
                  </a:lnTo>
                  <a:lnTo>
                    <a:pt x="34" y="1039"/>
                  </a:lnTo>
                  <a:lnTo>
                    <a:pt x="35" y="1038"/>
                  </a:lnTo>
                  <a:lnTo>
                    <a:pt x="37" y="1038"/>
                  </a:lnTo>
                  <a:lnTo>
                    <a:pt x="38" y="1038"/>
                  </a:lnTo>
                  <a:lnTo>
                    <a:pt x="39" y="1038"/>
                  </a:lnTo>
                  <a:lnTo>
                    <a:pt x="40" y="1038"/>
                  </a:lnTo>
                  <a:lnTo>
                    <a:pt x="42" y="1038"/>
                  </a:lnTo>
                  <a:lnTo>
                    <a:pt x="43" y="1038"/>
                  </a:lnTo>
                  <a:lnTo>
                    <a:pt x="44" y="1038"/>
                  </a:lnTo>
                  <a:lnTo>
                    <a:pt x="45" y="1038"/>
                  </a:lnTo>
                  <a:lnTo>
                    <a:pt x="47" y="1038"/>
                  </a:lnTo>
                  <a:lnTo>
                    <a:pt x="48" y="1038"/>
                  </a:lnTo>
                  <a:lnTo>
                    <a:pt x="50" y="1038"/>
                  </a:lnTo>
                  <a:lnTo>
                    <a:pt x="52" y="1038"/>
                  </a:lnTo>
                  <a:lnTo>
                    <a:pt x="53" y="1036"/>
                  </a:lnTo>
                  <a:lnTo>
                    <a:pt x="53" y="1035"/>
                  </a:lnTo>
                  <a:lnTo>
                    <a:pt x="54" y="1034"/>
                  </a:lnTo>
                  <a:lnTo>
                    <a:pt x="55" y="1033"/>
                  </a:lnTo>
                  <a:lnTo>
                    <a:pt x="55" y="1031"/>
                  </a:lnTo>
                  <a:lnTo>
                    <a:pt x="55" y="1030"/>
                  </a:lnTo>
                  <a:lnTo>
                    <a:pt x="57" y="1029"/>
                  </a:lnTo>
                  <a:lnTo>
                    <a:pt x="58" y="1029"/>
                  </a:lnTo>
                  <a:lnTo>
                    <a:pt x="59" y="1029"/>
                  </a:lnTo>
                  <a:lnTo>
                    <a:pt x="60" y="1028"/>
                  </a:lnTo>
                  <a:lnTo>
                    <a:pt x="62" y="1029"/>
                  </a:lnTo>
                  <a:lnTo>
                    <a:pt x="63" y="1029"/>
                  </a:lnTo>
                  <a:lnTo>
                    <a:pt x="64" y="1030"/>
                  </a:lnTo>
                  <a:lnTo>
                    <a:pt x="65" y="1030"/>
                  </a:lnTo>
                  <a:lnTo>
                    <a:pt x="65" y="1031"/>
                  </a:lnTo>
                  <a:lnTo>
                    <a:pt x="67" y="1031"/>
                  </a:lnTo>
                  <a:lnTo>
                    <a:pt x="68" y="1031"/>
                  </a:lnTo>
                  <a:lnTo>
                    <a:pt x="68" y="1030"/>
                  </a:lnTo>
                  <a:lnTo>
                    <a:pt x="69" y="1030"/>
                  </a:lnTo>
                  <a:lnTo>
                    <a:pt x="70" y="1030"/>
                  </a:lnTo>
                  <a:lnTo>
                    <a:pt x="72" y="1029"/>
                  </a:lnTo>
                  <a:lnTo>
                    <a:pt x="72" y="1028"/>
                  </a:lnTo>
                  <a:lnTo>
                    <a:pt x="73" y="1028"/>
                  </a:lnTo>
                  <a:lnTo>
                    <a:pt x="73" y="1026"/>
                  </a:lnTo>
                  <a:lnTo>
                    <a:pt x="74" y="1026"/>
                  </a:lnTo>
                  <a:lnTo>
                    <a:pt x="75" y="1025"/>
                  </a:lnTo>
                  <a:lnTo>
                    <a:pt x="77" y="1025"/>
                  </a:lnTo>
                  <a:lnTo>
                    <a:pt x="78" y="1025"/>
                  </a:lnTo>
                  <a:lnTo>
                    <a:pt x="80" y="1025"/>
                  </a:lnTo>
                  <a:lnTo>
                    <a:pt x="82" y="1025"/>
                  </a:lnTo>
                  <a:lnTo>
                    <a:pt x="83" y="1025"/>
                  </a:lnTo>
                  <a:lnTo>
                    <a:pt x="84" y="1026"/>
                  </a:lnTo>
                  <a:lnTo>
                    <a:pt x="85" y="1026"/>
                  </a:lnTo>
                  <a:lnTo>
                    <a:pt x="87" y="1026"/>
                  </a:lnTo>
                  <a:lnTo>
                    <a:pt x="88" y="1025"/>
                  </a:lnTo>
                  <a:lnTo>
                    <a:pt x="88" y="1024"/>
                  </a:lnTo>
                  <a:lnTo>
                    <a:pt x="89" y="1024"/>
                  </a:lnTo>
                  <a:lnTo>
                    <a:pt x="89" y="1023"/>
                  </a:lnTo>
                  <a:lnTo>
                    <a:pt x="89" y="1020"/>
                  </a:lnTo>
                  <a:lnTo>
                    <a:pt x="89" y="1019"/>
                  </a:lnTo>
                  <a:lnTo>
                    <a:pt x="89" y="1018"/>
                  </a:lnTo>
                  <a:lnTo>
                    <a:pt x="89" y="1016"/>
                  </a:lnTo>
                  <a:lnTo>
                    <a:pt x="89" y="1015"/>
                  </a:lnTo>
                  <a:lnTo>
                    <a:pt x="90" y="1014"/>
                  </a:lnTo>
                  <a:lnTo>
                    <a:pt x="90" y="1013"/>
                  </a:lnTo>
                  <a:lnTo>
                    <a:pt x="92" y="1011"/>
                  </a:lnTo>
                  <a:lnTo>
                    <a:pt x="92" y="1010"/>
                  </a:lnTo>
                  <a:lnTo>
                    <a:pt x="93" y="1009"/>
                  </a:lnTo>
                  <a:lnTo>
                    <a:pt x="93" y="1008"/>
                  </a:lnTo>
                  <a:lnTo>
                    <a:pt x="94" y="1005"/>
                  </a:lnTo>
                  <a:lnTo>
                    <a:pt x="95" y="1003"/>
                  </a:lnTo>
                  <a:lnTo>
                    <a:pt x="94" y="1001"/>
                  </a:lnTo>
                  <a:lnTo>
                    <a:pt x="94" y="1000"/>
                  </a:lnTo>
                  <a:lnTo>
                    <a:pt x="93" y="1000"/>
                  </a:lnTo>
                  <a:lnTo>
                    <a:pt x="92" y="999"/>
                  </a:lnTo>
                  <a:lnTo>
                    <a:pt x="92" y="998"/>
                  </a:lnTo>
                  <a:lnTo>
                    <a:pt x="92" y="996"/>
                  </a:lnTo>
                  <a:lnTo>
                    <a:pt x="93" y="996"/>
                  </a:lnTo>
                  <a:lnTo>
                    <a:pt x="94" y="995"/>
                  </a:lnTo>
                  <a:lnTo>
                    <a:pt x="94" y="994"/>
                  </a:lnTo>
                  <a:lnTo>
                    <a:pt x="94" y="993"/>
                  </a:lnTo>
                  <a:lnTo>
                    <a:pt x="93" y="993"/>
                  </a:lnTo>
                  <a:lnTo>
                    <a:pt x="92" y="993"/>
                  </a:lnTo>
                  <a:lnTo>
                    <a:pt x="92" y="991"/>
                  </a:lnTo>
                  <a:lnTo>
                    <a:pt x="92" y="990"/>
                  </a:lnTo>
                  <a:lnTo>
                    <a:pt x="92" y="989"/>
                  </a:lnTo>
                  <a:lnTo>
                    <a:pt x="92" y="988"/>
                  </a:lnTo>
                  <a:lnTo>
                    <a:pt x="90" y="988"/>
                  </a:lnTo>
                  <a:lnTo>
                    <a:pt x="90" y="986"/>
                  </a:lnTo>
                  <a:lnTo>
                    <a:pt x="89" y="986"/>
                  </a:lnTo>
                  <a:lnTo>
                    <a:pt x="89" y="988"/>
                  </a:lnTo>
                  <a:lnTo>
                    <a:pt x="88" y="988"/>
                  </a:lnTo>
                  <a:lnTo>
                    <a:pt x="87" y="988"/>
                  </a:lnTo>
                  <a:lnTo>
                    <a:pt x="85" y="988"/>
                  </a:lnTo>
                  <a:lnTo>
                    <a:pt x="85" y="986"/>
                  </a:lnTo>
                  <a:lnTo>
                    <a:pt x="85" y="985"/>
                  </a:lnTo>
                  <a:lnTo>
                    <a:pt x="84" y="985"/>
                  </a:lnTo>
                  <a:lnTo>
                    <a:pt x="84" y="984"/>
                  </a:lnTo>
                  <a:lnTo>
                    <a:pt x="84" y="983"/>
                  </a:lnTo>
                  <a:lnTo>
                    <a:pt x="84" y="981"/>
                  </a:lnTo>
                  <a:lnTo>
                    <a:pt x="83" y="981"/>
                  </a:lnTo>
                  <a:lnTo>
                    <a:pt x="83" y="980"/>
                  </a:lnTo>
                  <a:lnTo>
                    <a:pt x="82" y="980"/>
                  </a:lnTo>
                  <a:lnTo>
                    <a:pt x="80" y="979"/>
                  </a:lnTo>
                  <a:lnTo>
                    <a:pt x="79" y="979"/>
                  </a:lnTo>
                  <a:lnTo>
                    <a:pt x="79" y="978"/>
                  </a:lnTo>
                  <a:lnTo>
                    <a:pt x="79" y="976"/>
                  </a:lnTo>
                  <a:lnTo>
                    <a:pt x="80" y="975"/>
                  </a:lnTo>
                  <a:lnTo>
                    <a:pt x="80" y="974"/>
                  </a:lnTo>
                  <a:lnTo>
                    <a:pt x="82" y="974"/>
                  </a:lnTo>
                  <a:lnTo>
                    <a:pt x="82" y="973"/>
                  </a:lnTo>
                  <a:lnTo>
                    <a:pt x="82" y="971"/>
                  </a:lnTo>
                  <a:lnTo>
                    <a:pt x="82" y="970"/>
                  </a:lnTo>
                  <a:lnTo>
                    <a:pt x="84" y="968"/>
                  </a:lnTo>
                  <a:lnTo>
                    <a:pt x="84" y="966"/>
                  </a:lnTo>
                  <a:lnTo>
                    <a:pt x="84" y="965"/>
                  </a:lnTo>
                  <a:lnTo>
                    <a:pt x="84" y="963"/>
                  </a:lnTo>
                  <a:lnTo>
                    <a:pt x="85" y="961"/>
                  </a:lnTo>
                  <a:lnTo>
                    <a:pt x="87" y="961"/>
                  </a:lnTo>
                  <a:lnTo>
                    <a:pt x="88" y="960"/>
                  </a:lnTo>
                  <a:lnTo>
                    <a:pt x="88" y="961"/>
                  </a:lnTo>
                  <a:lnTo>
                    <a:pt x="89" y="961"/>
                  </a:lnTo>
                  <a:lnTo>
                    <a:pt x="90" y="963"/>
                  </a:lnTo>
                  <a:lnTo>
                    <a:pt x="93" y="963"/>
                  </a:lnTo>
                  <a:lnTo>
                    <a:pt x="93" y="961"/>
                  </a:lnTo>
                  <a:lnTo>
                    <a:pt x="94" y="959"/>
                  </a:lnTo>
                  <a:lnTo>
                    <a:pt x="95" y="958"/>
                  </a:lnTo>
                  <a:lnTo>
                    <a:pt x="97" y="956"/>
                  </a:lnTo>
                  <a:lnTo>
                    <a:pt x="97" y="955"/>
                  </a:lnTo>
                  <a:lnTo>
                    <a:pt x="97" y="954"/>
                  </a:lnTo>
                  <a:lnTo>
                    <a:pt x="97" y="952"/>
                  </a:lnTo>
                  <a:lnTo>
                    <a:pt x="97" y="951"/>
                  </a:lnTo>
                  <a:lnTo>
                    <a:pt x="97" y="950"/>
                  </a:lnTo>
                  <a:lnTo>
                    <a:pt x="97" y="949"/>
                  </a:lnTo>
                  <a:lnTo>
                    <a:pt x="99" y="949"/>
                  </a:lnTo>
                  <a:lnTo>
                    <a:pt x="100" y="947"/>
                  </a:lnTo>
                  <a:lnTo>
                    <a:pt x="102" y="947"/>
                  </a:lnTo>
                  <a:lnTo>
                    <a:pt x="103" y="947"/>
                  </a:lnTo>
                  <a:lnTo>
                    <a:pt x="104" y="946"/>
                  </a:lnTo>
                  <a:lnTo>
                    <a:pt x="104" y="945"/>
                  </a:lnTo>
                  <a:lnTo>
                    <a:pt x="104" y="944"/>
                  </a:lnTo>
                  <a:lnTo>
                    <a:pt x="105" y="944"/>
                  </a:lnTo>
                  <a:lnTo>
                    <a:pt x="105" y="942"/>
                  </a:lnTo>
                  <a:lnTo>
                    <a:pt x="105" y="941"/>
                  </a:lnTo>
                  <a:lnTo>
                    <a:pt x="107" y="941"/>
                  </a:lnTo>
                  <a:lnTo>
                    <a:pt x="107" y="940"/>
                  </a:lnTo>
                  <a:lnTo>
                    <a:pt x="107" y="937"/>
                  </a:lnTo>
                  <a:lnTo>
                    <a:pt x="107" y="936"/>
                  </a:lnTo>
                  <a:lnTo>
                    <a:pt x="108" y="935"/>
                  </a:lnTo>
                  <a:lnTo>
                    <a:pt x="108" y="934"/>
                  </a:lnTo>
                  <a:lnTo>
                    <a:pt x="109" y="932"/>
                  </a:lnTo>
                  <a:lnTo>
                    <a:pt x="110" y="931"/>
                  </a:lnTo>
                  <a:lnTo>
                    <a:pt x="112" y="930"/>
                  </a:lnTo>
                  <a:lnTo>
                    <a:pt x="113" y="930"/>
                  </a:lnTo>
                  <a:lnTo>
                    <a:pt x="115" y="927"/>
                  </a:lnTo>
                  <a:lnTo>
                    <a:pt x="115" y="926"/>
                  </a:lnTo>
                  <a:lnTo>
                    <a:pt x="115" y="925"/>
                  </a:lnTo>
                  <a:lnTo>
                    <a:pt x="114" y="924"/>
                  </a:lnTo>
                  <a:lnTo>
                    <a:pt x="114" y="922"/>
                  </a:lnTo>
                  <a:lnTo>
                    <a:pt x="115" y="922"/>
                  </a:lnTo>
                  <a:lnTo>
                    <a:pt x="115" y="921"/>
                  </a:lnTo>
                  <a:lnTo>
                    <a:pt x="117" y="921"/>
                  </a:lnTo>
                  <a:lnTo>
                    <a:pt x="117" y="920"/>
                  </a:lnTo>
                  <a:lnTo>
                    <a:pt x="117" y="919"/>
                  </a:lnTo>
                  <a:lnTo>
                    <a:pt x="117" y="917"/>
                  </a:lnTo>
                  <a:lnTo>
                    <a:pt x="115" y="917"/>
                  </a:lnTo>
                  <a:lnTo>
                    <a:pt x="115" y="916"/>
                  </a:lnTo>
                  <a:lnTo>
                    <a:pt x="115" y="915"/>
                  </a:lnTo>
                  <a:lnTo>
                    <a:pt x="114" y="915"/>
                  </a:lnTo>
                  <a:lnTo>
                    <a:pt x="113" y="915"/>
                  </a:lnTo>
                  <a:lnTo>
                    <a:pt x="113" y="914"/>
                  </a:lnTo>
                  <a:lnTo>
                    <a:pt x="112" y="914"/>
                  </a:lnTo>
                  <a:lnTo>
                    <a:pt x="110" y="912"/>
                  </a:lnTo>
                  <a:lnTo>
                    <a:pt x="109" y="911"/>
                  </a:lnTo>
                  <a:lnTo>
                    <a:pt x="109" y="910"/>
                  </a:lnTo>
                  <a:lnTo>
                    <a:pt x="108" y="910"/>
                  </a:lnTo>
                  <a:lnTo>
                    <a:pt x="108" y="909"/>
                  </a:lnTo>
                  <a:lnTo>
                    <a:pt x="107" y="909"/>
                  </a:lnTo>
                  <a:lnTo>
                    <a:pt x="107" y="907"/>
                  </a:lnTo>
                  <a:lnTo>
                    <a:pt x="107" y="906"/>
                  </a:lnTo>
                  <a:lnTo>
                    <a:pt x="107" y="905"/>
                  </a:lnTo>
                  <a:lnTo>
                    <a:pt x="107" y="904"/>
                  </a:lnTo>
                  <a:lnTo>
                    <a:pt x="107" y="902"/>
                  </a:lnTo>
                  <a:lnTo>
                    <a:pt x="105" y="901"/>
                  </a:lnTo>
                  <a:lnTo>
                    <a:pt x="103" y="902"/>
                  </a:lnTo>
                  <a:lnTo>
                    <a:pt x="103" y="901"/>
                  </a:lnTo>
                  <a:lnTo>
                    <a:pt x="102" y="901"/>
                  </a:lnTo>
                  <a:lnTo>
                    <a:pt x="100" y="900"/>
                  </a:lnTo>
                  <a:lnTo>
                    <a:pt x="99" y="899"/>
                  </a:lnTo>
                  <a:lnTo>
                    <a:pt x="98" y="897"/>
                  </a:lnTo>
                  <a:lnTo>
                    <a:pt x="97" y="896"/>
                  </a:lnTo>
                  <a:lnTo>
                    <a:pt x="97" y="895"/>
                  </a:lnTo>
                  <a:lnTo>
                    <a:pt x="93" y="891"/>
                  </a:lnTo>
                  <a:lnTo>
                    <a:pt x="92" y="890"/>
                  </a:lnTo>
                  <a:lnTo>
                    <a:pt x="92" y="889"/>
                  </a:lnTo>
                  <a:lnTo>
                    <a:pt x="92" y="887"/>
                  </a:lnTo>
                  <a:lnTo>
                    <a:pt x="92" y="886"/>
                  </a:lnTo>
                  <a:lnTo>
                    <a:pt x="92" y="885"/>
                  </a:lnTo>
                  <a:lnTo>
                    <a:pt x="93" y="884"/>
                  </a:lnTo>
                  <a:lnTo>
                    <a:pt x="94" y="882"/>
                  </a:lnTo>
                  <a:lnTo>
                    <a:pt x="93" y="881"/>
                  </a:lnTo>
                  <a:lnTo>
                    <a:pt x="92" y="880"/>
                  </a:lnTo>
                  <a:lnTo>
                    <a:pt x="90" y="879"/>
                  </a:lnTo>
                  <a:lnTo>
                    <a:pt x="90" y="877"/>
                  </a:lnTo>
                  <a:lnTo>
                    <a:pt x="90" y="876"/>
                  </a:lnTo>
                  <a:lnTo>
                    <a:pt x="90" y="875"/>
                  </a:lnTo>
                  <a:lnTo>
                    <a:pt x="90" y="874"/>
                  </a:lnTo>
                  <a:lnTo>
                    <a:pt x="89" y="872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8" y="869"/>
                  </a:lnTo>
                  <a:lnTo>
                    <a:pt x="88" y="867"/>
                  </a:lnTo>
                  <a:lnTo>
                    <a:pt x="87" y="867"/>
                  </a:lnTo>
                  <a:lnTo>
                    <a:pt x="85" y="866"/>
                  </a:lnTo>
                  <a:lnTo>
                    <a:pt x="84" y="866"/>
                  </a:lnTo>
                  <a:lnTo>
                    <a:pt x="83" y="865"/>
                  </a:lnTo>
                  <a:lnTo>
                    <a:pt x="83" y="864"/>
                  </a:lnTo>
                  <a:lnTo>
                    <a:pt x="82" y="864"/>
                  </a:lnTo>
                  <a:lnTo>
                    <a:pt x="82" y="862"/>
                  </a:lnTo>
                  <a:lnTo>
                    <a:pt x="83" y="861"/>
                  </a:lnTo>
                  <a:lnTo>
                    <a:pt x="84" y="860"/>
                  </a:lnTo>
                  <a:lnTo>
                    <a:pt x="87" y="857"/>
                  </a:lnTo>
                  <a:lnTo>
                    <a:pt x="88" y="856"/>
                  </a:lnTo>
                  <a:lnTo>
                    <a:pt x="89" y="856"/>
                  </a:lnTo>
                  <a:lnTo>
                    <a:pt x="90" y="856"/>
                  </a:lnTo>
                  <a:lnTo>
                    <a:pt x="90" y="855"/>
                  </a:lnTo>
                  <a:lnTo>
                    <a:pt x="92" y="855"/>
                  </a:lnTo>
                  <a:lnTo>
                    <a:pt x="93" y="855"/>
                  </a:lnTo>
                  <a:lnTo>
                    <a:pt x="94" y="854"/>
                  </a:lnTo>
                  <a:lnTo>
                    <a:pt x="94" y="852"/>
                  </a:lnTo>
                  <a:lnTo>
                    <a:pt x="95" y="851"/>
                  </a:lnTo>
                  <a:lnTo>
                    <a:pt x="94" y="851"/>
                  </a:lnTo>
                  <a:lnTo>
                    <a:pt x="94" y="850"/>
                  </a:lnTo>
                  <a:lnTo>
                    <a:pt x="95" y="850"/>
                  </a:lnTo>
                  <a:lnTo>
                    <a:pt x="95" y="849"/>
                  </a:lnTo>
                  <a:lnTo>
                    <a:pt x="97" y="847"/>
                  </a:lnTo>
                  <a:lnTo>
                    <a:pt x="98" y="847"/>
                  </a:lnTo>
                  <a:lnTo>
                    <a:pt x="98" y="846"/>
                  </a:lnTo>
                  <a:lnTo>
                    <a:pt x="98" y="845"/>
                  </a:lnTo>
                  <a:lnTo>
                    <a:pt x="99" y="844"/>
                  </a:lnTo>
                  <a:lnTo>
                    <a:pt x="99" y="842"/>
                  </a:lnTo>
                  <a:lnTo>
                    <a:pt x="99" y="841"/>
                  </a:lnTo>
                  <a:lnTo>
                    <a:pt x="100" y="841"/>
                  </a:lnTo>
                  <a:lnTo>
                    <a:pt x="100" y="840"/>
                  </a:lnTo>
                  <a:lnTo>
                    <a:pt x="102" y="839"/>
                  </a:lnTo>
                  <a:lnTo>
                    <a:pt x="103" y="837"/>
                  </a:lnTo>
                  <a:lnTo>
                    <a:pt x="104" y="837"/>
                  </a:lnTo>
                  <a:lnTo>
                    <a:pt x="104" y="836"/>
                  </a:lnTo>
                  <a:lnTo>
                    <a:pt x="105" y="835"/>
                  </a:lnTo>
                  <a:lnTo>
                    <a:pt x="105" y="834"/>
                  </a:lnTo>
                  <a:lnTo>
                    <a:pt x="107" y="834"/>
                  </a:lnTo>
                  <a:lnTo>
                    <a:pt x="107" y="832"/>
                  </a:lnTo>
                  <a:lnTo>
                    <a:pt x="107" y="831"/>
                  </a:lnTo>
                  <a:lnTo>
                    <a:pt x="108" y="831"/>
                  </a:lnTo>
                  <a:lnTo>
                    <a:pt x="109" y="830"/>
                  </a:lnTo>
                  <a:lnTo>
                    <a:pt x="110" y="830"/>
                  </a:lnTo>
                  <a:lnTo>
                    <a:pt x="112" y="830"/>
                  </a:lnTo>
                  <a:lnTo>
                    <a:pt x="112" y="829"/>
                  </a:lnTo>
                  <a:lnTo>
                    <a:pt x="113" y="829"/>
                  </a:lnTo>
                  <a:lnTo>
                    <a:pt x="113" y="827"/>
                  </a:lnTo>
                  <a:lnTo>
                    <a:pt x="114" y="826"/>
                  </a:lnTo>
                  <a:lnTo>
                    <a:pt x="115" y="826"/>
                  </a:lnTo>
                  <a:lnTo>
                    <a:pt x="117" y="826"/>
                  </a:lnTo>
                  <a:lnTo>
                    <a:pt x="117" y="825"/>
                  </a:lnTo>
                  <a:lnTo>
                    <a:pt x="117" y="824"/>
                  </a:lnTo>
                  <a:lnTo>
                    <a:pt x="117" y="822"/>
                  </a:lnTo>
                  <a:lnTo>
                    <a:pt x="117" y="821"/>
                  </a:lnTo>
                  <a:lnTo>
                    <a:pt x="118" y="822"/>
                  </a:lnTo>
                  <a:lnTo>
                    <a:pt x="119" y="822"/>
                  </a:lnTo>
                  <a:lnTo>
                    <a:pt x="120" y="821"/>
                  </a:lnTo>
                  <a:lnTo>
                    <a:pt x="122" y="820"/>
                  </a:lnTo>
                  <a:lnTo>
                    <a:pt x="127" y="821"/>
                  </a:lnTo>
                  <a:lnTo>
                    <a:pt x="129" y="822"/>
                  </a:lnTo>
                  <a:lnTo>
                    <a:pt x="134" y="822"/>
                  </a:lnTo>
                  <a:lnTo>
                    <a:pt x="137" y="822"/>
                  </a:lnTo>
                  <a:lnTo>
                    <a:pt x="138" y="822"/>
                  </a:lnTo>
                  <a:lnTo>
                    <a:pt x="141" y="822"/>
                  </a:lnTo>
                  <a:lnTo>
                    <a:pt x="143" y="822"/>
                  </a:lnTo>
                  <a:lnTo>
                    <a:pt x="144" y="822"/>
                  </a:lnTo>
                  <a:lnTo>
                    <a:pt x="146" y="822"/>
                  </a:lnTo>
                  <a:lnTo>
                    <a:pt x="148" y="822"/>
                  </a:lnTo>
                  <a:lnTo>
                    <a:pt x="151" y="820"/>
                  </a:lnTo>
                  <a:lnTo>
                    <a:pt x="152" y="819"/>
                  </a:lnTo>
                  <a:lnTo>
                    <a:pt x="153" y="820"/>
                  </a:lnTo>
                  <a:lnTo>
                    <a:pt x="156" y="822"/>
                  </a:lnTo>
                  <a:lnTo>
                    <a:pt x="157" y="822"/>
                  </a:lnTo>
                  <a:lnTo>
                    <a:pt x="158" y="820"/>
                  </a:lnTo>
                  <a:lnTo>
                    <a:pt x="159" y="819"/>
                  </a:lnTo>
                  <a:lnTo>
                    <a:pt x="162" y="817"/>
                  </a:lnTo>
                  <a:lnTo>
                    <a:pt x="164" y="817"/>
                  </a:lnTo>
                  <a:lnTo>
                    <a:pt x="167" y="817"/>
                  </a:lnTo>
                  <a:lnTo>
                    <a:pt x="169" y="817"/>
                  </a:lnTo>
                  <a:lnTo>
                    <a:pt x="171" y="819"/>
                  </a:lnTo>
                  <a:lnTo>
                    <a:pt x="172" y="819"/>
                  </a:lnTo>
                  <a:lnTo>
                    <a:pt x="172" y="821"/>
                  </a:lnTo>
                  <a:lnTo>
                    <a:pt x="173" y="822"/>
                  </a:lnTo>
                  <a:lnTo>
                    <a:pt x="174" y="824"/>
                  </a:lnTo>
                  <a:lnTo>
                    <a:pt x="174" y="826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3" y="831"/>
                  </a:lnTo>
                  <a:lnTo>
                    <a:pt x="176" y="830"/>
                  </a:lnTo>
                  <a:lnTo>
                    <a:pt x="177" y="830"/>
                  </a:lnTo>
                  <a:lnTo>
                    <a:pt x="178" y="830"/>
                  </a:lnTo>
                  <a:lnTo>
                    <a:pt x="181" y="829"/>
                  </a:lnTo>
                  <a:lnTo>
                    <a:pt x="182" y="827"/>
                  </a:lnTo>
                  <a:lnTo>
                    <a:pt x="182" y="826"/>
                  </a:lnTo>
                  <a:lnTo>
                    <a:pt x="181" y="825"/>
                  </a:lnTo>
                  <a:lnTo>
                    <a:pt x="182" y="825"/>
                  </a:lnTo>
                  <a:lnTo>
                    <a:pt x="182" y="824"/>
                  </a:lnTo>
                  <a:lnTo>
                    <a:pt x="183" y="824"/>
                  </a:lnTo>
                  <a:lnTo>
                    <a:pt x="183" y="822"/>
                  </a:lnTo>
                  <a:lnTo>
                    <a:pt x="183" y="821"/>
                  </a:lnTo>
                  <a:lnTo>
                    <a:pt x="186" y="821"/>
                  </a:lnTo>
                  <a:lnTo>
                    <a:pt x="186" y="820"/>
                  </a:lnTo>
                  <a:lnTo>
                    <a:pt x="188" y="820"/>
                  </a:lnTo>
                  <a:lnTo>
                    <a:pt x="188" y="819"/>
                  </a:lnTo>
                  <a:lnTo>
                    <a:pt x="188" y="817"/>
                  </a:lnTo>
                  <a:lnTo>
                    <a:pt x="189" y="817"/>
                  </a:lnTo>
                  <a:lnTo>
                    <a:pt x="189" y="816"/>
                  </a:lnTo>
                  <a:lnTo>
                    <a:pt x="191" y="815"/>
                  </a:lnTo>
                  <a:lnTo>
                    <a:pt x="191" y="814"/>
                  </a:lnTo>
                  <a:lnTo>
                    <a:pt x="193" y="812"/>
                  </a:lnTo>
                  <a:lnTo>
                    <a:pt x="193" y="811"/>
                  </a:lnTo>
                  <a:lnTo>
                    <a:pt x="193" y="810"/>
                  </a:lnTo>
                  <a:lnTo>
                    <a:pt x="194" y="810"/>
                  </a:lnTo>
                  <a:lnTo>
                    <a:pt x="194" y="809"/>
                  </a:lnTo>
                  <a:lnTo>
                    <a:pt x="196" y="809"/>
                  </a:lnTo>
                  <a:lnTo>
                    <a:pt x="197" y="807"/>
                  </a:lnTo>
                  <a:lnTo>
                    <a:pt x="197" y="806"/>
                  </a:lnTo>
                  <a:lnTo>
                    <a:pt x="197" y="805"/>
                  </a:lnTo>
                  <a:lnTo>
                    <a:pt x="198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8" y="804"/>
                  </a:lnTo>
                  <a:lnTo>
                    <a:pt x="198" y="802"/>
                  </a:lnTo>
                  <a:lnTo>
                    <a:pt x="199" y="802"/>
                  </a:lnTo>
                  <a:lnTo>
                    <a:pt x="199" y="801"/>
                  </a:lnTo>
                  <a:lnTo>
                    <a:pt x="201" y="801"/>
                  </a:lnTo>
                  <a:lnTo>
                    <a:pt x="202" y="800"/>
                  </a:lnTo>
                  <a:lnTo>
                    <a:pt x="202" y="799"/>
                  </a:lnTo>
                  <a:lnTo>
                    <a:pt x="203" y="799"/>
                  </a:lnTo>
                  <a:lnTo>
                    <a:pt x="204" y="797"/>
                  </a:lnTo>
                  <a:lnTo>
                    <a:pt x="206" y="797"/>
                  </a:lnTo>
                  <a:lnTo>
                    <a:pt x="207" y="797"/>
                  </a:lnTo>
                  <a:lnTo>
                    <a:pt x="207" y="799"/>
                  </a:lnTo>
                  <a:lnTo>
                    <a:pt x="208" y="800"/>
                  </a:lnTo>
                  <a:lnTo>
                    <a:pt x="211" y="801"/>
                  </a:lnTo>
                  <a:lnTo>
                    <a:pt x="212" y="800"/>
                  </a:lnTo>
                  <a:lnTo>
                    <a:pt x="213" y="800"/>
                  </a:lnTo>
                  <a:lnTo>
                    <a:pt x="213" y="799"/>
                  </a:lnTo>
                  <a:lnTo>
                    <a:pt x="214" y="799"/>
                  </a:lnTo>
                  <a:lnTo>
                    <a:pt x="216" y="797"/>
                  </a:lnTo>
                  <a:lnTo>
                    <a:pt x="217" y="796"/>
                  </a:lnTo>
                  <a:lnTo>
                    <a:pt x="218" y="795"/>
                  </a:lnTo>
                  <a:lnTo>
                    <a:pt x="221" y="795"/>
                  </a:lnTo>
                  <a:lnTo>
                    <a:pt x="221" y="796"/>
                  </a:lnTo>
                  <a:lnTo>
                    <a:pt x="221" y="795"/>
                  </a:lnTo>
                  <a:lnTo>
                    <a:pt x="222" y="795"/>
                  </a:lnTo>
                  <a:lnTo>
                    <a:pt x="222" y="794"/>
                  </a:lnTo>
                  <a:lnTo>
                    <a:pt x="223" y="794"/>
                  </a:lnTo>
                  <a:lnTo>
                    <a:pt x="224" y="794"/>
                  </a:lnTo>
                  <a:lnTo>
                    <a:pt x="226" y="792"/>
                  </a:lnTo>
                  <a:lnTo>
                    <a:pt x="226" y="791"/>
                  </a:lnTo>
                  <a:lnTo>
                    <a:pt x="227" y="790"/>
                  </a:lnTo>
                  <a:lnTo>
                    <a:pt x="227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5"/>
                  </a:lnTo>
                  <a:lnTo>
                    <a:pt x="229" y="785"/>
                  </a:lnTo>
                  <a:lnTo>
                    <a:pt x="231" y="785"/>
                  </a:lnTo>
                  <a:lnTo>
                    <a:pt x="232" y="786"/>
                  </a:lnTo>
                  <a:lnTo>
                    <a:pt x="234" y="785"/>
                  </a:lnTo>
                  <a:lnTo>
                    <a:pt x="236" y="786"/>
                  </a:lnTo>
                  <a:lnTo>
                    <a:pt x="237" y="786"/>
                  </a:lnTo>
                  <a:lnTo>
                    <a:pt x="238" y="787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8" y="790"/>
                  </a:lnTo>
                  <a:lnTo>
                    <a:pt x="239" y="789"/>
                  </a:lnTo>
                  <a:lnTo>
                    <a:pt x="241" y="790"/>
                  </a:lnTo>
                  <a:lnTo>
                    <a:pt x="242" y="791"/>
                  </a:lnTo>
                  <a:lnTo>
                    <a:pt x="243" y="791"/>
                  </a:lnTo>
                  <a:lnTo>
                    <a:pt x="244" y="792"/>
                  </a:lnTo>
                  <a:lnTo>
                    <a:pt x="246" y="792"/>
                  </a:lnTo>
                  <a:lnTo>
                    <a:pt x="247" y="794"/>
                  </a:lnTo>
                  <a:lnTo>
                    <a:pt x="247" y="795"/>
                  </a:lnTo>
                  <a:lnTo>
                    <a:pt x="248" y="795"/>
                  </a:lnTo>
                  <a:lnTo>
                    <a:pt x="249" y="795"/>
                  </a:lnTo>
                  <a:lnTo>
                    <a:pt x="251" y="795"/>
                  </a:lnTo>
                  <a:lnTo>
                    <a:pt x="252" y="795"/>
                  </a:lnTo>
                  <a:lnTo>
                    <a:pt x="253" y="795"/>
                  </a:lnTo>
                  <a:lnTo>
                    <a:pt x="254" y="795"/>
                  </a:lnTo>
                  <a:lnTo>
                    <a:pt x="256" y="795"/>
                  </a:lnTo>
                  <a:lnTo>
                    <a:pt x="257" y="795"/>
                  </a:lnTo>
                  <a:lnTo>
                    <a:pt x="257" y="796"/>
                  </a:lnTo>
                  <a:lnTo>
                    <a:pt x="258" y="797"/>
                  </a:lnTo>
                  <a:lnTo>
                    <a:pt x="259" y="797"/>
                  </a:lnTo>
                  <a:lnTo>
                    <a:pt x="261" y="797"/>
                  </a:lnTo>
                  <a:lnTo>
                    <a:pt x="262" y="796"/>
                  </a:lnTo>
                  <a:lnTo>
                    <a:pt x="263" y="795"/>
                  </a:lnTo>
                  <a:lnTo>
                    <a:pt x="264" y="794"/>
                  </a:lnTo>
                  <a:lnTo>
                    <a:pt x="266" y="794"/>
                  </a:lnTo>
                  <a:lnTo>
                    <a:pt x="267" y="794"/>
                  </a:lnTo>
                  <a:lnTo>
                    <a:pt x="268" y="794"/>
                  </a:lnTo>
                  <a:lnTo>
                    <a:pt x="269" y="795"/>
                  </a:lnTo>
                  <a:lnTo>
                    <a:pt x="271" y="794"/>
                  </a:lnTo>
                  <a:lnTo>
                    <a:pt x="271" y="792"/>
                  </a:lnTo>
                  <a:lnTo>
                    <a:pt x="269" y="792"/>
                  </a:lnTo>
                  <a:lnTo>
                    <a:pt x="269" y="791"/>
                  </a:lnTo>
                  <a:lnTo>
                    <a:pt x="268" y="791"/>
                  </a:lnTo>
                  <a:lnTo>
                    <a:pt x="269" y="791"/>
                  </a:lnTo>
                  <a:lnTo>
                    <a:pt x="269" y="790"/>
                  </a:lnTo>
                  <a:lnTo>
                    <a:pt x="271" y="790"/>
                  </a:lnTo>
                  <a:lnTo>
                    <a:pt x="272" y="790"/>
                  </a:lnTo>
                  <a:lnTo>
                    <a:pt x="273" y="790"/>
                  </a:lnTo>
                  <a:lnTo>
                    <a:pt x="274" y="790"/>
                  </a:lnTo>
                  <a:lnTo>
                    <a:pt x="276" y="790"/>
                  </a:lnTo>
                  <a:lnTo>
                    <a:pt x="276" y="789"/>
                  </a:lnTo>
                  <a:lnTo>
                    <a:pt x="277" y="789"/>
                  </a:lnTo>
                  <a:lnTo>
                    <a:pt x="277" y="787"/>
                  </a:lnTo>
                  <a:lnTo>
                    <a:pt x="278" y="787"/>
                  </a:lnTo>
                  <a:lnTo>
                    <a:pt x="279" y="787"/>
                  </a:lnTo>
                  <a:lnTo>
                    <a:pt x="281" y="786"/>
                  </a:lnTo>
                  <a:lnTo>
                    <a:pt x="282" y="786"/>
                  </a:lnTo>
                  <a:lnTo>
                    <a:pt x="283" y="786"/>
                  </a:lnTo>
                  <a:lnTo>
                    <a:pt x="284" y="785"/>
                  </a:lnTo>
                  <a:lnTo>
                    <a:pt x="286" y="786"/>
                  </a:lnTo>
                  <a:lnTo>
                    <a:pt x="287" y="787"/>
                  </a:lnTo>
                  <a:lnTo>
                    <a:pt x="287" y="789"/>
                  </a:lnTo>
                  <a:lnTo>
                    <a:pt x="287" y="790"/>
                  </a:lnTo>
                  <a:lnTo>
                    <a:pt x="288" y="791"/>
                  </a:lnTo>
                  <a:lnTo>
                    <a:pt x="289" y="791"/>
                  </a:lnTo>
                  <a:lnTo>
                    <a:pt x="291" y="791"/>
                  </a:lnTo>
                  <a:lnTo>
                    <a:pt x="292" y="791"/>
                  </a:lnTo>
                  <a:lnTo>
                    <a:pt x="293" y="791"/>
                  </a:lnTo>
                  <a:lnTo>
                    <a:pt x="296" y="791"/>
                  </a:lnTo>
                  <a:lnTo>
                    <a:pt x="297" y="791"/>
                  </a:lnTo>
                  <a:lnTo>
                    <a:pt x="298" y="791"/>
                  </a:lnTo>
                  <a:lnTo>
                    <a:pt x="299" y="792"/>
                  </a:lnTo>
                  <a:lnTo>
                    <a:pt x="299" y="794"/>
                  </a:lnTo>
                  <a:lnTo>
                    <a:pt x="301" y="794"/>
                  </a:lnTo>
                  <a:lnTo>
                    <a:pt x="301" y="792"/>
                  </a:lnTo>
                  <a:lnTo>
                    <a:pt x="302" y="791"/>
                  </a:lnTo>
                  <a:lnTo>
                    <a:pt x="302" y="790"/>
                  </a:lnTo>
                  <a:lnTo>
                    <a:pt x="303" y="790"/>
                  </a:lnTo>
                  <a:lnTo>
                    <a:pt x="304" y="790"/>
                  </a:lnTo>
                  <a:lnTo>
                    <a:pt x="304" y="791"/>
                  </a:lnTo>
                  <a:lnTo>
                    <a:pt x="304" y="790"/>
                  </a:lnTo>
                  <a:lnTo>
                    <a:pt x="304" y="789"/>
                  </a:lnTo>
                  <a:lnTo>
                    <a:pt x="306" y="787"/>
                  </a:lnTo>
                  <a:lnTo>
                    <a:pt x="307" y="786"/>
                  </a:lnTo>
                  <a:lnTo>
                    <a:pt x="307" y="785"/>
                  </a:lnTo>
                  <a:lnTo>
                    <a:pt x="306" y="785"/>
                  </a:lnTo>
                  <a:lnTo>
                    <a:pt x="306" y="784"/>
                  </a:lnTo>
                  <a:lnTo>
                    <a:pt x="306" y="782"/>
                  </a:lnTo>
                  <a:lnTo>
                    <a:pt x="306" y="781"/>
                  </a:lnTo>
                  <a:lnTo>
                    <a:pt x="307" y="780"/>
                  </a:lnTo>
                  <a:lnTo>
                    <a:pt x="307" y="779"/>
                  </a:lnTo>
                  <a:lnTo>
                    <a:pt x="308" y="777"/>
                  </a:lnTo>
                  <a:lnTo>
                    <a:pt x="308" y="775"/>
                  </a:lnTo>
                  <a:lnTo>
                    <a:pt x="308" y="774"/>
                  </a:lnTo>
                  <a:lnTo>
                    <a:pt x="309" y="774"/>
                  </a:lnTo>
                  <a:lnTo>
                    <a:pt x="311" y="774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13" y="770"/>
                  </a:lnTo>
                  <a:lnTo>
                    <a:pt x="314" y="770"/>
                  </a:lnTo>
                  <a:lnTo>
                    <a:pt x="316" y="769"/>
                  </a:lnTo>
                  <a:lnTo>
                    <a:pt x="317" y="770"/>
                  </a:lnTo>
                  <a:lnTo>
                    <a:pt x="318" y="769"/>
                  </a:lnTo>
                  <a:lnTo>
                    <a:pt x="319" y="767"/>
                  </a:lnTo>
                  <a:lnTo>
                    <a:pt x="319" y="766"/>
                  </a:lnTo>
                  <a:lnTo>
                    <a:pt x="321" y="765"/>
                  </a:lnTo>
                  <a:lnTo>
                    <a:pt x="322" y="764"/>
                  </a:lnTo>
                  <a:lnTo>
                    <a:pt x="323" y="764"/>
                  </a:lnTo>
                  <a:lnTo>
                    <a:pt x="323" y="762"/>
                  </a:lnTo>
                  <a:lnTo>
                    <a:pt x="323" y="761"/>
                  </a:lnTo>
                  <a:lnTo>
                    <a:pt x="324" y="762"/>
                  </a:lnTo>
                  <a:lnTo>
                    <a:pt x="326" y="761"/>
                  </a:lnTo>
                  <a:lnTo>
                    <a:pt x="328" y="760"/>
                  </a:lnTo>
                  <a:lnTo>
                    <a:pt x="329" y="760"/>
                  </a:lnTo>
                  <a:lnTo>
                    <a:pt x="329" y="759"/>
                  </a:lnTo>
                  <a:lnTo>
                    <a:pt x="331" y="757"/>
                  </a:lnTo>
                  <a:lnTo>
                    <a:pt x="332" y="757"/>
                  </a:lnTo>
                  <a:lnTo>
                    <a:pt x="331" y="757"/>
                  </a:lnTo>
                  <a:lnTo>
                    <a:pt x="331" y="756"/>
                  </a:lnTo>
                  <a:lnTo>
                    <a:pt x="332" y="755"/>
                  </a:lnTo>
                  <a:lnTo>
                    <a:pt x="333" y="754"/>
                  </a:lnTo>
                  <a:lnTo>
                    <a:pt x="333" y="752"/>
                  </a:lnTo>
                  <a:lnTo>
                    <a:pt x="334" y="751"/>
                  </a:lnTo>
                  <a:lnTo>
                    <a:pt x="334" y="750"/>
                  </a:lnTo>
                  <a:lnTo>
                    <a:pt x="334" y="749"/>
                  </a:lnTo>
                  <a:lnTo>
                    <a:pt x="334" y="747"/>
                  </a:lnTo>
                  <a:lnTo>
                    <a:pt x="336" y="747"/>
                  </a:lnTo>
                  <a:lnTo>
                    <a:pt x="336" y="746"/>
                  </a:lnTo>
                  <a:lnTo>
                    <a:pt x="337" y="745"/>
                  </a:lnTo>
                  <a:lnTo>
                    <a:pt x="338" y="745"/>
                  </a:lnTo>
                  <a:lnTo>
                    <a:pt x="338" y="746"/>
                  </a:lnTo>
                  <a:lnTo>
                    <a:pt x="339" y="745"/>
                  </a:lnTo>
                  <a:lnTo>
                    <a:pt x="341" y="745"/>
                  </a:lnTo>
                  <a:lnTo>
                    <a:pt x="342" y="746"/>
                  </a:lnTo>
                  <a:lnTo>
                    <a:pt x="342" y="747"/>
                  </a:lnTo>
                  <a:lnTo>
                    <a:pt x="342" y="749"/>
                  </a:lnTo>
                  <a:lnTo>
                    <a:pt x="343" y="749"/>
                  </a:lnTo>
                  <a:lnTo>
                    <a:pt x="344" y="749"/>
                  </a:lnTo>
                  <a:lnTo>
                    <a:pt x="344" y="747"/>
                  </a:lnTo>
                  <a:lnTo>
                    <a:pt x="344" y="746"/>
                  </a:lnTo>
                  <a:lnTo>
                    <a:pt x="346" y="746"/>
                  </a:lnTo>
                  <a:lnTo>
                    <a:pt x="346" y="745"/>
                  </a:lnTo>
                  <a:lnTo>
                    <a:pt x="347" y="743"/>
                  </a:lnTo>
                  <a:lnTo>
                    <a:pt x="348" y="743"/>
                  </a:lnTo>
                  <a:lnTo>
                    <a:pt x="349" y="743"/>
                  </a:lnTo>
                  <a:lnTo>
                    <a:pt x="351" y="743"/>
                  </a:lnTo>
                  <a:lnTo>
                    <a:pt x="352" y="743"/>
                  </a:lnTo>
                  <a:lnTo>
                    <a:pt x="353" y="742"/>
                  </a:lnTo>
                  <a:lnTo>
                    <a:pt x="354" y="742"/>
                  </a:lnTo>
                  <a:lnTo>
                    <a:pt x="353" y="741"/>
                  </a:lnTo>
                  <a:lnTo>
                    <a:pt x="354" y="741"/>
                  </a:lnTo>
                  <a:lnTo>
                    <a:pt x="354" y="740"/>
                  </a:lnTo>
                  <a:lnTo>
                    <a:pt x="356" y="740"/>
                  </a:lnTo>
                  <a:lnTo>
                    <a:pt x="357" y="740"/>
                  </a:lnTo>
                  <a:lnTo>
                    <a:pt x="358" y="738"/>
                  </a:lnTo>
                  <a:lnTo>
                    <a:pt x="358" y="737"/>
                  </a:lnTo>
                  <a:lnTo>
                    <a:pt x="360" y="738"/>
                  </a:lnTo>
                  <a:lnTo>
                    <a:pt x="361" y="738"/>
                  </a:lnTo>
                  <a:lnTo>
                    <a:pt x="362" y="740"/>
                  </a:lnTo>
                  <a:lnTo>
                    <a:pt x="363" y="738"/>
                  </a:lnTo>
                  <a:lnTo>
                    <a:pt x="365" y="738"/>
                  </a:lnTo>
                  <a:lnTo>
                    <a:pt x="365" y="740"/>
                  </a:lnTo>
                  <a:lnTo>
                    <a:pt x="366" y="740"/>
                  </a:lnTo>
                  <a:lnTo>
                    <a:pt x="367" y="740"/>
                  </a:lnTo>
                  <a:lnTo>
                    <a:pt x="367" y="738"/>
                  </a:lnTo>
                  <a:lnTo>
                    <a:pt x="367" y="737"/>
                  </a:lnTo>
                  <a:lnTo>
                    <a:pt x="367" y="736"/>
                  </a:lnTo>
                  <a:lnTo>
                    <a:pt x="367" y="735"/>
                  </a:lnTo>
                  <a:lnTo>
                    <a:pt x="367" y="733"/>
                  </a:lnTo>
                  <a:lnTo>
                    <a:pt x="368" y="731"/>
                  </a:lnTo>
                  <a:lnTo>
                    <a:pt x="370" y="731"/>
                  </a:lnTo>
                  <a:lnTo>
                    <a:pt x="370" y="732"/>
                  </a:lnTo>
                  <a:lnTo>
                    <a:pt x="370" y="733"/>
                  </a:lnTo>
                  <a:lnTo>
                    <a:pt x="370" y="735"/>
                  </a:lnTo>
                  <a:lnTo>
                    <a:pt x="371" y="735"/>
                  </a:lnTo>
                  <a:lnTo>
                    <a:pt x="372" y="736"/>
                  </a:lnTo>
                  <a:lnTo>
                    <a:pt x="373" y="736"/>
                  </a:lnTo>
                  <a:lnTo>
                    <a:pt x="373" y="735"/>
                  </a:lnTo>
                  <a:lnTo>
                    <a:pt x="373" y="733"/>
                  </a:lnTo>
                  <a:lnTo>
                    <a:pt x="372" y="731"/>
                  </a:lnTo>
                  <a:lnTo>
                    <a:pt x="371" y="730"/>
                  </a:lnTo>
                  <a:lnTo>
                    <a:pt x="371" y="728"/>
                  </a:lnTo>
                  <a:lnTo>
                    <a:pt x="372" y="728"/>
                  </a:lnTo>
                  <a:lnTo>
                    <a:pt x="372" y="727"/>
                  </a:lnTo>
                  <a:lnTo>
                    <a:pt x="372" y="726"/>
                  </a:lnTo>
                  <a:lnTo>
                    <a:pt x="373" y="726"/>
                  </a:lnTo>
                  <a:lnTo>
                    <a:pt x="375" y="726"/>
                  </a:lnTo>
                  <a:lnTo>
                    <a:pt x="376" y="725"/>
                  </a:lnTo>
                  <a:lnTo>
                    <a:pt x="377" y="726"/>
                  </a:lnTo>
                  <a:lnTo>
                    <a:pt x="377" y="727"/>
                  </a:lnTo>
                  <a:lnTo>
                    <a:pt x="378" y="727"/>
                  </a:lnTo>
                  <a:lnTo>
                    <a:pt x="378" y="726"/>
                  </a:lnTo>
                  <a:lnTo>
                    <a:pt x="380" y="726"/>
                  </a:lnTo>
                  <a:lnTo>
                    <a:pt x="380" y="725"/>
                  </a:lnTo>
                  <a:lnTo>
                    <a:pt x="380" y="723"/>
                  </a:lnTo>
                  <a:lnTo>
                    <a:pt x="381" y="723"/>
                  </a:lnTo>
                  <a:lnTo>
                    <a:pt x="381" y="722"/>
                  </a:lnTo>
                  <a:lnTo>
                    <a:pt x="382" y="723"/>
                  </a:lnTo>
                  <a:lnTo>
                    <a:pt x="383" y="723"/>
                  </a:lnTo>
                  <a:lnTo>
                    <a:pt x="385" y="723"/>
                  </a:lnTo>
                  <a:lnTo>
                    <a:pt x="385" y="722"/>
                  </a:lnTo>
                  <a:lnTo>
                    <a:pt x="383" y="722"/>
                  </a:lnTo>
                  <a:lnTo>
                    <a:pt x="383" y="721"/>
                  </a:lnTo>
                  <a:lnTo>
                    <a:pt x="385" y="721"/>
                  </a:lnTo>
                  <a:lnTo>
                    <a:pt x="386" y="721"/>
                  </a:lnTo>
                  <a:lnTo>
                    <a:pt x="387" y="721"/>
                  </a:lnTo>
                  <a:lnTo>
                    <a:pt x="387" y="720"/>
                  </a:lnTo>
                  <a:lnTo>
                    <a:pt x="387" y="718"/>
                  </a:lnTo>
                  <a:lnTo>
                    <a:pt x="387" y="720"/>
                  </a:lnTo>
                  <a:lnTo>
                    <a:pt x="388" y="720"/>
                  </a:lnTo>
                  <a:lnTo>
                    <a:pt x="390" y="720"/>
                  </a:lnTo>
                  <a:lnTo>
                    <a:pt x="390" y="718"/>
                  </a:lnTo>
                  <a:lnTo>
                    <a:pt x="388" y="718"/>
                  </a:lnTo>
                  <a:lnTo>
                    <a:pt x="390" y="717"/>
                  </a:lnTo>
                  <a:lnTo>
                    <a:pt x="391" y="717"/>
                  </a:lnTo>
                  <a:lnTo>
                    <a:pt x="391" y="716"/>
                  </a:lnTo>
                  <a:lnTo>
                    <a:pt x="391" y="715"/>
                  </a:lnTo>
                  <a:lnTo>
                    <a:pt x="392" y="715"/>
                  </a:lnTo>
                  <a:lnTo>
                    <a:pt x="392" y="713"/>
                  </a:lnTo>
                  <a:lnTo>
                    <a:pt x="393" y="713"/>
                  </a:lnTo>
                  <a:lnTo>
                    <a:pt x="395" y="712"/>
                  </a:lnTo>
                  <a:lnTo>
                    <a:pt x="396" y="711"/>
                  </a:lnTo>
                  <a:lnTo>
                    <a:pt x="397" y="710"/>
                  </a:lnTo>
                  <a:lnTo>
                    <a:pt x="397" y="708"/>
                  </a:lnTo>
                  <a:lnTo>
                    <a:pt x="398" y="708"/>
                  </a:lnTo>
                  <a:lnTo>
                    <a:pt x="400" y="708"/>
                  </a:lnTo>
                  <a:lnTo>
                    <a:pt x="401" y="708"/>
                  </a:lnTo>
                  <a:lnTo>
                    <a:pt x="402" y="707"/>
                  </a:lnTo>
                  <a:lnTo>
                    <a:pt x="402" y="706"/>
                  </a:lnTo>
                  <a:lnTo>
                    <a:pt x="403" y="706"/>
                  </a:lnTo>
                  <a:lnTo>
                    <a:pt x="403" y="705"/>
                  </a:lnTo>
                  <a:lnTo>
                    <a:pt x="405" y="703"/>
                  </a:lnTo>
                  <a:lnTo>
                    <a:pt x="406" y="702"/>
                  </a:lnTo>
                  <a:lnTo>
                    <a:pt x="407" y="702"/>
                  </a:lnTo>
                  <a:lnTo>
                    <a:pt x="407" y="703"/>
                  </a:lnTo>
                  <a:lnTo>
                    <a:pt x="407" y="705"/>
                  </a:lnTo>
                  <a:lnTo>
                    <a:pt x="408" y="703"/>
                  </a:lnTo>
                  <a:lnTo>
                    <a:pt x="408" y="702"/>
                  </a:lnTo>
                  <a:lnTo>
                    <a:pt x="410" y="701"/>
                  </a:lnTo>
                  <a:lnTo>
                    <a:pt x="410" y="702"/>
                  </a:lnTo>
                  <a:lnTo>
                    <a:pt x="411" y="703"/>
                  </a:lnTo>
                  <a:lnTo>
                    <a:pt x="412" y="703"/>
                  </a:lnTo>
                  <a:lnTo>
                    <a:pt x="413" y="703"/>
                  </a:lnTo>
                  <a:lnTo>
                    <a:pt x="415" y="703"/>
                  </a:lnTo>
                  <a:lnTo>
                    <a:pt x="416" y="702"/>
                  </a:lnTo>
                  <a:lnTo>
                    <a:pt x="415" y="702"/>
                  </a:lnTo>
                  <a:lnTo>
                    <a:pt x="413" y="702"/>
                  </a:lnTo>
                  <a:lnTo>
                    <a:pt x="412" y="701"/>
                  </a:lnTo>
                  <a:lnTo>
                    <a:pt x="412" y="700"/>
                  </a:lnTo>
                  <a:lnTo>
                    <a:pt x="411" y="700"/>
                  </a:lnTo>
                  <a:lnTo>
                    <a:pt x="411" y="698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3" y="697"/>
                  </a:lnTo>
                  <a:lnTo>
                    <a:pt x="412" y="698"/>
                  </a:lnTo>
                  <a:lnTo>
                    <a:pt x="413" y="700"/>
                  </a:lnTo>
                  <a:lnTo>
                    <a:pt x="415" y="700"/>
                  </a:lnTo>
                  <a:lnTo>
                    <a:pt x="416" y="698"/>
                  </a:lnTo>
                  <a:lnTo>
                    <a:pt x="417" y="697"/>
                  </a:lnTo>
                  <a:lnTo>
                    <a:pt x="417" y="696"/>
                  </a:lnTo>
                  <a:lnTo>
                    <a:pt x="416" y="696"/>
                  </a:lnTo>
                  <a:lnTo>
                    <a:pt x="416" y="695"/>
                  </a:lnTo>
                  <a:lnTo>
                    <a:pt x="415" y="695"/>
                  </a:lnTo>
                  <a:lnTo>
                    <a:pt x="415" y="693"/>
                  </a:lnTo>
                  <a:lnTo>
                    <a:pt x="415" y="692"/>
                  </a:lnTo>
                  <a:lnTo>
                    <a:pt x="416" y="692"/>
                  </a:lnTo>
                  <a:lnTo>
                    <a:pt x="416" y="691"/>
                  </a:lnTo>
                  <a:lnTo>
                    <a:pt x="417" y="692"/>
                  </a:lnTo>
                  <a:lnTo>
                    <a:pt x="418" y="692"/>
                  </a:lnTo>
                  <a:lnTo>
                    <a:pt x="418" y="691"/>
                  </a:lnTo>
                  <a:lnTo>
                    <a:pt x="418" y="690"/>
                  </a:lnTo>
                  <a:lnTo>
                    <a:pt x="420" y="690"/>
                  </a:lnTo>
                  <a:lnTo>
                    <a:pt x="420" y="688"/>
                  </a:lnTo>
                  <a:lnTo>
                    <a:pt x="420" y="687"/>
                  </a:lnTo>
                  <a:lnTo>
                    <a:pt x="420" y="686"/>
                  </a:lnTo>
                  <a:lnTo>
                    <a:pt x="421" y="686"/>
                  </a:lnTo>
                  <a:lnTo>
                    <a:pt x="422" y="687"/>
                  </a:lnTo>
                  <a:lnTo>
                    <a:pt x="423" y="687"/>
                  </a:lnTo>
                  <a:lnTo>
                    <a:pt x="423" y="686"/>
                  </a:lnTo>
                  <a:lnTo>
                    <a:pt x="425" y="686"/>
                  </a:lnTo>
                  <a:lnTo>
                    <a:pt x="426" y="686"/>
                  </a:lnTo>
                  <a:lnTo>
                    <a:pt x="427" y="686"/>
                  </a:lnTo>
                  <a:lnTo>
                    <a:pt x="428" y="686"/>
                  </a:lnTo>
                  <a:lnTo>
                    <a:pt x="430" y="686"/>
                  </a:lnTo>
                  <a:lnTo>
                    <a:pt x="431" y="687"/>
                  </a:lnTo>
                  <a:lnTo>
                    <a:pt x="431" y="688"/>
                  </a:lnTo>
                  <a:lnTo>
                    <a:pt x="431" y="690"/>
                  </a:lnTo>
                  <a:lnTo>
                    <a:pt x="432" y="691"/>
                  </a:lnTo>
                  <a:lnTo>
                    <a:pt x="433" y="692"/>
                  </a:lnTo>
                  <a:lnTo>
                    <a:pt x="432" y="692"/>
                  </a:lnTo>
                  <a:lnTo>
                    <a:pt x="433" y="693"/>
                  </a:lnTo>
                  <a:lnTo>
                    <a:pt x="433" y="695"/>
                  </a:lnTo>
                  <a:lnTo>
                    <a:pt x="436" y="695"/>
                  </a:lnTo>
                  <a:lnTo>
                    <a:pt x="437" y="695"/>
                  </a:lnTo>
                  <a:lnTo>
                    <a:pt x="438" y="695"/>
                  </a:lnTo>
                  <a:lnTo>
                    <a:pt x="438" y="693"/>
                  </a:lnTo>
                  <a:lnTo>
                    <a:pt x="440" y="693"/>
                  </a:lnTo>
                  <a:lnTo>
                    <a:pt x="441" y="693"/>
                  </a:lnTo>
                  <a:lnTo>
                    <a:pt x="442" y="692"/>
                  </a:lnTo>
                  <a:lnTo>
                    <a:pt x="443" y="692"/>
                  </a:lnTo>
                  <a:lnTo>
                    <a:pt x="445" y="692"/>
                  </a:lnTo>
                  <a:lnTo>
                    <a:pt x="447" y="691"/>
                  </a:lnTo>
                  <a:lnTo>
                    <a:pt x="448" y="691"/>
                  </a:lnTo>
                  <a:lnTo>
                    <a:pt x="450" y="692"/>
                  </a:lnTo>
                  <a:lnTo>
                    <a:pt x="451" y="691"/>
                  </a:lnTo>
                  <a:lnTo>
                    <a:pt x="452" y="691"/>
                  </a:lnTo>
                  <a:lnTo>
                    <a:pt x="452" y="690"/>
                  </a:lnTo>
                  <a:lnTo>
                    <a:pt x="453" y="690"/>
                  </a:lnTo>
                  <a:lnTo>
                    <a:pt x="453" y="688"/>
                  </a:lnTo>
                  <a:lnTo>
                    <a:pt x="455" y="688"/>
                  </a:lnTo>
                  <a:lnTo>
                    <a:pt x="455" y="686"/>
                  </a:lnTo>
                  <a:lnTo>
                    <a:pt x="456" y="686"/>
                  </a:lnTo>
                  <a:lnTo>
                    <a:pt x="456" y="685"/>
                  </a:lnTo>
                  <a:lnTo>
                    <a:pt x="457" y="683"/>
                  </a:lnTo>
                  <a:lnTo>
                    <a:pt x="457" y="682"/>
                  </a:lnTo>
                  <a:lnTo>
                    <a:pt x="458" y="682"/>
                  </a:lnTo>
                  <a:lnTo>
                    <a:pt x="458" y="683"/>
                  </a:lnTo>
                  <a:lnTo>
                    <a:pt x="460" y="685"/>
                  </a:lnTo>
                  <a:lnTo>
                    <a:pt x="461" y="683"/>
                  </a:lnTo>
                  <a:lnTo>
                    <a:pt x="462" y="682"/>
                  </a:lnTo>
                  <a:lnTo>
                    <a:pt x="462" y="683"/>
                  </a:lnTo>
                  <a:lnTo>
                    <a:pt x="463" y="685"/>
                  </a:lnTo>
                  <a:lnTo>
                    <a:pt x="465" y="685"/>
                  </a:lnTo>
                  <a:lnTo>
                    <a:pt x="465" y="686"/>
                  </a:lnTo>
                  <a:lnTo>
                    <a:pt x="466" y="686"/>
                  </a:lnTo>
                  <a:lnTo>
                    <a:pt x="466" y="687"/>
                  </a:lnTo>
                  <a:lnTo>
                    <a:pt x="468" y="688"/>
                  </a:lnTo>
                  <a:lnTo>
                    <a:pt x="470" y="688"/>
                  </a:lnTo>
                  <a:lnTo>
                    <a:pt x="470" y="687"/>
                  </a:lnTo>
                  <a:lnTo>
                    <a:pt x="471" y="686"/>
                  </a:lnTo>
                  <a:lnTo>
                    <a:pt x="472" y="686"/>
                  </a:lnTo>
                  <a:lnTo>
                    <a:pt x="471" y="685"/>
                  </a:lnTo>
                  <a:lnTo>
                    <a:pt x="470" y="683"/>
                  </a:lnTo>
                  <a:lnTo>
                    <a:pt x="470" y="682"/>
                  </a:lnTo>
                  <a:lnTo>
                    <a:pt x="470" y="681"/>
                  </a:lnTo>
                  <a:lnTo>
                    <a:pt x="470" y="680"/>
                  </a:lnTo>
                  <a:lnTo>
                    <a:pt x="471" y="680"/>
                  </a:lnTo>
                  <a:lnTo>
                    <a:pt x="471" y="678"/>
                  </a:lnTo>
                  <a:lnTo>
                    <a:pt x="471" y="677"/>
                  </a:lnTo>
                  <a:lnTo>
                    <a:pt x="472" y="677"/>
                  </a:lnTo>
                  <a:lnTo>
                    <a:pt x="473" y="677"/>
                  </a:lnTo>
                  <a:lnTo>
                    <a:pt x="475" y="678"/>
                  </a:lnTo>
                  <a:lnTo>
                    <a:pt x="476" y="678"/>
                  </a:lnTo>
                  <a:lnTo>
                    <a:pt x="477" y="678"/>
                  </a:lnTo>
                  <a:lnTo>
                    <a:pt x="476" y="677"/>
                  </a:lnTo>
                  <a:lnTo>
                    <a:pt x="476" y="676"/>
                  </a:lnTo>
                  <a:lnTo>
                    <a:pt x="476" y="675"/>
                  </a:lnTo>
                  <a:lnTo>
                    <a:pt x="477" y="675"/>
                  </a:lnTo>
                  <a:lnTo>
                    <a:pt x="478" y="673"/>
                  </a:lnTo>
                  <a:lnTo>
                    <a:pt x="481" y="673"/>
                  </a:lnTo>
                  <a:lnTo>
                    <a:pt x="481" y="672"/>
                  </a:lnTo>
                  <a:lnTo>
                    <a:pt x="482" y="672"/>
                  </a:lnTo>
                  <a:lnTo>
                    <a:pt x="482" y="671"/>
                  </a:lnTo>
                  <a:lnTo>
                    <a:pt x="483" y="671"/>
                  </a:lnTo>
                  <a:lnTo>
                    <a:pt x="483" y="670"/>
                  </a:lnTo>
                  <a:lnTo>
                    <a:pt x="485" y="670"/>
                  </a:lnTo>
                  <a:lnTo>
                    <a:pt x="486" y="670"/>
                  </a:lnTo>
                  <a:lnTo>
                    <a:pt x="487" y="671"/>
                  </a:lnTo>
                  <a:lnTo>
                    <a:pt x="487" y="672"/>
                  </a:lnTo>
                  <a:lnTo>
                    <a:pt x="488" y="672"/>
                  </a:lnTo>
                  <a:lnTo>
                    <a:pt x="490" y="672"/>
                  </a:lnTo>
                  <a:lnTo>
                    <a:pt x="491" y="672"/>
                  </a:lnTo>
                  <a:lnTo>
                    <a:pt x="492" y="672"/>
                  </a:lnTo>
                  <a:lnTo>
                    <a:pt x="493" y="673"/>
                  </a:lnTo>
                  <a:lnTo>
                    <a:pt x="495" y="673"/>
                  </a:lnTo>
                  <a:lnTo>
                    <a:pt x="496" y="673"/>
                  </a:lnTo>
                  <a:lnTo>
                    <a:pt x="497" y="671"/>
                  </a:lnTo>
                  <a:lnTo>
                    <a:pt x="498" y="671"/>
                  </a:lnTo>
                  <a:lnTo>
                    <a:pt x="500" y="670"/>
                  </a:lnTo>
                  <a:lnTo>
                    <a:pt x="500" y="668"/>
                  </a:lnTo>
                  <a:lnTo>
                    <a:pt x="498" y="667"/>
                  </a:lnTo>
                  <a:lnTo>
                    <a:pt x="500" y="666"/>
                  </a:lnTo>
                  <a:lnTo>
                    <a:pt x="498" y="666"/>
                  </a:lnTo>
                  <a:lnTo>
                    <a:pt x="498" y="665"/>
                  </a:lnTo>
                  <a:lnTo>
                    <a:pt x="500" y="663"/>
                  </a:lnTo>
                  <a:lnTo>
                    <a:pt x="500" y="662"/>
                  </a:lnTo>
                  <a:lnTo>
                    <a:pt x="501" y="662"/>
                  </a:lnTo>
                  <a:lnTo>
                    <a:pt x="502" y="662"/>
                  </a:lnTo>
                  <a:lnTo>
                    <a:pt x="501" y="661"/>
                  </a:lnTo>
                  <a:lnTo>
                    <a:pt x="501" y="660"/>
                  </a:lnTo>
                  <a:lnTo>
                    <a:pt x="502" y="660"/>
                  </a:lnTo>
                  <a:lnTo>
                    <a:pt x="503" y="660"/>
                  </a:lnTo>
                  <a:lnTo>
                    <a:pt x="503" y="658"/>
                  </a:lnTo>
                  <a:lnTo>
                    <a:pt x="503" y="657"/>
                  </a:lnTo>
                  <a:lnTo>
                    <a:pt x="503" y="656"/>
                  </a:lnTo>
                  <a:lnTo>
                    <a:pt x="505" y="655"/>
                  </a:lnTo>
                  <a:lnTo>
                    <a:pt x="505" y="653"/>
                  </a:lnTo>
                  <a:lnTo>
                    <a:pt x="503" y="652"/>
                  </a:lnTo>
                  <a:lnTo>
                    <a:pt x="505" y="652"/>
                  </a:lnTo>
                  <a:lnTo>
                    <a:pt x="505" y="651"/>
                  </a:lnTo>
                  <a:lnTo>
                    <a:pt x="505" y="650"/>
                  </a:lnTo>
                  <a:lnTo>
                    <a:pt x="503" y="650"/>
                  </a:lnTo>
                  <a:lnTo>
                    <a:pt x="505" y="648"/>
                  </a:lnTo>
                  <a:lnTo>
                    <a:pt x="505" y="647"/>
                  </a:lnTo>
                  <a:lnTo>
                    <a:pt x="505" y="646"/>
                  </a:lnTo>
                  <a:lnTo>
                    <a:pt x="503" y="646"/>
                  </a:lnTo>
                  <a:lnTo>
                    <a:pt x="503" y="645"/>
                  </a:lnTo>
                  <a:lnTo>
                    <a:pt x="502" y="645"/>
                  </a:lnTo>
                  <a:lnTo>
                    <a:pt x="501" y="645"/>
                  </a:lnTo>
                  <a:lnTo>
                    <a:pt x="500" y="643"/>
                  </a:lnTo>
                  <a:lnTo>
                    <a:pt x="498" y="643"/>
                  </a:lnTo>
                  <a:lnTo>
                    <a:pt x="498" y="641"/>
                  </a:lnTo>
                  <a:lnTo>
                    <a:pt x="498" y="640"/>
                  </a:lnTo>
                  <a:lnTo>
                    <a:pt x="497" y="640"/>
                  </a:lnTo>
                  <a:lnTo>
                    <a:pt x="497" y="638"/>
                  </a:lnTo>
                  <a:lnTo>
                    <a:pt x="497" y="637"/>
                  </a:lnTo>
                  <a:lnTo>
                    <a:pt x="497" y="636"/>
                  </a:lnTo>
                  <a:lnTo>
                    <a:pt x="497" y="635"/>
                  </a:lnTo>
                  <a:lnTo>
                    <a:pt x="497" y="633"/>
                  </a:lnTo>
                  <a:lnTo>
                    <a:pt x="498" y="632"/>
                  </a:lnTo>
                  <a:lnTo>
                    <a:pt x="498" y="631"/>
                  </a:lnTo>
                  <a:lnTo>
                    <a:pt x="500" y="630"/>
                  </a:lnTo>
                  <a:lnTo>
                    <a:pt x="500" y="628"/>
                  </a:lnTo>
                  <a:lnTo>
                    <a:pt x="500" y="627"/>
                  </a:lnTo>
                  <a:lnTo>
                    <a:pt x="500" y="626"/>
                  </a:lnTo>
                  <a:lnTo>
                    <a:pt x="498" y="626"/>
                  </a:lnTo>
                  <a:lnTo>
                    <a:pt x="497" y="626"/>
                  </a:lnTo>
                  <a:lnTo>
                    <a:pt x="497" y="625"/>
                  </a:lnTo>
                  <a:lnTo>
                    <a:pt x="497" y="623"/>
                  </a:lnTo>
                  <a:lnTo>
                    <a:pt x="497" y="622"/>
                  </a:lnTo>
                  <a:lnTo>
                    <a:pt x="497" y="621"/>
                  </a:lnTo>
                  <a:lnTo>
                    <a:pt x="496" y="621"/>
                  </a:lnTo>
                  <a:lnTo>
                    <a:pt x="496" y="622"/>
                  </a:lnTo>
                  <a:lnTo>
                    <a:pt x="495" y="622"/>
                  </a:lnTo>
                  <a:lnTo>
                    <a:pt x="495" y="623"/>
                  </a:lnTo>
                  <a:lnTo>
                    <a:pt x="493" y="622"/>
                  </a:lnTo>
                  <a:lnTo>
                    <a:pt x="492" y="622"/>
                  </a:lnTo>
                  <a:lnTo>
                    <a:pt x="491" y="622"/>
                  </a:lnTo>
                  <a:lnTo>
                    <a:pt x="490" y="621"/>
                  </a:lnTo>
                  <a:lnTo>
                    <a:pt x="490" y="620"/>
                  </a:lnTo>
                  <a:lnTo>
                    <a:pt x="490" y="618"/>
                  </a:lnTo>
                  <a:lnTo>
                    <a:pt x="490" y="617"/>
                  </a:lnTo>
                  <a:lnTo>
                    <a:pt x="490" y="616"/>
                  </a:lnTo>
                  <a:lnTo>
                    <a:pt x="490" y="615"/>
                  </a:lnTo>
                  <a:lnTo>
                    <a:pt x="488" y="615"/>
                  </a:lnTo>
                  <a:lnTo>
                    <a:pt x="487" y="615"/>
                  </a:lnTo>
                  <a:lnTo>
                    <a:pt x="486" y="616"/>
                  </a:lnTo>
                  <a:lnTo>
                    <a:pt x="485" y="615"/>
                  </a:lnTo>
                  <a:lnTo>
                    <a:pt x="483" y="615"/>
                  </a:lnTo>
                  <a:lnTo>
                    <a:pt x="482" y="613"/>
                  </a:lnTo>
                  <a:lnTo>
                    <a:pt x="483" y="613"/>
                  </a:lnTo>
                  <a:lnTo>
                    <a:pt x="483" y="612"/>
                  </a:lnTo>
                  <a:lnTo>
                    <a:pt x="483" y="611"/>
                  </a:lnTo>
                  <a:lnTo>
                    <a:pt x="485" y="611"/>
                  </a:lnTo>
                  <a:lnTo>
                    <a:pt x="485" y="610"/>
                  </a:lnTo>
                  <a:lnTo>
                    <a:pt x="483" y="610"/>
                  </a:lnTo>
                  <a:lnTo>
                    <a:pt x="485" y="608"/>
                  </a:lnTo>
                  <a:lnTo>
                    <a:pt x="486" y="608"/>
                  </a:lnTo>
                  <a:lnTo>
                    <a:pt x="487" y="608"/>
                  </a:lnTo>
                  <a:lnTo>
                    <a:pt x="487" y="607"/>
                  </a:lnTo>
                  <a:lnTo>
                    <a:pt x="488" y="607"/>
                  </a:lnTo>
                  <a:lnTo>
                    <a:pt x="490" y="606"/>
                  </a:lnTo>
                  <a:lnTo>
                    <a:pt x="490" y="605"/>
                  </a:lnTo>
                  <a:lnTo>
                    <a:pt x="488" y="605"/>
                  </a:lnTo>
                  <a:lnTo>
                    <a:pt x="488" y="603"/>
                  </a:lnTo>
                  <a:lnTo>
                    <a:pt x="488" y="602"/>
                  </a:lnTo>
                  <a:lnTo>
                    <a:pt x="488" y="601"/>
                  </a:lnTo>
                  <a:lnTo>
                    <a:pt x="487" y="600"/>
                  </a:lnTo>
                  <a:lnTo>
                    <a:pt x="487" y="598"/>
                  </a:lnTo>
                  <a:lnTo>
                    <a:pt x="488" y="597"/>
                  </a:lnTo>
                  <a:lnTo>
                    <a:pt x="488" y="596"/>
                  </a:lnTo>
                  <a:lnTo>
                    <a:pt x="488" y="595"/>
                  </a:lnTo>
                  <a:lnTo>
                    <a:pt x="490" y="595"/>
                  </a:lnTo>
                  <a:lnTo>
                    <a:pt x="490" y="593"/>
                  </a:lnTo>
                  <a:lnTo>
                    <a:pt x="491" y="592"/>
                  </a:lnTo>
                  <a:lnTo>
                    <a:pt x="492" y="592"/>
                  </a:lnTo>
                  <a:lnTo>
                    <a:pt x="493" y="591"/>
                  </a:lnTo>
                  <a:lnTo>
                    <a:pt x="493" y="590"/>
                  </a:lnTo>
                  <a:lnTo>
                    <a:pt x="495" y="590"/>
                  </a:lnTo>
                  <a:lnTo>
                    <a:pt x="495" y="588"/>
                  </a:lnTo>
                  <a:lnTo>
                    <a:pt x="496" y="587"/>
                  </a:lnTo>
                  <a:lnTo>
                    <a:pt x="497" y="587"/>
                  </a:lnTo>
                  <a:lnTo>
                    <a:pt x="498" y="587"/>
                  </a:lnTo>
                  <a:lnTo>
                    <a:pt x="498" y="586"/>
                  </a:lnTo>
                  <a:lnTo>
                    <a:pt x="500" y="585"/>
                  </a:lnTo>
                  <a:lnTo>
                    <a:pt x="500" y="583"/>
                  </a:lnTo>
                  <a:lnTo>
                    <a:pt x="501" y="583"/>
                  </a:lnTo>
                  <a:lnTo>
                    <a:pt x="502" y="583"/>
                  </a:lnTo>
                  <a:lnTo>
                    <a:pt x="502" y="582"/>
                  </a:lnTo>
                  <a:lnTo>
                    <a:pt x="502" y="581"/>
                  </a:lnTo>
                  <a:lnTo>
                    <a:pt x="502" y="580"/>
                  </a:lnTo>
                  <a:lnTo>
                    <a:pt x="501" y="580"/>
                  </a:lnTo>
                  <a:lnTo>
                    <a:pt x="500" y="578"/>
                  </a:lnTo>
                  <a:lnTo>
                    <a:pt x="501" y="577"/>
                  </a:lnTo>
                  <a:lnTo>
                    <a:pt x="502" y="577"/>
                  </a:lnTo>
                  <a:lnTo>
                    <a:pt x="503" y="577"/>
                  </a:lnTo>
                  <a:lnTo>
                    <a:pt x="502" y="576"/>
                  </a:lnTo>
                  <a:lnTo>
                    <a:pt x="502" y="575"/>
                  </a:lnTo>
                  <a:lnTo>
                    <a:pt x="503" y="573"/>
                  </a:lnTo>
                  <a:lnTo>
                    <a:pt x="505" y="573"/>
                  </a:lnTo>
                  <a:lnTo>
                    <a:pt x="505" y="572"/>
                  </a:lnTo>
                  <a:lnTo>
                    <a:pt x="506" y="572"/>
                  </a:lnTo>
                  <a:lnTo>
                    <a:pt x="506" y="571"/>
                  </a:lnTo>
                  <a:lnTo>
                    <a:pt x="506" y="570"/>
                  </a:lnTo>
                  <a:lnTo>
                    <a:pt x="506" y="568"/>
                  </a:lnTo>
                  <a:lnTo>
                    <a:pt x="506" y="567"/>
                  </a:lnTo>
                  <a:lnTo>
                    <a:pt x="507" y="567"/>
                  </a:lnTo>
                  <a:lnTo>
                    <a:pt x="507" y="566"/>
                  </a:lnTo>
                  <a:lnTo>
                    <a:pt x="508" y="565"/>
                  </a:lnTo>
                  <a:lnTo>
                    <a:pt x="510" y="565"/>
                  </a:lnTo>
                  <a:lnTo>
                    <a:pt x="510" y="563"/>
                  </a:lnTo>
                  <a:lnTo>
                    <a:pt x="511" y="563"/>
                  </a:lnTo>
                  <a:lnTo>
                    <a:pt x="512" y="563"/>
                  </a:lnTo>
                  <a:lnTo>
                    <a:pt x="513" y="563"/>
                  </a:lnTo>
                  <a:lnTo>
                    <a:pt x="515" y="563"/>
                  </a:lnTo>
                  <a:lnTo>
                    <a:pt x="515" y="562"/>
                  </a:lnTo>
                  <a:lnTo>
                    <a:pt x="515" y="561"/>
                  </a:lnTo>
                  <a:lnTo>
                    <a:pt x="516" y="561"/>
                  </a:lnTo>
                  <a:lnTo>
                    <a:pt x="517" y="561"/>
                  </a:lnTo>
                  <a:lnTo>
                    <a:pt x="518" y="561"/>
                  </a:lnTo>
                  <a:lnTo>
                    <a:pt x="520" y="560"/>
                  </a:lnTo>
                  <a:lnTo>
                    <a:pt x="518" y="560"/>
                  </a:lnTo>
                  <a:lnTo>
                    <a:pt x="518" y="558"/>
                  </a:lnTo>
                  <a:lnTo>
                    <a:pt x="517" y="557"/>
                  </a:lnTo>
                  <a:lnTo>
                    <a:pt x="517" y="556"/>
                  </a:lnTo>
                  <a:lnTo>
                    <a:pt x="517" y="555"/>
                  </a:lnTo>
                  <a:lnTo>
                    <a:pt x="516" y="555"/>
                  </a:lnTo>
                  <a:lnTo>
                    <a:pt x="515" y="556"/>
                  </a:lnTo>
                  <a:lnTo>
                    <a:pt x="513" y="556"/>
                  </a:lnTo>
                  <a:lnTo>
                    <a:pt x="512" y="555"/>
                  </a:lnTo>
                  <a:lnTo>
                    <a:pt x="512" y="553"/>
                  </a:lnTo>
                  <a:lnTo>
                    <a:pt x="512" y="552"/>
                  </a:lnTo>
                  <a:lnTo>
                    <a:pt x="511" y="552"/>
                  </a:lnTo>
                  <a:lnTo>
                    <a:pt x="511" y="551"/>
                  </a:lnTo>
                  <a:lnTo>
                    <a:pt x="510" y="551"/>
                  </a:lnTo>
                  <a:lnTo>
                    <a:pt x="510" y="550"/>
                  </a:lnTo>
                  <a:lnTo>
                    <a:pt x="510" y="548"/>
                  </a:lnTo>
                  <a:lnTo>
                    <a:pt x="508" y="547"/>
                  </a:lnTo>
                  <a:lnTo>
                    <a:pt x="510" y="547"/>
                  </a:lnTo>
                  <a:lnTo>
                    <a:pt x="510" y="546"/>
                  </a:lnTo>
                  <a:lnTo>
                    <a:pt x="511" y="546"/>
                  </a:lnTo>
                  <a:lnTo>
                    <a:pt x="511" y="545"/>
                  </a:lnTo>
                  <a:lnTo>
                    <a:pt x="511" y="546"/>
                  </a:lnTo>
                  <a:lnTo>
                    <a:pt x="512" y="546"/>
                  </a:lnTo>
                  <a:lnTo>
                    <a:pt x="512" y="547"/>
                  </a:lnTo>
                  <a:lnTo>
                    <a:pt x="512" y="548"/>
                  </a:lnTo>
                  <a:lnTo>
                    <a:pt x="512" y="550"/>
                  </a:lnTo>
                  <a:lnTo>
                    <a:pt x="512" y="551"/>
                  </a:lnTo>
                  <a:lnTo>
                    <a:pt x="513" y="551"/>
                  </a:lnTo>
                  <a:lnTo>
                    <a:pt x="515" y="551"/>
                  </a:lnTo>
                  <a:lnTo>
                    <a:pt x="516" y="551"/>
                  </a:lnTo>
                  <a:lnTo>
                    <a:pt x="516" y="550"/>
                  </a:lnTo>
                  <a:lnTo>
                    <a:pt x="516" y="548"/>
                  </a:lnTo>
                  <a:lnTo>
                    <a:pt x="516" y="547"/>
                  </a:lnTo>
                  <a:lnTo>
                    <a:pt x="516" y="546"/>
                  </a:lnTo>
                  <a:lnTo>
                    <a:pt x="516" y="545"/>
                  </a:lnTo>
                  <a:lnTo>
                    <a:pt x="517" y="543"/>
                  </a:lnTo>
                  <a:lnTo>
                    <a:pt x="516" y="542"/>
                  </a:lnTo>
                  <a:lnTo>
                    <a:pt x="515" y="542"/>
                  </a:lnTo>
                  <a:lnTo>
                    <a:pt x="515" y="541"/>
                  </a:lnTo>
                  <a:lnTo>
                    <a:pt x="515" y="540"/>
                  </a:lnTo>
                  <a:lnTo>
                    <a:pt x="515" y="538"/>
                  </a:lnTo>
                  <a:lnTo>
                    <a:pt x="513" y="537"/>
                  </a:lnTo>
                  <a:lnTo>
                    <a:pt x="515" y="537"/>
                  </a:lnTo>
                  <a:lnTo>
                    <a:pt x="515" y="538"/>
                  </a:lnTo>
                  <a:lnTo>
                    <a:pt x="516" y="538"/>
                  </a:lnTo>
                  <a:lnTo>
                    <a:pt x="516" y="540"/>
                  </a:lnTo>
                  <a:lnTo>
                    <a:pt x="517" y="540"/>
                  </a:lnTo>
                  <a:lnTo>
                    <a:pt x="517" y="538"/>
                  </a:lnTo>
                  <a:lnTo>
                    <a:pt x="518" y="537"/>
                  </a:lnTo>
                  <a:lnTo>
                    <a:pt x="518" y="536"/>
                  </a:lnTo>
                  <a:lnTo>
                    <a:pt x="518" y="534"/>
                  </a:lnTo>
                  <a:lnTo>
                    <a:pt x="518" y="533"/>
                  </a:lnTo>
                  <a:lnTo>
                    <a:pt x="520" y="533"/>
                  </a:lnTo>
                  <a:lnTo>
                    <a:pt x="521" y="533"/>
                  </a:lnTo>
                  <a:lnTo>
                    <a:pt x="522" y="533"/>
                  </a:lnTo>
                  <a:lnTo>
                    <a:pt x="523" y="533"/>
                  </a:lnTo>
                  <a:lnTo>
                    <a:pt x="523" y="532"/>
                  </a:lnTo>
                  <a:lnTo>
                    <a:pt x="525" y="531"/>
                  </a:lnTo>
                  <a:lnTo>
                    <a:pt x="523" y="529"/>
                  </a:lnTo>
                  <a:lnTo>
                    <a:pt x="522" y="529"/>
                  </a:lnTo>
                  <a:lnTo>
                    <a:pt x="521" y="529"/>
                  </a:lnTo>
                  <a:lnTo>
                    <a:pt x="520" y="529"/>
                  </a:lnTo>
                  <a:lnTo>
                    <a:pt x="520" y="528"/>
                  </a:lnTo>
                  <a:lnTo>
                    <a:pt x="520" y="527"/>
                  </a:lnTo>
                  <a:lnTo>
                    <a:pt x="518" y="527"/>
                  </a:lnTo>
                  <a:lnTo>
                    <a:pt x="518" y="526"/>
                  </a:lnTo>
                  <a:lnTo>
                    <a:pt x="520" y="526"/>
                  </a:lnTo>
                  <a:lnTo>
                    <a:pt x="521" y="524"/>
                  </a:lnTo>
                  <a:lnTo>
                    <a:pt x="521" y="523"/>
                  </a:lnTo>
                  <a:lnTo>
                    <a:pt x="522" y="523"/>
                  </a:lnTo>
                  <a:lnTo>
                    <a:pt x="522" y="524"/>
                  </a:lnTo>
                  <a:lnTo>
                    <a:pt x="523" y="526"/>
                  </a:lnTo>
                  <a:lnTo>
                    <a:pt x="523" y="524"/>
                  </a:lnTo>
                  <a:lnTo>
                    <a:pt x="525" y="524"/>
                  </a:lnTo>
                  <a:lnTo>
                    <a:pt x="525" y="523"/>
                  </a:lnTo>
                  <a:lnTo>
                    <a:pt x="526" y="522"/>
                  </a:lnTo>
                  <a:lnTo>
                    <a:pt x="527" y="519"/>
                  </a:lnTo>
                  <a:lnTo>
                    <a:pt x="527" y="518"/>
                  </a:lnTo>
                  <a:lnTo>
                    <a:pt x="528" y="518"/>
                  </a:lnTo>
                  <a:lnTo>
                    <a:pt x="530" y="519"/>
                  </a:lnTo>
                  <a:lnTo>
                    <a:pt x="530" y="518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2" y="516"/>
                  </a:lnTo>
                  <a:lnTo>
                    <a:pt x="533" y="517"/>
                  </a:lnTo>
                  <a:lnTo>
                    <a:pt x="535" y="518"/>
                  </a:lnTo>
                  <a:lnTo>
                    <a:pt x="535" y="517"/>
                  </a:lnTo>
                  <a:lnTo>
                    <a:pt x="533" y="516"/>
                  </a:lnTo>
                  <a:lnTo>
                    <a:pt x="533" y="514"/>
                  </a:lnTo>
                  <a:lnTo>
                    <a:pt x="532" y="513"/>
                  </a:lnTo>
                  <a:lnTo>
                    <a:pt x="532" y="512"/>
                  </a:lnTo>
                  <a:lnTo>
                    <a:pt x="533" y="511"/>
                  </a:lnTo>
                  <a:lnTo>
                    <a:pt x="533" y="509"/>
                  </a:lnTo>
                  <a:lnTo>
                    <a:pt x="535" y="509"/>
                  </a:lnTo>
                  <a:lnTo>
                    <a:pt x="536" y="509"/>
                  </a:lnTo>
                  <a:lnTo>
                    <a:pt x="537" y="509"/>
                  </a:lnTo>
                  <a:lnTo>
                    <a:pt x="538" y="509"/>
                  </a:lnTo>
                  <a:lnTo>
                    <a:pt x="538" y="511"/>
                  </a:lnTo>
                  <a:lnTo>
                    <a:pt x="540" y="511"/>
                  </a:lnTo>
                  <a:lnTo>
                    <a:pt x="540" y="509"/>
                  </a:lnTo>
                  <a:lnTo>
                    <a:pt x="540" y="508"/>
                  </a:lnTo>
                  <a:lnTo>
                    <a:pt x="540" y="507"/>
                  </a:lnTo>
                  <a:lnTo>
                    <a:pt x="540" y="506"/>
                  </a:lnTo>
                  <a:lnTo>
                    <a:pt x="541" y="506"/>
                  </a:lnTo>
                  <a:lnTo>
                    <a:pt x="540" y="504"/>
                  </a:lnTo>
                  <a:lnTo>
                    <a:pt x="538" y="503"/>
                  </a:lnTo>
                  <a:lnTo>
                    <a:pt x="538" y="502"/>
                  </a:lnTo>
                  <a:lnTo>
                    <a:pt x="537" y="501"/>
                  </a:lnTo>
                  <a:lnTo>
                    <a:pt x="537" y="499"/>
                  </a:lnTo>
                  <a:lnTo>
                    <a:pt x="537" y="498"/>
                  </a:lnTo>
                  <a:lnTo>
                    <a:pt x="538" y="498"/>
                  </a:lnTo>
                  <a:lnTo>
                    <a:pt x="538" y="497"/>
                  </a:lnTo>
                  <a:lnTo>
                    <a:pt x="540" y="496"/>
                  </a:lnTo>
                  <a:lnTo>
                    <a:pt x="541" y="496"/>
                  </a:lnTo>
                  <a:lnTo>
                    <a:pt x="542" y="496"/>
                  </a:lnTo>
                  <a:lnTo>
                    <a:pt x="542" y="494"/>
                  </a:lnTo>
                  <a:lnTo>
                    <a:pt x="542" y="493"/>
                  </a:lnTo>
                  <a:lnTo>
                    <a:pt x="543" y="493"/>
                  </a:lnTo>
                  <a:lnTo>
                    <a:pt x="545" y="493"/>
                  </a:lnTo>
                  <a:lnTo>
                    <a:pt x="545" y="492"/>
                  </a:lnTo>
                  <a:lnTo>
                    <a:pt x="543" y="492"/>
                  </a:lnTo>
                  <a:lnTo>
                    <a:pt x="542" y="492"/>
                  </a:lnTo>
                  <a:lnTo>
                    <a:pt x="541" y="491"/>
                  </a:lnTo>
                  <a:lnTo>
                    <a:pt x="541" y="489"/>
                  </a:lnTo>
                  <a:lnTo>
                    <a:pt x="541" y="488"/>
                  </a:lnTo>
                  <a:lnTo>
                    <a:pt x="540" y="488"/>
                  </a:lnTo>
                  <a:lnTo>
                    <a:pt x="540" y="487"/>
                  </a:lnTo>
                  <a:lnTo>
                    <a:pt x="538" y="486"/>
                  </a:lnTo>
                  <a:lnTo>
                    <a:pt x="538" y="484"/>
                  </a:lnTo>
                  <a:lnTo>
                    <a:pt x="540" y="484"/>
                  </a:lnTo>
                  <a:lnTo>
                    <a:pt x="540" y="483"/>
                  </a:lnTo>
                  <a:lnTo>
                    <a:pt x="541" y="483"/>
                  </a:lnTo>
                  <a:lnTo>
                    <a:pt x="540" y="482"/>
                  </a:lnTo>
                  <a:lnTo>
                    <a:pt x="540" y="481"/>
                  </a:lnTo>
                  <a:lnTo>
                    <a:pt x="541" y="479"/>
                  </a:lnTo>
                  <a:lnTo>
                    <a:pt x="542" y="479"/>
                  </a:lnTo>
                  <a:lnTo>
                    <a:pt x="542" y="481"/>
                  </a:lnTo>
                  <a:lnTo>
                    <a:pt x="543" y="481"/>
                  </a:lnTo>
                  <a:lnTo>
                    <a:pt x="545" y="481"/>
                  </a:lnTo>
                  <a:lnTo>
                    <a:pt x="545" y="479"/>
                  </a:lnTo>
                  <a:lnTo>
                    <a:pt x="543" y="477"/>
                  </a:lnTo>
                  <a:lnTo>
                    <a:pt x="543" y="476"/>
                  </a:lnTo>
                  <a:lnTo>
                    <a:pt x="542" y="474"/>
                  </a:lnTo>
                  <a:lnTo>
                    <a:pt x="543" y="473"/>
                  </a:lnTo>
                  <a:lnTo>
                    <a:pt x="543" y="472"/>
                  </a:lnTo>
                  <a:lnTo>
                    <a:pt x="545" y="472"/>
                  </a:lnTo>
                  <a:lnTo>
                    <a:pt x="545" y="471"/>
                  </a:lnTo>
                  <a:lnTo>
                    <a:pt x="545" y="469"/>
                  </a:lnTo>
                  <a:lnTo>
                    <a:pt x="546" y="468"/>
                  </a:lnTo>
                  <a:lnTo>
                    <a:pt x="547" y="468"/>
                  </a:lnTo>
                  <a:lnTo>
                    <a:pt x="548" y="467"/>
                  </a:lnTo>
                  <a:lnTo>
                    <a:pt x="547" y="467"/>
                  </a:lnTo>
                  <a:lnTo>
                    <a:pt x="547" y="466"/>
                  </a:lnTo>
                  <a:lnTo>
                    <a:pt x="547" y="464"/>
                  </a:lnTo>
                  <a:lnTo>
                    <a:pt x="547" y="463"/>
                  </a:lnTo>
                  <a:lnTo>
                    <a:pt x="546" y="462"/>
                  </a:lnTo>
                  <a:lnTo>
                    <a:pt x="545" y="461"/>
                  </a:lnTo>
                  <a:lnTo>
                    <a:pt x="543" y="461"/>
                  </a:lnTo>
                  <a:lnTo>
                    <a:pt x="543" y="459"/>
                  </a:lnTo>
                  <a:lnTo>
                    <a:pt x="545" y="458"/>
                  </a:lnTo>
                  <a:lnTo>
                    <a:pt x="545" y="457"/>
                  </a:lnTo>
                  <a:lnTo>
                    <a:pt x="545" y="456"/>
                  </a:lnTo>
                  <a:lnTo>
                    <a:pt x="543" y="457"/>
                  </a:lnTo>
                  <a:lnTo>
                    <a:pt x="542" y="457"/>
                  </a:lnTo>
                  <a:lnTo>
                    <a:pt x="541" y="456"/>
                  </a:lnTo>
                  <a:lnTo>
                    <a:pt x="542" y="456"/>
                  </a:lnTo>
                  <a:lnTo>
                    <a:pt x="542" y="454"/>
                  </a:lnTo>
                  <a:lnTo>
                    <a:pt x="541" y="453"/>
                  </a:lnTo>
                  <a:lnTo>
                    <a:pt x="541" y="452"/>
                  </a:lnTo>
                  <a:lnTo>
                    <a:pt x="541" y="451"/>
                  </a:lnTo>
                  <a:lnTo>
                    <a:pt x="540" y="451"/>
                  </a:lnTo>
                  <a:lnTo>
                    <a:pt x="538" y="451"/>
                  </a:lnTo>
                  <a:lnTo>
                    <a:pt x="537" y="449"/>
                  </a:lnTo>
                  <a:lnTo>
                    <a:pt x="537" y="451"/>
                  </a:lnTo>
                  <a:lnTo>
                    <a:pt x="536" y="451"/>
                  </a:lnTo>
                  <a:lnTo>
                    <a:pt x="536" y="449"/>
                  </a:lnTo>
                  <a:lnTo>
                    <a:pt x="536" y="447"/>
                  </a:lnTo>
                  <a:lnTo>
                    <a:pt x="536" y="446"/>
                  </a:lnTo>
                  <a:lnTo>
                    <a:pt x="537" y="444"/>
                  </a:lnTo>
                  <a:lnTo>
                    <a:pt x="538" y="444"/>
                  </a:lnTo>
                  <a:lnTo>
                    <a:pt x="538" y="443"/>
                  </a:lnTo>
                  <a:lnTo>
                    <a:pt x="538" y="442"/>
                  </a:lnTo>
                  <a:lnTo>
                    <a:pt x="538" y="441"/>
                  </a:lnTo>
                  <a:lnTo>
                    <a:pt x="537" y="441"/>
                  </a:lnTo>
                  <a:lnTo>
                    <a:pt x="537" y="439"/>
                  </a:lnTo>
                  <a:lnTo>
                    <a:pt x="537" y="438"/>
                  </a:lnTo>
                  <a:lnTo>
                    <a:pt x="536" y="438"/>
                  </a:lnTo>
                  <a:lnTo>
                    <a:pt x="536" y="437"/>
                  </a:lnTo>
                  <a:lnTo>
                    <a:pt x="536" y="436"/>
                  </a:lnTo>
                  <a:lnTo>
                    <a:pt x="537" y="436"/>
                  </a:lnTo>
                  <a:lnTo>
                    <a:pt x="537" y="434"/>
                  </a:lnTo>
                  <a:lnTo>
                    <a:pt x="538" y="433"/>
                  </a:lnTo>
                  <a:lnTo>
                    <a:pt x="536" y="429"/>
                  </a:lnTo>
                  <a:lnTo>
                    <a:pt x="536" y="428"/>
                  </a:lnTo>
                  <a:lnTo>
                    <a:pt x="535" y="428"/>
                  </a:lnTo>
                  <a:lnTo>
                    <a:pt x="533" y="428"/>
                  </a:lnTo>
                  <a:lnTo>
                    <a:pt x="532" y="427"/>
                  </a:lnTo>
                  <a:lnTo>
                    <a:pt x="532" y="426"/>
                  </a:lnTo>
                  <a:lnTo>
                    <a:pt x="532" y="424"/>
                  </a:lnTo>
                  <a:lnTo>
                    <a:pt x="533" y="424"/>
                  </a:lnTo>
                  <a:lnTo>
                    <a:pt x="535" y="424"/>
                  </a:lnTo>
                  <a:lnTo>
                    <a:pt x="535" y="423"/>
                  </a:lnTo>
                  <a:lnTo>
                    <a:pt x="536" y="423"/>
                  </a:lnTo>
                  <a:lnTo>
                    <a:pt x="536" y="422"/>
                  </a:lnTo>
                  <a:lnTo>
                    <a:pt x="536" y="421"/>
                  </a:lnTo>
                  <a:lnTo>
                    <a:pt x="537" y="421"/>
                  </a:lnTo>
                  <a:lnTo>
                    <a:pt x="538" y="421"/>
                  </a:lnTo>
                  <a:lnTo>
                    <a:pt x="540" y="421"/>
                  </a:lnTo>
                  <a:lnTo>
                    <a:pt x="540" y="419"/>
                  </a:lnTo>
                  <a:lnTo>
                    <a:pt x="540" y="418"/>
                  </a:lnTo>
                  <a:lnTo>
                    <a:pt x="538" y="417"/>
                  </a:lnTo>
                  <a:lnTo>
                    <a:pt x="537" y="417"/>
                  </a:lnTo>
                  <a:lnTo>
                    <a:pt x="537" y="416"/>
                  </a:lnTo>
                  <a:lnTo>
                    <a:pt x="536" y="414"/>
                  </a:lnTo>
                  <a:lnTo>
                    <a:pt x="536" y="413"/>
                  </a:lnTo>
                  <a:lnTo>
                    <a:pt x="536" y="412"/>
                  </a:lnTo>
                  <a:lnTo>
                    <a:pt x="536" y="411"/>
                  </a:lnTo>
                  <a:lnTo>
                    <a:pt x="535" y="409"/>
                  </a:lnTo>
                  <a:lnTo>
                    <a:pt x="535" y="408"/>
                  </a:lnTo>
                  <a:lnTo>
                    <a:pt x="535" y="407"/>
                  </a:lnTo>
                  <a:lnTo>
                    <a:pt x="533" y="407"/>
                  </a:lnTo>
                  <a:lnTo>
                    <a:pt x="532" y="406"/>
                  </a:lnTo>
                  <a:lnTo>
                    <a:pt x="532" y="404"/>
                  </a:lnTo>
                  <a:lnTo>
                    <a:pt x="533" y="404"/>
                  </a:lnTo>
                  <a:lnTo>
                    <a:pt x="535" y="404"/>
                  </a:lnTo>
                  <a:lnTo>
                    <a:pt x="535" y="403"/>
                  </a:lnTo>
                  <a:lnTo>
                    <a:pt x="535" y="402"/>
                  </a:lnTo>
                  <a:lnTo>
                    <a:pt x="536" y="401"/>
                  </a:lnTo>
                  <a:lnTo>
                    <a:pt x="536" y="399"/>
                  </a:lnTo>
                  <a:lnTo>
                    <a:pt x="536" y="398"/>
                  </a:lnTo>
                  <a:lnTo>
                    <a:pt x="536" y="397"/>
                  </a:lnTo>
                  <a:lnTo>
                    <a:pt x="537" y="396"/>
                  </a:lnTo>
                  <a:lnTo>
                    <a:pt x="537" y="394"/>
                  </a:lnTo>
                  <a:lnTo>
                    <a:pt x="538" y="393"/>
                  </a:lnTo>
                  <a:lnTo>
                    <a:pt x="540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2" y="392"/>
                  </a:lnTo>
                  <a:lnTo>
                    <a:pt x="542" y="391"/>
                  </a:lnTo>
                  <a:lnTo>
                    <a:pt x="542" y="389"/>
                  </a:lnTo>
                  <a:lnTo>
                    <a:pt x="543" y="389"/>
                  </a:lnTo>
                  <a:lnTo>
                    <a:pt x="545" y="389"/>
                  </a:lnTo>
                  <a:lnTo>
                    <a:pt x="545" y="388"/>
                  </a:lnTo>
                  <a:lnTo>
                    <a:pt x="545" y="387"/>
                  </a:lnTo>
                  <a:lnTo>
                    <a:pt x="545" y="386"/>
                  </a:lnTo>
                  <a:lnTo>
                    <a:pt x="545" y="384"/>
                  </a:lnTo>
                  <a:lnTo>
                    <a:pt x="543" y="384"/>
                  </a:lnTo>
                  <a:lnTo>
                    <a:pt x="542" y="384"/>
                  </a:lnTo>
                  <a:lnTo>
                    <a:pt x="542" y="383"/>
                  </a:lnTo>
                  <a:lnTo>
                    <a:pt x="542" y="382"/>
                  </a:lnTo>
                  <a:lnTo>
                    <a:pt x="542" y="381"/>
                  </a:lnTo>
                  <a:lnTo>
                    <a:pt x="541" y="381"/>
                  </a:lnTo>
                  <a:lnTo>
                    <a:pt x="541" y="379"/>
                  </a:lnTo>
                  <a:lnTo>
                    <a:pt x="541" y="378"/>
                  </a:lnTo>
                  <a:lnTo>
                    <a:pt x="540" y="378"/>
                  </a:lnTo>
                  <a:lnTo>
                    <a:pt x="540" y="377"/>
                  </a:lnTo>
                  <a:lnTo>
                    <a:pt x="538" y="377"/>
                  </a:lnTo>
                  <a:lnTo>
                    <a:pt x="537" y="376"/>
                  </a:lnTo>
                  <a:lnTo>
                    <a:pt x="536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3" y="374"/>
                  </a:lnTo>
                  <a:lnTo>
                    <a:pt x="532" y="374"/>
                  </a:lnTo>
                  <a:lnTo>
                    <a:pt x="532" y="373"/>
                  </a:lnTo>
                  <a:lnTo>
                    <a:pt x="531" y="373"/>
                  </a:lnTo>
                  <a:lnTo>
                    <a:pt x="530" y="372"/>
                  </a:lnTo>
                  <a:lnTo>
                    <a:pt x="528" y="372"/>
                  </a:lnTo>
                  <a:lnTo>
                    <a:pt x="528" y="371"/>
                  </a:lnTo>
                  <a:lnTo>
                    <a:pt x="528" y="369"/>
                  </a:lnTo>
                  <a:lnTo>
                    <a:pt x="527" y="369"/>
                  </a:lnTo>
                  <a:lnTo>
                    <a:pt x="527" y="368"/>
                  </a:lnTo>
                  <a:lnTo>
                    <a:pt x="526" y="367"/>
                  </a:lnTo>
                  <a:lnTo>
                    <a:pt x="525" y="367"/>
                  </a:lnTo>
                  <a:lnTo>
                    <a:pt x="525" y="366"/>
                  </a:lnTo>
                  <a:lnTo>
                    <a:pt x="523" y="364"/>
                  </a:lnTo>
                  <a:lnTo>
                    <a:pt x="523" y="363"/>
                  </a:lnTo>
                  <a:lnTo>
                    <a:pt x="523" y="362"/>
                  </a:lnTo>
                  <a:lnTo>
                    <a:pt x="523" y="361"/>
                  </a:lnTo>
                  <a:lnTo>
                    <a:pt x="525" y="359"/>
                  </a:lnTo>
                  <a:lnTo>
                    <a:pt x="525" y="358"/>
                  </a:lnTo>
                  <a:lnTo>
                    <a:pt x="525" y="357"/>
                  </a:lnTo>
                  <a:lnTo>
                    <a:pt x="526" y="357"/>
                  </a:lnTo>
                  <a:lnTo>
                    <a:pt x="527" y="356"/>
                  </a:lnTo>
                  <a:lnTo>
                    <a:pt x="528" y="354"/>
                  </a:lnTo>
                  <a:lnTo>
                    <a:pt x="530" y="356"/>
                  </a:lnTo>
                  <a:lnTo>
                    <a:pt x="531" y="356"/>
                  </a:lnTo>
                  <a:lnTo>
                    <a:pt x="532" y="356"/>
                  </a:lnTo>
                  <a:lnTo>
                    <a:pt x="532" y="357"/>
                  </a:lnTo>
                  <a:lnTo>
                    <a:pt x="533" y="357"/>
                  </a:lnTo>
                  <a:lnTo>
                    <a:pt x="535" y="357"/>
                  </a:lnTo>
                  <a:lnTo>
                    <a:pt x="536" y="357"/>
                  </a:lnTo>
                  <a:lnTo>
                    <a:pt x="537" y="357"/>
                  </a:lnTo>
                  <a:lnTo>
                    <a:pt x="537" y="358"/>
                  </a:lnTo>
                  <a:lnTo>
                    <a:pt x="538" y="358"/>
                  </a:lnTo>
                  <a:lnTo>
                    <a:pt x="540" y="358"/>
                  </a:lnTo>
                  <a:lnTo>
                    <a:pt x="541" y="358"/>
                  </a:lnTo>
                  <a:lnTo>
                    <a:pt x="541" y="359"/>
                  </a:lnTo>
                  <a:lnTo>
                    <a:pt x="542" y="359"/>
                  </a:lnTo>
                  <a:lnTo>
                    <a:pt x="543" y="359"/>
                  </a:lnTo>
                  <a:lnTo>
                    <a:pt x="545" y="359"/>
                  </a:lnTo>
                  <a:lnTo>
                    <a:pt x="546" y="361"/>
                  </a:lnTo>
                  <a:lnTo>
                    <a:pt x="547" y="361"/>
                  </a:lnTo>
                  <a:lnTo>
                    <a:pt x="547" y="362"/>
                  </a:lnTo>
                  <a:lnTo>
                    <a:pt x="548" y="361"/>
                  </a:lnTo>
                  <a:lnTo>
                    <a:pt x="550" y="361"/>
                  </a:lnTo>
                  <a:lnTo>
                    <a:pt x="551" y="361"/>
                  </a:lnTo>
                  <a:lnTo>
                    <a:pt x="552" y="361"/>
                  </a:lnTo>
                  <a:lnTo>
                    <a:pt x="552" y="362"/>
                  </a:lnTo>
                  <a:lnTo>
                    <a:pt x="553" y="362"/>
                  </a:lnTo>
                  <a:lnTo>
                    <a:pt x="553" y="363"/>
                  </a:lnTo>
                  <a:lnTo>
                    <a:pt x="555" y="363"/>
                  </a:lnTo>
                  <a:lnTo>
                    <a:pt x="556" y="363"/>
                  </a:lnTo>
                  <a:lnTo>
                    <a:pt x="557" y="363"/>
                  </a:lnTo>
                  <a:lnTo>
                    <a:pt x="558" y="362"/>
                  </a:lnTo>
                  <a:lnTo>
                    <a:pt x="558" y="361"/>
                  </a:lnTo>
                  <a:lnTo>
                    <a:pt x="560" y="361"/>
                  </a:lnTo>
                  <a:lnTo>
                    <a:pt x="561" y="361"/>
                  </a:lnTo>
                  <a:lnTo>
                    <a:pt x="562" y="361"/>
                  </a:lnTo>
                  <a:lnTo>
                    <a:pt x="563" y="361"/>
                  </a:lnTo>
                  <a:lnTo>
                    <a:pt x="565" y="359"/>
                  </a:lnTo>
                  <a:lnTo>
                    <a:pt x="565" y="358"/>
                  </a:lnTo>
                  <a:lnTo>
                    <a:pt x="566" y="358"/>
                  </a:lnTo>
                  <a:lnTo>
                    <a:pt x="567" y="358"/>
                  </a:lnTo>
                  <a:lnTo>
                    <a:pt x="570" y="359"/>
                  </a:lnTo>
                  <a:lnTo>
                    <a:pt x="571" y="359"/>
                  </a:lnTo>
                  <a:lnTo>
                    <a:pt x="571" y="358"/>
                  </a:lnTo>
                  <a:lnTo>
                    <a:pt x="572" y="358"/>
                  </a:lnTo>
                  <a:lnTo>
                    <a:pt x="572" y="357"/>
                  </a:lnTo>
                  <a:lnTo>
                    <a:pt x="572" y="356"/>
                  </a:lnTo>
                  <a:lnTo>
                    <a:pt x="573" y="356"/>
                  </a:lnTo>
                  <a:lnTo>
                    <a:pt x="575" y="356"/>
                  </a:lnTo>
                  <a:lnTo>
                    <a:pt x="575" y="357"/>
                  </a:lnTo>
                  <a:lnTo>
                    <a:pt x="576" y="357"/>
                  </a:lnTo>
                  <a:lnTo>
                    <a:pt x="577" y="356"/>
                  </a:lnTo>
                  <a:lnTo>
                    <a:pt x="578" y="356"/>
                  </a:lnTo>
                  <a:lnTo>
                    <a:pt x="578" y="354"/>
                  </a:lnTo>
                  <a:lnTo>
                    <a:pt x="580" y="354"/>
                  </a:lnTo>
                  <a:lnTo>
                    <a:pt x="581" y="353"/>
                  </a:lnTo>
                  <a:lnTo>
                    <a:pt x="582" y="353"/>
                  </a:lnTo>
                  <a:lnTo>
                    <a:pt x="584" y="353"/>
                  </a:lnTo>
                  <a:lnTo>
                    <a:pt x="585" y="354"/>
                  </a:lnTo>
                  <a:lnTo>
                    <a:pt x="586" y="353"/>
                  </a:lnTo>
                  <a:lnTo>
                    <a:pt x="587" y="353"/>
                  </a:lnTo>
                  <a:lnTo>
                    <a:pt x="589" y="352"/>
                  </a:lnTo>
                  <a:lnTo>
                    <a:pt x="589" y="351"/>
                  </a:lnTo>
                  <a:lnTo>
                    <a:pt x="590" y="349"/>
                  </a:lnTo>
                  <a:lnTo>
                    <a:pt x="590" y="348"/>
                  </a:lnTo>
                  <a:lnTo>
                    <a:pt x="590" y="347"/>
                  </a:lnTo>
                  <a:lnTo>
                    <a:pt x="591" y="347"/>
                  </a:lnTo>
                  <a:lnTo>
                    <a:pt x="591" y="346"/>
                  </a:lnTo>
                  <a:lnTo>
                    <a:pt x="591" y="344"/>
                  </a:lnTo>
                  <a:lnTo>
                    <a:pt x="592" y="343"/>
                  </a:lnTo>
                  <a:lnTo>
                    <a:pt x="594" y="343"/>
                  </a:lnTo>
                  <a:lnTo>
                    <a:pt x="594" y="342"/>
                  </a:lnTo>
                  <a:lnTo>
                    <a:pt x="595" y="341"/>
                  </a:lnTo>
                  <a:lnTo>
                    <a:pt x="596" y="339"/>
                  </a:lnTo>
                  <a:lnTo>
                    <a:pt x="597" y="339"/>
                  </a:lnTo>
                  <a:lnTo>
                    <a:pt x="597" y="338"/>
                  </a:lnTo>
                  <a:lnTo>
                    <a:pt x="599" y="337"/>
                  </a:lnTo>
                  <a:lnTo>
                    <a:pt x="600" y="336"/>
                  </a:lnTo>
                  <a:lnTo>
                    <a:pt x="600" y="334"/>
                  </a:lnTo>
                  <a:lnTo>
                    <a:pt x="600" y="333"/>
                  </a:lnTo>
                  <a:lnTo>
                    <a:pt x="599" y="333"/>
                  </a:lnTo>
                  <a:lnTo>
                    <a:pt x="599" y="332"/>
                  </a:lnTo>
                  <a:lnTo>
                    <a:pt x="600" y="330"/>
                  </a:lnTo>
                  <a:lnTo>
                    <a:pt x="600" y="329"/>
                  </a:lnTo>
                  <a:lnTo>
                    <a:pt x="600" y="328"/>
                  </a:lnTo>
                  <a:lnTo>
                    <a:pt x="599" y="327"/>
                  </a:lnTo>
                  <a:lnTo>
                    <a:pt x="599" y="325"/>
                  </a:lnTo>
                  <a:lnTo>
                    <a:pt x="599" y="324"/>
                  </a:lnTo>
                  <a:lnTo>
                    <a:pt x="597" y="323"/>
                  </a:lnTo>
                  <a:lnTo>
                    <a:pt x="596" y="322"/>
                  </a:lnTo>
                  <a:lnTo>
                    <a:pt x="596" y="320"/>
                  </a:lnTo>
                  <a:lnTo>
                    <a:pt x="596" y="319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18"/>
                  </a:lnTo>
                  <a:lnTo>
                    <a:pt x="592" y="317"/>
                  </a:lnTo>
                  <a:lnTo>
                    <a:pt x="591" y="317"/>
                  </a:lnTo>
                  <a:lnTo>
                    <a:pt x="591" y="315"/>
                  </a:lnTo>
                  <a:lnTo>
                    <a:pt x="590" y="315"/>
                  </a:lnTo>
                  <a:lnTo>
                    <a:pt x="589" y="315"/>
                  </a:lnTo>
                  <a:lnTo>
                    <a:pt x="586" y="315"/>
                  </a:lnTo>
                  <a:lnTo>
                    <a:pt x="586" y="314"/>
                  </a:lnTo>
                  <a:lnTo>
                    <a:pt x="585" y="314"/>
                  </a:lnTo>
                  <a:lnTo>
                    <a:pt x="585" y="313"/>
                  </a:lnTo>
                  <a:lnTo>
                    <a:pt x="584" y="313"/>
                  </a:lnTo>
                  <a:lnTo>
                    <a:pt x="584" y="312"/>
                  </a:lnTo>
                  <a:lnTo>
                    <a:pt x="582" y="312"/>
                  </a:lnTo>
                  <a:lnTo>
                    <a:pt x="581" y="310"/>
                  </a:lnTo>
                  <a:lnTo>
                    <a:pt x="581" y="309"/>
                  </a:lnTo>
                  <a:lnTo>
                    <a:pt x="581" y="308"/>
                  </a:lnTo>
                  <a:lnTo>
                    <a:pt x="581" y="307"/>
                  </a:lnTo>
                  <a:lnTo>
                    <a:pt x="581" y="305"/>
                  </a:lnTo>
                  <a:lnTo>
                    <a:pt x="581" y="304"/>
                  </a:lnTo>
                  <a:lnTo>
                    <a:pt x="581" y="303"/>
                  </a:lnTo>
                  <a:lnTo>
                    <a:pt x="582" y="303"/>
                  </a:lnTo>
                  <a:lnTo>
                    <a:pt x="582" y="302"/>
                  </a:lnTo>
                  <a:lnTo>
                    <a:pt x="582" y="300"/>
                  </a:lnTo>
                  <a:lnTo>
                    <a:pt x="584" y="299"/>
                  </a:lnTo>
                  <a:lnTo>
                    <a:pt x="585" y="298"/>
                  </a:lnTo>
                  <a:lnTo>
                    <a:pt x="586" y="298"/>
                  </a:lnTo>
                  <a:lnTo>
                    <a:pt x="585" y="297"/>
                  </a:lnTo>
                  <a:lnTo>
                    <a:pt x="585" y="295"/>
                  </a:lnTo>
                  <a:lnTo>
                    <a:pt x="584" y="295"/>
                  </a:lnTo>
                  <a:lnTo>
                    <a:pt x="585" y="294"/>
                  </a:lnTo>
                  <a:lnTo>
                    <a:pt x="584" y="293"/>
                  </a:lnTo>
                  <a:lnTo>
                    <a:pt x="582" y="292"/>
                  </a:lnTo>
                  <a:lnTo>
                    <a:pt x="582" y="290"/>
                  </a:lnTo>
                  <a:lnTo>
                    <a:pt x="582" y="289"/>
                  </a:lnTo>
                  <a:lnTo>
                    <a:pt x="582" y="288"/>
                  </a:lnTo>
                  <a:lnTo>
                    <a:pt x="582" y="287"/>
                  </a:lnTo>
                  <a:lnTo>
                    <a:pt x="584" y="285"/>
                  </a:lnTo>
                  <a:lnTo>
                    <a:pt x="585" y="285"/>
                  </a:lnTo>
                  <a:lnTo>
                    <a:pt x="585" y="284"/>
                  </a:lnTo>
                  <a:lnTo>
                    <a:pt x="585" y="283"/>
                  </a:lnTo>
                  <a:lnTo>
                    <a:pt x="585" y="282"/>
                  </a:lnTo>
                  <a:lnTo>
                    <a:pt x="584" y="282"/>
                  </a:lnTo>
                  <a:lnTo>
                    <a:pt x="581" y="282"/>
                  </a:lnTo>
                  <a:lnTo>
                    <a:pt x="581" y="280"/>
                  </a:lnTo>
                  <a:lnTo>
                    <a:pt x="581" y="279"/>
                  </a:lnTo>
                  <a:lnTo>
                    <a:pt x="581" y="278"/>
                  </a:lnTo>
                  <a:lnTo>
                    <a:pt x="581" y="277"/>
                  </a:lnTo>
                  <a:lnTo>
                    <a:pt x="582" y="275"/>
                  </a:lnTo>
                  <a:lnTo>
                    <a:pt x="584" y="274"/>
                  </a:lnTo>
                  <a:lnTo>
                    <a:pt x="585" y="273"/>
                  </a:lnTo>
                  <a:lnTo>
                    <a:pt x="586" y="272"/>
                  </a:lnTo>
                  <a:lnTo>
                    <a:pt x="587" y="272"/>
                  </a:lnTo>
                  <a:lnTo>
                    <a:pt x="587" y="270"/>
                  </a:lnTo>
                  <a:lnTo>
                    <a:pt x="589" y="269"/>
                  </a:lnTo>
                  <a:lnTo>
                    <a:pt x="590" y="269"/>
                  </a:lnTo>
                  <a:lnTo>
                    <a:pt x="591" y="269"/>
                  </a:lnTo>
                  <a:lnTo>
                    <a:pt x="592" y="269"/>
                  </a:lnTo>
                  <a:lnTo>
                    <a:pt x="594" y="269"/>
                  </a:lnTo>
                  <a:lnTo>
                    <a:pt x="594" y="268"/>
                  </a:lnTo>
                  <a:lnTo>
                    <a:pt x="595" y="268"/>
                  </a:lnTo>
                  <a:lnTo>
                    <a:pt x="596" y="267"/>
                  </a:lnTo>
                  <a:lnTo>
                    <a:pt x="597" y="265"/>
                  </a:lnTo>
                  <a:lnTo>
                    <a:pt x="597" y="264"/>
                  </a:lnTo>
                  <a:lnTo>
                    <a:pt x="597" y="263"/>
                  </a:lnTo>
                  <a:lnTo>
                    <a:pt x="596" y="262"/>
                  </a:lnTo>
                  <a:lnTo>
                    <a:pt x="595" y="260"/>
                  </a:lnTo>
                  <a:lnTo>
                    <a:pt x="595" y="259"/>
                  </a:lnTo>
                  <a:lnTo>
                    <a:pt x="595" y="258"/>
                  </a:lnTo>
                  <a:lnTo>
                    <a:pt x="595" y="257"/>
                  </a:lnTo>
                  <a:lnTo>
                    <a:pt x="595" y="255"/>
                  </a:lnTo>
                  <a:lnTo>
                    <a:pt x="595" y="254"/>
                  </a:lnTo>
                  <a:lnTo>
                    <a:pt x="594" y="253"/>
                  </a:lnTo>
                  <a:lnTo>
                    <a:pt x="594" y="252"/>
                  </a:lnTo>
                  <a:lnTo>
                    <a:pt x="594" y="250"/>
                  </a:lnTo>
                  <a:lnTo>
                    <a:pt x="595" y="250"/>
                  </a:lnTo>
                  <a:lnTo>
                    <a:pt x="596" y="250"/>
                  </a:lnTo>
                  <a:lnTo>
                    <a:pt x="597" y="250"/>
                  </a:lnTo>
                  <a:lnTo>
                    <a:pt x="599" y="249"/>
                  </a:lnTo>
                  <a:lnTo>
                    <a:pt x="599" y="248"/>
                  </a:lnTo>
                  <a:lnTo>
                    <a:pt x="600" y="247"/>
                  </a:lnTo>
                  <a:lnTo>
                    <a:pt x="600" y="244"/>
                  </a:lnTo>
                  <a:lnTo>
                    <a:pt x="601" y="243"/>
                  </a:lnTo>
                  <a:lnTo>
                    <a:pt x="601" y="242"/>
                  </a:lnTo>
                  <a:lnTo>
                    <a:pt x="600" y="240"/>
                  </a:lnTo>
                  <a:lnTo>
                    <a:pt x="599" y="240"/>
                  </a:lnTo>
                  <a:lnTo>
                    <a:pt x="599" y="239"/>
                  </a:lnTo>
                  <a:lnTo>
                    <a:pt x="599" y="238"/>
                  </a:lnTo>
                  <a:lnTo>
                    <a:pt x="597" y="237"/>
                  </a:lnTo>
                  <a:lnTo>
                    <a:pt x="596" y="235"/>
                  </a:lnTo>
                  <a:lnTo>
                    <a:pt x="596" y="234"/>
                  </a:lnTo>
                  <a:lnTo>
                    <a:pt x="596" y="233"/>
                  </a:lnTo>
                  <a:lnTo>
                    <a:pt x="596" y="232"/>
                  </a:lnTo>
                  <a:lnTo>
                    <a:pt x="596" y="230"/>
                  </a:lnTo>
                  <a:lnTo>
                    <a:pt x="596" y="229"/>
                  </a:lnTo>
                  <a:lnTo>
                    <a:pt x="595" y="229"/>
                  </a:lnTo>
                  <a:lnTo>
                    <a:pt x="595" y="228"/>
                  </a:lnTo>
                  <a:lnTo>
                    <a:pt x="595" y="227"/>
                  </a:lnTo>
                  <a:lnTo>
                    <a:pt x="594" y="227"/>
                  </a:lnTo>
                  <a:lnTo>
                    <a:pt x="594" y="225"/>
                  </a:lnTo>
                  <a:lnTo>
                    <a:pt x="594" y="224"/>
                  </a:lnTo>
                  <a:lnTo>
                    <a:pt x="592" y="224"/>
                  </a:lnTo>
                  <a:lnTo>
                    <a:pt x="592" y="223"/>
                  </a:lnTo>
                  <a:lnTo>
                    <a:pt x="594" y="222"/>
                  </a:lnTo>
                  <a:lnTo>
                    <a:pt x="594" y="220"/>
                  </a:lnTo>
                  <a:lnTo>
                    <a:pt x="595" y="220"/>
                  </a:lnTo>
                  <a:lnTo>
                    <a:pt x="595" y="219"/>
                  </a:lnTo>
                  <a:lnTo>
                    <a:pt x="596" y="219"/>
                  </a:lnTo>
                  <a:lnTo>
                    <a:pt x="595" y="219"/>
                  </a:lnTo>
                  <a:lnTo>
                    <a:pt x="595" y="218"/>
                  </a:lnTo>
                  <a:lnTo>
                    <a:pt x="595" y="217"/>
                  </a:lnTo>
                  <a:lnTo>
                    <a:pt x="595" y="215"/>
                  </a:lnTo>
                  <a:lnTo>
                    <a:pt x="596" y="214"/>
                  </a:lnTo>
                  <a:lnTo>
                    <a:pt x="596" y="213"/>
                  </a:lnTo>
                  <a:lnTo>
                    <a:pt x="595" y="212"/>
                  </a:lnTo>
                  <a:lnTo>
                    <a:pt x="595" y="210"/>
                  </a:lnTo>
                  <a:lnTo>
                    <a:pt x="594" y="210"/>
                  </a:lnTo>
                  <a:lnTo>
                    <a:pt x="594" y="209"/>
                  </a:lnTo>
                  <a:lnTo>
                    <a:pt x="594" y="208"/>
                  </a:lnTo>
                  <a:lnTo>
                    <a:pt x="592" y="207"/>
                  </a:lnTo>
                  <a:lnTo>
                    <a:pt x="591" y="205"/>
                  </a:lnTo>
                  <a:lnTo>
                    <a:pt x="590" y="203"/>
                  </a:lnTo>
                  <a:lnTo>
                    <a:pt x="591" y="202"/>
                  </a:lnTo>
                  <a:lnTo>
                    <a:pt x="591" y="200"/>
                  </a:lnTo>
                  <a:lnTo>
                    <a:pt x="590" y="199"/>
                  </a:lnTo>
                  <a:lnTo>
                    <a:pt x="589" y="199"/>
                  </a:lnTo>
                  <a:lnTo>
                    <a:pt x="589" y="198"/>
                  </a:lnTo>
                  <a:lnTo>
                    <a:pt x="589" y="197"/>
                  </a:lnTo>
                  <a:lnTo>
                    <a:pt x="589" y="195"/>
                  </a:lnTo>
                  <a:lnTo>
                    <a:pt x="587" y="195"/>
                  </a:lnTo>
                  <a:lnTo>
                    <a:pt x="587" y="194"/>
                  </a:lnTo>
                  <a:lnTo>
                    <a:pt x="587" y="193"/>
                  </a:lnTo>
                  <a:lnTo>
                    <a:pt x="586" y="193"/>
                  </a:lnTo>
                  <a:lnTo>
                    <a:pt x="585" y="193"/>
                  </a:lnTo>
                  <a:lnTo>
                    <a:pt x="585" y="192"/>
                  </a:lnTo>
                  <a:lnTo>
                    <a:pt x="585" y="190"/>
                  </a:lnTo>
                  <a:lnTo>
                    <a:pt x="586" y="189"/>
                  </a:lnTo>
                  <a:lnTo>
                    <a:pt x="586" y="188"/>
                  </a:lnTo>
                  <a:lnTo>
                    <a:pt x="585" y="188"/>
                  </a:lnTo>
                  <a:lnTo>
                    <a:pt x="585" y="187"/>
                  </a:lnTo>
                  <a:lnTo>
                    <a:pt x="586" y="185"/>
                  </a:lnTo>
                  <a:lnTo>
                    <a:pt x="586" y="184"/>
                  </a:lnTo>
                  <a:lnTo>
                    <a:pt x="585" y="183"/>
                  </a:lnTo>
                  <a:lnTo>
                    <a:pt x="584" y="183"/>
                  </a:lnTo>
                  <a:lnTo>
                    <a:pt x="585" y="182"/>
                  </a:lnTo>
                  <a:lnTo>
                    <a:pt x="585" y="180"/>
                  </a:lnTo>
                  <a:lnTo>
                    <a:pt x="586" y="180"/>
                  </a:lnTo>
                  <a:lnTo>
                    <a:pt x="586" y="179"/>
                  </a:lnTo>
                  <a:lnTo>
                    <a:pt x="585" y="179"/>
                  </a:lnTo>
                  <a:lnTo>
                    <a:pt x="585" y="178"/>
                  </a:lnTo>
                  <a:lnTo>
                    <a:pt x="586" y="178"/>
                  </a:lnTo>
                  <a:lnTo>
                    <a:pt x="587" y="178"/>
                  </a:lnTo>
                  <a:lnTo>
                    <a:pt x="587" y="177"/>
                  </a:lnTo>
                  <a:lnTo>
                    <a:pt x="587" y="175"/>
                  </a:lnTo>
                  <a:lnTo>
                    <a:pt x="587" y="173"/>
                  </a:lnTo>
                  <a:lnTo>
                    <a:pt x="586" y="173"/>
                  </a:lnTo>
                  <a:lnTo>
                    <a:pt x="586" y="172"/>
                  </a:lnTo>
                  <a:lnTo>
                    <a:pt x="586" y="170"/>
                  </a:lnTo>
                  <a:lnTo>
                    <a:pt x="585" y="170"/>
                  </a:lnTo>
                  <a:lnTo>
                    <a:pt x="586" y="169"/>
                  </a:lnTo>
                  <a:lnTo>
                    <a:pt x="586" y="168"/>
                  </a:lnTo>
                  <a:lnTo>
                    <a:pt x="585" y="167"/>
                  </a:lnTo>
                  <a:lnTo>
                    <a:pt x="585" y="165"/>
                  </a:lnTo>
                  <a:lnTo>
                    <a:pt x="586" y="167"/>
                  </a:lnTo>
                  <a:lnTo>
                    <a:pt x="586" y="165"/>
                  </a:lnTo>
                  <a:lnTo>
                    <a:pt x="587" y="165"/>
                  </a:lnTo>
                  <a:lnTo>
                    <a:pt x="587" y="164"/>
                  </a:lnTo>
                  <a:lnTo>
                    <a:pt x="586" y="164"/>
                  </a:lnTo>
                  <a:lnTo>
                    <a:pt x="586" y="163"/>
                  </a:lnTo>
                  <a:lnTo>
                    <a:pt x="587" y="163"/>
                  </a:lnTo>
                  <a:lnTo>
                    <a:pt x="587" y="162"/>
                  </a:lnTo>
                  <a:lnTo>
                    <a:pt x="587" y="160"/>
                  </a:lnTo>
                  <a:lnTo>
                    <a:pt x="589" y="160"/>
                  </a:lnTo>
                  <a:lnTo>
                    <a:pt x="589" y="159"/>
                  </a:lnTo>
                  <a:lnTo>
                    <a:pt x="587" y="159"/>
                  </a:lnTo>
                  <a:lnTo>
                    <a:pt x="587" y="158"/>
                  </a:lnTo>
                  <a:lnTo>
                    <a:pt x="589" y="158"/>
                  </a:lnTo>
                  <a:lnTo>
                    <a:pt x="589" y="157"/>
                  </a:lnTo>
                  <a:lnTo>
                    <a:pt x="587" y="155"/>
                  </a:lnTo>
                  <a:lnTo>
                    <a:pt x="589" y="154"/>
                  </a:lnTo>
                  <a:lnTo>
                    <a:pt x="589" y="153"/>
                  </a:lnTo>
                  <a:lnTo>
                    <a:pt x="589" y="152"/>
                  </a:lnTo>
                  <a:lnTo>
                    <a:pt x="589" y="150"/>
                  </a:lnTo>
                  <a:lnTo>
                    <a:pt x="589" y="149"/>
                  </a:lnTo>
                  <a:lnTo>
                    <a:pt x="587" y="149"/>
                  </a:lnTo>
                  <a:lnTo>
                    <a:pt x="586" y="149"/>
                  </a:lnTo>
                  <a:lnTo>
                    <a:pt x="586" y="148"/>
                  </a:lnTo>
                  <a:lnTo>
                    <a:pt x="586" y="147"/>
                  </a:lnTo>
                  <a:lnTo>
                    <a:pt x="587" y="147"/>
                  </a:lnTo>
                  <a:lnTo>
                    <a:pt x="589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1" y="142"/>
                  </a:lnTo>
                  <a:lnTo>
                    <a:pt x="591" y="140"/>
                  </a:lnTo>
                  <a:lnTo>
                    <a:pt x="592" y="140"/>
                  </a:lnTo>
                  <a:lnTo>
                    <a:pt x="592" y="139"/>
                  </a:lnTo>
                  <a:lnTo>
                    <a:pt x="594" y="139"/>
                  </a:lnTo>
                  <a:lnTo>
                    <a:pt x="594" y="138"/>
                  </a:lnTo>
                  <a:lnTo>
                    <a:pt x="594" y="137"/>
                  </a:lnTo>
                  <a:lnTo>
                    <a:pt x="595" y="137"/>
                  </a:lnTo>
                  <a:lnTo>
                    <a:pt x="596" y="135"/>
                  </a:lnTo>
                  <a:lnTo>
                    <a:pt x="597" y="135"/>
                  </a:lnTo>
                  <a:lnTo>
                    <a:pt x="597" y="134"/>
                  </a:lnTo>
                  <a:lnTo>
                    <a:pt x="596" y="133"/>
                  </a:lnTo>
                  <a:lnTo>
                    <a:pt x="596" y="132"/>
                  </a:lnTo>
                  <a:lnTo>
                    <a:pt x="596" y="130"/>
                  </a:lnTo>
                  <a:lnTo>
                    <a:pt x="596" y="129"/>
                  </a:lnTo>
                  <a:lnTo>
                    <a:pt x="596" y="128"/>
                  </a:lnTo>
                  <a:lnTo>
                    <a:pt x="595" y="128"/>
                  </a:lnTo>
                  <a:lnTo>
                    <a:pt x="595" y="127"/>
                  </a:lnTo>
                  <a:lnTo>
                    <a:pt x="594" y="128"/>
                  </a:lnTo>
                  <a:lnTo>
                    <a:pt x="592" y="128"/>
                  </a:lnTo>
                  <a:lnTo>
                    <a:pt x="592" y="127"/>
                  </a:lnTo>
                  <a:lnTo>
                    <a:pt x="592" y="125"/>
                  </a:lnTo>
                  <a:lnTo>
                    <a:pt x="592" y="124"/>
                  </a:lnTo>
                  <a:lnTo>
                    <a:pt x="592" y="123"/>
                  </a:lnTo>
                  <a:lnTo>
                    <a:pt x="592" y="121"/>
                  </a:lnTo>
                  <a:lnTo>
                    <a:pt x="592" y="120"/>
                  </a:lnTo>
                  <a:lnTo>
                    <a:pt x="592" y="119"/>
                  </a:lnTo>
                  <a:lnTo>
                    <a:pt x="592" y="116"/>
                  </a:lnTo>
                  <a:lnTo>
                    <a:pt x="592" y="115"/>
                  </a:lnTo>
                  <a:lnTo>
                    <a:pt x="594" y="115"/>
                  </a:lnTo>
                  <a:lnTo>
                    <a:pt x="595" y="115"/>
                  </a:lnTo>
                  <a:lnTo>
                    <a:pt x="596" y="114"/>
                  </a:lnTo>
                  <a:lnTo>
                    <a:pt x="596" y="113"/>
                  </a:lnTo>
                  <a:lnTo>
                    <a:pt x="597" y="111"/>
                  </a:lnTo>
                  <a:lnTo>
                    <a:pt x="597" y="110"/>
                  </a:lnTo>
                  <a:lnTo>
                    <a:pt x="597" y="109"/>
                  </a:lnTo>
                  <a:lnTo>
                    <a:pt x="597" y="108"/>
                  </a:lnTo>
                  <a:lnTo>
                    <a:pt x="597" y="106"/>
                  </a:lnTo>
                  <a:lnTo>
                    <a:pt x="596" y="106"/>
                  </a:lnTo>
                  <a:lnTo>
                    <a:pt x="595" y="106"/>
                  </a:lnTo>
                  <a:lnTo>
                    <a:pt x="596" y="106"/>
                  </a:lnTo>
                  <a:lnTo>
                    <a:pt x="596" y="105"/>
                  </a:lnTo>
                  <a:lnTo>
                    <a:pt x="595" y="104"/>
                  </a:lnTo>
                  <a:lnTo>
                    <a:pt x="594" y="104"/>
                  </a:lnTo>
                  <a:lnTo>
                    <a:pt x="594" y="103"/>
                  </a:lnTo>
                  <a:lnTo>
                    <a:pt x="594" y="101"/>
                  </a:lnTo>
                  <a:lnTo>
                    <a:pt x="594" y="100"/>
                  </a:lnTo>
                  <a:lnTo>
                    <a:pt x="592" y="100"/>
                  </a:lnTo>
                  <a:lnTo>
                    <a:pt x="592" y="99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2" y="96"/>
                  </a:lnTo>
                  <a:lnTo>
                    <a:pt x="592" y="95"/>
                  </a:lnTo>
                  <a:lnTo>
                    <a:pt x="594" y="94"/>
                  </a:lnTo>
                  <a:lnTo>
                    <a:pt x="595" y="94"/>
                  </a:lnTo>
                  <a:lnTo>
                    <a:pt x="595" y="93"/>
                  </a:lnTo>
                  <a:lnTo>
                    <a:pt x="592" y="93"/>
                  </a:lnTo>
                  <a:lnTo>
                    <a:pt x="592" y="91"/>
                  </a:lnTo>
                  <a:lnTo>
                    <a:pt x="595" y="91"/>
                  </a:lnTo>
                  <a:lnTo>
                    <a:pt x="595" y="90"/>
                  </a:lnTo>
                  <a:lnTo>
                    <a:pt x="594" y="90"/>
                  </a:lnTo>
                  <a:lnTo>
                    <a:pt x="594" y="89"/>
                  </a:lnTo>
                  <a:lnTo>
                    <a:pt x="592" y="89"/>
                  </a:lnTo>
                  <a:lnTo>
                    <a:pt x="594" y="88"/>
                  </a:lnTo>
                  <a:lnTo>
                    <a:pt x="594" y="86"/>
                  </a:lnTo>
                  <a:lnTo>
                    <a:pt x="592" y="85"/>
                  </a:lnTo>
                  <a:lnTo>
                    <a:pt x="594" y="85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6" y="85"/>
                  </a:lnTo>
                  <a:lnTo>
                    <a:pt x="597" y="84"/>
                  </a:lnTo>
                  <a:lnTo>
                    <a:pt x="599" y="83"/>
                  </a:lnTo>
                  <a:lnTo>
                    <a:pt x="599" y="81"/>
                  </a:lnTo>
                  <a:lnTo>
                    <a:pt x="599" y="80"/>
                  </a:lnTo>
                  <a:lnTo>
                    <a:pt x="599" y="79"/>
                  </a:lnTo>
                  <a:lnTo>
                    <a:pt x="597" y="78"/>
                  </a:lnTo>
                  <a:lnTo>
                    <a:pt x="596" y="78"/>
                  </a:lnTo>
                  <a:lnTo>
                    <a:pt x="596" y="76"/>
                  </a:lnTo>
                  <a:lnTo>
                    <a:pt x="597" y="76"/>
                  </a:lnTo>
                  <a:lnTo>
                    <a:pt x="597" y="75"/>
                  </a:lnTo>
                  <a:lnTo>
                    <a:pt x="597" y="74"/>
                  </a:lnTo>
                  <a:lnTo>
                    <a:pt x="599" y="73"/>
                  </a:lnTo>
                  <a:lnTo>
                    <a:pt x="599" y="71"/>
                  </a:lnTo>
                  <a:lnTo>
                    <a:pt x="597" y="71"/>
                  </a:lnTo>
                  <a:lnTo>
                    <a:pt x="596" y="71"/>
                  </a:lnTo>
                  <a:lnTo>
                    <a:pt x="595" y="70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6" y="66"/>
                  </a:lnTo>
                  <a:lnTo>
                    <a:pt x="596" y="65"/>
                  </a:lnTo>
                  <a:lnTo>
                    <a:pt x="595" y="64"/>
                  </a:lnTo>
                  <a:lnTo>
                    <a:pt x="596" y="63"/>
                  </a:lnTo>
                  <a:lnTo>
                    <a:pt x="596" y="61"/>
                  </a:lnTo>
                  <a:lnTo>
                    <a:pt x="595" y="61"/>
                  </a:lnTo>
                  <a:lnTo>
                    <a:pt x="594" y="61"/>
                  </a:lnTo>
                  <a:lnTo>
                    <a:pt x="594" y="60"/>
                  </a:lnTo>
                  <a:lnTo>
                    <a:pt x="592" y="60"/>
                  </a:lnTo>
                  <a:lnTo>
                    <a:pt x="592" y="59"/>
                  </a:lnTo>
                  <a:lnTo>
                    <a:pt x="592" y="58"/>
                  </a:lnTo>
                  <a:lnTo>
                    <a:pt x="591" y="56"/>
                  </a:lnTo>
                  <a:lnTo>
                    <a:pt x="591" y="55"/>
                  </a:lnTo>
                  <a:lnTo>
                    <a:pt x="590" y="54"/>
                  </a:lnTo>
                  <a:lnTo>
                    <a:pt x="590" y="53"/>
                  </a:lnTo>
                  <a:lnTo>
                    <a:pt x="589" y="51"/>
                  </a:lnTo>
                  <a:lnTo>
                    <a:pt x="590" y="50"/>
                  </a:lnTo>
                  <a:lnTo>
                    <a:pt x="590" y="49"/>
                  </a:lnTo>
                  <a:lnTo>
                    <a:pt x="589" y="49"/>
                  </a:lnTo>
                  <a:lnTo>
                    <a:pt x="589" y="48"/>
                  </a:lnTo>
                  <a:lnTo>
                    <a:pt x="589" y="46"/>
                  </a:lnTo>
                  <a:lnTo>
                    <a:pt x="590" y="46"/>
                  </a:lnTo>
                  <a:lnTo>
                    <a:pt x="590" y="45"/>
                  </a:lnTo>
                  <a:lnTo>
                    <a:pt x="589" y="45"/>
                  </a:lnTo>
                  <a:lnTo>
                    <a:pt x="587" y="44"/>
                  </a:lnTo>
                  <a:lnTo>
                    <a:pt x="586" y="43"/>
                  </a:lnTo>
                  <a:lnTo>
                    <a:pt x="585" y="41"/>
                  </a:lnTo>
                  <a:lnTo>
                    <a:pt x="585" y="39"/>
                  </a:lnTo>
                  <a:lnTo>
                    <a:pt x="584" y="38"/>
                  </a:lnTo>
                  <a:lnTo>
                    <a:pt x="584" y="36"/>
                  </a:lnTo>
                  <a:lnTo>
                    <a:pt x="584" y="35"/>
                  </a:lnTo>
                  <a:lnTo>
                    <a:pt x="582" y="34"/>
                  </a:lnTo>
                  <a:lnTo>
                    <a:pt x="582" y="33"/>
                  </a:lnTo>
                  <a:lnTo>
                    <a:pt x="584" y="31"/>
                  </a:lnTo>
                  <a:lnTo>
                    <a:pt x="584" y="30"/>
                  </a:lnTo>
                  <a:lnTo>
                    <a:pt x="584" y="29"/>
                  </a:lnTo>
                  <a:lnTo>
                    <a:pt x="582" y="29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5" y="25"/>
                  </a:lnTo>
                  <a:lnTo>
                    <a:pt x="584" y="24"/>
                  </a:lnTo>
                  <a:lnTo>
                    <a:pt x="582" y="24"/>
                  </a:lnTo>
                  <a:lnTo>
                    <a:pt x="582" y="23"/>
                  </a:lnTo>
                  <a:lnTo>
                    <a:pt x="584" y="21"/>
                  </a:lnTo>
                  <a:lnTo>
                    <a:pt x="585" y="20"/>
                  </a:lnTo>
                  <a:lnTo>
                    <a:pt x="586" y="18"/>
                  </a:lnTo>
                  <a:lnTo>
                    <a:pt x="586" y="16"/>
                  </a:lnTo>
                  <a:lnTo>
                    <a:pt x="585" y="15"/>
                  </a:lnTo>
                  <a:lnTo>
                    <a:pt x="584" y="15"/>
                  </a:lnTo>
                  <a:lnTo>
                    <a:pt x="582" y="14"/>
                  </a:lnTo>
                  <a:lnTo>
                    <a:pt x="581" y="14"/>
                  </a:lnTo>
                  <a:lnTo>
                    <a:pt x="580" y="13"/>
                  </a:lnTo>
                  <a:lnTo>
                    <a:pt x="578" y="13"/>
                  </a:lnTo>
                  <a:lnTo>
                    <a:pt x="578" y="11"/>
                  </a:lnTo>
                  <a:lnTo>
                    <a:pt x="578" y="10"/>
                  </a:lnTo>
                  <a:lnTo>
                    <a:pt x="578" y="9"/>
                  </a:lnTo>
                  <a:lnTo>
                    <a:pt x="577" y="8"/>
                  </a:lnTo>
                  <a:lnTo>
                    <a:pt x="576" y="6"/>
                  </a:lnTo>
                  <a:lnTo>
                    <a:pt x="576" y="5"/>
                  </a:lnTo>
                  <a:lnTo>
                    <a:pt x="576" y="4"/>
                  </a:lnTo>
                  <a:lnTo>
                    <a:pt x="580" y="4"/>
                  </a:lnTo>
                  <a:lnTo>
                    <a:pt x="581" y="3"/>
                  </a:lnTo>
                  <a:lnTo>
                    <a:pt x="584" y="3"/>
                  </a:lnTo>
                  <a:lnTo>
                    <a:pt x="585" y="3"/>
                  </a:lnTo>
                  <a:lnTo>
                    <a:pt x="586" y="1"/>
                  </a:lnTo>
                  <a:lnTo>
                    <a:pt x="589" y="0"/>
                  </a:lnTo>
                  <a:lnTo>
                    <a:pt x="590" y="0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2574" y="2128"/>
              <a:ext cx="507" cy="437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41" y="9"/>
                </a:cxn>
                <a:cxn ang="0">
                  <a:pos x="54" y="26"/>
                </a:cxn>
                <a:cxn ang="0">
                  <a:pos x="74" y="36"/>
                </a:cxn>
                <a:cxn ang="0">
                  <a:pos x="96" y="28"/>
                </a:cxn>
                <a:cxn ang="0">
                  <a:pos x="115" y="28"/>
                </a:cxn>
                <a:cxn ang="0">
                  <a:pos x="113" y="45"/>
                </a:cxn>
                <a:cxn ang="0">
                  <a:pos x="120" y="64"/>
                </a:cxn>
                <a:cxn ang="0">
                  <a:pos x="134" y="69"/>
                </a:cxn>
                <a:cxn ang="0">
                  <a:pos x="145" y="84"/>
                </a:cxn>
                <a:cxn ang="0">
                  <a:pos x="149" y="99"/>
                </a:cxn>
                <a:cxn ang="0">
                  <a:pos x="154" y="115"/>
                </a:cxn>
                <a:cxn ang="0">
                  <a:pos x="170" y="128"/>
                </a:cxn>
                <a:cxn ang="0">
                  <a:pos x="179" y="138"/>
                </a:cxn>
                <a:cxn ang="0">
                  <a:pos x="191" y="152"/>
                </a:cxn>
                <a:cxn ang="0">
                  <a:pos x="191" y="163"/>
                </a:cxn>
                <a:cxn ang="0">
                  <a:pos x="194" y="175"/>
                </a:cxn>
                <a:cxn ang="0">
                  <a:pos x="209" y="179"/>
                </a:cxn>
                <a:cxn ang="0">
                  <a:pos x="224" y="182"/>
                </a:cxn>
                <a:cxn ang="0">
                  <a:pos x="242" y="182"/>
                </a:cxn>
                <a:cxn ang="0">
                  <a:pos x="257" y="189"/>
                </a:cxn>
                <a:cxn ang="0">
                  <a:pos x="263" y="205"/>
                </a:cxn>
                <a:cxn ang="0">
                  <a:pos x="280" y="203"/>
                </a:cxn>
                <a:cxn ang="0">
                  <a:pos x="298" y="192"/>
                </a:cxn>
                <a:cxn ang="0">
                  <a:pos x="310" y="182"/>
                </a:cxn>
                <a:cxn ang="0">
                  <a:pos x="324" y="189"/>
                </a:cxn>
                <a:cxn ang="0">
                  <a:pos x="339" y="193"/>
                </a:cxn>
                <a:cxn ang="0">
                  <a:pos x="352" y="185"/>
                </a:cxn>
                <a:cxn ang="0">
                  <a:pos x="364" y="197"/>
                </a:cxn>
                <a:cxn ang="0">
                  <a:pos x="364" y="203"/>
                </a:cxn>
                <a:cxn ang="0">
                  <a:pos x="375" y="199"/>
                </a:cxn>
                <a:cxn ang="0">
                  <a:pos x="383" y="203"/>
                </a:cxn>
                <a:cxn ang="0">
                  <a:pos x="392" y="215"/>
                </a:cxn>
                <a:cxn ang="0">
                  <a:pos x="402" y="222"/>
                </a:cxn>
                <a:cxn ang="0">
                  <a:pos x="404" y="232"/>
                </a:cxn>
                <a:cxn ang="0">
                  <a:pos x="423" y="238"/>
                </a:cxn>
                <a:cxn ang="0">
                  <a:pos x="422" y="248"/>
                </a:cxn>
                <a:cxn ang="0">
                  <a:pos x="428" y="257"/>
                </a:cxn>
                <a:cxn ang="0">
                  <a:pos x="437" y="264"/>
                </a:cxn>
                <a:cxn ang="0">
                  <a:pos x="449" y="260"/>
                </a:cxn>
                <a:cxn ang="0">
                  <a:pos x="458" y="263"/>
                </a:cxn>
                <a:cxn ang="0">
                  <a:pos x="464" y="273"/>
                </a:cxn>
                <a:cxn ang="0">
                  <a:pos x="467" y="283"/>
                </a:cxn>
                <a:cxn ang="0">
                  <a:pos x="467" y="293"/>
                </a:cxn>
                <a:cxn ang="0">
                  <a:pos x="473" y="300"/>
                </a:cxn>
                <a:cxn ang="0">
                  <a:pos x="478" y="307"/>
                </a:cxn>
                <a:cxn ang="0">
                  <a:pos x="481" y="318"/>
                </a:cxn>
                <a:cxn ang="0">
                  <a:pos x="486" y="330"/>
                </a:cxn>
                <a:cxn ang="0">
                  <a:pos x="489" y="342"/>
                </a:cxn>
                <a:cxn ang="0">
                  <a:pos x="484" y="344"/>
                </a:cxn>
                <a:cxn ang="0">
                  <a:pos x="482" y="353"/>
                </a:cxn>
                <a:cxn ang="0">
                  <a:pos x="486" y="367"/>
                </a:cxn>
                <a:cxn ang="0">
                  <a:pos x="478" y="372"/>
                </a:cxn>
                <a:cxn ang="0">
                  <a:pos x="477" y="382"/>
                </a:cxn>
                <a:cxn ang="0">
                  <a:pos x="481" y="391"/>
                </a:cxn>
                <a:cxn ang="0">
                  <a:pos x="488" y="399"/>
                </a:cxn>
                <a:cxn ang="0">
                  <a:pos x="498" y="408"/>
                </a:cxn>
                <a:cxn ang="0">
                  <a:pos x="506" y="419"/>
                </a:cxn>
                <a:cxn ang="0">
                  <a:pos x="497" y="423"/>
                </a:cxn>
                <a:cxn ang="0">
                  <a:pos x="497" y="434"/>
                </a:cxn>
              </a:cxnLst>
              <a:rect l="0" t="0" r="r" b="b"/>
              <a:pathLst>
                <a:path w="507" h="437">
                  <a:moveTo>
                    <a:pt x="0" y="0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1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5"/>
                  </a:lnTo>
                  <a:lnTo>
                    <a:pt x="39" y="6"/>
                  </a:lnTo>
                  <a:lnTo>
                    <a:pt x="40" y="8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6" y="9"/>
                  </a:lnTo>
                  <a:lnTo>
                    <a:pt x="48" y="10"/>
                  </a:lnTo>
                  <a:lnTo>
                    <a:pt x="48" y="11"/>
                  </a:lnTo>
                  <a:lnTo>
                    <a:pt x="48" y="13"/>
                  </a:lnTo>
                  <a:lnTo>
                    <a:pt x="48" y="14"/>
                  </a:lnTo>
                  <a:lnTo>
                    <a:pt x="48" y="15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50" y="23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29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9" y="31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8" y="34"/>
                  </a:lnTo>
                  <a:lnTo>
                    <a:pt x="69" y="34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3" y="36"/>
                  </a:lnTo>
                  <a:lnTo>
                    <a:pt x="74" y="36"/>
                  </a:lnTo>
                  <a:lnTo>
                    <a:pt x="75" y="36"/>
                  </a:lnTo>
                  <a:lnTo>
                    <a:pt x="78" y="35"/>
                  </a:lnTo>
                  <a:lnTo>
                    <a:pt x="79" y="34"/>
                  </a:lnTo>
                  <a:lnTo>
                    <a:pt x="80" y="33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81" y="30"/>
                  </a:lnTo>
                  <a:lnTo>
                    <a:pt x="83" y="29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6" y="26"/>
                  </a:lnTo>
                  <a:lnTo>
                    <a:pt x="88" y="25"/>
                  </a:lnTo>
                  <a:lnTo>
                    <a:pt x="89" y="26"/>
                  </a:lnTo>
                  <a:lnTo>
                    <a:pt x="91" y="25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8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29"/>
                  </a:lnTo>
                  <a:lnTo>
                    <a:pt x="105" y="29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8" y="28"/>
                  </a:lnTo>
                  <a:lnTo>
                    <a:pt x="108" y="29"/>
                  </a:lnTo>
                  <a:lnTo>
                    <a:pt x="109" y="30"/>
                  </a:lnTo>
                  <a:lnTo>
                    <a:pt x="110" y="31"/>
                  </a:lnTo>
                  <a:lnTo>
                    <a:pt x="111" y="30"/>
                  </a:lnTo>
                  <a:lnTo>
                    <a:pt x="113" y="29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19" y="29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31"/>
                  </a:lnTo>
                  <a:lnTo>
                    <a:pt x="114" y="31"/>
                  </a:lnTo>
                  <a:lnTo>
                    <a:pt x="114" y="33"/>
                  </a:lnTo>
                  <a:lnTo>
                    <a:pt x="115" y="35"/>
                  </a:lnTo>
                  <a:lnTo>
                    <a:pt x="116" y="36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4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1" y="48"/>
                  </a:lnTo>
                  <a:lnTo>
                    <a:pt x="111" y="49"/>
                  </a:lnTo>
                  <a:lnTo>
                    <a:pt x="111" y="50"/>
                  </a:lnTo>
                  <a:lnTo>
                    <a:pt x="113" y="50"/>
                  </a:lnTo>
                  <a:lnTo>
                    <a:pt x="113" y="51"/>
                  </a:lnTo>
                  <a:lnTo>
                    <a:pt x="113" y="53"/>
                  </a:lnTo>
                  <a:lnTo>
                    <a:pt x="114" y="53"/>
                  </a:lnTo>
                  <a:lnTo>
                    <a:pt x="114" y="54"/>
                  </a:lnTo>
                  <a:lnTo>
                    <a:pt x="115" y="55"/>
                  </a:lnTo>
                  <a:lnTo>
                    <a:pt x="115" y="56"/>
                  </a:lnTo>
                  <a:lnTo>
                    <a:pt x="116" y="58"/>
                  </a:lnTo>
                  <a:lnTo>
                    <a:pt x="116" y="59"/>
                  </a:lnTo>
                  <a:lnTo>
                    <a:pt x="116" y="60"/>
                  </a:lnTo>
                  <a:lnTo>
                    <a:pt x="116" y="61"/>
                  </a:lnTo>
                  <a:lnTo>
                    <a:pt x="118" y="61"/>
                  </a:lnTo>
                  <a:lnTo>
                    <a:pt x="119" y="63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3" y="64"/>
                  </a:lnTo>
                  <a:lnTo>
                    <a:pt x="124" y="65"/>
                  </a:lnTo>
                  <a:lnTo>
                    <a:pt x="124" y="64"/>
                  </a:lnTo>
                  <a:lnTo>
                    <a:pt x="125" y="64"/>
                  </a:lnTo>
                  <a:lnTo>
                    <a:pt x="126" y="64"/>
                  </a:lnTo>
                  <a:lnTo>
                    <a:pt x="126" y="63"/>
                  </a:lnTo>
                  <a:lnTo>
                    <a:pt x="128" y="63"/>
                  </a:lnTo>
                  <a:lnTo>
                    <a:pt x="128" y="64"/>
                  </a:lnTo>
                  <a:lnTo>
                    <a:pt x="129" y="64"/>
                  </a:lnTo>
                  <a:lnTo>
                    <a:pt x="129" y="65"/>
                  </a:lnTo>
                  <a:lnTo>
                    <a:pt x="130" y="65"/>
                  </a:lnTo>
                  <a:lnTo>
                    <a:pt x="130" y="66"/>
                  </a:lnTo>
                  <a:lnTo>
                    <a:pt x="130" y="68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4" y="69"/>
                  </a:lnTo>
                  <a:lnTo>
                    <a:pt x="135" y="68"/>
                  </a:lnTo>
                  <a:lnTo>
                    <a:pt x="136" y="68"/>
                  </a:lnTo>
                  <a:lnTo>
                    <a:pt x="138" y="68"/>
                  </a:lnTo>
                  <a:lnTo>
                    <a:pt x="138" y="69"/>
                  </a:lnTo>
                  <a:lnTo>
                    <a:pt x="139" y="70"/>
                  </a:lnTo>
                  <a:lnTo>
                    <a:pt x="139" y="71"/>
                  </a:lnTo>
                  <a:lnTo>
                    <a:pt x="139" y="73"/>
                  </a:lnTo>
                  <a:lnTo>
                    <a:pt x="140" y="74"/>
                  </a:lnTo>
                  <a:lnTo>
                    <a:pt x="140" y="75"/>
                  </a:lnTo>
                  <a:lnTo>
                    <a:pt x="141" y="76"/>
                  </a:lnTo>
                  <a:lnTo>
                    <a:pt x="141" y="78"/>
                  </a:lnTo>
                  <a:lnTo>
                    <a:pt x="143" y="79"/>
                  </a:lnTo>
                  <a:lnTo>
                    <a:pt x="144" y="80"/>
                  </a:lnTo>
                  <a:lnTo>
                    <a:pt x="144" y="81"/>
                  </a:lnTo>
                  <a:lnTo>
                    <a:pt x="144" y="83"/>
                  </a:lnTo>
                  <a:lnTo>
                    <a:pt x="144" y="84"/>
                  </a:lnTo>
                  <a:lnTo>
                    <a:pt x="145" y="84"/>
                  </a:lnTo>
                  <a:lnTo>
                    <a:pt x="146" y="84"/>
                  </a:lnTo>
                  <a:lnTo>
                    <a:pt x="146" y="85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48" y="88"/>
                  </a:lnTo>
                  <a:lnTo>
                    <a:pt x="148" y="89"/>
                  </a:lnTo>
                  <a:lnTo>
                    <a:pt x="148" y="90"/>
                  </a:lnTo>
                  <a:lnTo>
                    <a:pt x="148" y="91"/>
                  </a:lnTo>
                  <a:lnTo>
                    <a:pt x="148" y="93"/>
                  </a:lnTo>
                  <a:lnTo>
                    <a:pt x="148" y="94"/>
                  </a:lnTo>
                  <a:lnTo>
                    <a:pt x="146" y="94"/>
                  </a:lnTo>
                  <a:lnTo>
                    <a:pt x="148" y="95"/>
                  </a:lnTo>
                  <a:lnTo>
                    <a:pt x="148" y="96"/>
                  </a:lnTo>
                  <a:lnTo>
                    <a:pt x="149" y="96"/>
                  </a:lnTo>
                  <a:lnTo>
                    <a:pt x="150" y="98"/>
                  </a:lnTo>
                  <a:lnTo>
                    <a:pt x="149" y="98"/>
                  </a:lnTo>
                  <a:lnTo>
                    <a:pt x="149" y="99"/>
                  </a:lnTo>
                  <a:lnTo>
                    <a:pt x="148" y="99"/>
                  </a:lnTo>
                  <a:lnTo>
                    <a:pt x="148" y="100"/>
                  </a:lnTo>
                  <a:lnTo>
                    <a:pt x="148" y="101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8"/>
                  </a:lnTo>
                  <a:lnTo>
                    <a:pt x="148" y="109"/>
                  </a:lnTo>
                  <a:lnTo>
                    <a:pt x="148" y="110"/>
                  </a:lnTo>
                  <a:lnTo>
                    <a:pt x="149" y="111"/>
                  </a:lnTo>
                  <a:lnTo>
                    <a:pt x="149" y="113"/>
                  </a:lnTo>
                  <a:lnTo>
                    <a:pt x="150" y="114"/>
                  </a:lnTo>
                  <a:lnTo>
                    <a:pt x="150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3" y="116"/>
                  </a:lnTo>
                  <a:lnTo>
                    <a:pt x="154" y="115"/>
                  </a:lnTo>
                  <a:lnTo>
                    <a:pt x="155" y="115"/>
                  </a:lnTo>
                  <a:lnTo>
                    <a:pt x="156" y="115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5"/>
                  </a:lnTo>
                  <a:lnTo>
                    <a:pt x="160" y="116"/>
                  </a:lnTo>
                  <a:lnTo>
                    <a:pt x="161" y="116"/>
                  </a:lnTo>
                  <a:lnTo>
                    <a:pt x="161" y="118"/>
                  </a:lnTo>
                  <a:lnTo>
                    <a:pt x="163" y="118"/>
                  </a:lnTo>
                  <a:lnTo>
                    <a:pt x="164" y="119"/>
                  </a:lnTo>
                  <a:lnTo>
                    <a:pt x="165" y="120"/>
                  </a:lnTo>
                  <a:lnTo>
                    <a:pt x="166" y="121"/>
                  </a:lnTo>
                  <a:lnTo>
                    <a:pt x="166" y="123"/>
                  </a:lnTo>
                  <a:lnTo>
                    <a:pt x="168" y="124"/>
                  </a:lnTo>
                  <a:lnTo>
                    <a:pt x="169" y="125"/>
                  </a:lnTo>
                  <a:lnTo>
                    <a:pt x="170" y="127"/>
                  </a:lnTo>
                  <a:lnTo>
                    <a:pt x="170" y="128"/>
                  </a:lnTo>
                  <a:lnTo>
                    <a:pt x="171" y="129"/>
                  </a:lnTo>
                  <a:lnTo>
                    <a:pt x="171" y="130"/>
                  </a:lnTo>
                  <a:lnTo>
                    <a:pt x="173" y="130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4" y="130"/>
                  </a:lnTo>
                  <a:lnTo>
                    <a:pt x="175" y="130"/>
                  </a:lnTo>
                  <a:lnTo>
                    <a:pt x="176" y="129"/>
                  </a:lnTo>
                  <a:lnTo>
                    <a:pt x="176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9" y="135"/>
                  </a:lnTo>
                  <a:lnTo>
                    <a:pt x="179" y="137"/>
                  </a:lnTo>
                  <a:lnTo>
                    <a:pt x="178" y="138"/>
                  </a:lnTo>
                  <a:lnTo>
                    <a:pt x="179" y="138"/>
                  </a:lnTo>
                  <a:lnTo>
                    <a:pt x="180" y="138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9"/>
                  </a:lnTo>
                  <a:lnTo>
                    <a:pt x="186" y="140"/>
                  </a:lnTo>
                  <a:lnTo>
                    <a:pt x="186" y="142"/>
                  </a:lnTo>
                  <a:lnTo>
                    <a:pt x="188" y="143"/>
                  </a:lnTo>
                  <a:lnTo>
                    <a:pt x="189" y="144"/>
                  </a:lnTo>
                  <a:lnTo>
                    <a:pt x="190" y="144"/>
                  </a:lnTo>
                  <a:lnTo>
                    <a:pt x="191" y="144"/>
                  </a:lnTo>
                  <a:lnTo>
                    <a:pt x="191" y="145"/>
                  </a:lnTo>
                  <a:lnTo>
                    <a:pt x="191" y="147"/>
                  </a:lnTo>
                  <a:lnTo>
                    <a:pt x="191" y="148"/>
                  </a:lnTo>
                  <a:lnTo>
                    <a:pt x="191" y="149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1" y="153"/>
                  </a:lnTo>
                  <a:lnTo>
                    <a:pt x="193" y="153"/>
                  </a:lnTo>
                  <a:lnTo>
                    <a:pt x="193" y="154"/>
                  </a:lnTo>
                  <a:lnTo>
                    <a:pt x="194" y="154"/>
                  </a:lnTo>
                  <a:lnTo>
                    <a:pt x="195" y="154"/>
                  </a:lnTo>
                  <a:lnTo>
                    <a:pt x="195" y="155"/>
                  </a:lnTo>
                  <a:lnTo>
                    <a:pt x="196" y="155"/>
                  </a:lnTo>
                  <a:lnTo>
                    <a:pt x="196" y="157"/>
                  </a:lnTo>
                  <a:lnTo>
                    <a:pt x="196" y="158"/>
                  </a:lnTo>
                  <a:lnTo>
                    <a:pt x="196" y="159"/>
                  </a:lnTo>
                  <a:lnTo>
                    <a:pt x="195" y="159"/>
                  </a:lnTo>
                  <a:lnTo>
                    <a:pt x="195" y="160"/>
                  </a:lnTo>
                  <a:lnTo>
                    <a:pt x="194" y="160"/>
                  </a:lnTo>
                  <a:lnTo>
                    <a:pt x="194" y="162"/>
                  </a:lnTo>
                  <a:lnTo>
                    <a:pt x="193" y="162"/>
                  </a:lnTo>
                  <a:lnTo>
                    <a:pt x="193" y="163"/>
                  </a:lnTo>
                  <a:lnTo>
                    <a:pt x="191" y="163"/>
                  </a:lnTo>
                  <a:lnTo>
                    <a:pt x="191" y="164"/>
                  </a:lnTo>
                  <a:lnTo>
                    <a:pt x="191" y="165"/>
                  </a:lnTo>
                  <a:lnTo>
                    <a:pt x="190" y="165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8" y="169"/>
                  </a:lnTo>
                  <a:lnTo>
                    <a:pt x="189" y="169"/>
                  </a:lnTo>
                  <a:lnTo>
                    <a:pt x="189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1" y="172"/>
                  </a:lnTo>
                  <a:lnTo>
                    <a:pt x="191" y="173"/>
                  </a:lnTo>
                  <a:lnTo>
                    <a:pt x="191" y="174"/>
                  </a:lnTo>
                  <a:lnTo>
                    <a:pt x="193" y="174"/>
                  </a:lnTo>
                  <a:lnTo>
                    <a:pt x="194" y="175"/>
                  </a:lnTo>
                  <a:lnTo>
                    <a:pt x="194" y="177"/>
                  </a:lnTo>
                  <a:lnTo>
                    <a:pt x="195" y="177"/>
                  </a:lnTo>
                  <a:lnTo>
                    <a:pt x="195" y="178"/>
                  </a:lnTo>
                  <a:lnTo>
                    <a:pt x="196" y="178"/>
                  </a:lnTo>
                  <a:lnTo>
                    <a:pt x="198" y="177"/>
                  </a:lnTo>
                  <a:lnTo>
                    <a:pt x="199" y="177"/>
                  </a:lnTo>
                  <a:lnTo>
                    <a:pt x="200" y="177"/>
                  </a:lnTo>
                  <a:lnTo>
                    <a:pt x="200" y="178"/>
                  </a:lnTo>
                  <a:lnTo>
                    <a:pt x="201" y="178"/>
                  </a:lnTo>
                  <a:lnTo>
                    <a:pt x="201" y="179"/>
                  </a:lnTo>
                  <a:lnTo>
                    <a:pt x="203" y="178"/>
                  </a:lnTo>
                  <a:lnTo>
                    <a:pt x="204" y="179"/>
                  </a:lnTo>
                  <a:lnTo>
                    <a:pt x="205" y="178"/>
                  </a:lnTo>
                  <a:lnTo>
                    <a:pt x="206" y="178"/>
                  </a:lnTo>
                  <a:lnTo>
                    <a:pt x="208" y="179"/>
                  </a:lnTo>
                  <a:lnTo>
                    <a:pt x="209" y="180"/>
                  </a:lnTo>
                  <a:lnTo>
                    <a:pt x="209" y="179"/>
                  </a:lnTo>
                  <a:lnTo>
                    <a:pt x="209" y="178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5"/>
                  </a:lnTo>
                  <a:lnTo>
                    <a:pt x="212" y="177"/>
                  </a:lnTo>
                  <a:lnTo>
                    <a:pt x="213" y="177"/>
                  </a:lnTo>
                  <a:lnTo>
                    <a:pt x="214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8" y="178"/>
                  </a:lnTo>
                  <a:lnTo>
                    <a:pt x="219" y="179"/>
                  </a:lnTo>
                  <a:lnTo>
                    <a:pt x="220" y="179"/>
                  </a:lnTo>
                  <a:lnTo>
                    <a:pt x="222" y="179"/>
                  </a:lnTo>
                  <a:lnTo>
                    <a:pt x="223" y="179"/>
                  </a:lnTo>
                  <a:lnTo>
                    <a:pt x="223" y="180"/>
                  </a:lnTo>
                  <a:lnTo>
                    <a:pt x="224" y="180"/>
                  </a:lnTo>
                  <a:lnTo>
                    <a:pt x="224" y="182"/>
                  </a:lnTo>
                  <a:lnTo>
                    <a:pt x="224" y="183"/>
                  </a:lnTo>
                  <a:lnTo>
                    <a:pt x="225" y="183"/>
                  </a:lnTo>
                  <a:lnTo>
                    <a:pt x="225" y="184"/>
                  </a:lnTo>
                  <a:lnTo>
                    <a:pt x="227" y="184"/>
                  </a:lnTo>
                  <a:lnTo>
                    <a:pt x="228" y="184"/>
                  </a:lnTo>
                  <a:lnTo>
                    <a:pt x="229" y="183"/>
                  </a:lnTo>
                  <a:lnTo>
                    <a:pt x="229" y="182"/>
                  </a:lnTo>
                  <a:lnTo>
                    <a:pt x="230" y="182"/>
                  </a:lnTo>
                  <a:lnTo>
                    <a:pt x="232" y="182"/>
                  </a:lnTo>
                  <a:lnTo>
                    <a:pt x="233" y="182"/>
                  </a:lnTo>
                  <a:lnTo>
                    <a:pt x="234" y="182"/>
                  </a:lnTo>
                  <a:lnTo>
                    <a:pt x="235" y="182"/>
                  </a:lnTo>
                  <a:lnTo>
                    <a:pt x="237" y="183"/>
                  </a:lnTo>
                  <a:lnTo>
                    <a:pt x="238" y="183"/>
                  </a:lnTo>
                  <a:lnTo>
                    <a:pt x="239" y="183"/>
                  </a:lnTo>
                  <a:lnTo>
                    <a:pt x="240" y="182"/>
                  </a:lnTo>
                  <a:lnTo>
                    <a:pt x="242" y="182"/>
                  </a:lnTo>
                  <a:lnTo>
                    <a:pt x="243" y="182"/>
                  </a:lnTo>
                  <a:lnTo>
                    <a:pt x="244" y="183"/>
                  </a:lnTo>
                  <a:lnTo>
                    <a:pt x="245" y="183"/>
                  </a:lnTo>
                  <a:lnTo>
                    <a:pt x="245" y="184"/>
                  </a:lnTo>
                  <a:lnTo>
                    <a:pt x="247" y="184"/>
                  </a:lnTo>
                  <a:lnTo>
                    <a:pt x="247" y="183"/>
                  </a:lnTo>
                  <a:lnTo>
                    <a:pt x="248" y="183"/>
                  </a:lnTo>
                  <a:lnTo>
                    <a:pt x="249" y="183"/>
                  </a:lnTo>
                  <a:lnTo>
                    <a:pt x="250" y="183"/>
                  </a:lnTo>
                  <a:lnTo>
                    <a:pt x="252" y="183"/>
                  </a:lnTo>
                  <a:lnTo>
                    <a:pt x="253" y="184"/>
                  </a:lnTo>
                  <a:lnTo>
                    <a:pt x="253" y="185"/>
                  </a:lnTo>
                  <a:lnTo>
                    <a:pt x="254" y="185"/>
                  </a:lnTo>
                  <a:lnTo>
                    <a:pt x="254" y="187"/>
                  </a:lnTo>
                  <a:lnTo>
                    <a:pt x="255" y="187"/>
                  </a:lnTo>
                  <a:lnTo>
                    <a:pt x="257" y="188"/>
                  </a:lnTo>
                  <a:lnTo>
                    <a:pt x="257" y="189"/>
                  </a:lnTo>
                  <a:lnTo>
                    <a:pt x="258" y="189"/>
                  </a:lnTo>
                  <a:lnTo>
                    <a:pt x="259" y="189"/>
                  </a:lnTo>
                  <a:lnTo>
                    <a:pt x="259" y="192"/>
                  </a:lnTo>
                  <a:lnTo>
                    <a:pt x="259" y="193"/>
                  </a:lnTo>
                  <a:lnTo>
                    <a:pt x="260" y="193"/>
                  </a:lnTo>
                  <a:lnTo>
                    <a:pt x="260" y="194"/>
                  </a:lnTo>
                  <a:lnTo>
                    <a:pt x="262" y="194"/>
                  </a:lnTo>
                  <a:lnTo>
                    <a:pt x="263" y="195"/>
                  </a:lnTo>
                  <a:lnTo>
                    <a:pt x="264" y="197"/>
                  </a:lnTo>
                  <a:lnTo>
                    <a:pt x="264" y="198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4" y="205"/>
                  </a:lnTo>
                  <a:lnTo>
                    <a:pt x="265" y="207"/>
                  </a:lnTo>
                  <a:lnTo>
                    <a:pt x="267" y="207"/>
                  </a:lnTo>
                  <a:lnTo>
                    <a:pt x="267" y="208"/>
                  </a:lnTo>
                  <a:lnTo>
                    <a:pt x="268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72" y="208"/>
                  </a:lnTo>
                  <a:lnTo>
                    <a:pt x="273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5" y="205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3" y="202"/>
                  </a:lnTo>
                  <a:lnTo>
                    <a:pt x="284" y="202"/>
                  </a:lnTo>
                  <a:lnTo>
                    <a:pt x="285" y="200"/>
                  </a:lnTo>
                  <a:lnTo>
                    <a:pt x="285" y="199"/>
                  </a:lnTo>
                  <a:lnTo>
                    <a:pt x="285" y="198"/>
                  </a:lnTo>
                  <a:lnTo>
                    <a:pt x="287" y="197"/>
                  </a:lnTo>
                  <a:lnTo>
                    <a:pt x="287" y="195"/>
                  </a:lnTo>
                  <a:lnTo>
                    <a:pt x="288" y="194"/>
                  </a:lnTo>
                  <a:lnTo>
                    <a:pt x="289" y="193"/>
                  </a:lnTo>
                  <a:lnTo>
                    <a:pt x="290" y="193"/>
                  </a:lnTo>
                  <a:lnTo>
                    <a:pt x="292" y="193"/>
                  </a:lnTo>
                  <a:lnTo>
                    <a:pt x="293" y="193"/>
                  </a:lnTo>
                  <a:lnTo>
                    <a:pt x="294" y="193"/>
                  </a:lnTo>
                  <a:lnTo>
                    <a:pt x="295" y="193"/>
                  </a:lnTo>
                  <a:lnTo>
                    <a:pt x="297" y="192"/>
                  </a:lnTo>
                  <a:lnTo>
                    <a:pt x="298" y="192"/>
                  </a:lnTo>
                  <a:lnTo>
                    <a:pt x="298" y="190"/>
                  </a:lnTo>
                  <a:lnTo>
                    <a:pt x="298" y="189"/>
                  </a:lnTo>
                  <a:lnTo>
                    <a:pt x="298" y="188"/>
                  </a:lnTo>
                  <a:lnTo>
                    <a:pt x="299" y="188"/>
                  </a:lnTo>
                  <a:lnTo>
                    <a:pt x="299" y="187"/>
                  </a:lnTo>
                  <a:lnTo>
                    <a:pt x="300" y="187"/>
                  </a:lnTo>
                  <a:lnTo>
                    <a:pt x="302" y="187"/>
                  </a:lnTo>
                  <a:lnTo>
                    <a:pt x="303" y="185"/>
                  </a:lnTo>
                  <a:lnTo>
                    <a:pt x="304" y="185"/>
                  </a:lnTo>
                  <a:lnTo>
                    <a:pt x="305" y="184"/>
                  </a:lnTo>
                  <a:lnTo>
                    <a:pt x="305" y="183"/>
                  </a:lnTo>
                  <a:lnTo>
                    <a:pt x="307" y="182"/>
                  </a:lnTo>
                  <a:lnTo>
                    <a:pt x="308" y="182"/>
                  </a:lnTo>
                  <a:lnTo>
                    <a:pt x="308" y="180"/>
                  </a:lnTo>
                  <a:lnTo>
                    <a:pt x="309" y="180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3" y="182"/>
                  </a:lnTo>
                  <a:lnTo>
                    <a:pt x="314" y="182"/>
                  </a:lnTo>
                  <a:lnTo>
                    <a:pt x="314" y="183"/>
                  </a:lnTo>
                  <a:lnTo>
                    <a:pt x="314" y="184"/>
                  </a:lnTo>
                  <a:lnTo>
                    <a:pt x="315" y="184"/>
                  </a:lnTo>
                  <a:lnTo>
                    <a:pt x="315" y="185"/>
                  </a:lnTo>
                  <a:lnTo>
                    <a:pt x="317" y="185"/>
                  </a:lnTo>
                  <a:lnTo>
                    <a:pt x="318" y="185"/>
                  </a:lnTo>
                  <a:lnTo>
                    <a:pt x="319" y="185"/>
                  </a:lnTo>
                  <a:lnTo>
                    <a:pt x="320" y="185"/>
                  </a:lnTo>
                  <a:lnTo>
                    <a:pt x="320" y="187"/>
                  </a:lnTo>
                  <a:lnTo>
                    <a:pt x="322" y="187"/>
                  </a:lnTo>
                  <a:lnTo>
                    <a:pt x="323" y="187"/>
                  </a:lnTo>
                  <a:lnTo>
                    <a:pt x="323" y="188"/>
                  </a:lnTo>
                  <a:lnTo>
                    <a:pt x="324" y="188"/>
                  </a:lnTo>
                  <a:lnTo>
                    <a:pt x="324" y="189"/>
                  </a:lnTo>
                  <a:lnTo>
                    <a:pt x="325" y="189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7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9" y="193"/>
                  </a:lnTo>
                  <a:lnTo>
                    <a:pt x="330" y="193"/>
                  </a:lnTo>
                  <a:lnTo>
                    <a:pt x="332" y="193"/>
                  </a:lnTo>
                  <a:lnTo>
                    <a:pt x="333" y="193"/>
                  </a:lnTo>
                  <a:lnTo>
                    <a:pt x="334" y="193"/>
                  </a:lnTo>
                  <a:lnTo>
                    <a:pt x="334" y="192"/>
                  </a:lnTo>
                  <a:lnTo>
                    <a:pt x="335" y="192"/>
                  </a:lnTo>
                  <a:lnTo>
                    <a:pt x="337" y="192"/>
                  </a:lnTo>
                  <a:lnTo>
                    <a:pt x="337" y="193"/>
                  </a:lnTo>
                  <a:lnTo>
                    <a:pt x="338" y="193"/>
                  </a:lnTo>
                  <a:lnTo>
                    <a:pt x="339" y="193"/>
                  </a:lnTo>
                  <a:lnTo>
                    <a:pt x="340" y="193"/>
                  </a:lnTo>
                  <a:lnTo>
                    <a:pt x="342" y="193"/>
                  </a:lnTo>
                  <a:lnTo>
                    <a:pt x="342" y="192"/>
                  </a:lnTo>
                  <a:lnTo>
                    <a:pt x="343" y="192"/>
                  </a:lnTo>
                  <a:lnTo>
                    <a:pt x="343" y="190"/>
                  </a:lnTo>
                  <a:lnTo>
                    <a:pt x="344" y="190"/>
                  </a:lnTo>
                  <a:lnTo>
                    <a:pt x="345" y="190"/>
                  </a:lnTo>
                  <a:lnTo>
                    <a:pt x="345" y="189"/>
                  </a:lnTo>
                  <a:lnTo>
                    <a:pt x="347" y="189"/>
                  </a:lnTo>
                  <a:lnTo>
                    <a:pt x="348" y="189"/>
                  </a:lnTo>
                  <a:lnTo>
                    <a:pt x="349" y="189"/>
                  </a:lnTo>
                  <a:lnTo>
                    <a:pt x="349" y="188"/>
                  </a:lnTo>
                  <a:lnTo>
                    <a:pt x="350" y="188"/>
                  </a:lnTo>
                  <a:lnTo>
                    <a:pt x="350" y="187"/>
                  </a:lnTo>
                  <a:lnTo>
                    <a:pt x="350" y="185"/>
                  </a:lnTo>
                  <a:lnTo>
                    <a:pt x="350" y="184"/>
                  </a:lnTo>
                  <a:lnTo>
                    <a:pt x="352" y="185"/>
                  </a:lnTo>
                  <a:lnTo>
                    <a:pt x="353" y="185"/>
                  </a:lnTo>
                  <a:lnTo>
                    <a:pt x="354" y="187"/>
                  </a:lnTo>
                  <a:lnTo>
                    <a:pt x="355" y="188"/>
                  </a:lnTo>
                  <a:lnTo>
                    <a:pt x="358" y="189"/>
                  </a:lnTo>
                  <a:lnTo>
                    <a:pt x="358" y="190"/>
                  </a:lnTo>
                  <a:lnTo>
                    <a:pt x="359" y="190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3" y="190"/>
                  </a:lnTo>
                  <a:lnTo>
                    <a:pt x="363" y="192"/>
                  </a:lnTo>
                  <a:lnTo>
                    <a:pt x="362" y="192"/>
                  </a:lnTo>
                  <a:lnTo>
                    <a:pt x="362" y="193"/>
                  </a:lnTo>
                  <a:lnTo>
                    <a:pt x="362" y="194"/>
                  </a:lnTo>
                  <a:lnTo>
                    <a:pt x="362" y="195"/>
                  </a:lnTo>
                  <a:lnTo>
                    <a:pt x="363" y="195"/>
                  </a:lnTo>
                  <a:lnTo>
                    <a:pt x="364" y="195"/>
                  </a:lnTo>
                  <a:lnTo>
                    <a:pt x="364" y="197"/>
                  </a:lnTo>
                  <a:lnTo>
                    <a:pt x="363" y="198"/>
                  </a:lnTo>
                  <a:lnTo>
                    <a:pt x="362" y="198"/>
                  </a:lnTo>
                  <a:lnTo>
                    <a:pt x="360" y="199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3" y="200"/>
                  </a:lnTo>
                  <a:lnTo>
                    <a:pt x="364" y="200"/>
                  </a:lnTo>
                  <a:lnTo>
                    <a:pt x="364" y="199"/>
                  </a:lnTo>
                  <a:lnTo>
                    <a:pt x="365" y="199"/>
                  </a:lnTo>
                  <a:lnTo>
                    <a:pt x="367" y="199"/>
                  </a:lnTo>
                  <a:lnTo>
                    <a:pt x="367" y="200"/>
                  </a:lnTo>
                  <a:lnTo>
                    <a:pt x="367" y="202"/>
                  </a:lnTo>
                  <a:lnTo>
                    <a:pt x="365" y="202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4" y="202"/>
                  </a:lnTo>
                  <a:lnTo>
                    <a:pt x="364" y="203"/>
                  </a:lnTo>
                  <a:lnTo>
                    <a:pt x="365" y="203"/>
                  </a:lnTo>
                  <a:lnTo>
                    <a:pt x="367" y="203"/>
                  </a:lnTo>
                  <a:lnTo>
                    <a:pt x="367" y="204"/>
                  </a:lnTo>
                  <a:lnTo>
                    <a:pt x="367" y="203"/>
                  </a:lnTo>
                  <a:lnTo>
                    <a:pt x="368" y="203"/>
                  </a:lnTo>
                  <a:lnTo>
                    <a:pt x="369" y="203"/>
                  </a:lnTo>
                  <a:lnTo>
                    <a:pt x="370" y="203"/>
                  </a:lnTo>
                  <a:lnTo>
                    <a:pt x="370" y="202"/>
                  </a:lnTo>
                  <a:lnTo>
                    <a:pt x="370" y="203"/>
                  </a:lnTo>
                  <a:lnTo>
                    <a:pt x="372" y="202"/>
                  </a:lnTo>
                  <a:lnTo>
                    <a:pt x="372" y="203"/>
                  </a:lnTo>
                  <a:lnTo>
                    <a:pt x="372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5" y="198"/>
                  </a:lnTo>
                  <a:lnTo>
                    <a:pt x="377" y="198"/>
                  </a:lnTo>
                  <a:lnTo>
                    <a:pt x="377" y="199"/>
                  </a:lnTo>
                  <a:lnTo>
                    <a:pt x="378" y="199"/>
                  </a:lnTo>
                  <a:lnTo>
                    <a:pt x="377" y="199"/>
                  </a:lnTo>
                  <a:lnTo>
                    <a:pt x="377" y="200"/>
                  </a:lnTo>
                  <a:lnTo>
                    <a:pt x="377" y="202"/>
                  </a:lnTo>
                  <a:lnTo>
                    <a:pt x="377" y="203"/>
                  </a:lnTo>
                  <a:lnTo>
                    <a:pt x="378" y="203"/>
                  </a:lnTo>
                  <a:lnTo>
                    <a:pt x="378" y="204"/>
                  </a:lnTo>
                  <a:lnTo>
                    <a:pt x="379" y="204"/>
                  </a:lnTo>
                  <a:lnTo>
                    <a:pt x="379" y="205"/>
                  </a:lnTo>
                  <a:lnTo>
                    <a:pt x="380" y="205"/>
                  </a:lnTo>
                  <a:lnTo>
                    <a:pt x="382" y="205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3" y="203"/>
                  </a:lnTo>
                  <a:lnTo>
                    <a:pt x="384" y="203"/>
                  </a:lnTo>
                  <a:lnTo>
                    <a:pt x="384" y="204"/>
                  </a:lnTo>
                  <a:lnTo>
                    <a:pt x="384" y="205"/>
                  </a:lnTo>
                  <a:lnTo>
                    <a:pt x="385" y="207"/>
                  </a:lnTo>
                  <a:lnTo>
                    <a:pt x="385" y="208"/>
                  </a:lnTo>
                  <a:lnTo>
                    <a:pt x="384" y="209"/>
                  </a:lnTo>
                  <a:lnTo>
                    <a:pt x="384" y="210"/>
                  </a:lnTo>
                  <a:lnTo>
                    <a:pt x="384" y="212"/>
                  </a:lnTo>
                  <a:lnTo>
                    <a:pt x="385" y="212"/>
                  </a:lnTo>
                  <a:lnTo>
                    <a:pt x="387" y="210"/>
                  </a:lnTo>
                  <a:lnTo>
                    <a:pt x="388" y="210"/>
                  </a:lnTo>
                  <a:lnTo>
                    <a:pt x="389" y="212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2" y="214"/>
                  </a:lnTo>
                  <a:lnTo>
                    <a:pt x="392" y="213"/>
                  </a:lnTo>
                  <a:lnTo>
                    <a:pt x="393" y="213"/>
                  </a:lnTo>
                  <a:lnTo>
                    <a:pt x="394" y="213"/>
                  </a:lnTo>
                  <a:lnTo>
                    <a:pt x="395" y="214"/>
                  </a:lnTo>
                  <a:lnTo>
                    <a:pt x="397" y="214"/>
                  </a:lnTo>
                  <a:lnTo>
                    <a:pt x="398" y="214"/>
                  </a:lnTo>
                  <a:lnTo>
                    <a:pt x="399" y="214"/>
                  </a:lnTo>
                  <a:lnTo>
                    <a:pt x="400" y="215"/>
                  </a:lnTo>
                  <a:lnTo>
                    <a:pt x="400" y="217"/>
                  </a:lnTo>
                  <a:lnTo>
                    <a:pt x="400" y="218"/>
                  </a:lnTo>
                  <a:lnTo>
                    <a:pt x="400" y="219"/>
                  </a:lnTo>
                  <a:lnTo>
                    <a:pt x="399" y="220"/>
                  </a:lnTo>
                  <a:lnTo>
                    <a:pt x="399" y="222"/>
                  </a:lnTo>
                  <a:lnTo>
                    <a:pt x="399" y="223"/>
                  </a:lnTo>
                  <a:lnTo>
                    <a:pt x="400" y="222"/>
                  </a:lnTo>
                  <a:lnTo>
                    <a:pt x="402" y="222"/>
                  </a:lnTo>
                  <a:lnTo>
                    <a:pt x="403" y="220"/>
                  </a:lnTo>
                  <a:lnTo>
                    <a:pt x="404" y="220"/>
                  </a:lnTo>
                  <a:lnTo>
                    <a:pt x="404" y="222"/>
                  </a:lnTo>
                  <a:lnTo>
                    <a:pt x="403" y="223"/>
                  </a:lnTo>
                  <a:lnTo>
                    <a:pt x="400" y="223"/>
                  </a:lnTo>
                  <a:lnTo>
                    <a:pt x="399" y="224"/>
                  </a:lnTo>
                  <a:lnTo>
                    <a:pt x="400" y="224"/>
                  </a:lnTo>
                  <a:lnTo>
                    <a:pt x="400" y="225"/>
                  </a:lnTo>
                  <a:lnTo>
                    <a:pt x="402" y="225"/>
                  </a:lnTo>
                  <a:lnTo>
                    <a:pt x="403" y="227"/>
                  </a:lnTo>
                  <a:lnTo>
                    <a:pt x="404" y="227"/>
                  </a:lnTo>
                  <a:lnTo>
                    <a:pt x="405" y="227"/>
                  </a:lnTo>
                  <a:lnTo>
                    <a:pt x="405" y="228"/>
                  </a:lnTo>
                  <a:lnTo>
                    <a:pt x="404" y="228"/>
                  </a:lnTo>
                  <a:lnTo>
                    <a:pt x="404" y="229"/>
                  </a:lnTo>
                  <a:lnTo>
                    <a:pt x="404" y="230"/>
                  </a:lnTo>
                  <a:lnTo>
                    <a:pt x="404" y="232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3"/>
                  </a:lnTo>
                  <a:lnTo>
                    <a:pt x="409" y="233"/>
                  </a:lnTo>
                  <a:lnTo>
                    <a:pt x="410" y="233"/>
                  </a:lnTo>
                  <a:lnTo>
                    <a:pt x="412" y="233"/>
                  </a:lnTo>
                  <a:lnTo>
                    <a:pt x="413" y="233"/>
                  </a:lnTo>
                  <a:lnTo>
                    <a:pt x="413" y="234"/>
                  </a:lnTo>
                  <a:lnTo>
                    <a:pt x="413" y="235"/>
                  </a:lnTo>
                  <a:lnTo>
                    <a:pt x="414" y="235"/>
                  </a:lnTo>
                  <a:lnTo>
                    <a:pt x="415" y="235"/>
                  </a:lnTo>
                  <a:lnTo>
                    <a:pt x="417" y="237"/>
                  </a:lnTo>
                  <a:lnTo>
                    <a:pt x="418" y="237"/>
                  </a:lnTo>
                  <a:lnTo>
                    <a:pt x="419" y="237"/>
                  </a:lnTo>
                  <a:lnTo>
                    <a:pt x="420" y="237"/>
                  </a:lnTo>
                  <a:lnTo>
                    <a:pt x="422" y="237"/>
                  </a:lnTo>
                  <a:lnTo>
                    <a:pt x="423" y="238"/>
                  </a:lnTo>
                  <a:lnTo>
                    <a:pt x="423" y="239"/>
                  </a:lnTo>
                  <a:lnTo>
                    <a:pt x="422" y="239"/>
                  </a:lnTo>
                  <a:lnTo>
                    <a:pt x="422" y="240"/>
                  </a:lnTo>
                  <a:lnTo>
                    <a:pt x="422" y="242"/>
                  </a:lnTo>
                  <a:lnTo>
                    <a:pt x="423" y="242"/>
                  </a:lnTo>
                  <a:lnTo>
                    <a:pt x="424" y="242"/>
                  </a:lnTo>
                  <a:lnTo>
                    <a:pt x="425" y="240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4" y="243"/>
                  </a:lnTo>
                  <a:lnTo>
                    <a:pt x="423" y="243"/>
                  </a:lnTo>
                  <a:lnTo>
                    <a:pt x="422" y="243"/>
                  </a:lnTo>
                  <a:lnTo>
                    <a:pt x="422" y="244"/>
                  </a:lnTo>
                  <a:lnTo>
                    <a:pt x="420" y="244"/>
                  </a:lnTo>
                  <a:lnTo>
                    <a:pt x="420" y="245"/>
                  </a:lnTo>
                  <a:lnTo>
                    <a:pt x="422" y="247"/>
                  </a:lnTo>
                  <a:lnTo>
                    <a:pt x="422" y="248"/>
                  </a:lnTo>
                  <a:lnTo>
                    <a:pt x="423" y="249"/>
                  </a:lnTo>
                  <a:lnTo>
                    <a:pt x="423" y="248"/>
                  </a:lnTo>
                  <a:lnTo>
                    <a:pt x="424" y="248"/>
                  </a:lnTo>
                  <a:lnTo>
                    <a:pt x="425" y="248"/>
                  </a:lnTo>
                  <a:lnTo>
                    <a:pt x="425" y="249"/>
                  </a:lnTo>
                  <a:lnTo>
                    <a:pt x="425" y="250"/>
                  </a:lnTo>
                  <a:lnTo>
                    <a:pt x="427" y="250"/>
                  </a:lnTo>
                  <a:lnTo>
                    <a:pt x="427" y="252"/>
                  </a:lnTo>
                  <a:lnTo>
                    <a:pt x="428" y="252"/>
                  </a:lnTo>
                  <a:lnTo>
                    <a:pt x="429" y="250"/>
                  </a:lnTo>
                  <a:lnTo>
                    <a:pt x="430" y="252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29" y="254"/>
                  </a:lnTo>
                  <a:lnTo>
                    <a:pt x="429" y="255"/>
                  </a:lnTo>
                  <a:lnTo>
                    <a:pt x="428" y="255"/>
                  </a:lnTo>
                  <a:lnTo>
                    <a:pt x="428" y="257"/>
                  </a:lnTo>
                  <a:lnTo>
                    <a:pt x="429" y="257"/>
                  </a:lnTo>
                  <a:lnTo>
                    <a:pt x="430" y="257"/>
                  </a:lnTo>
                  <a:lnTo>
                    <a:pt x="432" y="258"/>
                  </a:lnTo>
                  <a:lnTo>
                    <a:pt x="433" y="258"/>
                  </a:lnTo>
                  <a:lnTo>
                    <a:pt x="433" y="257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6" y="258"/>
                  </a:lnTo>
                  <a:lnTo>
                    <a:pt x="434" y="258"/>
                  </a:lnTo>
                  <a:lnTo>
                    <a:pt x="434" y="259"/>
                  </a:lnTo>
                  <a:lnTo>
                    <a:pt x="433" y="259"/>
                  </a:lnTo>
                  <a:lnTo>
                    <a:pt x="433" y="260"/>
                  </a:lnTo>
                  <a:lnTo>
                    <a:pt x="434" y="262"/>
                  </a:lnTo>
                  <a:lnTo>
                    <a:pt x="434" y="263"/>
                  </a:lnTo>
                  <a:lnTo>
                    <a:pt x="436" y="263"/>
                  </a:lnTo>
                  <a:lnTo>
                    <a:pt x="436" y="264"/>
                  </a:lnTo>
                  <a:lnTo>
                    <a:pt x="437" y="264"/>
                  </a:lnTo>
                  <a:lnTo>
                    <a:pt x="437" y="263"/>
                  </a:lnTo>
                  <a:lnTo>
                    <a:pt x="437" y="262"/>
                  </a:lnTo>
                  <a:lnTo>
                    <a:pt x="436" y="260"/>
                  </a:lnTo>
                  <a:lnTo>
                    <a:pt x="437" y="260"/>
                  </a:lnTo>
                  <a:lnTo>
                    <a:pt x="438" y="260"/>
                  </a:lnTo>
                  <a:lnTo>
                    <a:pt x="439" y="260"/>
                  </a:lnTo>
                  <a:lnTo>
                    <a:pt x="441" y="260"/>
                  </a:lnTo>
                  <a:lnTo>
                    <a:pt x="441" y="259"/>
                  </a:lnTo>
                  <a:lnTo>
                    <a:pt x="442" y="259"/>
                  </a:lnTo>
                  <a:lnTo>
                    <a:pt x="443" y="259"/>
                  </a:lnTo>
                  <a:lnTo>
                    <a:pt x="444" y="259"/>
                  </a:lnTo>
                  <a:lnTo>
                    <a:pt x="446" y="259"/>
                  </a:lnTo>
                  <a:lnTo>
                    <a:pt x="446" y="260"/>
                  </a:lnTo>
                  <a:lnTo>
                    <a:pt x="447" y="260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49" y="260"/>
                  </a:lnTo>
                  <a:lnTo>
                    <a:pt x="449" y="259"/>
                  </a:lnTo>
                  <a:lnTo>
                    <a:pt x="448" y="259"/>
                  </a:lnTo>
                  <a:lnTo>
                    <a:pt x="448" y="258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2" y="258"/>
                  </a:lnTo>
                  <a:lnTo>
                    <a:pt x="453" y="258"/>
                  </a:lnTo>
                  <a:lnTo>
                    <a:pt x="453" y="259"/>
                  </a:lnTo>
                  <a:lnTo>
                    <a:pt x="453" y="260"/>
                  </a:lnTo>
                  <a:lnTo>
                    <a:pt x="454" y="260"/>
                  </a:lnTo>
                  <a:lnTo>
                    <a:pt x="456" y="260"/>
                  </a:lnTo>
                  <a:lnTo>
                    <a:pt x="456" y="262"/>
                  </a:lnTo>
                  <a:lnTo>
                    <a:pt x="456" y="263"/>
                  </a:lnTo>
                  <a:lnTo>
                    <a:pt x="456" y="264"/>
                  </a:lnTo>
                  <a:lnTo>
                    <a:pt x="457" y="264"/>
                  </a:lnTo>
                  <a:lnTo>
                    <a:pt x="457" y="263"/>
                  </a:lnTo>
                  <a:lnTo>
                    <a:pt x="458" y="263"/>
                  </a:lnTo>
                  <a:lnTo>
                    <a:pt x="458" y="264"/>
                  </a:lnTo>
                  <a:lnTo>
                    <a:pt x="458" y="265"/>
                  </a:lnTo>
                  <a:lnTo>
                    <a:pt x="457" y="267"/>
                  </a:lnTo>
                  <a:lnTo>
                    <a:pt x="456" y="267"/>
                  </a:lnTo>
                  <a:lnTo>
                    <a:pt x="454" y="267"/>
                  </a:lnTo>
                  <a:lnTo>
                    <a:pt x="454" y="268"/>
                  </a:lnTo>
                  <a:lnTo>
                    <a:pt x="456" y="268"/>
                  </a:lnTo>
                  <a:lnTo>
                    <a:pt x="457" y="268"/>
                  </a:lnTo>
                  <a:lnTo>
                    <a:pt x="458" y="268"/>
                  </a:lnTo>
                  <a:lnTo>
                    <a:pt x="459" y="268"/>
                  </a:lnTo>
                  <a:lnTo>
                    <a:pt x="459" y="269"/>
                  </a:lnTo>
                  <a:lnTo>
                    <a:pt x="461" y="270"/>
                  </a:lnTo>
                  <a:lnTo>
                    <a:pt x="462" y="270"/>
                  </a:lnTo>
                  <a:lnTo>
                    <a:pt x="462" y="272"/>
                  </a:lnTo>
                  <a:lnTo>
                    <a:pt x="462" y="273"/>
                  </a:lnTo>
                  <a:lnTo>
                    <a:pt x="463" y="273"/>
                  </a:lnTo>
                  <a:lnTo>
                    <a:pt x="464" y="273"/>
                  </a:lnTo>
                  <a:lnTo>
                    <a:pt x="466" y="273"/>
                  </a:lnTo>
                  <a:lnTo>
                    <a:pt x="467" y="273"/>
                  </a:lnTo>
                  <a:lnTo>
                    <a:pt x="466" y="273"/>
                  </a:lnTo>
                  <a:lnTo>
                    <a:pt x="466" y="274"/>
                  </a:lnTo>
                  <a:lnTo>
                    <a:pt x="464" y="274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3" y="279"/>
                  </a:lnTo>
                  <a:lnTo>
                    <a:pt x="464" y="279"/>
                  </a:lnTo>
                  <a:lnTo>
                    <a:pt x="466" y="278"/>
                  </a:lnTo>
                  <a:lnTo>
                    <a:pt x="467" y="278"/>
                  </a:lnTo>
                  <a:lnTo>
                    <a:pt x="467" y="279"/>
                  </a:lnTo>
                  <a:lnTo>
                    <a:pt x="468" y="279"/>
                  </a:lnTo>
                  <a:lnTo>
                    <a:pt x="468" y="280"/>
                  </a:lnTo>
                  <a:lnTo>
                    <a:pt x="467" y="282"/>
                  </a:lnTo>
                  <a:lnTo>
                    <a:pt x="467" y="283"/>
                  </a:lnTo>
                  <a:lnTo>
                    <a:pt x="468" y="283"/>
                  </a:lnTo>
                  <a:lnTo>
                    <a:pt x="468" y="284"/>
                  </a:lnTo>
                  <a:lnTo>
                    <a:pt x="467" y="284"/>
                  </a:lnTo>
                  <a:lnTo>
                    <a:pt x="467" y="285"/>
                  </a:lnTo>
                  <a:lnTo>
                    <a:pt x="466" y="285"/>
                  </a:lnTo>
                  <a:lnTo>
                    <a:pt x="466" y="287"/>
                  </a:lnTo>
                  <a:lnTo>
                    <a:pt x="464" y="288"/>
                  </a:lnTo>
                  <a:lnTo>
                    <a:pt x="464" y="289"/>
                  </a:lnTo>
                  <a:lnTo>
                    <a:pt x="463" y="289"/>
                  </a:lnTo>
                  <a:lnTo>
                    <a:pt x="463" y="290"/>
                  </a:lnTo>
                  <a:lnTo>
                    <a:pt x="464" y="290"/>
                  </a:lnTo>
                  <a:lnTo>
                    <a:pt x="466" y="290"/>
                  </a:lnTo>
                  <a:lnTo>
                    <a:pt x="467" y="290"/>
                  </a:lnTo>
                  <a:lnTo>
                    <a:pt x="468" y="290"/>
                  </a:lnTo>
                  <a:lnTo>
                    <a:pt x="468" y="292"/>
                  </a:lnTo>
                  <a:lnTo>
                    <a:pt x="468" y="293"/>
                  </a:lnTo>
                  <a:lnTo>
                    <a:pt x="467" y="293"/>
                  </a:lnTo>
                  <a:lnTo>
                    <a:pt x="466" y="293"/>
                  </a:lnTo>
                  <a:lnTo>
                    <a:pt x="466" y="294"/>
                  </a:lnTo>
                  <a:lnTo>
                    <a:pt x="467" y="294"/>
                  </a:lnTo>
                  <a:lnTo>
                    <a:pt x="467" y="295"/>
                  </a:lnTo>
                  <a:lnTo>
                    <a:pt x="467" y="297"/>
                  </a:lnTo>
                  <a:lnTo>
                    <a:pt x="468" y="297"/>
                  </a:lnTo>
                  <a:lnTo>
                    <a:pt x="469" y="298"/>
                  </a:lnTo>
                  <a:lnTo>
                    <a:pt x="471" y="298"/>
                  </a:lnTo>
                  <a:lnTo>
                    <a:pt x="472" y="298"/>
                  </a:lnTo>
                  <a:lnTo>
                    <a:pt x="472" y="297"/>
                  </a:lnTo>
                  <a:lnTo>
                    <a:pt x="473" y="297"/>
                  </a:lnTo>
                  <a:lnTo>
                    <a:pt x="473" y="295"/>
                  </a:lnTo>
                  <a:lnTo>
                    <a:pt x="474" y="297"/>
                  </a:lnTo>
                  <a:lnTo>
                    <a:pt x="474" y="298"/>
                  </a:lnTo>
                  <a:lnTo>
                    <a:pt x="474" y="299"/>
                  </a:lnTo>
                  <a:lnTo>
                    <a:pt x="474" y="300"/>
                  </a:lnTo>
                  <a:lnTo>
                    <a:pt x="473" y="300"/>
                  </a:lnTo>
                  <a:lnTo>
                    <a:pt x="472" y="299"/>
                  </a:lnTo>
                  <a:lnTo>
                    <a:pt x="471" y="299"/>
                  </a:lnTo>
                  <a:lnTo>
                    <a:pt x="469" y="299"/>
                  </a:lnTo>
                  <a:lnTo>
                    <a:pt x="469" y="300"/>
                  </a:lnTo>
                  <a:lnTo>
                    <a:pt x="471" y="302"/>
                  </a:lnTo>
                  <a:lnTo>
                    <a:pt x="472" y="302"/>
                  </a:lnTo>
                  <a:lnTo>
                    <a:pt x="473" y="303"/>
                  </a:lnTo>
                  <a:lnTo>
                    <a:pt x="473" y="304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7"/>
                  </a:lnTo>
                  <a:lnTo>
                    <a:pt x="476" y="307"/>
                  </a:lnTo>
                  <a:lnTo>
                    <a:pt x="477" y="305"/>
                  </a:lnTo>
                  <a:lnTo>
                    <a:pt x="477" y="304"/>
                  </a:lnTo>
                  <a:lnTo>
                    <a:pt x="478" y="304"/>
                  </a:lnTo>
                  <a:lnTo>
                    <a:pt x="478" y="305"/>
                  </a:lnTo>
                  <a:lnTo>
                    <a:pt x="478" y="307"/>
                  </a:lnTo>
                  <a:lnTo>
                    <a:pt x="478" y="308"/>
                  </a:lnTo>
                  <a:lnTo>
                    <a:pt x="479" y="308"/>
                  </a:lnTo>
                  <a:lnTo>
                    <a:pt x="481" y="308"/>
                  </a:lnTo>
                  <a:lnTo>
                    <a:pt x="482" y="307"/>
                  </a:lnTo>
                  <a:lnTo>
                    <a:pt x="482" y="308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2" y="312"/>
                  </a:lnTo>
                  <a:lnTo>
                    <a:pt x="481" y="313"/>
                  </a:lnTo>
                  <a:lnTo>
                    <a:pt x="479" y="313"/>
                  </a:lnTo>
                  <a:lnTo>
                    <a:pt x="478" y="313"/>
                  </a:lnTo>
                  <a:lnTo>
                    <a:pt x="478" y="314"/>
                  </a:lnTo>
                  <a:lnTo>
                    <a:pt x="479" y="314"/>
                  </a:lnTo>
                  <a:lnTo>
                    <a:pt x="479" y="315"/>
                  </a:lnTo>
                  <a:lnTo>
                    <a:pt x="481" y="315"/>
                  </a:lnTo>
                  <a:lnTo>
                    <a:pt x="481" y="317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2" y="319"/>
                  </a:lnTo>
                  <a:lnTo>
                    <a:pt x="483" y="320"/>
                  </a:lnTo>
                  <a:lnTo>
                    <a:pt x="483" y="322"/>
                  </a:lnTo>
                  <a:lnTo>
                    <a:pt x="483" y="323"/>
                  </a:lnTo>
                  <a:lnTo>
                    <a:pt x="484" y="324"/>
                  </a:lnTo>
                  <a:lnTo>
                    <a:pt x="484" y="325"/>
                  </a:lnTo>
                  <a:lnTo>
                    <a:pt x="484" y="327"/>
                  </a:lnTo>
                  <a:lnTo>
                    <a:pt x="483" y="327"/>
                  </a:lnTo>
                  <a:lnTo>
                    <a:pt x="483" y="328"/>
                  </a:lnTo>
                  <a:lnTo>
                    <a:pt x="482" y="329"/>
                  </a:lnTo>
                  <a:lnTo>
                    <a:pt x="483" y="329"/>
                  </a:lnTo>
                  <a:lnTo>
                    <a:pt x="483" y="330"/>
                  </a:lnTo>
                  <a:lnTo>
                    <a:pt x="484" y="330"/>
                  </a:lnTo>
                  <a:lnTo>
                    <a:pt x="484" y="332"/>
                  </a:lnTo>
                  <a:lnTo>
                    <a:pt x="486" y="332"/>
                  </a:lnTo>
                  <a:lnTo>
                    <a:pt x="486" y="330"/>
                  </a:lnTo>
                  <a:lnTo>
                    <a:pt x="487" y="330"/>
                  </a:lnTo>
                  <a:lnTo>
                    <a:pt x="488" y="329"/>
                  </a:lnTo>
                  <a:lnTo>
                    <a:pt x="488" y="328"/>
                  </a:lnTo>
                  <a:lnTo>
                    <a:pt x="489" y="328"/>
                  </a:lnTo>
                  <a:lnTo>
                    <a:pt x="489" y="329"/>
                  </a:lnTo>
                  <a:lnTo>
                    <a:pt x="489" y="330"/>
                  </a:lnTo>
                  <a:lnTo>
                    <a:pt x="489" y="332"/>
                  </a:lnTo>
                  <a:lnTo>
                    <a:pt x="491" y="333"/>
                  </a:lnTo>
                  <a:lnTo>
                    <a:pt x="489" y="333"/>
                  </a:lnTo>
                  <a:lnTo>
                    <a:pt x="489" y="334"/>
                  </a:lnTo>
                  <a:lnTo>
                    <a:pt x="489" y="336"/>
                  </a:lnTo>
                  <a:lnTo>
                    <a:pt x="489" y="337"/>
                  </a:lnTo>
                  <a:lnTo>
                    <a:pt x="489" y="338"/>
                  </a:lnTo>
                  <a:lnTo>
                    <a:pt x="491" y="338"/>
                  </a:lnTo>
                  <a:lnTo>
                    <a:pt x="489" y="339"/>
                  </a:lnTo>
                  <a:lnTo>
                    <a:pt x="489" y="341"/>
                  </a:lnTo>
                  <a:lnTo>
                    <a:pt x="489" y="342"/>
                  </a:lnTo>
                  <a:lnTo>
                    <a:pt x="489" y="343"/>
                  </a:lnTo>
                  <a:lnTo>
                    <a:pt x="489" y="344"/>
                  </a:lnTo>
                  <a:lnTo>
                    <a:pt x="489" y="346"/>
                  </a:lnTo>
                  <a:lnTo>
                    <a:pt x="488" y="344"/>
                  </a:lnTo>
                  <a:lnTo>
                    <a:pt x="487" y="343"/>
                  </a:lnTo>
                  <a:lnTo>
                    <a:pt x="487" y="342"/>
                  </a:lnTo>
                  <a:lnTo>
                    <a:pt x="487" y="341"/>
                  </a:lnTo>
                  <a:lnTo>
                    <a:pt x="486" y="341"/>
                  </a:lnTo>
                  <a:lnTo>
                    <a:pt x="486" y="339"/>
                  </a:lnTo>
                  <a:lnTo>
                    <a:pt x="484" y="339"/>
                  </a:lnTo>
                  <a:lnTo>
                    <a:pt x="484" y="341"/>
                  </a:lnTo>
                  <a:lnTo>
                    <a:pt x="483" y="341"/>
                  </a:lnTo>
                  <a:lnTo>
                    <a:pt x="482" y="342"/>
                  </a:lnTo>
                  <a:lnTo>
                    <a:pt x="483" y="342"/>
                  </a:lnTo>
                  <a:lnTo>
                    <a:pt x="483" y="343"/>
                  </a:lnTo>
                  <a:lnTo>
                    <a:pt x="484" y="343"/>
                  </a:lnTo>
                  <a:lnTo>
                    <a:pt x="484" y="344"/>
                  </a:lnTo>
                  <a:lnTo>
                    <a:pt x="486" y="344"/>
                  </a:lnTo>
                  <a:lnTo>
                    <a:pt x="487" y="344"/>
                  </a:lnTo>
                  <a:lnTo>
                    <a:pt x="488" y="346"/>
                  </a:lnTo>
                  <a:lnTo>
                    <a:pt x="488" y="347"/>
                  </a:lnTo>
                  <a:lnTo>
                    <a:pt x="489" y="347"/>
                  </a:lnTo>
                  <a:lnTo>
                    <a:pt x="489" y="348"/>
                  </a:lnTo>
                  <a:lnTo>
                    <a:pt x="491" y="348"/>
                  </a:lnTo>
                  <a:lnTo>
                    <a:pt x="491" y="349"/>
                  </a:lnTo>
                  <a:lnTo>
                    <a:pt x="489" y="349"/>
                  </a:lnTo>
                  <a:lnTo>
                    <a:pt x="489" y="351"/>
                  </a:lnTo>
                  <a:lnTo>
                    <a:pt x="488" y="351"/>
                  </a:lnTo>
                  <a:lnTo>
                    <a:pt x="487" y="352"/>
                  </a:lnTo>
                  <a:lnTo>
                    <a:pt x="486" y="352"/>
                  </a:lnTo>
                  <a:lnTo>
                    <a:pt x="484" y="351"/>
                  </a:lnTo>
                  <a:lnTo>
                    <a:pt x="483" y="351"/>
                  </a:lnTo>
                  <a:lnTo>
                    <a:pt x="482" y="352"/>
                  </a:lnTo>
                  <a:lnTo>
                    <a:pt x="482" y="353"/>
                  </a:lnTo>
                  <a:lnTo>
                    <a:pt x="483" y="353"/>
                  </a:lnTo>
                  <a:lnTo>
                    <a:pt x="483" y="354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4" y="357"/>
                  </a:lnTo>
                  <a:lnTo>
                    <a:pt x="484" y="356"/>
                  </a:lnTo>
                  <a:lnTo>
                    <a:pt x="483" y="356"/>
                  </a:lnTo>
                  <a:lnTo>
                    <a:pt x="483" y="357"/>
                  </a:lnTo>
                  <a:lnTo>
                    <a:pt x="483" y="358"/>
                  </a:lnTo>
                  <a:lnTo>
                    <a:pt x="483" y="359"/>
                  </a:lnTo>
                  <a:lnTo>
                    <a:pt x="484" y="361"/>
                  </a:lnTo>
                  <a:lnTo>
                    <a:pt x="484" y="362"/>
                  </a:lnTo>
                  <a:lnTo>
                    <a:pt x="484" y="363"/>
                  </a:lnTo>
                  <a:lnTo>
                    <a:pt x="486" y="364"/>
                  </a:lnTo>
                  <a:lnTo>
                    <a:pt x="486" y="366"/>
                  </a:lnTo>
                  <a:lnTo>
                    <a:pt x="486" y="367"/>
                  </a:lnTo>
                  <a:lnTo>
                    <a:pt x="486" y="368"/>
                  </a:lnTo>
                  <a:lnTo>
                    <a:pt x="487" y="368"/>
                  </a:lnTo>
                  <a:lnTo>
                    <a:pt x="488" y="368"/>
                  </a:lnTo>
                  <a:lnTo>
                    <a:pt x="488" y="369"/>
                  </a:lnTo>
                  <a:lnTo>
                    <a:pt x="487" y="369"/>
                  </a:lnTo>
                  <a:lnTo>
                    <a:pt x="487" y="371"/>
                  </a:lnTo>
                  <a:lnTo>
                    <a:pt x="486" y="371"/>
                  </a:lnTo>
                  <a:lnTo>
                    <a:pt x="484" y="371"/>
                  </a:lnTo>
                  <a:lnTo>
                    <a:pt x="483" y="371"/>
                  </a:lnTo>
                  <a:lnTo>
                    <a:pt x="482" y="369"/>
                  </a:lnTo>
                  <a:lnTo>
                    <a:pt x="481" y="369"/>
                  </a:lnTo>
                  <a:lnTo>
                    <a:pt x="479" y="369"/>
                  </a:lnTo>
                  <a:lnTo>
                    <a:pt x="479" y="371"/>
                  </a:lnTo>
                  <a:lnTo>
                    <a:pt x="479" y="372"/>
                  </a:lnTo>
                  <a:lnTo>
                    <a:pt x="479" y="373"/>
                  </a:lnTo>
                  <a:lnTo>
                    <a:pt x="478" y="373"/>
                  </a:lnTo>
                  <a:lnTo>
                    <a:pt x="478" y="372"/>
                  </a:lnTo>
                  <a:lnTo>
                    <a:pt x="479" y="371"/>
                  </a:lnTo>
                  <a:lnTo>
                    <a:pt x="478" y="371"/>
                  </a:lnTo>
                  <a:lnTo>
                    <a:pt x="477" y="371"/>
                  </a:lnTo>
                  <a:lnTo>
                    <a:pt x="477" y="372"/>
                  </a:lnTo>
                  <a:lnTo>
                    <a:pt x="477" y="373"/>
                  </a:lnTo>
                  <a:lnTo>
                    <a:pt x="477" y="374"/>
                  </a:lnTo>
                  <a:lnTo>
                    <a:pt x="477" y="376"/>
                  </a:lnTo>
                  <a:lnTo>
                    <a:pt x="476" y="376"/>
                  </a:lnTo>
                  <a:lnTo>
                    <a:pt x="476" y="377"/>
                  </a:lnTo>
                  <a:lnTo>
                    <a:pt x="476" y="378"/>
                  </a:lnTo>
                  <a:lnTo>
                    <a:pt x="477" y="379"/>
                  </a:lnTo>
                  <a:lnTo>
                    <a:pt x="478" y="379"/>
                  </a:lnTo>
                  <a:lnTo>
                    <a:pt x="479" y="379"/>
                  </a:lnTo>
                  <a:lnTo>
                    <a:pt x="478" y="379"/>
                  </a:lnTo>
                  <a:lnTo>
                    <a:pt x="478" y="381"/>
                  </a:lnTo>
                  <a:lnTo>
                    <a:pt x="477" y="381"/>
                  </a:lnTo>
                  <a:lnTo>
                    <a:pt x="477" y="382"/>
                  </a:lnTo>
                  <a:lnTo>
                    <a:pt x="476" y="382"/>
                  </a:lnTo>
                  <a:lnTo>
                    <a:pt x="474" y="382"/>
                  </a:lnTo>
                  <a:lnTo>
                    <a:pt x="474" y="383"/>
                  </a:lnTo>
                  <a:lnTo>
                    <a:pt x="476" y="384"/>
                  </a:lnTo>
                  <a:lnTo>
                    <a:pt x="477" y="384"/>
                  </a:lnTo>
                  <a:lnTo>
                    <a:pt x="478" y="384"/>
                  </a:lnTo>
                  <a:lnTo>
                    <a:pt x="479" y="383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79" y="386"/>
                  </a:lnTo>
                  <a:lnTo>
                    <a:pt x="479" y="387"/>
                  </a:lnTo>
                  <a:lnTo>
                    <a:pt x="478" y="387"/>
                  </a:lnTo>
                  <a:lnTo>
                    <a:pt x="478" y="388"/>
                  </a:lnTo>
                  <a:lnTo>
                    <a:pt x="478" y="389"/>
                  </a:lnTo>
                  <a:lnTo>
                    <a:pt x="479" y="389"/>
                  </a:lnTo>
                  <a:lnTo>
                    <a:pt x="481" y="389"/>
                  </a:lnTo>
                  <a:lnTo>
                    <a:pt x="481" y="391"/>
                  </a:lnTo>
                  <a:lnTo>
                    <a:pt x="482" y="391"/>
                  </a:lnTo>
                  <a:lnTo>
                    <a:pt x="483" y="391"/>
                  </a:lnTo>
                  <a:lnTo>
                    <a:pt x="484" y="391"/>
                  </a:lnTo>
                  <a:lnTo>
                    <a:pt x="486" y="392"/>
                  </a:lnTo>
                  <a:lnTo>
                    <a:pt x="484" y="393"/>
                  </a:lnTo>
                  <a:lnTo>
                    <a:pt x="484" y="394"/>
                  </a:lnTo>
                  <a:lnTo>
                    <a:pt x="483" y="394"/>
                  </a:lnTo>
                  <a:lnTo>
                    <a:pt x="484" y="394"/>
                  </a:lnTo>
                  <a:lnTo>
                    <a:pt x="484" y="396"/>
                  </a:lnTo>
                  <a:lnTo>
                    <a:pt x="486" y="396"/>
                  </a:lnTo>
                  <a:lnTo>
                    <a:pt x="487" y="397"/>
                  </a:lnTo>
                  <a:lnTo>
                    <a:pt x="488" y="396"/>
                  </a:lnTo>
                  <a:lnTo>
                    <a:pt x="489" y="396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8" y="398"/>
                  </a:lnTo>
                  <a:lnTo>
                    <a:pt x="488" y="399"/>
                  </a:lnTo>
                  <a:lnTo>
                    <a:pt x="489" y="399"/>
                  </a:lnTo>
                  <a:lnTo>
                    <a:pt x="489" y="401"/>
                  </a:lnTo>
                  <a:lnTo>
                    <a:pt x="491" y="401"/>
                  </a:lnTo>
                  <a:lnTo>
                    <a:pt x="492" y="401"/>
                  </a:lnTo>
                  <a:lnTo>
                    <a:pt x="491" y="401"/>
                  </a:lnTo>
                  <a:lnTo>
                    <a:pt x="491" y="402"/>
                  </a:lnTo>
                  <a:lnTo>
                    <a:pt x="491" y="403"/>
                  </a:lnTo>
                  <a:lnTo>
                    <a:pt x="492" y="404"/>
                  </a:lnTo>
                  <a:lnTo>
                    <a:pt x="493" y="404"/>
                  </a:lnTo>
                  <a:lnTo>
                    <a:pt x="494" y="404"/>
                  </a:lnTo>
                  <a:lnTo>
                    <a:pt x="496" y="403"/>
                  </a:lnTo>
                  <a:lnTo>
                    <a:pt x="496" y="404"/>
                  </a:lnTo>
                  <a:lnTo>
                    <a:pt x="496" y="406"/>
                  </a:lnTo>
                  <a:lnTo>
                    <a:pt x="496" y="407"/>
                  </a:lnTo>
                  <a:lnTo>
                    <a:pt x="497" y="407"/>
                  </a:lnTo>
                  <a:lnTo>
                    <a:pt x="497" y="408"/>
                  </a:lnTo>
                  <a:lnTo>
                    <a:pt x="498" y="408"/>
                  </a:lnTo>
                  <a:lnTo>
                    <a:pt x="498" y="409"/>
                  </a:lnTo>
                  <a:lnTo>
                    <a:pt x="499" y="409"/>
                  </a:lnTo>
                  <a:lnTo>
                    <a:pt x="499" y="411"/>
                  </a:lnTo>
                  <a:lnTo>
                    <a:pt x="499" y="412"/>
                  </a:lnTo>
                  <a:lnTo>
                    <a:pt x="501" y="412"/>
                  </a:lnTo>
                  <a:lnTo>
                    <a:pt x="502" y="412"/>
                  </a:lnTo>
                  <a:lnTo>
                    <a:pt x="503" y="412"/>
                  </a:lnTo>
                  <a:lnTo>
                    <a:pt x="503" y="411"/>
                  </a:lnTo>
                  <a:lnTo>
                    <a:pt x="506" y="411"/>
                  </a:lnTo>
                  <a:lnTo>
                    <a:pt x="506" y="412"/>
                  </a:lnTo>
                  <a:lnTo>
                    <a:pt x="507" y="412"/>
                  </a:lnTo>
                  <a:lnTo>
                    <a:pt x="507" y="413"/>
                  </a:lnTo>
                  <a:lnTo>
                    <a:pt x="507" y="414"/>
                  </a:lnTo>
                  <a:lnTo>
                    <a:pt x="506" y="416"/>
                  </a:lnTo>
                  <a:lnTo>
                    <a:pt x="506" y="417"/>
                  </a:lnTo>
                  <a:lnTo>
                    <a:pt x="504" y="418"/>
                  </a:lnTo>
                  <a:lnTo>
                    <a:pt x="506" y="419"/>
                  </a:lnTo>
                  <a:lnTo>
                    <a:pt x="506" y="421"/>
                  </a:lnTo>
                  <a:lnTo>
                    <a:pt x="504" y="421"/>
                  </a:lnTo>
                  <a:lnTo>
                    <a:pt x="504" y="419"/>
                  </a:lnTo>
                  <a:lnTo>
                    <a:pt x="503" y="419"/>
                  </a:lnTo>
                  <a:lnTo>
                    <a:pt x="502" y="421"/>
                  </a:lnTo>
                  <a:lnTo>
                    <a:pt x="501" y="419"/>
                  </a:lnTo>
                  <a:lnTo>
                    <a:pt x="499" y="419"/>
                  </a:lnTo>
                  <a:lnTo>
                    <a:pt x="498" y="419"/>
                  </a:lnTo>
                  <a:lnTo>
                    <a:pt x="497" y="421"/>
                  </a:lnTo>
                  <a:lnTo>
                    <a:pt x="497" y="422"/>
                  </a:lnTo>
                  <a:lnTo>
                    <a:pt x="498" y="422"/>
                  </a:lnTo>
                  <a:lnTo>
                    <a:pt x="498" y="423"/>
                  </a:lnTo>
                  <a:lnTo>
                    <a:pt x="499" y="423"/>
                  </a:lnTo>
                  <a:lnTo>
                    <a:pt x="499" y="424"/>
                  </a:lnTo>
                  <a:lnTo>
                    <a:pt x="498" y="424"/>
                  </a:lnTo>
                  <a:lnTo>
                    <a:pt x="498" y="423"/>
                  </a:lnTo>
                  <a:lnTo>
                    <a:pt x="497" y="423"/>
                  </a:lnTo>
                  <a:lnTo>
                    <a:pt x="497" y="422"/>
                  </a:lnTo>
                  <a:lnTo>
                    <a:pt x="496" y="422"/>
                  </a:lnTo>
                  <a:lnTo>
                    <a:pt x="494" y="422"/>
                  </a:lnTo>
                  <a:lnTo>
                    <a:pt x="494" y="423"/>
                  </a:lnTo>
                  <a:lnTo>
                    <a:pt x="493" y="423"/>
                  </a:lnTo>
                  <a:lnTo>
                    <a:pt x="493" y="424"/>
                  </a:lnTo>
                  <a:lnTo>
                    <a:pt x="492" y="426"/>
                  </a:lnTo>
                  <a:lnTo>
                    <a:pt x="493" y="427"/>
                  </a:lnTo>
                  <a:lnTo>
                    <a:pt x="493" y="428"/>
                  </a:lnTo>
                  <a:lnTo>
                    <a:pt x="493" y="429"/>
                  </a:lnTo>
                  <a:lnTo>
                    <a:pt x="494" y="429"/>
                  </a:lnTo>
                  <a:lnTo>
                    <a:pt x="496" y="429"/>
                  </a:lnTo>
                  <a:lnTo>
                    <a:pt x="496" y="431"/>
                  </a:lnTo>
                  <a:lnTo>
                    <a:pt x="497" y="431"/>
                  </a:lnTo>
                  <a:lnTo>
                    <a:pt x="497" y="432"/>
                  </a:lnTo>
                  <a:lnTo>
                    <a:pt x="497" y="433"/>
                  </a:lnTo>
                  <a:lnTo>
                    <a:pt x="497" y="434"/>
                  </a:lnTo>
                  <a:lnTo>
                    <a:pt x="496" y="434"/>
                  </a:lnTo>
                  <a:lnTo>
                    <a:pt x="496" y="436"/>
                  </a:lnTo>
                  <a:lnTo>
                    <a:pt x="497" y="436"/>
                  </a:lnTo>
                  <a:lnTo>
                    <a:pt x="497" y="43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2040" y="2562"/>
              <a:ext cx="1050" cy="1168"/>
            </a:xfrm>
            <a:custGeom>
              <a:avLst/>
              <a:gdLst/>
              <a:ahLst/>
              <a:cxnLst>
                <a:cxn ang="0">
                  <a:pos x="1023" y="0"/>
                </a:cxn>
                <a:cxn ang="0">
                  <a:pos x="1007" y="9"/>
                </a:cxn>
                <a:cxn ang="0">
                  <a:pos x="1000" y="14"/>
                </a:cxn>
                <a:cxn ang="0">
                  <a:pos x="996" y="25"/>
                </a:cxn>
                <a:cxn ang="0">
                  <a:pos x="1001" y="38"/>
                </a:cxn>
                <a:cxn ang="0">
                  <a:pos x="998" y="44"/>
                </a:cxn>
                <a:cxn ang="0">
                  <a:pos x="1005" y="52"/>
                </a:cxn>
                <a:cxn ang="0">
                  <a:pos x="1012" y="60"/>
                </a:cxn>
                <a:cxn ang="0">
                  <a:pos x="1022" y="57"/>
                </a:cxn>
                <a:cxn ang="0">
                  <a:pos x="1031" y="63"/>
                </a:cxn>
                <a:cxn ang="0">
                  <a:pos x="1041" y="65"/>
                </a:cxn>
                <a:cxn ang="0">
                  <a:pos x="1045" y="82"/>
                </a:cxn>
                <a:cxn ang="0">
                  <a:pos x="1043" y="104"/>
                </a:cxn>
                <a:cxn ang="0">
                  <a:pos x="1048" y="121"/>
                </a:cxn>
                <a:cxn ang="0">
                  <a:pos x="1036" y="137"/>
                </a:cxn>
                <a:cxn ang="0">
                  <a:pos x="1030" y="156"/>
                </a:cxn>
                <a:cxn ang="0">
                  <a:pos x="1013" y="169"/>
                </a:cxn>
                <a:cxn ang="0">
                  <a:pos x="998" y="176"/>
                </a:cxn>
                <a:cxn ang="0">
                  <a:pos x="995" y="194"/>
                </a:cxn>
                <a:cxn ang="0">
                  <a:pos x="992" y="211"/>
                </a:cxn>
                <a:cxn ang="0">
                  <a:pos x="998" y="231"/>
                </a:cxn>
                <a:cxn ang="0">
                  <a:pos x="996" y="248"/>
                </a:cxn>
                <a:cxn ang="0">
                  <a:pos x="1002" y="266"/>
                </a:cxn>
                <a:cxn ang="0">
                  <a:pos x="1002" y="284"/>
                </a:cxn>
                <a:cxn ang="0">
                  <a:pos x="996" y="303"/>
                </a:cxn>
                <a:cxn ang="0">
                  <a:pos x="992" y="321"/>
                </a:cxn>
                <a:cxn ang="0">
                  <a:pos x="985" y="338"/>
                </a:cxn>
                <a:cxn ang="0">
                  <a:pos x="980" y="360"/>
                </a:cxn>
                <a:cxn ang="0">
                  <a:pos x="971" y="378"/>
                </a:cxn>
                <a:cxn ang="0">
                  <a:pos x="963" y="391"/>
                </a:cxn>
                <a:cxn ang="0">
                  <a:pos x="956" y="460"/>
                </a:cxn>
                <a:cxn ang="0">
                  <a:pos x="936" y="692"/>
                </a:cxn>
                <a:cxn ang="0">
                  <a:pos x="916" y="920"/>
                </a:cxn>
                <a:cxn ang="0">
                  <a:pos x="784" y="1089"/>
                </a:cxn>
                <a:cxn ang="0">
                  <a:pos x="674" y="1107"/>
                </a:cxn>
                <a:cxn ang="0">
                  <a:pos x="552" y="1135"/>
                </a:cxn>
                <a:cxn ang="0">
                  <a:pos x="458" y="1120"/>
                </a:cxn>
                <a:cxn ang="0">
                  <a:pos x="350" y="1161"/>
                </a:cxn>
                <a:cxn ang="0">
                  <a:pos x="232" y="1137"/>
                </a:cxn>
                <a:cxn ang="0">
                  <a:pos x="120" y="1166"/>
                </a:cxn>
                <a:cxn ang="0">
                  <a:pos x="50" y="1077"/>
                </a:cxn>
                <a:cxn ang="0">
                  <a:pos x="41" y="972"/>
                </a:cxn>
                <a:cxn ang="0">
                  <a:pos x="75" y="934"/>
                </a:cxn>
                <a:cxn ang="0">
                  <a:pos x="77" y="914"/>
                </a:cxn>
                <a:cxn ang="0">
                  <a:pos x="87" y="895"/>
                </a:cxn>
                <a:cxn ang="0">
                  <a:pos x="89" y="873"/>
                </a:cxn>
                <a:cxn ang="0">
                  <a:pos x="85" y="855"/>
                </a:cxn>
                <a:cxn ang="0">
                  <a:pos x="73" y="836"/>
                </a:cxn>
                <a:cxn ang="0">
                  <a:pos x="60" y="831"/>
                </a:cxn>
                <a:cxn ang="0">
                  <a:pos x="61" y="814"/>
                </a:cxn>
                <a:cxn ang="0">
                  <a:pos x="61" y="801"/>
                </a:cxn>
                <a:cxn ang="0">
                  <a:pos x="61" y="783"/>
                </a:cxn>
                <a:cxn ang="0">
                  <a:pos x="51" y="770"/>
                </a:cxn>
                <a:cxn ang="0">
                  <a:pos x="52" y="749"/>
                </a:cxn>
                <a:cxn ang="0">
                  <a:pos x="35" y="745"/>
                </a:cxn>
                <a:cxn ang="0">
                  <a:pos x="26" y="738"/>
                </a:cxn>
                <a:cxn ang="0">
                  <a:pos x="30" y="720"/>
                </a:cxn>
                <a:cxn ang="0">
                  <a:pos x="28" y="706"/>
                </a:cxn>
                <a:cxn ang="0">
                  <a:pos x="15" y="692"/>
                </a:cxn>
                <a:cxn ang="0">
                  <a:pos x="3" y="680"/>
                </a:cxn>
              </a:cxnLst>
              <a:rect l="0" t="0" r="r" b="b"/>
              <a:pathLst>
                <a:path w="1050" h="1168">
                  <a:moveTo>
                    <a:pt x="1031" y="3"/>
                  </a:moveTo>
                  <a:lnTo>
                    <a:pt x="1030" y="3"/>
                  </a:lnTo>
                  <a:lnTo>
                    <a:pt x="1028" y="3"/>
                  </a:lnTo>
                  <a:lnTo>
                    <a:pt x="1027" y="2"/>
                  </a:lnTo>
                  <a:lnTo>
                    <a:pt x="1027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6" y="3"/>
                  </a:lnTo>
                  <a:lnTo>
                    <a:pt x="1025" y="3"/>
                  </a:lnTo>
                  <a:lnTo>
                    <a:pt x="1023" y="4"/>
                  </a:lnTo>
                  <a:lnTo>
                    <a:pt x="1023" y="5"/>
                  </a:lnTo>
                  <a:lnTo>
                    <a:pt x="1022" y="7"/>
                  </a:lnTo>
                  <a:lnTo>
                    <a:pt x="1022" y="5"/>
                  </a:lnTo>
                  <a:lnTo>
                    <a:pt x="1022" y="4"/>
                  </a:lnTo>
                  <a:lnTo>
                    <a:pt x="1023" y="3"/>
                  </a:lnTo>
                  <a:lnTo>
                    <a:pt x="1025" y="2"/>
                  </a:lnTo>
                  <a:lnTo>
                    <a:pt x="1023" y="0"/>
                  </a:lnTo>
                  <a:lnTo>
                    <a:pt x="1022" y="0"/>
                  </a:lnTo>
                  <a:lnTo>
                    <a:pt x="1021" y="2"/>
                  </a:lnTo>
                  <a:lnTo>
                    <a:pt x="1020" y="3"/>
                  </a:lnTo>
                  <a:lnTo>
                    <a:pt x="1018" y="3"/>
                  </a:lnTo>
                  <a:lnTo>
                    <a:pt x="1017" y="3"/>
                  </a:lnTo>
                  <a:lnTo>
                    <a:pt x="1016" y="3"/>
                  </a:lnTo>
                  <a:lnTo>
                    <a:pt x="1015" y="4"/>
                  </a:lnTo>
                  <a:lnTo>
                    <a:pt x="1015" y="5"/>
                  </a:lnTo>
                  <a:lnTo>
                    <a:pt x="1013" y="7"/>
                  </a:lnTo>
                  <a:lnTo>
                    <a:pt x="1013" y="8"/>
                  </a:lnTo>
                  <a:lnTo>
                    <a:pt x="1012" y="8"/>
                  </a:lnTo>
                  <a:lnTo>
                    <a:pt x="1011" y="8"/>
                  </a:lnTo>
                  <a:lnTo>
                    <a:pt x="1011" y="7"/>
                  </a:lnTo>
                  <a:lnTo>
                    <a:pt x="1010" y="7"/>
                  </a:lnTo>
                  <a:lnTo>
                    <a:pt x="1010" y="8"/>
                  </a:lnTo>
                  <a:lnTo>
                    <a:pt x="1008" y="8"/>
                  </a:lnTo>
                  <a:lnTo>
                    <a:pt x="1007" y="9"/>
                  </a:lnTo>
                  <a:lnTo>
                    <a:pt x="1006" y="10"/>
                  </a:lnTo>
                  <a:lnTo>
                    <a:pt x="1007" y="12"/>
                  </a:lnTo>
                  <a:lnTo>
                    <a:pt x="1006" y="13"/>
                  </a:lnTo>
                  <a:lnTo>
                    <a:pt x="1005" y="12"/>
                  </a:lnTo>
                  <a:lnTo>
                    <a:pt x="1005" y="10"/>
                  </a:lnTo>
                  <a:lnTo>
                    <a:pt x="1003" y="10"/>
                  </a:lnTo>
                  <a:lnTo>
                    <a:pt x="1003" y="12"/>
                  </a:lnTo>
                  <a:lnTo>
                    <a:pt x="1003" y="13"/>
                  </a:lnTo>
                  <a:lnTo>
                    <a:pt x="1005" y="13"/>
                  </a:lnTo>
                  <a:lnTo>
                    <a:pt x="1005" y="14"/>
                  </a:lnTo>
                  <a:lnTo>
                    <a:pt x="1005" y="15"/>
                  </a:lnTo>
                  <a:lnTo>
                    <a:pt x="1003" y="17"/>
                  </a:lnTo>
                  <a:lnTo>
                    <a:pt x="1002" y="17"/>
                  </a:lnTo>
                  <a:lnTo>
                    <a:pt x="1002" y="15"/>
                  </a:lnTo>
                  <a:lnTo>
                    <a:pt x="1001" y="15"/>
                  </a:lnTo>
                  <a:lnTo>
                    <a:pt x="1001" y="14"/>
                  </a:lnTo>
                  <a:lnTo>
                    <a:pt x="1000" y="14"/>
                  </a:lnTo>
                  <a:lnTo>
                    <a:pt x="1000" y="15"/>
                  </a:lnTo>
                  <a:lnTo>
                    <a:pt x="1000" y="17"/>
                  </a:lnTo>
                  <a:lnTo>
                    <a:pt x="1000" y="18"/>
                  </a:lnTo>
                  <a:lnTo>
                    <a:pt x="1000" y="19"/>
                  </a:lnTo>
                  <a:lnTo>
                    <a:pt x="1001" y="19"/>
                  </a:lnTo>
                  <a:lnTo>
                    <a:pt x="1002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4"/>
                  </a:lnTo>
                  <a:lnTo>
                    <a:pt x="1001" y="23"/>
                  </a:lnTo>
                  <a:lnTo>
                    <a:pt x="1001" y="22"/>
                  </a:lnTo>
                  <a:lnTo>
                    <a:pt x="1000" y="20"/>
                  </a:lnTo>
                  <a:lnTo>
                    <a:pt x="998" y="20"/>
                  </a:lnTo>
                  <a:lnTo>
                    <a:pt x="996" y="22"/>
                  </a:lnTo>
                  <a:lnTo>
                    <a:pt x="996" y="23"/>
                  </a:lnTo>
                  <a:lnTo>
                    <a:pt x="996" y="25"/>
                  </a:lnTo>
                  <a:lnTo>
                    <a:pt x="997" y="25"/>
                  </a:lnTo>
                  <a:lnTo>
                    <a:pt x="997" y="27"/>
                  </a:lnTo>
                  <a:lnTo>
                    <a:pt x="997" y="28"/>
                  </a:lnTo>
                  <a:lnTo>
                    <a:pt x="996" y="28"/>
                  </a:lnTo>
                  <a:lnTo>
                    <a:pt x="997" y="29"/>
                  </a:lnTo>
                  <a:lnTo>
                    <a:pt x="998" y="29"/>
                  </a:lnTo>
                  <a:lnTo>
                    <a:pt x="1000" y="30"/>
                  </a:lnTo>
                  <a:lnTo>
                    <a:pt x="1001" y="32"/>
                  </a:lnTo>
                  <a:lnTo>
                    <a:pt x="1001" y="33"/>
                  </a:lnTo>
                  <a:lnTo>
                    <a:pt x="1000" y="33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7" y="35"/>
                  </a:lnTo>
                  <a:lnTo>
                    <a:pt x="998" y="35"/>
                  </a:lnTo>
                  <a:lnTo>
                    <a:pt x="998" y="37"/>
                  </a:lnTo>
                  <a:lnTo>
                    <a:pt x="1000" y="37"/>
                  </a:lnTo>
                  <a:lnTo>
                    <a:pt x="1001" y="38"/>
                  </a:lnTo>
                  <a:lnTo>
                    <a:pt x="1000" y="39"/>
                  </a:lnTo>
                  <a:lnTo>
                    <a:pt x="1000" y="40"/>
                  </a:lnTo>
                  <a:lnTo>
                    <a:pt x="998" y="40"/>
                  </a:lnTo>
                  <a:lnTo>
                    <a:pt x="997" y="40"/>
                  </a:lnTo>
                  <a:lnTo>
                    <a:pt x="996" y="39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3" y="39"/>
                  </a:lnTo>
                  <a:lnTo>
                    <a:pt x="993" y="40"/>
                  </a:lnTo>
                  <a:lnTo>
                    <a:pt x="995" y="40"/>
                  </a:lnTo>
                  <a:lnTo>
                    <a:pt x="995" y="42"/>
                  </a:lnTo>
                  <a:lnTo>
                    <a:pt x="996" y="42"/>
                  </a:lnTo>
                  <a:lnTo>
                    <a:pt x="996" y="43"/>
                  </a:lnTo>
                  <a:lnTo>
                    <a:pt x="997" y="43"/>
                  </a:lnTo>
                  <a:lnTo>
                    <a:pt x="997" y="44"/>
                  </a:lnTo>
                  <a:lnTo>
                    <a:pt x="998" y="44"/>
                  </a:lnTo>
                  <a:lnTo>
                    <a:pt x="998" y="45"/>
                  </a:lnTo>
                  <a:lnTo>
                    <a:pt x="998" y="44"/>
                  </a:lnTo>
                  <a:lnTo>
                    <a:pt x="1000" y="43"/>
                  </a:lnTo>
                  <a:lnTo>
                    <a:pt x="1001" y="43"/>
                  </a:lnTo>
                  <a:lnTo>
                    <a:pt x="1002" y="44"/>
                  </a:lnTo>
                  <a:lnTo>
                    <a:pt x="1002" y="45"/>
                  </a:lnTo>
                  <a:lnTo>
                    <a:pt x="1002" y="47"/>
                  </a:lnTo>
                  <a:lnTo>
                    <a:pt x="1002" y="48"/>
                  </a:lnTo>
                  <a:lnTo>
                    <a:pt x="1002" y="49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5" y="48"/>
                  </a:lnTo>
                  <a:lnTo>
                    <a:pt x="1006" y="48"/>
                  </a:lnTo>
                  <a:lnTo>
                    <a:pt x="1006" y="49"/>
                  </a:lnTo>
                  <a:lnTo>
                    <a:pt x="1005" y="49"/>
                  </a:lnTo>
                  <a:lnTo>
                    <a:pt x="1005" y="50"/>
                  </a:lnTo>
                  <a:lnTo>
                    <a:pt x="1005" y="52"/>
                  </a:lnTo>
                  <a:lnTo>
                    <a:pt x="1006" y="52"/>
                  </a:lnTo>
                  <a:lnTo>
                    <a:pt x="1006" y="53"/>
                  </a:lnTo>
                  <a:lnTo>
                    <a:pt x="1007" y="52"/>
                  </a:lnTo>
                  <a:lnTo>
                    <a:pt x="1008" y="52"/>
                  </a:lnTo>
                  <a:lnTo>
                    <a:pt x="1008" y="53"/>
                  </a:lnTo>
                  <a:lnTo>
                    <a:pt x="1008" y="54"/>
                  </a:lnTo>
                  <a:lnTo>
                    <a:pt x="1007" y="55"/>
                  </a:lnTo>
                  <a:lnTo>
                    <a:pt x="1008" y="57"/>
                  </a:lnTo>
                  <a:lnTo>
                    <a:pt x="1010" y="57"/>
                  </a:lnTo>
                  <a:lnTo>
                    <a:pt x="1010" y="55"/>
                  </a:lnTo>
                  <a:lnTo>
                    <a:pt x="1011" y="55"/>
                  </a:lnTo>
                  <a:lnTo>
                    <a:pt x="1011" y="57"/>
                  </a:lnTo>
                  <a:lnTo>
                    <a:pt x="1011" y="58"/>
                  </a:lnTo>
                  <a:lnTo>
                    <a:pt x="1010" y="59"/>
                  </a:lnTo>
                  <a:lnTo>
                    <a:pt x="1011" y="59"/>
                  </a:lnTo>
                  <a:lnTo>
                    <a:pt x="1011" y="60"/>
                  </a:lnTo>
                  <a:lnTo>
                    <a:pt x="1012" y="60"/>
                  </a:lnTo>
                  <a:lnTo>
                    <a:pt x="1013" y="59"/>
                  </a:lnTo>
                  <a:lnTo>
                    <a:pt x="1012" y="58"/>
                  </a:lnTo>
                  <a:lnTo>
                    <a:pt x="1012" y="57"/>
                  </a:lnTo>
                  <a:lnTo>
                    <a:pt x="1013" y="57"/>
                  </a:lnTo>
                  <a:lnTo>
                    <a:pt x="1015" y="58"/>
                  </a:lnTo>
                  <a:lnTo>
                    <a:pt x="1016" y="58"/>
                  </a:lnTo>
                  <a:lnTo>
                    <a:pt x="1016" y="59"/>
                  </a:lnTo>
                  <a:lnTo>
                    <a:pt x="1017" y="60"/>
                  </a:lnTo>
                  <a:lnTo>
                    <a:pt x="1018" y="60"/>
                  </a:lnTo>
                  <a:lnTo>
                    <a:pt x="1018" y="62"/>
                  </a:lnTo>
                  <a:lnTo>
                    <a:pt x="1020" y="62"/>
                  </a:lnTo>
                  <a:lnTo>
                    <a:pt x="1020" y="60"/>
                  </a:lnTo>
                  <a:lnTo>
                    <a:pt x="1020" y="59"/>
                  </a:lnTo>
                  <a:lnTo>
                    <a:pt x="1021" y="59"/>
                  </a:lnTo>
                  <a:lnTo>
                    <a:pt x="1021" y="58"/>
                  </a:lnTo>
                  <a:lnTo>
                    <a:pt x="1021" y="57"/>
                  </a:lnTo>
                  <a:lnTo>
                    <a:pt x="1022" y="57"/>
                  </a:lnTo>
                  <a:lnTo>
                    <a:pt x="1022" y="55"/>
                  </a:lnTo>
                  <a:lnTo>
                    <a:pt x="1023" y="55"/>
                  </a:lnTo>
                  <a:lnTo>
                    <a:pt x="1023" y="57"/>
                  </a:lnTo>
                  <a:lnTo>
                    <a:pt x="1025" y="58"/>
                  </a:lnTo>
                  <a:lnTo>
                    <a:pt x="1026" y="58"/>
                  </a:lnTo>
                  <a:lnTo>
                    <a:pt x="1026" y="59"/>
                  </a:lnTo>
                  <a:lnTo>
                    <a:pt x="1025" y="60"/>
                  </a:lnTo>
                  <a:lnTo>
                    <a:pt x="1025" y="62"/>
                  </a:lnTo>
                  <a:lnTo>
                    <a:pt x="1025" y="63"/>
                  </a:lnTo>
                  <a:lnTo>
                    <a:pt x="1026" y="64"/>
                  </a:lnTo>
                  <a:lnTo>
                    <a:pt x="1027" y="64"/>
                  </a:lnTo>
                  <a:lnTo>
                    <a:pt x="1027" y="65"/>
                  </a:lnTo>
                  <a:lnTo>
                    <a:pt x="1028" y="65"/>
                  </a:lnTo>
                  <a:lnTo>
                    <a:pt x="1028" y="64"/>
                  </a:lnTo>
                  <a:lnTo>
                    <a:pt x="1028" y="63"/>
                  </a:lnTo>
                  <a:lnTo>
                    <a:pt x="1030" y="63"/>
                  </a:lnTo>
                  <a:lnTo>
                    <a:pt x="1031" y="63"/>
                  </a:lnTo>
                  <a:lnTo>
                    <a:pt x="1032" y="63"/>
                  </a:lnTo>
                  <a:lnTo>
                    <a:pt x="1033" y="63"/>
                  </a:lnTo>
                  <a:lnTo>
                    <a:pt x="1035" y="64"/>
                  </a:lnTo>
                  <a:lnTo>
                    <a:pt x="1033" y="64"/>
                  </a:lnTo>
                  <a:lnTo>
                    <a:pt x="1033" y="65"/>
                  </a:lnTo>
                  <a:lnTo>
                    <a:pt x="1033" y="67"/>
                  </a:lnTo>
                  <a:lnTo>
                    <a:pt x="1035" y="67"/>
                  </a:lnTo>
                  <a:lnTo>
                    <a:pt x="1036" y="65"/>
                  </a:lnTo>
                  <a:lnTo>
                    <a:pt x="1037" y="64"/>
                  </a:lnTo>
                  <a:lnTo>
                    <a:pt x="1037" y="63"/>
                  </a:lnTo>
                  <a:lnTo>
                    <a:pt x="1038" y="63"/>
                  </a:lnTo>
                  <a:lnTo>
                    <a:pt x="1040" y="63"/>
                  </a:lnTo>
                  <a:lnTo>
                    <a:pt x="1041" y="62"/>
                  </a:lnTo>
                  <a:lnTo>
                    <a:pt x="1042" y="63"/>
                  </a:lnTo>
                  <a:lnTo>
                    <a:pt x="1042" y="64"/>
                  </a:lnTo>
                  <a:lnTo>
                    <a:pt x="1042" y="65"/>
                  </a:lnTo>
                  <a:lnTo>
                    <a:pt x="1041" y="65"/>
                  </a:lnTo>
                  <a:lnTo>
                    <a:pt x="1042" y="67"/>
                  </a:lnTo>
                  <a:lnTo>
                    <a:pt x="1042" y="68"/>
                  </a:lnTo>
                  <a:lnTo>
                    <a:pt x="1043" y="68"/>
                  </a:lnTo>
                  <a:lnTo>
                    <a:pt x="1043" y="67"/>
                  </a:lnTo>
                  <a:lnTo>
                    <a:pt x="1045" y="67"/>
                  </a:lnTo>
                  <a:lnTo>
                    <a:pt x="1046" y="68"/>
                  </a:lnTo>
                  <a:lnTo>
                    <a:pt x="1046" y="69"/>
                  </a:lnTo>
                  <a:lnTo>
                    <a:pt x="1046" y="70"/>
                  </a:lnTo>
                  <a:lnTo>
                    <a:pt x="1046" y="72"/>
                  </a:lnTo>
                  <a:lnTo>
                    <a:pt x="1046" y="73"/>
                  </a:lnTo>
                  <a:lnTo>
                    <a:pt x="1046" y="74"/>
                  </a:lnTo>
                  <a:lnTo>
                    <a:pt x="1046" y="75"/>
                  </a:lnTo>
                  <a:lnTo>
                    <a:pt x="1046" y="77"/>
                  </a:lnTo>
                  <a:lnTo>
                    <a:pt x="1046" y="78"/>
                  </a:lnTo>
                  <a:lnTo>
                    <a:pt x="1045" y="79"/>
                  </a:lnTo>
                  <a:lnTo>
                    <a:pt x="1045" y="80"/>
                  </a:lnTo>
                  <a:lnTo>
                    <a:pt x="1045" y="82"/>
                  </a:lnTo>
                  <a:lnTo>
                    <a:pt x="1045" y="83"/>
                  </a:lnTo>
                  <a:lnTo>
                    <a:pt x="1045" y="85"/>
                  </a:lnTo>
                  <a:lnTo>
                    <a:pt x="1046" y="87"/>
                  </a:lnTo>
                  <a:lnTo>
                    <a:pt x="1045" y="88"/>
                  </a:lnTo>
                  <a:lnTo>
                    <a:pt x="1045" y="89"/>
                  </a:lnTo>
                  <a:lnTo>
                    <a:pt x="1043" y="90"/>
                  </a:lnTo>
                  <a:lnTo>
                    <a:pt x="1042" y="92"/>
                  </a:lnTo>
                  <a:lnTo>
                    <a:pt x="1042" y="93"/>
                  </a:lnTo>
                  <a:lnTo>
                    <a:pt x="1041" y="94"/>
                  </a:lnTo>
                  <a:lnTo>
                    <a:pt x="1041" y="95"/>
                  </a:lnTo>
                  <a:lnTo>
                    <a:pt x="1041" y="97"/>
                  </a:lnTo>
                  <a:lnTo>
                    <a:pt x="1041" y="98"/>
                  </a:lnTo>
                  <a:lnTo>
                    <a:pt x="1042" y="99"/>
                  </a:lnTo>
                  <a:lnTo>
                    <a:pt x="1043" y="100"/>
                  </a:lnTo>
                  <a:lnTo>
                    <a:pt x="1045" y="102"/>
                  </a:lnTo>
                  <a:lnTo>
                    <a:pt x="1045" y="103"/>
                  </a:lnTo>
                  <a:lnTo>
                    <a:pt x="1043" y="104"/>
                  </a:lnTo>
                  <a:lnTo>
                    <a:pt x="1043" y="106"/>
                  </a:lnTo>
                  <a:lnTo>
                    <a:pt x="1042" y="106"/>
                  </a:lnTo>
                  <a:lnTo>
                    <a:pt x="1042" y="107"/>
                  </a:lnTo>
                  <a:lnTo>
                    <a:pt x="1041" y="108"/>
                  </a:lnTo>
                  <a:lnTo>
                    <a:pt x="1042" y="111"/>
                  </a:lnTo>
                  <a:lnTo>
                    <a:pt x="1042" y="112"/>
                  </a:lnTo>
                  <a:lnTo>
                    <a:pt x="1042" y="113"/>
                  </a:lnTo>
                  <a:lnTo>
                    <a:pt x="1043" y="113"/>
                  </a:lnTo>
                  <a:lnTo>
                    <a:pt x="1043" y="114"/>
                  </a:lnTo>
                  <a:lnTo>
                    <a:pt x="1043" y="116"/>
                  </a:lnTo>
                  <a:lnTo>
                    <a:pt x="1045" y="117"/>
                  </a:lnTo>
                  <a:lnTo>
                    <a:pt x="1046" y="117"/>
                  </a:lnTo>
                  <a:lnTo>
                    <a:pt x="1047" y="117"/>
                  </a:lnTo>
                  <a:lnTo>
                    <a:pt x="1047" y="118"/>
                  </a:lnTo>
                  <a:lnTo>
                    <a:pt x="1048" y="118"/>
                  </a:lnTo>
                  <a:lnTo>
                    <a:pt x="1048" y="119"/>
                  </a:lnTo>
                  <a:lnTo>
                    <a:pt x="1048" y="121"/>
                  </a:lnTo>
                  <a:lnTo>
                    <a:pt x="1048" y="122"/>
                  </a:lnTo>
                  <a:lnTo>
                    <a:pt x="1050" y="123"/>
                  </a:lnTo>
                  <a:lnTo>
                    <a:pt x="1048" y="124"/>
                  </a:lnTo>
                  <a:lnTo>
                    <a:pt x="1047" y="126"/>
                  </a:lnTo>
                  <a:lnTo>
                    <a:pt x="1046" y="127"/>
                  </a:lnTo>
                  <a:lnTo>
                    <a:pt x="1046" y="128"/>
                  </a:lnTo>
                  <a:lnTo>
                    <a:pt x="1046" y="129"/>
                  </a:lnTo>
                  <a:lnTo>
                    <a:pt x="1046" y="131"/>
                  </a:lnTo>
                  <a:lnTo>
                    <a:pt x="1046" y="132"/>
                  </a:lnTo>
                  <a:lnTo>
                    <a:pt x="1045" y="133"/>
                  </a:lnTo>
                  <a:lnTo>
                    <a:pt x="1043" y="133"/>
                  </a:lnTo>
                  <a:lnTo>
                    <a:pt x="1042" y="133"/>
                  </a:lnTo>
                  <a:lnTo>
                    <a:pt x="1041" y="133"/>
                  </a:lnTo>
                  <a:lnTo>
                    <a:pt x="1040" y="133"/>
                  </a:lnTo>
                  <a:lnTo>
                    <a:pt x="1038" y="134"/>
                  </a:lnTo>
                  <a:lnTo>
                    <a:pt x="1037" y="136"/>
                  </a:lnTo>
                  <a:lnTo>
                    <a:pt x="1036" y="137"/>
                  </a:lnTo>
                  <a:lnTo>
                    <a:pt x="1035" y="138"/>
                  </a:lnTo>
                  <a:lnTo>
                    <a:pt x="1035" y="139"/>
                  </a:lnTo>
                  <a:lnTo>
                    <a:pt x="1033" y="141"/>
                  </a:lnTo>
                  <a:lnTo>
                    <a:pt x="1033" y="142"/>
                  </a:lnTo>
                  <a:lnTo>
                    <a:pt x="1033" y="143"/>
                  </a:lnTo>
                  <a:lnTo>
                    <a:pt x="1033" y="144"/>
                  </a:lnTo>
                  <a:lnTo>
                    <a:pt x="1032" y="146"/>
                  </a:lnTo>
                  <a:lnTo>
                    <a:pt x="1032" y="147"/>
                  </a:lnTo>
                  <a:lnTo>
                    <a:pt x="1032" y="148"/>
                  </a:lnTo>
                  <a:lnTo>
                    <a:pt x="1032" y="149"/>
                  </a:lnTo>
                  <a:lnTo>
                    <a:pt x="1033" y="151"/>
                  </a:lnTo>
                  <a:lnTo>
                    <a:pt x="1033" y="152"/>
                  </a:lnTo>
                  <a:lnTo>
                    <a:pt x="1032" y="153"/>
                  </a:lnTo>
                  <a:lnTo>
                    <a:pt x="1032" y="154"/>
                  </a:lnTo>
                  <a:lnTo>
                    <a:pt x="1031" y="154"/>
                  </a:lnTo>
                  <a:lnTo>
                    <a:pt x="1031" y="156"/>
                  </a:lnTo>
                  <a:lnTo>
                    <a:pt x="1030" y="156"/>
                  </a:lnTo>
                  <a:lnTo>
                    <a:pt x="1030" y="157"/>
                  </a:lnTo>
                  <a:lnTo>
                    <a:pt x="1028" y="158"/>
                  </a:lnTo>
                  <a:lnTo>
                    <a:pt x="1027" y="159"/>
                  </a:lnTo>
                  <a:lnTo>
                    <a:pt x="1026" y="161"/>
                  </a:lnTo>
                  <a:lnTo>
                    <a:pt x="1025" y="162"/>
                  </a:lnTo>
                  <a:lnTo>
                    <a:pt x="1025" y="163"/>
                  </a:lnTo>
                  <a:lnTo>
                    <a:pt x="1023" y="163"/>
                  </a:lnTo>
                  <a:lnTo>
                    <a:pt x="1022" y="163"/>
                  </a:lnTo>
                  <a:lnTo>
                    <a:pt x="1021" y="164"/>
                  </a:lnTo>
                  <a:lnTo>
                    <a:pt x="1021" y="166"/>
                  </a:lnTo>
                  <a:lnTo>
                    <a:pt x="1020" y="166"/>
                  </a:lnTo>
                  <a:lnTo>
                    <a:pt x="1018" y="166"/>
                  </a:lnTo>
                  <a:lnTo>
                    <a:pt x="1017" y="166"/>
                  </a:lnTo>
                  <a:lnTo>
                    <a:pt x="1016" y="166"/>
                  </a:lnTo>
                  <a:lnTo>
                    <a:pt x="1016" y="167"/>
                  </a:lnTo>
                  <a:lnTo>
                    <a:pt x="1015" y="168"/>
                  </a:lnTo>
                  <a:lnTo>
                    <a:pt x="1013" y="169"/>
                  </a:lnTo>
                  <a:lnTo>
                    <a:pt x="1012" y="169"/>
                  </a:lnTo>
                  <a:lnTo>
                    <a:pt x="1011" y="171"/>
                  </a:lnTo>
                  <a:lnTo>
                    <a:pt x="1011" y="172"/>
                  </a:lnTo>
                  <a:lnTo>
                    <a:pt x="1010" y="173"/>
                  </a:lnTo>
                  <a:lnTo>
                    <a:pt x="1010" y="172"/>
                  </a:lnTo>
                  <a:lnTo>
                    <a:pt x="1008" y="172"/>
                  </a:lnTo>
                  <a:lnTo>
                    <a:pt x="1007" y="171"/>
                  </a:lnTo>
                  <a:lnTo>
                    <a:pt x="1006" y="171"/>
                  </a:lnTo>
                  <a:lnTo>
                    <a:pt x="1005" y="171"/>
                  </a:lnTo>
                  <a:lnTo>
                    <a:pt x="1003" y="171"/>
                  </a:lnTo>
                  <a:lnTo>
                    <a:pt x="1002" y="171"/>
                  </a:lnTo>
                  <a:lnTo>
                    <a:pt x="1002" y="172"/>
                  </a:lnTo>
                  <a:lnTo>
                    <a:pt x="1001" y="172"/>
                  </a:lnTo>
                  <a:lnTo>
                    <a:pt x="1001" y="173"/>
                  </a:lnTo>
                  <a:lnTo>
                    <a:pt x="1000" y="173"/>
                  </a:lnTo>
                  <a:lnTo>
                    <a:pt x="998" y="174"/>
                  </a:lnTo>
                  <a:lnTo>
                    <a:pt x="998" y="176"/>
                  </a:lnTo>
                  <a:lnTo>
                    <a:pt x="998" y="177"/>
                  </a:lnTo>
                  <a:lnTo>
                    <a:pt x="998" y="178"/>
                  </a:lnTo>
                  <a:lnTo>
                    <a:pt x="997" y="179"/>
                  </a:lnTo>
                  <a:lnTo>
                    <a:pt x="997" y="181"/>
                  </a:lnTo>
                  <a:lnTo>
                    <a:pt x="997" y="182"/>
                  </a:lnTo>
                  <a:lnTo>
                    <a:pt x="998" y="183"/>
                  </a:lnTo>
                  <a:lnTo>
                    <a:pt x="998" y="184"/>
                  </a:lnTo>
                  <a:lnTo>
                    <a:pt x="997" y="184"/>
                  </a:lnTo>
                  <a:lnTo>
                    <a:pt x="997" y="186"/>
                  </a:lnTo>
                  <a:lnTo>
                    <a:pt x="996" y="186"/>
                  </a:lnTo>
                  <a:lnTo>
                    <a:pt x="995" y="187"/>
                  </a:lnTo>
                  <a:lnTo>
                    <a:pt x="995" y="188"/>
                  </a:lnTo>
                  <a:lnTo>
                    <a:pt x="995" y="189"/>
                  </a:lnTo>
                  <a:lnTo>
                    <a:pt x="995" y="191"/>
                  </a:lnTo>
                  <a:lnTo>
                    <a:pt x="995" y="192"/>
                  </a:lnTo>
                  <a:lnTo>
                    <a:pt x="995" y="193"/>
                  </a:lnTo>
                  <a:lnTo>
                    <a:pt x="995" y="194"/>
                  </a:lnTo>
                  <a:lnTo>
                    <a:pt x="995" y="196"/>
                  </a:lnTo>
                  <a:lnTo>
                    <a:pt x="995" y="197"/>
                  </a:lnTo>
                  <a:lnTo>
                    <a:pt x="996" y="198"/>
                  </a:lnTo>
                  <a:lnTo>
                    <a:pt x="996" y="199"/>
                  </a:lnTo>
                  <a:lnTo>
                    <a:pt x="996" y="201"/>
                  </a:lnTo>
                  <a:lnTo>
                    <a:pt x="995" y="201"/>
                  </a:lnTo>
                  <a:lnTo>
                    <a:pt x="996" y="202"/>
                  </a:lnTo>
                  <a:lnTo>
                    <a:pt x="996" y="203"/>
                  </a:lnTo>
                  <a:lnTo>
                    <a:pt x="995" y="203"/>
                  </a:lnTo>
                  <a:lnTo>
                    <a:pt x="995" y="204"/>
                  </a:lnTo>
                  <a:lnTo>
                    <a:pt x="993" y="206"/>
                  </a:lnTo>
                  <a:lnTo>
                    <a:pt x="995" y="206"/>
                  </a:lnTo>
                  <a:lnTo>
                    <a:pt x="993" y="207"/>
                  </a:lnTo>
                  <a:lnTo>
                    <a:pt x="993" y="208"/>
                  </a:lnTo>
                  <a:lnTo>
                    <a:pt x="993" y="209"/>
                  </a:lnTo>
                  <a:lnTo>
                    <a:pt x="992" y="209"/>
                  </a:lnTo>
                  <a:lnTo>
                    <a:pt x="992" y="211"/>
                  </a:lnTo>
                  <a:lnTo>
                    <a:pt x="993" y="212"/>
                  </a:lnTo>
                  <a:lnTo>
                    <a:pt x="993" y="213"/>
                  </a:lnTo>
                  <a:lnTo>
                    <a:pt x="995" y="214"/>
                  </a:lnTo>
                  <a:lnTo>
                    <a:pt x="995" y="216"/>
                  </a:lnTo>
                  <a:lnTo>
                    <a:pt x="995" y="217"/>
                  </a:lnTo>
                  <a:lnTo>
                    <a:pt x="993" y="218"/>
                  </a:lnTo>
                  <a:lnTo>
                    <a:pt x="993" y="219"/>
                  </a:lnTo>
                  <a:lnTo>
                    <a:pt x="995" y="221"/>
                  </a:lnTo>
                  <a:lnTo>
                    <a:pt x="995" y="222"/>
                  </a:lnTo>
                  <a:lnTo>
                    <a:pt x="995" y="223"/>
                  </a:lnTo>
                  <a:lnTo>
                    <a:pt x="996" y="224"/>
                  </a:lnTo>
                  <a:lnTo>
                    <a:pt x="996" y="226"/>
                  </a:lnTo>
                  <a:lnTo>
                    <a:pt x="997" y="226"/>
                  </a:lnTo>
                  <a:lnTo>
                    <a:pt x="997" y="227"/>
                  </a:lnTo>
                  <a:lnTo>
                    <a:pt x="997" y="228"/>
                  </a:lnTo>
                  <a:lnTo>
                    <a:pt x="997" y="229"/>
                  </a:lnTo>
                  <a:lnTo>
                    <a:pt x="998" y="231"/>
                  </a:lnTo>
                  <a:lnTo>
                    <a:pt x="998" y="232"/>
                  </a:lnTo>
                  <a:lnTo>
                    <a:pt x="997" y="232"/>
                  </a:lnTo>
                  <a:lnTo>
                    <a:pt x="997" y="233"/>
                  </a:lnTo>
                  <a:lnTo>
                    <a:pt x="997" y="234"/>
                  </a:lnTo>
                  <a:lnTo>
                    <a:pt x="998" y="236"/>
                  </a:lnTo>
                  <a:lnTo>
                    <a:pt x="998" y="237"/>
                  </a:lnTo>
                  <a:lnTo>
                    <a:pt x="998" y="238"/>
                  </a:lnTo>
                  <a:lnTo>
                    <a:pt x="998" y="239"/>
                  </a:lnTo>
                  <a:lnTo>
                    <a:pt x="997" y="241"/>
                  </a:lnTo>
                  <a:lnTo>
                    <a:pt x="997" y="242"/>
                  </a:lnTo>
                  <a:lnTo>
                    <a:pt x="997" y="243"/>
                  </a:lnTo>
                  <a:lnTo>
                    <a:pt x="997" y="244"/>
                  </a:lnTo>
                  <a:lnTo>
                    <a:pt x="997" y="246"/>
                  </a:lnTo>
                  <a:lnTo>
                    <a:pt x="998" y="246"/>
                  </a:lnTo>
                  <a:lnTo>
                    <a:pt x="998" y="247"/>
                  </a:lnTo>
                  <a:lnTo>
                    <a:pt x="997" y="247"/>
                  </a:lnTo>
                  <a:lnTo>
                    <a:pt x="996" y="248"/>
                  </a:lnTo>
                  <a:lnTo>
                    <a:pt x="996" y="249"/>
                  </a:lnTo>
                  <a:lnTo>
                    <a:pt x="997" y="251"/>
                  </a:lnTo>
                  <a:lnTo>
                    <a:pt x="997" y="252"/>
                  </a:lnTo>
                  <a:lnTo>
                    <a:pt x="997" y="253"/>
                  </a:lnTo>
                  <a:lnTo>
                    <a:pt x="998" y="253"/>
                  </a:lnTo>
                  <a:lnTo>
                    <a:pt x="1000" y="253"/>
                  </a:lnTo>
                  <a:lnTo>
                    <a:pt x="1001" y="254"/>
                  </a:lnTo>
                  <a:lnTo>
                    <a:pt x="1002" y="254"/>
                  </a:lnTo>
                  <a:lnTo>
                    <a:pt x="1002" y="256"/>
                  </a:lnTo>
                  <a:lnTo>
                    <a:pt x="1002" y="257"/>
                  </a:lnTo>
                  <a:lnTo>
                    <a:pt x="1002" y="258"/>
                  </a:lnTo>
                  <a:lnTo>
                    <a:pt x="1002" y="259"/>
                  </a:lnTo>
                  <a:lnTo>
                    <a:pt x="1002" y="261"/>
                  </a:lnTo>
                  <a:lnTo>
                    <a:pt x="1002" y="262"/>
                  </a:lnTo>
                  <a:lnTo>
                    <a:pt x="1002" y="263"/>
                  </a:lnTo>
                  <a:lnTo>
                    <a:pt x="1002" y="264"/>
                  </a:lnTo>
                  <a:lnTo>
                    <a:pt x="1002" y="266"/>
                  </a:lnTo>
                  <a:lnTo>
                    <a:pt x="1003" y="266"/>
                  </a:lnTo>
                  <a:lnTo>
                    <a:pt x="1003" y="267"/>
                  </a:lnTo>
                  <a:lnTo>
                    <a:pt x="1005" y="267"/>
                  </a:lnTo>
                  <a:lnTo>
                    <a:pt x="1005" y="268"/>
                  </a:lnTo>
                  <a:lnTo>
                    <a:pt x="1005" y="269"/>
                  </a:lnTo>
                  <a:lnTo>
                    <a:pt x="1005" y="271"/>
                  </a:lnTo>
                  <a:lnTo>
                    <a:pt x="1005" y="272"/>
                  </a:lnTo>
                  <a:lnTo>
                    <a:pt x="1005" y="273"/>
                  </a:lnTo>
                  <a:lnTo>
                    <a:pt x="1006" y="274"/>
                  </a:lnTo>
                  <a:lnTo>
                    <a:pt x="1005" y="276"/>
                  </a:lnTo>
                  <a:lnTo>
                    <a:pt x="1005" y="278"/>
                  </a:lnTo>
                  <a:lnTo>
                    <a:pt x="1005" y="279"/>
                  </a:lnTo>
                  <a:lnTo>
                    <a:pt x="1005" y="281"/>
                  </a:lnTo>
                  <a:lnTo>
                    <a:pt x="1005" y="282"/>
                  </a:lnTo>
                  <a:lnTo>
                    <a:pt x="1005" y="283"/>
                  </a:lnTo>
                  <a:lnTo>
                    <a:pt x="1003" y="284"/>
                  </a:lnTo>
                  <a:lnTo>
                    <a:pt x="1002" y="284"/>
                  </a:lnTo>
                  <a:lnTo>
                    <a:pt x="1001" y="286"/>
                  </a:lnTo>
                  <a:lnTo>
                    <a:pt x="1001" y="287"/>
                  </a:lnTo>
                  <a:lnTo>
                    <a:pt x="1001" y="288"/>
                  </a:lnTo>
                  <a:lnTo>
                    <a:pt x="1000" y="291"/>
                  </a:lnTo>
                  <a:lnTo>
                    <a:pt x="1000" y="292"/>
                  </a:lnTo>
                  <a:lnTo>
                    <a:pt x="1000" y="293"/>
                  </a:lnTo>
                  <a:lnTo>
                    <a:pt x="998" y="293"/>
                  </a:lnTo>
                  <a:lnTo>
                    <a:pt x="998" y="294"/>
                  </a:lnTo>
                  <a:lnTo>
                    <a:pt x="996" y="294"/>
                  </a:lnTo>
                  <a:lnTo>
                    <a:pt x="996" y="296"/>
                  </a:lnTo>
                  <a:lnTo>
                    <a:pt x="995" y="297"/>
                  </a:lnTo>
                  <a:lnTo>
                    <a:pt x="996" y="298"/>
                  </a:lnTo>
                  <a:lnTo>
                    <a:pt x="996" y="299"/>
                  </a:lnTo>
                  <a:lnTo>
                    <a:pt x="995" y="299"/>
                  </a:lnTo>
                  <a:lnTo>
                    <a:pt x="995" y="301"/>
                  </a:lnTo>
                  <a:lnTo>
                    <a:pt x="996" y="302"/>
                  </a:lnTo>
                  <a:lnTo>
                    <a:pt x="996" y="303"/>
                  </a:lnTo>
                  <a:lnTo>
                    <a:pt x="997" y="303"/>
                  </a:lnTo>
                  <a:lnTo>
                    <a:pt x="997" y="304"/>
                  </a:lnTo>
                  <a:lnTo>
                    <a:pt x="997" y="306"/>
                  </a:lnTo>
                  <a:lnTo>
                    <a:pt x="997" y="307"/>
                  </a:lnTo>
                  <a:lnTo>
                    <a:pt x="996" y="308"/>
                  </a:lnTo>
                  <a:lnTo>
                    <a:pt x="996" y="309"/>
                  </a:lnTo>
                  <a:lnTo>
                    <a:pt x="996" y="311"/>
                  </a:lnTo>
                  <a:lnTo>
                    <a:pt x="996" y="312"/>
                  </a:lnTo>
                  <a:lnTo>
                    <a:pt x="996" y="313"/>
                  </a:lnTo>
                  <a:lnTo>
                    <a:pt x="997" y="315"/>
                  </a:lnTo>
                  <a:lnTo>
                    <a:pt x="997" y="316"/>
                  </a:lnTo>
                  <a:lnTo>
                    <a:pt x="996" y="316"/>
                  </a:lnTo>
                  <a:lnTo>
                    <a:pt x="995" y="317"/>
                  </a:lnTo>
                  <a:lnTo>
                    <a:pt x="993" y="317"/>
                  </a:lnTo>
                  <a:lnTo>
                    <a:pt x="992" y="318"/>
                  </a:lnTo>
                  <a:lnTo>
                    <a:pt x="992" y="320"/>
                  </a:lnTo>
                  <a:lnTo>
                    <a:pt x="992" y="321"/>
                  </a:lnTo>
                  <a:lnTo>
                    <a:pt x="991" y="321"/>
                  </a:lnTo>
                  <a:lnTo>
                    <a:pt x="990" y="322"/>
                  </a:lnTo>
                  <a:lnTo>
                    <a:pt x="988" y="323"/>
                  </a:lnTo>
                  <a:lnTo>
                    <a:pt x="988" y="325"/>
                  </a:lnTo>
                  <a:lnTo>
                    <a:pt x="987" y="326"/>
                  </a:lnTo>
                  <a:lnTo>
                    <a:pt x="987" y="327"/>
                  </a:lnTo>
                  <a:lnTo>
                    <a:pt x="987" y="328"/>
                  </a:lnTo>
                  <a:lnTo>
                    <a:pt x="987" y="330"/>
                  </a:lnTo>
                  <a:lnTo>
                    <a:pt x="987" y="331"/>
                  </a:lnTo>
                  <a:lnTo>
                    <a:pt x="988" y="331"/>
                  </a:lnTo>
                  <a:lnTo>
                    <a:pt x="988" y="332"/>
                  </a:lnTo>
                  <a:lnTo>
                    <a:pt x="988" y="333"/>
                  </a:lnTo>
                  <a:lnTo>
                    <a:pt x="988" y="335"/>
                  </a:lnTo>
                  <a:lnTo>
                    <a:pt x="987" y="335"/>
                  </a:lnTo>
                  <a:lnTo>
                    <a:pt x="987" y="336"/>
                  </a:lnTo>
                  <a:lnTo>
                    <a:pt x="985" y="336"/>
                  </a:lnTo>
                  <a:lnTo>
                    <a:pt x="985" y="338"/>
                  </a:lnTo>
                  <a:lnTo>
                    <a:pt x="983" y="340"/>
                  </a:lnTo>
                  <a:lnTo>
                    <a:pt x="983" y="341"/>
                  </a:lnTo>
                  <a:lnTo>
                    <a:pt x="982" y="342"/>
                  </a:lnTo>
                  <a:lnTo>
                    <a:pt x="982" y="343"/>
                  </a:lnTo>
                  <a:lnTo>
                    <a:pt x="981" y="345"/>
                  </a:lnTo>
                  <a:lnTo>
                    <a:pt x="981" y="346"/>
                  </a:lnTo>
                  <a:lnTo>
                    <a:pt x="981" y="347"/>
                  </a:lnTo>
                  <a:lnTo>
                    <a:pt x="981" y="348"/>
                  </a:lnTo>
                  <a:lnTo>
                    <a:pt x="981" y="350"/>
                  </a:lnTo>
                  <a:lnTo>
                    <a:pt x="981" y="351"/>
                  </a:lnTo>
                  <a:lnTo>
                    <a:pt x="981" y="352"/>
                  </a:lnTo>
                  <a:lnTo>
                    <a:pt x="982" y="353"/>
                  </a:lnTo>
                  <a:lnTo>
                    <a:pt x="982" y="355"/>
                  </a:lnTo>
                  <a:lnTo>
                    <a:pt x="981" y="356"/>
                  </a:lnTo>
                  <a:lnTo>
                    <a:pt x="981" y="357"/>
                  </a:lnTo>
                  <a:lnTo>
                    <a:pt x="981" y="358"/>
                  </a:lnTo>
                  <a:lnTo>
                    <a:pt x="980" y="360"/>
                  </a:lnTo>
                  <a:lnTo>
                    <a:pt x="981" y="361"/>
                  </a:lnTo>
                  <a:lnTo>
                    <a:pt x="980" y="362"/>
                  </a:lnTo>
                  <a:lnTo>
                    <a:pt x="978" y="363"/>
                  </a:lnTo>
                  <a:lnTo>
                    <a:pt x="977" y="363"/>
                  </a:lnTo>
                  <a:lnTo>
                    <a:pt x="977" y="365"/>
                  </a:lnTo>
                  <a:lnTo>
                    <a:pt x="977" y="366"/>
                  </a:lnTo>
                  <a:lnTo>
                    <a:pt x="977" y="367"/>
                  </a:lnTo>
                  <a:lnTo>
                    <a:pt x="976" y="368"/>
                  </a:lnTo>
                  <a:lnTo>
                    <a:pt x="976" y="370"/>
                  </a:lnTo>
                  <a:lnTo>
                    <a:pt x="976" y="371"/>
                  </a:lnTo>
                  <a:lnTo>
                    <a:pt x="975" y="371"/>
                  </a:lnTo>
                  <a:lnTo>
                    <a:pt x="975" y="372"/>
                  </a:lnTo>
                  <a:lnTo>
                    <a:pt x="973" y="373"/>
                  </a:lnTo>
                  <a:lnTo>
                    <a:pt x="973" y="375"/>
                  </a:lnTo>
                  <a:lnTo>
                    <a:pt x="972" y="376"/>
                  </a:lnTo>
                  <a:lnTo>
                    <a:pt x="971" y="377"/>
                  </a:lnTo>
                  <a:lnTo>
                    <a:pt x="971" y="378"/>
                  </a:lnTo>
                  <a:lnTo>
                    <a:pt x="972" y="380"/>
                  </a:lnTo>
                  <a:lnTo>
                    <a:pt x="971" y="380"/>
                  </a:lnTo>
                  <a:lnTo>
                    <a:pt x="970" y="380"/>
                  </a:lnTo>
                  <a:lnTo>
                    <a:pt x="968" y="381"/>
                  </a:lnTo>
                  <a:lnTo>
                    <a:pt x="967" y="381"/>
                  </a:lnTo>
                  <a:lnTo>
                    <a:pt x="967" y="382"/>
                  </a:lnTo>
                  <a:lnTo>
                    <a:pt x="966" y="382"/>
                  </a:lnTo>
                  <a:lnTo>
                    <a:pt x="964" y="381"/>
                  </a:lnTo>
                  <a:lnTo>
                    <a:pt x="964" y="382"/>
                  </a:lnTo>
                  <a:lnTo>
                    <a:pt x="963" y="382"/>
                  </a:lnTo>
                  <a:lnTo>
                    <a:pt x="963" y="383"/>
                  </a:lnTo>
                  <a:lnTo>
                    <a:pt x="963" y="385"/>
                  </a:lnTo>
                  <a:lnTo>
                    <a:pt x="963" y="386"/>
                  </a:lnTo>
                  <a:lnTo>
                    <a:pt x="963" y="387"/>
                  </a:lnTo>
                  <a:lnTo>
                    <a:pt x="962" y="388"/>
                  </a:lnTo>
                  <a:lnTo>
                    <a:pt x="963" y="390"/>
                  </a:lnTo>
                  <a:lnTo>
                    <a:pt x="963" y="391"/>
                  </a:lnTo>
                  <a:lnTo>
                    <a:pt x="963" y="392"/>
                  </a:lnTo>
                  <a:lnTo>
                    <a:pt x="962" y="392"/>
                  </a:lnTo>
                  <a:lnTo>
                    <a:pt x="962" y="393"/>
                  </a:lnTo>
                  <a:lnTo>
                    <a:pt x="962" y="395"/>
                  </a:lnTo>
                  <a:lnTo>
                    <a:pt x="962" y="396"/>
                  </a:lnTo>
                  <a:lnTo>
                    <a:pt x="962" y="397"/>
                  </a:lnTo>
                  <a:lnTo>
                    <a:pt x="962" y="398"/>
                  </a:lnTo>
                  <a:lnTo>
                    <a:pt x="962" y="400"/>
                  </a:lnTo>
                  <a:lnTo>
                    <a:pt x="963" y="401"/>
                  </a:lnTo>
                  <a:lnTo>
                    <a:pt x="963" y="402"/>
                  </a:lnTo>
                  <a:lnTo>
                    <a:pt x="963" y="403"/>
                  </a:lnTo>
                  <a:lnTo>
                    <a:pt x="963" y="405"/>
                  </a:lnTo>
                  <a:lnTo>
                    <a:pt x="964" y="406"/>
                  </a:lnTo>
                  <a:lnTo>
                    <a:pt x="975" y="441"/>
                  </a:lnTo>
                  <a:lnTo>
                    <a:pt x="964" y="436"/>
                  </a:lnTo>
                  <a:lnTo>
                    <a:pt x="957" y="442"/>
                  </a:lnTo>
                  <a:lnTo>
                    <a:pt x="956" y="460"/>
                  </a:lnTo>
                  <a:lnTo>
                    <a:pt x="956" y="470"/>
                  </a:lnTo>
                  <a:lnTo>
                    <a:pt x="941" y="493"/>
                  </a:lnTo>
                  <a:lnTo>
                    <a:pt x="943" y="506"/>
                  </a:lnTo>
                  <a:lnTo>
                    <a:pt x="953" y="524"/>
                  </a:lnTo>
                  <a:lnTo>
                    <a:pt x="954" y="539"/>
                  </a:lnTo>
                  <a:lnTo>
                    <a:pt x="961" y="555"/>
                  </a:lnTo>
                  <a:lnTo>
                    <a:pt x="962" y="579"/>
                  </a:lnTo>
                  <a:lnTo>
                    <a:pt x="967" y="610"/>
                  </a:lnTo>
                  <a:lnTo>
                    <a:pt x="973" y="636"/>
                  </a:lnTo>
                  <a:lnTo>
                    <a:pt x="972" y="649"/>
                  </a:lnTo>
                  <a:lnTo>
                    <a:pt x="972" y="661"/>
                  </a:lnTo>
                  <a:lnTo>
                    <a:pt x="972" y="671"/>
                  </a:lnTo>
                  <a:lnTo>
                    <a:pt x="967" y="675"/>
                  </a:lnTo>
                  <a:lnTo>
                    <a:pt x="957" y="677"/>
                  </a:lnTo>
                  <a:lnTo>
                    <a:pt x="952" y="684"/>
                  </a:lnTo>
                  <a:lnTo>
                    <a:pt x="949" y="687"/>
                  </a:lnTo>
                  <a:lnTo>
                    <a:pt x="936" y="692"/>
                  </a:lnTo>
                  <a:lnTo>
                    <a:pt x="921" y="721"/>
                  </a:lnTo>
                  <a:lnTo>
                    <a:pt x="921" y="730"/>
                  </a:lnTo>
                  <a:lnTo>
                    <a:pt x="921" y="741"/>
                  </a:lnTo>
                  <a:lnTo>
                    <a:pt x="913" y="756"/>
                  </a:lnTo>
                  <a:lnTo>
                    <a:pt x="904" y="779"/>
                  </a:lnTo>
                  <a:lnTo>
                    <a:pt x="906" y="785"/>
                  </a:lnTo>
                  <a:lnTo>
                    <a:pt x="908" y="793"/>
                  </a:lnTo>
                  <a:lnTo>
                    <a:pt x="917" y="813"/>
                  </a:lnTo>
                  <a:lnTo>
                    <a:pt x="919" y="821"/>
                  </a:lnTo>
                  <a:lnTo>
                    <a:pt x="919" y="835"/>
                  </a:lnTo>
                  <a:lnTo>
                    <a:pt x="918" y="860"/>
                  </a:lnTo>
                  <a:lnTo>
                    <a:pt x="919" y="868"/>
                  </a:lnTo>
                  <a:lnTo>
                    <a:pt x="917" y="880"/>
                  </a:lnTo>
                  <a:lnTo>
                    <a:pt x="917" y="889"/>
                  </a:lnTo>
                  <a:lnTo>
                    <a:pt x="922" y="896"/>
                  </a:lnTo>
                  <a:lnTo>
                    <a:pt x="923" y="905"/>
                  </a:lnTo>
                  <a:lnTo>
                    <a:pt x="916" y="920"/>
                  </a:lnTo>
                  <a:lnTo>
                    <a:pt x="914" y="926"/>
                  </a:lnTo>
                  <a:lnTo>
                    <a:pt x="916" y="930"/>
                  </a:lnTo>
                  <a:lnTo>
                    <a:pt x="914" y="945"/>
                  </a:lnTo>
                  <a:lnTo>
                    <a:pt x="912" y="952"/>
                  </a:lnTo>
                  <a:lnTo>
                    <a:pt x="909" y="963"/>
                  </a:lnTo>
                  <a:lnTo>
                    <a:pt x="901" y="973"/>
                  </a:lnTo>
                  <a:lnTo>
                    <a:pt x="893" y="994"/>
                  </a:lnTo>
                  <a:lnTo>
                    <a:pt x="887" y="1008"/>
                  </a:lnTo>
                  <a:lnTo>
                    <a:pt x="874" y="1018"/>
                  </a:lnTo>
                  <a:lnTo>
                    <a:pt x="867" y="1028"/>
                  </a:lnTo>
                  <a:lnTo>
                    <a:pt x="863" y="1035"/>
                  </a:lnTo>
                  <a:lnTo>
                    <a:pt x="861" y="1045"/>
                  </a:lnTo>
                  <a:lnTo>
                    <a:pt x="857" y="1052"/>
                  </a:lnTo>
                  <a:lnTo>
                    <a:pt x="833" y="1060"/>
                  </a:lnTo>
                  <a:lnTo>
                    <a:pt x="811" y="1068"/>
                  </a:lnTo>
                  <a:lnTo>
                    <a:pt x="788" y="1083"/>
                  </a:lnTo>
                  <a:lnTo>
                    <a:pt x="784" y="1089"/>
                  </a:lnTo>
                  <a:lnTo>
                    <a:pt x="764" y="1094"/>
                  </a:lnTo>
                  <a:lnTo>
                    <a:pt x="753" y="1090"/>
                  </a:lnTo>
                  <a:lnTo>
                    <a:pt x="742" y="1085"/>
                  </a:lnTo>
                  <a:lnTo>
                    <a:pt x="740" y="1072"/>
                  </a:lnTo>
                  <a:lnTo>
                    <a:pt x="730" y="1067"/>
                  </a:lnTo>
                  <a:lnTo>
                    <a:pt x="720" y="1067"/>
                  </a:lnTo>
                  <a:lnTo>
                    <a:pt x="714" y="1070"/>
                  </a:lnTo>
                  <a:lnTo>
                    <a:pt x="713" y="1072"/>
                  </a:lnTo>
                  <a:lnTo>
                    <a:pt x="709" y="1078"/>
                  </a:lnTo>
                  <a:lnTo>
                    <a:pt x="708" y="1078"/>
                  </a:lnTo>
                  <a:lnTo>
                    <a:pt x="695" y="1079"/>
                  </a:lnTo>
                  <a:lnTo>
                    <a:pt x="689" y="1077"/>
                  </a:lnTo>
                  <a:lnTo>
                    <a:pt x="683" y="1078"/>
                  </a:lnTo>
                  <a:lnTo>
                    <a:pt x="679" y="1090"/>
                  </a:lnTo>
                  <a:lnTo>
                    <a:pt x="679" y="1098"/>
                  </a:lnTo>
                  <a:lnTo>
                    <a:pt x="677" y="1098"/>
                  </a:lnTo>
                  <a:lnTo>
                    <a:pt x="674" y="1107"/>
                  </a:lnTo>
                  <a:lnTo>
                    <a:pt x="672" y="1119"/>
                  </a:lnTo>
                  <a:lnTo>
                    <a:pt x="668" y="1125"/>
                  </a:lnTo>
                  <a:lnTo>
                    <a:pt x="668" y="1133"/>
                  </a:lnTo>
                  <a:lnTo>
                    <a:pt x="664" y="1135"/>
                  </a:lnTo>
                  <a:lnTo>
                    <a:pt x="659" y="1144"/>
                  </a:lnTo>
                  <a:lnTo>
                    <a:pt x="654" y="1146"/>
                  </a:lnTo>
                  <a:lnTo>
                    <a:pt x="647" y="1140"/>
                  </a:lnTo>
                  <a:lnTo>
                    <a:pt x="638" y="1146"/>
                  </a:lnTo>
                  <a:lnTo>
                    <a:pt x="627" y="1146"/>
                  </a:lnTo>
                  <a:lnTo>
                    <a:pt x="615" y="1153"/>
                  </a:lnTo>
                  <a:lnTo>
                    <a:pt x="613" y="1152"/>
                  </a:lnTo>
                  <a:lnTo>
                    <a:pt x="595" y="1153"/>
                  </a:lnTo>
                  <a:lnTo>
                    <a:pt x="585" y="1151"/>
                  </a:lnTo>
                  <a:lnTo>
                    <a:pt x="569" y="1139"/>
                  </a:lnTo>
                  <a:lnTo>
                    <a:pt x="568" y="1139"/>
                  </a:lnTo>
                  <a:lnTo>
                    <a:pt x="560" y="1137"/>
                  </a:lnTo>
                  <a:lnTo>
                    <a:pt x="552" y="1135"/>
                  </a:lnTo>
                  <a:lnTo>
                    <a:pt x="545" y="1132"/>
                  </a:lnTo>
                  <a:lnTo>
                    <a:pt x="539" y="1128"/>
                  </a:lnTo>
                  <a:lnTo>
                    <a:pt x="533" y="1124"/>
                  </a:lnTo>
                  <a:lnTo>
                    <a:pt x="533" y="1123"/>
                  </a:lnTo>
                  <a:lnTo>
                    <a:pt x="528" y="1119"/>
                  </a:lnTo>
                  <a:lnTo>
                    <a:pt x="523" y="1114"/>
                  </a:lnTo>
                  <a:lnTo>
                    <a:pt x="516" y="1110"/>
                  </a:lnTo>
                  <a:lnTo>
                    <a:pt x="511" y="1105"/>
                  </a:lnTo>
                  <a:lnTo>
                    <a:pt x="505" y="1102"/>
                  </a:lnTo>
                  <a:lnTo>
                    <a:pt x="496" y="1099"/>
                  </a:lnTo>
                  <a:lnTo>
                    <a:pt x="488" y="1099"/>
                  </a:lnTo>
                  <a:lnTo>
                    <a:pt x="479" y="1102"/>
                  </a:lnTo>
                  <a:lnTo>
                    <a:pt x="473" y="1105"/>
                  </a:lnTo>
                  <a:lnTo>
                    <a:pt x="466" y="1110"/>
                  </a:lnTo>
                  <a:lnTo>
                    <a:pt x="463" y="1115"/>
                  </a:lnTo>
                  <a:lnTo>
                    <a:pt x="460" y="1118"/>
                  </a:lnTo>
                  <a:lnTo>
                    <a:pt x="458" y="1120"/>
                  </a:lnTo>
                  <a:lnTo>
                    <a:pt x="451" y="1124"/>
                  </a:lnTo>
                  <a:lnTo>
                    <a:pt x="445" y="1129"/>
                  </a:lnTo>
                  <a:lnTo>
                    <a:pt x="438" y="1132"/>
                  </a:lnTo>
                  <a:lnTo>
                    <a:pt x="430" y="1134"/>
                  </a:lnTo>
                  <a:lnTo>
                    <a:pt x="423" y="1135"/>
                  </a:lnTo>
                  <a:lnTo>
                    <a:pt x="413" y="1135"/>
                  </a:lnTo>
                  <a:lnTo>
                    <a:pt x="405" y="1133"/>
                  </a:lnTo>
                  <a:lnTo>
                    <a:pt x="398" y="1132"/>
                  </a:lnTo>
                  <a:lnTo>
                    <a:pt x="391" y="1129"/>
                  </a:lnTo>
                  <a:lnTo>
                    <a:pt x="389" y="1128"/>
                  </a:lnTo>
                  <a:lnTo>
                    <a:pt x="384" y="1133"/>
                  </a:lnTo>
                  <a:lnTo>
                    <a:pt x="378" y="1138"/>
                  </a:lnTo>
                  <a:lnTo>
                    <a:pt x="373" y="1142"/>
                  </a:lnTo>
                  <a:lnTo>
                    <a:pt x="366" y="1146"/>
                  </a:lnTo>
                  <a:lnTo>
                    <a:pt x="360" y="1151"/>
                  </a:lnTo>
                  <a:lnTo>
                    <a:pt x="355" y="1156"/>
                  </a:lnTo>
                  <a:lnTo>
                    <a:pt x="350" y="1161"/>
                  </a:lnTo>
                  <a:lnTo>
                    <a:pt x="344" y="1164"/>
                  </a:lnTo>
                  <a:lnTo>
                    <a:pt x="338" y="1168"/>
                  </a:lnTo>
                  <a:lnTo>
                    <a:pt x="328" y="1168"/>
                  </a:lnTo>
                  <a:lnTo>
                    <a:pt x="321" y="1166"/>
                  </a:lnTo>
                  <a:lnTo>
                    <a:pt x="314" y="1163"/>
                  </a:lnTo>
                  <a:lnTo>
                    <a:pt x="308" y="1159"/>
                  </a:lnTo>
                  <a:lnTo>
                    <a:pt x="301" y="1156"/>
                  </a:lnTo>
                  <a:lnTo>
                    <a:pt x="295" y="1152"/>
                  </a:lnTo>
                  <a:lnTo>
                    <a:pt x="290" y="1147"/>
                  </a:lnTo>
                  <a:lnTo>
                    <a:pt x="287" y="1146"/>
                  </a:lnTo>
                  <a:lnTo>
                    <a:pt x="284" y="1143"/>
                  </a:lnTo>
                  <a:lnTo>
                    <a:pt x="275" y="1142"/>
                  </a:lnTo>
                  <a:lnTo>
                    <a:pt x="267" y="1142"/>
                  </a:lnTo>
                  <a:lnTo>
                    <a:pt x="257" y="1142"/>
                  </a:lnTo>
                  <a:lnTo>
                    <a:pt x="247" y="1142"/>
                  </a:lnTo>
                  <a:lnTo>
                    <a:pt x="239" y="1139"/>
                  </a:lnTo>
                  <a:lnTo>
                    <a:pt x="232" y="1137"/>
                  </a:lnTo>
                  <a:lnTo>
                    <a:pt x="226" y="1133"/>
                  </a:lnTo>
                  <a:lnTo>
                    <a:pt x="220" y="1129"/>
                  </a:lnTo>
                  <a:lnTo>
                    <a:pt x="212" y="1127"/>
                  </a:lnTo>
                  <a:lnTo>
                    <a:pt x="206" y="1123"/>
                  </a:lnTo>
                  <a:lnTo>
                    <a:pt x="196" y="1124"/>
                  </a:lnTo>
                  <a:lnTo>
                    <a:pt x="191" y="1128"/>
                  </a:lnTo>
                  <a:lnTo>
                    <a:pt x="185" y="1133"/>
                  </a:lnTo>
                  <a:lnTo>
                    <a:pt x="176" y="1134"/>
                  </a:lnTo>
                  <a:lnTo>
                    <a:pt x="167" y="1134"/>
                  </a:lnTo>
                  <a:lnTo>
                    <a:pt x="160" y="1134"/>
                  </a:lnTo>
                  <a:lnTo>
                    <a:pt x="152" y="1137"/>
                  </a:lnTo>
                  <a:lnTo>
                    <a:pt x="146" y="1142"/>
                  </a:lnTo>
                  <a:lnTo>
                    <a:pt x="142" y="1147"/>
                  </a:lnTo>
                  <a:lnTo>
                    <a:pt x="139" y="1153"/>
                  </a:lnTo>
                  <a:lnTo>
                    <a:pt x="134" y="1158"/>
                  </a:lnTo>
                  <a:lnTo>
                    <a:pt x="126" y="1163"/>
                  </a:lnTo>
                  <a:lnTo>
                    <a:pt x="120" y="1166"/>
                  </a:lnTo>
                  <a:lnTo>
                    <a:pt x="111" y="1168"/>
                  </a:lnTo>
                  <a:lnTo>
                    <a:pt x="101" y="1168"/>
                  </a:lnTo>
                  <a:lnTo>
                    <a:pt x="94" y="1166"/>
                  </a:lnTo>
                  <a:lnTo>
                    <a:pt x="87" y="1162"/>
                  </a:lnTo>
                  <a:lnTo>
                    <a:pt x="82" y="1157"/>
                  </a:lnTo>
                  <a:lnTo>
                    <a:pt x="77" y="1152"/>
                  </a:lnTo>
                  <a:lnTo>
                    <a:pt x="72" y="1147"/>
                  </a:lnTo>
                  <a:lnTo>
                    <a:pt x="68" y="1142"/>
                  </a:lnTo>
                  <a:lnTo>
                    <a:pt x="68" y="1132"/>
                  </a:lnTo>
                  <a:lnTo>
                    <a:pt x="71" y="1124"/>
                  </a:lnTo>
                  <a:lnTo>
                    <a:pt x="71" y="1115"/>
                  </a:lnTo>
                  <a:lnTo>
                    <a:pt x="68" y="1108"/>
                  </a:lnTo>
                  <a:lnTo>
                    <a:pt x="65" y="1102"/>
                  </a:lnTo>
                  <a:lnTo>
                    <a:pt x="61" y="1097"/>
                  </a:lnTo>
                  <a:lnTo>
                    <a:pt x="56" y="1090"/>
                  </a:lnTo>
                  <a:lnTo>
                    <a:pt x="53" y="1083"/>
                  </a:lnTo>
                  <a:lnTo>
                    <a:pt x="50" y="1077"/>
                  </a:lnTo>
                  <a:lnTo>
                    <a:pt x="50" y="1067"/>
                  </a:lnTo>
                  <a:lnTo>
                    <a:pt x="51" y="1057"/>
                  </a:lnTo>
                  <a:lnTo>
                    <a:pt x="56" y="1052"/>
                  </a:lnTo>
                  <a:lnTo>
                    <a:pt x="62" y="1048"/>
                  </a:lnTo>
                  <a:lnTo>
                    <a:pt x="66" y="1043"/>
                  </a:lnTo>
                  <a:lnTo>
                    <a:pt x="71" y="1038"/>
                  </a:lnTo>
                  <a:lnTo>
                    <a:pt x="76" y="1032"/>
                  </a:lnTo>
                  <a:lnTo>
                    <a:pt x="77" y="1023"/>
                  </a:lnTo>
                  <a:lnTo>
                    <a:pt x="79" y="1014"/>
                  </a:lnTo>
                  <a:lnTo>
                    <a:pt x="75" y="1008"/>
                  </a:lnTo>
                  <a:lnTo>
                    <a:pt x="71" y="1002"/>
                  </a:lnTo>
                  <a:lnTo>
                    <a:pt x="66" y="997"/>
                  </a:lnTo>
                  <a:lnTo>
                    <a:pt x="61" y="992"/>
                  </a:lnTo>
                  <a:lnTo>
                    <a:pt x="56" y="987"/>
                  </a:lnTo>
                  <a:lnTo>
                    <a:pt x="51" y="982"/>
                  </a:lnTo>
                  <a:lnTo>
                    <a:pt x="46" y="977"/>
                  </a:lnTo>
                  <a:lnTo>
                    <a:pt x="41" y="972"/>
                  </a:lnTo>
                  <a:lnTo>
                    <a:pt x="37" y="968"/>
                  </a:lnTo>
                  <a:lnTo>
                    <a:pt x="63" y="953"/>
                  </a:lnTo>
                  <a:lnTo>
                    <a:pt x="65" y="952"/>
                  </a:lnTo>
                  <a:lnTo>
                    <a:pt x="66" y="950"/>
                  </a:lnTo>
                  <a:lnTo>
                    <a:pt x="67" y="949"/>
                  </a:lnTo>
                  <a:lnTo>
                    <a:pt x="68" y="947"/>
                  </a:lnTo>
                  <a:lnTo>
                    <a:pt x="68" y="945"/>
                  </a:lnTo>
                  <a:lnTo>
                    <a:pt x="70" y="944"/>
                  </a:lnTo>
                  <a:lnTo>
                    <a:pt x="70" y="943"/>
                  </a:lnTo>
                  <a:lnTo>
                    <a:pt x="70" y="942"/>
                  </a:lnTo>
                  <a:lnTo>
                    <a:pt x="70" y="940"/>
                  </a:lnTo>
                  <a:lnTo>
                    <a:pt x="70" y="939"/>
                  </a:lnTo>
                  <a:lnTo>
                    <a:pt x="71" y="939"/>
                  </a:lnTo>
                  <a:lnTo>
                    <a:pt x="72" y="938"/>
                  </a:lnTo>
                  <a:lnTo>
                    <a:pt x="73" y="937"/>
                  </a:lnTo>
                  <a:lnTo>
                    <a:pt x="73" y="935"/>
                  </a:lnTo>
                  <a:lnTo>
                    <a:pt x="75" y="934"/>
                  </a:lnTo>
                  <a:lnTo>
                    <a:pt x="75" y="933"/>
                  </a:lnTo>
                  <a:lnTo>
                    <a:pt x="75" y="931"/>
                  </a:lnTo>
                  <a:lnTo>
                    <a:pt x="75" y="930"/>
                  </a:lnTo>
                  <a:lnTo>
                    <a:pt x="73" y="930"/>
                  </a:lnTo>
                  <a:lnTo>
                    <a:pt x="73" y="929"/>
                  </a:lnTo>
                  <a:lnTo>
                    <a:pt x="72" y="928"/>
                  </a:lnTo>
                  <a:lnTo>
                    <a:pt x="72" y="926"/>
                  </a:lnTo>
                  <a:lnTo>
                    <a:pt x="71" y="926"/>
                  </a:lnTo>
                  <a:lnTo>
                    <a:pt x="71" y="925"/>
                  </a:lnTo>
                  <a:lnTo>
                    <a:pt x="72" y="923"/>
                  </a:lnTo>
                  <a:lnTo>
                    <a:pt x="73" y="921"/>
                  </a:lnTo>
                  <a:lnTo>
                    <a:pt x="75" y="920"/>
                  </a:lnTo>
                  <a:lnTo>
                    <a:pt x="75" y="919"/>
                  </a:lnTo>
                  <a:lnTo>
                    <a:pt x="76" y="918"/>
                  </a:lnTo>
                  <a:lnTo>
                    <a:pt x="77" y="916"/>
                  </a:lnTo>
                  <a:lnTo>
                    <a:pt x="77" y="915"/>
                  </a:lnTo>
                  <a:lnTo>
                    <a:pt x="77" y="914"/>
                  </a:lnTo>
                  <a:lnTo>
                    <a:pt x="79" y="913"/>
                  </a:lnTo>
                  <a:lnTo>
                    <a:pt x="79" y="911"/>
                  </a:lnTo>
                  <a:lnTo>
                    <a:pt x="79" y="910"/>
                  </a:lnTo>
                  <a:lnTo>
                    <a:pt x="79" y="909"/>
                  </a:lnTo>
                  <a:lnTo>
                    <a:pt x="79" y="906"/>
                  </a:lnTo>
                  <a:lnTo>
                    <a:pt x="79" y="905"/>
                  </a:lnTo>
                  <a:lnTo>
                    <a:pt x="79" y="903"/>
                  </a:lnTo>
                  <a:lnTo>
                    <a:pt x="80" y="903"/>
                  </a:lnTo>
                  <a:lnTo>
                    <a:pt x="80" y="901"/>
                  </a:lnTo>
                  <a:lnTo>
                    <a:pt x="81" y="900"/>
                  </a:lnTo>
                  <a:lnTo>
                    <a:pt x="82" y="899"/>
                  </a:lnTo>
                  <a:lnTo>
                    <a:pt x="84" y="899"/>
                  </a:lnTo>
                  <a:lnTo>
                    <a:pt x="84" y="898"/>
                  </a:lnTo>
                  <a:lnTo>
                    <a:pt x="85" y="898"/>
                  </a:lnTo>
                  <a:lnTo>
                    <a:pt x="85" y="896"/>
                  </a:lnTo>
                  <a:lnTo>
                    <a:pt x="86" y="895"/>
                  </a:lnTo>
                  <a:lnTo>
                    <a:pt x="87" y="895"/>
                  </a:lnTo>
                  <a:lnTo>
                    <a:pt x="87" y="894"/>
                  </a:lnTo>
                  <a:lnTo>
                    <a:pt x="89" y="893"/>
                  </a:lnTo>
                  <a:lnTo>
                    <a:pt x="91" y="893"/>
                  </a:lnTo>
                  <a:lnTo>
                    <a:pt x="91" y="891"/>
                  </a:lnTo>
                  <a:lnTo>
                    <a:pt x="91" y="890"/>
                  </a:lnTo>
                  <a:lnTo>
                    <a:pt x="91" y="888"/>
                  </a:lnTo>
                  <a:lnTo>
                    <a:pt x="92" y="886"/>
                  </a:lnTo>
                  <a:lnTo>
                    <a:pt x="94" y="885"/>
                  </a:lnTo>
                  <a:lnTo>
                    <a:pt x="94" y="884"/>
                  </a:lnTo>
                  <a:lnTo>
                    <a:pt x="95" y="883"/>
                  </a:lnTo>
                  <a:lnTo>
                    <a:pt x="95" y="881"/>
                  </a:lnTo>
                  <a:lnTo>
                    <a:pt x="94" y="880"/>
                  </a:lnTo>
                  <a:lnTo>
                    <a:pt x="94" y="879"/>
                  </a:lnTo>
                  <a:lnTo>
                    <a:pt x="92" y="878"/>
                  </a:lnTo>
                  <a:lnTo>
                    <a:pt x="91" y="875"/>
                  </a:lnTo>
                  <a:lnTo>
                    <a:pt x="90" y="874"/>
                  </a:lnTo>
                  <a:lnTo>
                    <a:pt x="89" y="873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9" y="868"/>
                  </a:lnTo>
                  <a:lnTo>
                    <a:pt x="90" y="868"/>
                  </a:lnTo>
                  <a:lnTo>
                    <a:pt x="90" y="866"/>
                  </a:lnTo>
                  <a:lnTo>
                    <a:pt x="89" y="865"/>
                  </a:lnTo>
                  <a:lnTo>
                    <a:pt x="87" y="864"/>
                  </a:lnTo>
                  <a:lnTo>
                    <a:pt x="86" y="864"/>
                  </a:lnTo>
                  <a:lnTo>
                    <a:pt x="86" y="863"/>
                  </a:lnTo>
                  <a:lnTo>
                    <a:pt x="86" y="861"/>
                  </a:lnTo>
                  <a:lnTo>
                    <a:pt x="87" y="861"/>
                  </a:lnTo>
                  <a:lnTo>
                    <a:pt x="87" y="860"/>
                  </a:lnTo>
                  <a:lnTo>
                    <a:pt x="87" y="859"/>
                  </a:lnTo>
                  <a:lnTo>
                    <a:pt x="86" y="858"/>
                  </a:lnTo>
                  <a:lnTo>
                    <a:pt x="85" y="856"/>
                  </a:lnTo>
                  <a:lnTo>
                    <a:pt x="85" y="855"/>
                  </a:lnTo>
                  <a:lnTo>
                    <a:pt x="84" y="855"/>
                  </a:lnTo>
                  <a:lnTo>
                    <a:pt x="82" y="851"/>
                  </a:lnTo>
                  <a:lnTo>
                    <a:pt x="81" y="851"/>
                  </a:lnTo>
                  <a:lnTo>
                    <a:pt x="79" y="850"/>
                  </a:lnTo>
                  <a:lnTo>
                    <a:pt x="77" y="849"/>
                  </a:lnTo>
                  <a:lnTo>
                    <a:pt x="77" y="848"/>
                  </a:lnTo>
                  <a:lnTo>
                    <a:pt x="77" y="846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6" y="843"/>
                  </a:lnTo>
                  <a:lnTo>
                    <a:pt x="76" y="841"/>
                  </a:lnTo>
                  <a:lnTo>
                    <a:pt x="76" y="840"/>
                  </a:lnTo>
                  <a:lnTo>
                    <a:pt x="76" y="839"/>
                  </a:lnTo>
                  <a:lnTo>
                    <a:pt x="75" y="839"/>
                  </a:lnTo>
                  <a:lnTo>
                    <a:pt x="75" y="838"/>
                  </a:lnTo>
                  <a:lnTo>
                    <a:pt x="73" y="838"/>
                  </a:lnTo>
                  <a:lnTo>
                    <a:pt x="73" y="836"/>
                  </a:lnTo>
                  <a:lnTo>
                    <a:pt x="73" y="835"/>
                  </a:lnTo>
                  <a:lnTo>
                    <a:pt x="73" y="834"/>
                  </a:lnTo>
                  <a:lnTo>
                    <a:pt x="73" y="833"/>
                  </a:lnTo>
                  <a:lnTo>
                    <a:pt x="73" y="831"/>
                  </a:lnTo>
                  <a:lnTo>
                    <a:pt x="72" y="831"/>
                  </a:lnTo>
                  <a:lnTo>
                    <a:pt x="72" y="830"/>
                  </a:lnTo>
                  <a:lnTo>
                    <a:pt x="71" y="830"/>
                  </a:lnTo>
                  <a:lnTo>
                    <a:pt x="70" y="830"/>
                  </a:lnTo>
                  <a:lnTo>
                    <a:pt x="68" y="830"/>
                  </a:lnTo>
                  <a:lnTo>
                    <a:pt x="67" y="830"/>
                  </a:lnTo>
                  <a:lnTo>
                    <a:pt x="67" y="831"/>
                  </a:lnTo>
                  <a:lnTo>
                    <a:pt x="65" y="831"/>
                  </a:lnTo>
                  <a:lnTo>
                    <a:pt x="65" y="833"/>
                  </a:lnTo>
                  <a:lnTo>
                    <a:pt x="63" y="833"/>
                  </a:lnTo>
                  <a:lnTo>
                    <a:pt x="62" y="833"/>
                  </a:lnTo>
                  <a:lnTo>
                    <a:pt x="61" y="833"/>
                  </a:lnTo>
                  <a:lnTo>
                    <a:pt x="60" y="831"/>
                  </a:lnTo>
                  <a:lnTo>
                    <a:pt x="60" y="830"/>
                  </a:lnTo>
                  <a:lnTo>
                    <a:pt x="58" y="830"/>
                  </a:lnTo>
                  <a:lnTo>
                    <a:pt x="58" y="829"/>
                  </a:lnTo>
                  <a:lnTo>
                    <a:pt x="58" y="828"/>
                  </a:lnTo>
                  <a:lnTo>
                    <a:pt x="57" y="826"/>
                  </a:lnTo>
                  <a:lnTo>
                    <a:pt x="57" y="825"/>
                  </a:lnTo>
                  <a:lnTo>
                    <a:pt x="57" y="824"/>
                  </a:lnTo>
                  <a:lnTo>
                    <a:pt x="57" y="823"/>
                  </a:lnTo>
                  <a:lnTo>
                    <a:pt x="58" y="823"/>
                  </a:lnTo>
                  <a:lnTo>
                    <a:pt x="58" y="821"/>
                  </a:lnTo>
                  <a:lnTo>
                    <a:pt x="60" y="821"/>
                  </a:lnTo>
                  <a:lnTo>
                    <a:pt x="61" y="820"/>
                  </a:lnTo>
                  <a:lnTo>
                    <a:pt x="61" y="819"/>
                  </a:lnTo>
                  <a:lnTo>
                    <a:pt x="61" y="818"/>
                  </a:lnTo>
                  <a:lnTo>
                    <a:pt x="61" y="816"/>
                  </a:lnTo>
                  <a:lnTo>
                    <a:pt x="61" y="815"/>
                  </a:lnTo>
                  <a:lnTo>
                    <a:pt x="61" y="814"/>
                  </a:lnTo>
                  <a:lnTo>
                    <a:pt x="60" y="814"/>
                  </a:lnTo>
                  <a:lnTo>
                    <a:pt x="58" y="814"/>
                  </a:lnTo>
                  <a:lnTo>
                    <a:pt x="57" y="814"/>
                  </a:lnTo>
                  <a:lnTo>
                    <a:pt x="56" y="814"/>
                  </a:lnTo>
                  <a:lnTo>
                    <a:pt x="55" y="813"/>
                  </a:lnTo>
                  <a:lnTo>
                    <a:pt x="55" y="811"/>
                  </a:lnTo>
                  <a:lnTo>
                    <a:pt x="53" y="811"/>
                  </a:lnTo>
                  <a:lnTo>
                    <a:pt x="53" y="810"/>
                  </a:lnTo>
                  <a:lnTo>
                    <a:pt x="53" y="809"/>
                  </a:lnTo>
                  <a:lnTo>
                    <a:pt x="55" y="808"/>
                  </a:lnTo>
                  <a:lnTo>
                    <a:pt x="56" y="806"/>
                  </a:lnTo>
                  <a:lnTo>
                    <a:pt x="57" y="805"/>
                  </a:lnTo>
                  <a:lnTo>
                    <a:pt x="57" y="804"/>
                  </a:lnTo>
                  <a:lnTo>
                    <a:pt x="58" y="804"/>
                  </a:lnTo>
                  <a:lnTo>
                    <a:pt x="58" y="803"/>
                  </a:lnTo>
                  <a:lnTo>
                    <a:pt x="60" y="803"/>
                  </a:lnTo>
                  <a:lnTo>
                    <a:pt x="61" y="801"/>
                  </a:lnTo>
                  <a:lnTo>
                    <a:pt x="62" y="801"/>
                  </a:lnTo>
                  <a:lnTo>
                    <a:pt x="62" y="800"/>
                  </a:lnTo>
                  <a:lnTo>
                    <a:pt x="61" y="800"/>
                  </a:lnTo>
                  <a:lnTo>
                    <a:pt x="60" y="799"/>
                  </a:lnTo>
                  <a:lnTo>
                    <a:pt x="60" y="798"/>
                  </a:lnTo>
                  <a:lnTo>
                    <a:pt x="60" y="796"/>
                  </a:lnTo>
                  <a:lnTo>
                    <a:pt x="60" y="794"/>
                  </a:lnTo>
                  <a:lnTo>
                    <a:pt x="61" y="793"/>
                  </a:lnTo>
                  <a:lnTo>
                    <a:pt x="61" y="791"/>
                  </a:lnTo>
                  <a:lnTo>
                    <a:pt x="62" y="789"/>
                  </a:lnTo>
                  <a:lnTo>
                    <a:pt x="63" y="788"/>
                  </a:lnTo>
                  <a:lnTo>
                    <a:pt x="63" y="786"/>
                  </a:lnTo>
                  <a:lnTo>
                    <a:pt x="62" y="786"/>
                  </a:lnTo>
                  <a:lnTo>
                    <a:pt x="62" y="785"/>
                  </a:lnTo>
                  <a:lnTo>
                    <a:pt x="61" y="785"/>
                  </a:lnTo>
                  <a:lnTo>
                    <a:pt x="61" y="784"/>
                  </a:lnTo>
                  <a:lnTo>
                    <a:pt x="61" y="783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3" y="779"/>
                  </a:lnTo>
                  <a:lnTo>
                    <a:pt x="63" y="778"/>
                  </a:lnTo>
                  <a:lnTo>
                    <a:pt x="62" y="776"/>
                  </a:lnTo>
                  <a:lnTo>
                    <a:pt x="61" y="775"/>
                  </a:lnTo>
                  <a:lnTo>
                    <a:pt x="58" y="775"/>
                  </a:lnTo>
                  <a:lnTo>
                    <a:pt x="56" y="776"/>
                  </a:lnTo>
                  <a:lnTo>
                    <a:pt x="55" y="776"/>
                  </a:lnTo>
                  <a:lnTo>
                    <a:pt x="51" y="776"/>
                  </a:lnTo>
                  <a:lnTo>
                    <a:pt x="50" y="776"/>
                  </a:lnTo>
                  <a:lnTo>
                    <a:pt x="50" y="775"/>
                  </a:lnTo>
                  <a:lnTo>
                    <a:pt x="48" y="775"/>
                  </a:lnTo>
                  <a:lnTo>
                    <a:pt x="48" y="774"/>
                  </a:lnTo>
                  <a:lnTo>
                    <a:pt x="47" y="773"/>
                  </a:lnTo>
                  <a:lnTo>
                    <a:pt x="48" y="771"/>
                  </a:lnTo>
                  <a:lnTo>
                    <a:pt x="51" y="770"/>
                  </a:lnTo>
                  <a:lnTo>
                    <a:pt x="51" y="769"/>
                  </a:lnTo>
                  <a:lnTo>
                    <a:pt x="51" y="768"/>
                  </a:lnTo>
                  <a:lnTo>
                    <a:pt x="51" y="766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50" y="763"/>
                  </a:lnTo>
                  <a:lnTo>
                    <a:pt x="50" y="761"/>
                  </a:lnTo>
                  <a:lnTo>
                    <a:pt x="52" y="760"/>
                  </a:lnTo>
                  <a:lnTo>
                    <a:pt x="52" y="759"/>
                  </a:lnTo>
                  <a:lnTo>
                    <a:pt x="52" y="758"/>
                  </a:lnTo>
                  <a:lnTo>
                    <a:pt x="52" y="756"/>
                  </a:lnTo>
                  <a:lnTo>
                    <a:pt x="53" y="755"/>
                  </a:lnTo>
                  <a:lnTo>
                    <a:pt x="55" y="754"/>
                  </a:lnTo>
                  <a:lnTo>
                    <a:pt x="53" y="753"/>
                  </a:lnTo>
                  <a:lnTo>
                    <a:pt x="53" y="751"/>
                  </a:lnTo>
                  <a:lnTo>
                    <a:pt x="52" y="750"/>
                  </a:lnTo>
                  <a:lnTo>
                    <a:pt x="52" y="749"/>
                  </a:lnTo>
                  <a:lnTo>
                    <a:pt x="51" y="749"/>
                  </a:lnTo>
                  <a:lnTo>
                    <a:pt x="51" y="748"/>
                  </a:lnTo>
                  <a:lnTo>
                    <a:pt x="50" y="748"/>
                  </a:lnTo>
                  <a:lnTo>
                    <a:pt x="48" y="748"/>
                  </a:lnTo>
                  <a:lnTo>
                    <a:pt x="47" y="748"/>
                  </a:lnTo>
                  <a:lnTo>
                    <a:pt x="46" y="746"/>
                  </a:lnTo>
                  <a:lnTo>
                    <a:pt x="45" y="748"/>
                  </a:lnTo>
                  <a:lnTo>
                    <a:pt x="43" y="748"/>
                  </a:lnTo>
                  <a:lnTo>
                    <a:pt x="42" y="749"/>
                  </a:lnTo>
                  <a:lnTo>
                    <a:pt x="42" y="748"/>
                  </a:lnTo>
                  <a:lnTo>
                    <a:pt x="41" y="748"/>
                  </a:lnTo>
                  <a:lnTo>
                    <a:pt x="40" y="748"/>
                  </a:lnTo>
                  <a:lnTo>
                    <a:pt x="38" y="748"/>
                  </a:lnTo>
                  <a:lnTo>
                    <a:pt x="37" y="748"/>
                  </a:lnTo>
                  <a:lnTo>
                    <a:pt x="36" y="748"/>
                  </a:lnTo>
                  <a:lnTo>
                    <a:pt x="36" y="746"/>
                  </a:lnTo>
                  <a:lnTo>
                    <a:pt x="35" y="745"/>
                  </a:lnTo>
                  <a:lnTo>
                    <a:pt x="33" y="744"/>
                  </a:lnTo>
                  <a:lnTo>
                    <a:pt x="32" y="744"/>
                  </a:lnTo>
                  <a:lnTo>
                    <a:pt x="31" y="744"/>
                  </a:lnTo>
                  <a:lnTo>
                    <a:pt x="31" y="745"/>
                  </a:lnTo>
                  <a:lnTo>
                    <a:pt x="30" y="745"/>
                  </a:lnTo>
                  <a:lnTo>
                    <a:pt x="26" y="746"/>
                  </a:lnTo>
                  <a:lnTo>
                    <a:pt x="25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3" y="744"/>
                  </a:lnTo>
                  <a:lnTo>
                    <a:pt x="23" y="743"/>
                  </a:lnTo>
                  <a:lnTo>
                    <a:pt x="23" y="741"/>
                  </a:lnTo>
                  <a:lnTo>
                    <a:pt x="25" y="741"/>
                  </a:lnTo>
                  <a:lnTo>
                    <a:pt x="25" y="740"/>
                  </a:lnTo>
                  <a:lnTo>
                    <a:pt x="26" y="740"/>
                  </a:lnTo>
                  <a:lnTo>
                    <a:pt x="26" y="739"/>
                  </a:lnTo>
                  <a:lnTo>
                    <a:pt x="26" y="738"/>
                  </a:lnTo>
                  <a:lnTo>
                    <a:pt x="26" y="736"/>
                  </a:lnTo>
                  <a:lnTo>
                    <a:pt x="27" y="735"/>
                  </a:lnTo>
                  <a:lnTo>
                    <a:pt x="28" y="735"/>
                  </a:lnTo>
                  <a:lnTo>
                    <a:pt x="28" y="734"/>
                  </a:lnTo>
                  <a:lnTo>
                    <a:pt x="27" y="733"/>
                  </a:lnTo>
                  <a:lnTo>
                    <a:pt x="27" y="731"/>
                  </a:lnTo>
                  <a:lnTo>
                    <a:pt x="28" y="730"/>
                  </a:lnTo>
                  <a:lnTo>
                    <a:pt x="30" y="730"/>
                  </a:lnTo>
                  <a:lnTo>
                    <a:pt x="30" y="729"/>
                  </a:lnTo>
                  <a:lnTo>
                    <a:pt x="31" y="729"/>
                  </a:lnTo>
                  <a:lnTo>
                    <a:pt x="31" y="728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31" y="724"/>
                  </a:lnTo>
                  <a:lnTo>
                    <a:pt x="30" y="722"/>
                  </a:lnTo>
                  <a:lnTo>
                    <a:pt x="30" y="721"/>
                  </a:lnTo>
                  <a:lnTo>
                    <a:pt x="30" y="720"/>
                  </a:lnTo>
                  <a:lnTo>
                    <a:pt x="30" y="719"/>
                  </a:lnTo>
                  <a:lnTo>
                    <a:pt x="30" y="717"/>
                  </a:lnTo>
                  <a:lnTo>
                    <a:pt x="31" y="716"/>
                  </a:lnTo>
                  <a:lnTo>
                    <a:pt x="32" y="715"/>
                  </a:lnTo>
                  <a:lnTo>
                    <a:pt x="31" y="715"/>
                  </a:lnTo>
                  <a:lnTo>
                    <a:pt x="30" y="716"/>
                  </a:lnTo>
                  <a:lnTo>
                    <a:pt x="28" y="716"/>
                  </a:lnTo>
                  <a:lnTo>
                    <a:pt x="27" y="716"/>
                  </a:lnTo>
                  <a:lnTo>
                    <a:pt x="27" y="715"/>
                  </a:lnTo>
                  <a:lnTo>
                    <a:pt x="27" y="714"/>
                  </a:lnTo>
                  <a:lnTo>
                    <a:pt x="28" y="712"/>
                  </a:lnTo>
                  <a:lnTo>
                    <a:pt x="30" y="711"/>
                  </a:lnTo>
                  <a:lnTo>
                    <a:pt x="30" y="710"/>
                  </a:lnTo>
                  <a:lnTo>
                    <a:pt x="28" y="709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8" y="706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7" y="700"/>
                  </a:lnTo>
                  <a:lnTo>
                    <a:pt x="26" y="700"/>
                  </a:lnTo>
                  <a:lnTo>
                    <a:pt x="26" y="699"/>
                  </a:lnTo>
                  <a:lnTo>
                    <a:pt x="25" y="697"/>
                  </a:lnTo>
                  <a:lnTo>
                    <a:pt x="23" y="696"/>
                  </a:lnTo>
                  <a:lnTo>
                    <a:pt x="22" y="696"/>
                  </a:lnTo>
                  <a:lnTo>
                    <a:pt x="21" y="697"/>
                  </a:lnTo>
                  <a:lnTo>
                    <a:pt x="20" y="696"/>
                  </a:lnTo>
                  <a:lnTo>
                    <a:pt x="20" y="695"/>
                  </a:lnTo>
                  <a:lnTo>
                    <a:pt x="20" y="694"/>
                  </a:lnTo>
                  <a:lnTo>
                    <a:pt x="18" y="694"/>
                  </a:lnTo>
                  <a:lnTo>
                    <a:pt x="18" y="692"/>
                  </a:lnTo>
                  <a:lnTo>
                    <a:pt x="17" y="692"/>
                  </a:lnTo>
                  <a:lnTo>
                    <a:pt x="15" y="692"/>
                  </a:lnTo>
                  <a:lnTo>
                    <a:pt x="15" y="691"/>
                  </a:lnTo>
                  <a:lnTo>
                    <a:pt x="13" y="690"/>
                  </a:lnTo>
                  <a:lnTo>
                    <a:pt x="12" y="690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6"/>
                  </a:lnTo>
                  <a:lnTo>
                    <a:pt x="10" y="686"/>
                  </a:lnTo>
                  <a:lnTo>
                    <a:pt x="8" y="686"/>
                  </a:lnTo>
                  <a:lnTo>
                    <a:pt x="7" y="685"/>
                  </a:lnTo>
                  <a:lnTo>
                    <a:pt x="7" y="684"/>
                  </a:lnTo>
                  <a:lnTo>
                    <a:pt x="6" y="684"/>
                  </a:lnTo>
                  <a:lnTo>
                    <a:pt x="7" y="684"/>
                  </a:lnTo>
                  <a:lnTo>
                    <a:pt x="7" y="682"/>
                  </a:lnTo>
                  <a:lnTo>
                    <a:pt x="6" y="681"/>
                  </a:lnTo>
                  <a:lnTo>
                    <a:pt x="6" y="680"/>
                  </a:lnTo>
                  <a:lnTo>
                    <a:pt x="5" y="680"/>
                  </a:lnTo>
                  <a:lnTo>
                    <a:pt x="3" y="680"/>
                  </a:lnTo>
                  <a:lnTo>
                    <a:pt x="2" y="681"/>
                  </a:lnTo>
                  <a:lnTo>
                    <a:pt x="1" y="681"/>
                  </a:lnTo>
                  <a:lnTo>
                    <a:pt x="1" y="680"/>
                  </a:lnTo>
                  <a:lnTo>
                    <a:pt x="0" y="68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1983" y="2673"/>
              <a:ext cx="520" cy="573"/>
            </a:xfrm>
            <a:custGeom>
              <a:avLst/>
              <a:gdLst/>
              <a:ahLst/>
              <a:cxnLst>
                <a:cxn ang="0">
                  <a:pos x="40" y="569"/>
                </a:cxn>
                <a:cxn ang="0">
                  <a:pos x="23" y="565"/>
                </a:cxn>
                <a:cxn ang="0">
                  <a:pos x="5" y="555"/>
                </a:cxn>
                <a:cxn ang="0">
                  <a:pos x="4" y="541"/>
                </a:cxn>
                <a:cxn ang="0">
                  <a:pos x="12" y="528"/>
                </a:cxn>
                <a:cxn ang="0">
                  <a:pos x="17" y="511"/>
                </a:cxn>
                <a:cxn ang="0">
                  <a:pos x="24" y="495"/>
                </a:cxn>
                <a:cxn ang="0">
                  <a:pos x="50" y="493"/>
                </a:cxn>
                <a:cxn ang="0">
                  <a:pos x="67" y="486"/>
                </a:cxn>
                <a:cxn ang="0">
                  <a:pos x="85" y="481"/>
                </a:cxn>
                <a:cxn ang="0">
                  <a:pos x="94" y="460"/>
                </a:cxn>
                <a:cxn ang="0">
                  <a:pos x="92" y="443"/>
                </a:cxn>
                <a:cxn ang="0">
                  <a:pos x="80" y="434"/>
                </a:cxn>
                <a:cxn ang="0">
                  <a:pos x="88" y="416"/>
                </a:cxn>
                <a:cxn ang="0">
                  <a:pos x="103" y="402"/>
                </a:cxn>
                <a:cxn ang="0">
                  <a:pos x="115" y="382"/>
                </a:cxn>
                <a:cxn ang="0">
                  <a:pos x="112" y="369"/>
                </a:cxn>
                <a:cxn ang="0">
                  <a:pos x="99" y="354"/>
                </a:cxn>
                <a:cxn ang="0">
                  <a:pos x="90" y="330"/>
                </a:cxn>
                <a:cxn ang="0">
                  <a:pos x="87" y="312"/>
                </a:cxn>
                <a:cxn ang="0">
                  <a:pos x="98" y="300"/>
                </a:cxn>
                <a:cxn ang="0">
                  <a:pos x="110" y="285"/>
                </a:cxn>
                <a:cxn ang="0">
                  <a:pos x="129" y="277"/>
                </a:cxn>
                <a:cxn ang="0">
                  <a:pos x="164" y="272"/>
                </a:cxn>
                <a:cxn ang="0">
                  <a:pos x="182" y="281"/>
                </a:cxn>
                <a:cxn ang="0">
                  <a:pos x="193" y="266"/>
                </a:cxn>
                <a:cxn ang="0">
                  <a:pos x="202" y="254"/>
                </a:cxn>
                <a:cxn ang="0">
                  <a:pos x="221" y="250"/>
                </a:cxn>
                <a:cxn ang="0">
                  <a:pos x="236" y="241"/>
                </a:cxn>
                <a:cxn ang="0">
                  <a:pos x="252" y="250"/>
                </a:cxn>
                <a:cxn ang="0">
                  <a:pos x="271" y="247"/>
                </a:cxn>
                <a:cxn ang="0">
                  <a:pos x="282" y="241"/>
                </a:cxn>
                <a:cxn ang="0">
                  <a:pos x="301" y="249"/>
                </a:cxn>
                <a:cxn ang="0">
                  <a:pos x="307" y="234"/>
                </a:cxn>
                <a:cxn ang="0">
                  <a:pos x="323" y="219"/>
                </a:cxn>
                <a:cxn ang="0">
                  <a:pos x="334" y="204"/>
                </a:cxn>
                <a:cxn ang="0">
                  <a:pos x="346" y="200"/>
                </a:cxn>
                <a:cxn ang="0">
                  <a:pos x="362" y="195"/>
                </a:cxn>
                <a:cxn ang="0">
                  <a:pos x="372" y="191"/>
                </a:cxn>
                <a:cxn ang="0">
                  <a:pos x="380" y="181"/>
                </a:cxn>
                <a:cxn ang="0">
                  <a:pos x="388" y="175"/>
                </a:cxn>
                <a:cxn ang="0">
                  <a:pos x="401" y="163"/>
                </a:cxn>
                <a:cxn ang="0">
                  <a:pos x="415" y="158"/>
                </a:cxn>
                <a:cxn ang="0">
                  <a:pos x="416" y="151"/>
                </a:cxn>
                <a:cxn ang="0">
                  <a:pos x="423" y="142"/>
                </a:cxn>
                <a:cxn ang="0">
                  <a:pos x="438" y="150"/>
                </a:cxn>
                <a:cxn ang="0">
                  <a:pos x="456" y="141"/>
                </a:cxn>
                <a:cxn ang="0">
                  <a:pos x="470" y="142"/>
                </a:cxn>
                <a:cxn ang="0">
                  <a:pos x="476" y="131"/>
                </a:cxn>
                <a:cxn ang="0">
                  <a:pos x="492" y="127"/>
                </a:cxn>
                <a:cxn ang="0">
                  <a:pos x="501" y="115"/>
                </a:cxn>
                <a:cxn ang="0">
                  <a:pos x="503" y="100"/>
                </a:cxn>
                <a:cxn ang="0">
                  <a:pos x="500" y="82"/>
                </a:cxn>
                <a:cxn ang="0">
                  <a:pos x="490" y="73"/>
                </a:cxn>
                <a:cxn ang="0">
                  <a:pos x="486" y="63"/>
                </a:cxn>
                <a:cxn ang="0">
                  <a:pos x="491" y="47"/>
                </a:cxn>
                <a:cxn ang="0">
                  <a:pos x="501" y="35"/>
                </a:cxn>
                <a:cxn ang="0">
                  <a:pos x="508" y="20"/>
                </a:cxn>
                <a:cxn ang="0">
                  <a:pos x="517" y="10"/>
                </a:cxn>
                <a:cxn ang="0">
                  <a:pos x="511" y="1"/>
                </a:cxn>
              </a:cxnLst>
              <a:rect l="0" t="0" r="r" b="b"/>
              <a:pathLst>
                <a:path w="520" h="573">
                  <a:moveTo>
                    <a:pt x="57" y="569"/>
                  </a:moveTo>
                  <a:lnTo>
                    <a:pt x="55" y="569"/>
                  </a:lnTo>
                  <a:lnTo>
                    <a:pt x="54" y="570"/>
                  </a:lnTo>
                  <a:lnTo>
                    <a:pt x="53" y="570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0" y="573"/>
                  </a:lnTo>
                  <a:lnTo>
                    <a:pt x="49" y="573"/>
                  </a:lnTo>
                  <a:lnTo>
                    <a:pt x="48" y="571"/>
                  </a:lnTo>
                  <a:lnTo>
                    <a:pt x="47" y="571"/>
                  </a:lnTo>
                  <a:lnTo>
                    <a:pt x="45" y="571"/>
                  </a:lnTo>
                  <a:lnTo>
                    <a:pt x="45" y="570"/>
                  </a:lnTo>
                  <a:lnTo>
                    <a:pt x="44" y="570"/>
                  </a:lnTo>
                  <a:lnTo>
                    <a:pt x="43" y="571"/>
                  </a:lnTo>
                  <a:lnTo>
                    <a:pt x="42" y="571"/>
                  </a:lnTo>
                  <a:lnTo>
                    <a:pt x="40" y="570"/>
                  </a:lnTo>
                  <a:lnTo>
                    <a:pt x="40" y="569"/>
                  </a:lnTo>
                  <a:lnTo>
                    <a:pt x="39" y="568"/>
                  </a:lnTo>
                  <a:lnTo>
                    <a:pt x="38" y="566"/>
                  </a:lnTo>
                  <a:lnTo>
                    <a:pt x="37" y="566"/>
                  </a:lnTo>
                  <a:lnTo>
                    <a:pt x="35" y="565"/>
                  </a:lnTo>
                  <a:lnTo>
                    <a:pt x="35" y="566"/>
                  </a:lnTo>
                  <a:lnTo>
                    <a:pt x="34" y="566"/>
                  </a:lnTo>
                  <a:lnTo>
                    <a:pt x="33" y="566"/>
                  </a:lnTo>
                  <a:lnTo>
                    <a:pt x="32" y="566"/>
                  </a:lnTo>
                  <a:lnTo>
                    <a:pt x="30" y="566"/>
                  </a:lnTo>
                  <a:lnTo>
                    <a:pt x="30" y="565"/>
                  </a:lnTo>
                  <a:lnTo>
                    <a:pt x="29" y="565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7" y="566"/>
                  </a:lnTo>
                  <a:lnTo>
                    <a:pt x="25" y="565"/>
                  </a:lnTo>
                  <a:lnTo>
                    <a:pt x="24" y="565"/>
                  </a:lnTo>
                  <a:lnTo>
                    <a:pt x="23" y="565"/>
                  </a:lnTo>
                  <a:lnTo>
                    <a:pt x="22" y="564"/>
                  </a:lnTo>
                  <a:lnTo>
                    <a:pt x="22" y="563"/>
                  </a:lnTo>
                  <a:lnTo>
                    <a:pt x="20" y="563"/>
                  </a:lnTo>
                  <a:lnTo>
                    <a:pt x="20" y="561"/>
                  </a:lnTo>
                  <a:lnTo>
                    <a:pt x="19" y="561"/>
                  </a:lnTo>
                  <a:lnTo>
                    <a:pt x="18" y="561"/>
                  </a:lnTo>
                  <a:lnTo>
                    <a:pt x="17" y="560"/>
                  </a:lnTo>
                  <a:lnTo>
                    <a:pt x="15" y="559"/>
                  </a:lnTo>
                  <a:lnTo>
                    <a:pt x="14" y="558"/>
                  </a:lnTo>
                  <a:lnTo>
                    <a:pt x="13" y="558"/>
                  </a:lnTo>
                  <a:lnTo>
                    <a:pt x="12" y="558"/>
                  </a:lnTo>
                  <a:lnTo>
                    <a:pt x="10" y="558"/>
                  </a:lnTo>
                  <a:lnTo>
                    <a:pt x="10" y="556"/>
                  </a:lnTo>
                  <a:lnTo>
                    <a:pt x="9" y="556"/>
                  </a:lnTo>
                  <a:lnTo>
                    <a:pt x="8" y="555"/>
                  </a:lnTo>
                  <a:lnTo>
                    <a:pt x="7" y="555"/>
                  </a:lnTo>
                  <a:lnTo>
                    <a:pt x="5" y="555"/>
                  </a:lnTo>
                  <a:lnTo>
                    <a:pt x="3" y="554"/>
                  </a:lnTo>
                  <a:lnTo>
                    <a:pt x="2" y="554"/>
                  </a:lnTo>
                  <a:lnTo>
                    <a:pt x="0" y="554"/>
                  </a:lnTo>
                  <a:lnTo>
                    <a:pt x="2" y="553"/>
                  </a:lnTo>
                  <a:lnTo>
                    <a:pt x="3" y="551"/>
                  </a:lnTo>
                  <a:lnTo>
                    <a:pt x="3" y="550"/>
                  </a:lnTo>
                  <a:lnTo>
                    <a:pt x="4" y="550"/>
                  </a:lnTo>
                  <a:lnTo>
                    <a:pt x="5" y="549"/>
                  </a:lnTo>
                  <a:lnTo>
                    <a:pt x="5" y="548"/>
                  </a:lnTo>
                  <a:lnTo>
                    <a:pt x="7" y="546"/>
                  </a:lnTo>
                  <a:lnTo>
                    <a:pt x="7" y="545"/>
                  </a:lnTo>
                  <a:lnTo>
                    <a:pt x="8" y="545"/>
                  </a:lnTo>
                  <a:lnTo>
                    <a:pt x="8" y="544"/>
                  </a:lnTo>
                  <a:lnTo>
                    <a:pt x="8" y="543"/>
                  </a:lnTo>
                  <a:lnTo>
                    <a:pt x="7" y="543"/>
                  </a:lnTo>
                  <a:lnTo>
                    <a:pt x="5" y="543"/>
                  </a:lnTo>
                  <a:lnTo>
                    <a:pt x="4" y="541"/>
                  </a:lnTo>
                  <a:lnTo>
                    <a:pt x="3" y="540"/>
                  </a:lnTo>
                  <a:lnTo>
                    <a:pt x="2" y="539"/>
                  </a:lnTo>
                  <a:lnTo>
                    <a:pt x="3" y="538"/>
                  </a:lnTo>
                  <a:lnTo>
                    <a:pt x="3" y="536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4" y="534"/>
                  </a:lnTo>
                  <a:lnTo>
                    <a:pt x="5" y="533"/>
                  </a:lnTo>
                  <a:lnTo>
                    <a:pt x="5" y="531"/>
                  </a:lnTo>
                  <a:lnTo>
                    <a:pt x="5" y="530"/>
                  </a:lnTo>
                  <a:lnTo>
                    <a:pt x="7" y="530"/>
                  </a:lnTo>
                  <a:lnTo>
                    <a:pt x="8" y="530"/>
                  </a:lnTo>
                  <a:lnTo>
                    <a:pt x="8" y="529"/>
                  </a:lnTo>
                  <a:lnTo>
                    <a:pt x="9" y="528"/>
                  </a:lnTo>
                  <a:lnTo>
                    <a:pt x="9" y="526"/>
                  </a:lnTo>
                  <a:lnTo>
                    <a:pt x="10" y="528"/>
                  </a:lnTo>
                  <a:lnTo>
                    <a:pt x="12" y="528"/>
                  </a:lnTo>
                  <a:lnTo>
                    <a:pt x="12" y="526"/>
                  </a:lnTo>
                  <a:lnTo>
                    <a:pt x="12" y="525"/>
                  </a:lnTo>
                  <a:lnTo>
                    <a:pt x="13" y="525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2" y="521"/>
                  </a:lnTo>
                  <a:lnTo>
                    <a:pt x="12" y="520"/>
                  </a:lnTo>
                  <a:lnTo>
                    <a:pt x="12" y="519"/>
                  </a:lnTo>
                  <a:lnTo>
                    <a:pt x="13" y="519"/>
                  </a:lnTo>
                  <a:lnTo>
                    <a:pt x="14" y="519"/>
                  </a:lnTo>
                  <a:lnTo>
                    <a:pt x="14" y="518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8" y="510"/>
                  </a:lnTo>
                  <a:lnTo>
                    <a:pt x="18" y="509"/>
                  </a:lnTo>
                  <a:lnTo>
                    <a:pt x="18" y="508"/>
                  </a:lnTo>
                  <a:lnTo>
                    <a:pt x="19" y="508"/>
                  </a:lnTo>
                  <a:lnTo>
                    <a:pt x="19" y="506"/>
                  </a:lnTo>
                  <a:lnTo>
                    <a:pt x="19" y="505"/>
                  </a:lnTo>
                  <a:lnTo>
                    <a:pt x="20" y="505"/>
                  </a:lnTo>
                  <a:lnTo>
                    <a:pt x="22" y="505"/>
                  </a:lnTo>
                  <a:lnTo>
                    <a:pt x="22" y="504"/>
                  </a:lnTo>
                  <a:lnTo>
                    <a:pt x="23" y="504"/>
                  </a:lnTo>
                  <a:lnTo>
                    <a:pt x="23" y="503"/>
                  </a:lnTo>
                  <a:lnTo>
                    <a:pt x="23" y="501"/>
                  </a:lnTo>
                  <a:lnTo>
                    <a:pt x="23" y="500"/>
                  </a:lnTo>
                  <a:lnTo>
                    <a:pt x="23" y="498"/>
                  </a:lnTo>
                  <a:lnTo>
                    <a:pt x="23" y="496"/>
                  </a:lnTo>
                  <a:lnTo>
                    <a:pt x="23" y="495"/>
                  </a:lnTo>
                  <a:lnTo>
                    <a:pt x="24" y="495"/>
                  </a:lnTo>
                  <a:lnTo>
                    <a:pt x="29" y="495"/>
                  </a:lnTo>
                  <a:lnTo>
                    <a:pt x="30" y="495"/>
                  </a:lnTo>
                  <a:lnTo>
                    <a:pt x="32" y="495"/>
                  </a:lnTo>
                  <a:lnTo>
                    <a:pt x="33" y="494"/>
                  </a:lnTo>
                  <a:lnTo>
                    <a:pt x="34" y="494"/>
                  </a:lnTo>
                  <a:lnTo>
                    <a:pt x="35" y="493"/>
                  </a:lnTo>
                  <a:lnTo>
                    <a:pt x="37" y="493"/>
                  </a:lnTo>
                  <a:lnTo>
                    <a:pt x="38" y="493"/>
                  </a:lnTo>
                  <a:lnTo>
                    <a:pt x="39" y="493"/>
                  </a:lnTo>
                  <a:lnTo>
                    <a:pt x="40" y="493"/>
                  </a:lnTo>
                  <a:lnTo>
                    <a:pt x="42" y="493"/>
                  </a:lnTo>
                  <a:lnTo>
                    <a:pt x="43" y="493"/>
                  </a:lnTo>
                  <a:lnTo>
                    <a:pt x="44" y="493"/>
                  </a:lnTo>
                  <a:lnTo>
                    <a:pt x="45" y="493"/>
                  </a:lnTo>
                  <a:lnTo>
                    <a:pt x="47" y="493"/>
                  </a:lnTo>
                  <a:lnTo>
                    <a:pt x="48" y="493"/>
                  </a:lnTo>
                  <a:lnTo>
                    <a:pt x="50" y="493"/>
                  </a:lnTo>
                  <a:lnTo>
                    <a:pt x="52" y="493"/>
                  </a:lnTo>
                  <a:lnTo>
                    <a:pt x="53" y="491"/>
                  </a:lnTo>
                  <a:lnTo>
                    <a:pt x="53" y="490"/>
                  </a:lnTo>
                  <a:lnTo>
                    <a:pt x="54" y="489"/>
                  </a:lnTo>
                  <a:lnTo>
                    <a:pt x="55" y="488"/>
                  </a:lnTo>
                  <a:lnTo>
                    <a:pt x="55" y="486"/>
                  </a:lnTo>
                  <a:lnTo>
                    <a:pt x="55" y="485"/>
                  </a:lnTo>
                  <a:lnTo>
                    <a:pt x="57" y="484"/>
                  </a:lnTo>
                  <a:lnTo>
                    <a:pt x="58" y="484"/>
                  </a:lnTo>
                  <a:lnTo>
                    <a:pt x="59" y="484"/>
                  </a:lnTo>
                  <a:lnTo>
                    <a:pt x="60" y="483"/>
                  </a:lnTo>
                  <a:lnTo>
                    <a:pt x="62" y="484"/>
                  </a:lnTo>
                  <a:lnTo>
                    <a:pt x="63" y="484"/>
                  </a:lnTo>
                  <a:lnTo>
                    <a:pt x="64" y="485"/>
                  </a:lnTo>
                  <a:lnTo>
                    <a:pt x="65" y="485"/>
                  </a:lnTo>
                  <a:lnTo>
                    <a:pt x="65" y="486"/>
                  </a:lnTo>
                  <a:lnTo>
                    <a:pt x="67" y="486"/>
                  </a:lnTo>
                  <a:lnTo>
                    <a:pt x="68" y="486"/>
                  </a:lnTo>
                  <a:lnTo>
                    <a:pt x="68" y="485"/>
                  </a:lnTo>
                  <a:lnTo>
                    <a:pt x="69" y="485"/>
                  </a:lnTo>
                  <a:lnTo>
                    <a:pt x="70" y="485"/>
                  </a:lnTo>
                  <a:lnTo>
                    <a:pt x="72" y="484"/>
                  </a:lnTo>
                  <a:lnTo>
                    <a:pt x="72" y="483"/>
                  </a:lnTo>
                  <a:lnTo>
                    <a:pt x="73" y="483"/>
                  </a:lnTo>
                  <a:lnTo>
                    <a:pt x="73" y="481"/>
                  </a:lnTo>
                  <a:lnTo>
                    <a:pt x="74" y="481"/>
                  </a:lnTo>
                  <a:lnTo>
                    <a:pt x="75" y="480"/>
                  </a:lnTo>
                  <a:lnTo>
                    <a:pt x="77" y="480"/>
                  </a:lnTo>
                  <a:lnTo>
                    <a:pt x="78" y="480"/>
                  </a:lnTo>
                  <a:lnTo>
                    <a:pt x="80" y="480"/>
                  </a:lnTo>
                  <a:lnTo>
                    <a:pt x="82" y="480"/>
                  </a:lnTo>
                  <a:lnTo>
                    <a:pt x="83" y="480"/>
                  </a:lnTo>
                  <a:lnTo>
                    <a:pt x="84" y="481"/>
                  </a:lnTo>
                  <a:lnTo>
                    <a:pt x="85" y="481"/>
                  </a:lnTo>
                  <a:lnTo>
                    <a:pt x="87" y="481"/>
                  </a:lnTo>
                  <a:lnTo>
                    <a:pt x="88" y="480"/>
                  </a:lnTo>
                  <a:lnTo>
                    <a:pt x="88" y="479"/>
                  </a:lnTo>
                  <a:lnTo>
                    <a:pt x="89" y="479"/>
                  </a:lnTo>
                  <a:lnTo>
                    <a:pt x="89" y="478"/>
                  </a:lnTo>
                  <a:lnTo>
                    <a:pt x="89" y="475"/>
                  </a:lnTo>
                  <a:lnTo>
                    <a:pt x="89" y="474"/>
                  </a:lnTo>
                  <a:lnTo>
                    <a:pt x="89" y="473"/>
                  </a:lnTo>
                  <a:lnTo>
                    <a:pt x="89" y="471"/>
                  </a:lnTo>
                  <a:lnTo>
                    <a:pt x="89" y="470"/>
                  </a:lnTo>
                  <a:lnTo>
                    <a:pt x="90" y="469"/>
                  </a:lnTo>
                  <a:lnTo>
                    <a:pt x="90" y="468"/>
                  </a:lnTo>
                  <a:lnTo>
                    <a:pt x="92" y="466"/>
                  </a:lnTo>
                  <a:lnTo>
                    <a:pt x="92" y="465"/>
                  </a:lnTo>
                  <a:lnTo>
                    <a:pt x="93" y="464"/>
                  </a:lnTo>
                  <a:lnTo>
                    <a:pt x="93" y="463"/>
                  </a:lnTo>
                  <a:lnTo>
                    <a:pt x="94" y="460"/>
                  </a:lnTo>
                  <a:lnTo>
                    <a:pt x="95" y="458"/>
                  </a:lnTo>
                  <a:lnTo>
                    <a:pt x="94" y="456"/>
                  </a:lnTo>
                  <a:lnTo>
                    <a:pt x="94" y="455"/>
                  </a:lnTo>
                  <a:lnTo>
                    <a:pt x="93" y="455"/>
                  </a:lnTo>
                  <a:lnTo>
                    <a:pt x="92" y="454"/>
                  </a:lnTo>
                  <a:lnTo>
                    <a:pt x="92" y="453"/>
                  </a:lnTo>
                  <a:lnTo>
                    <a:pt x="92" y="451"/>
                  </a:lnTo>
                  <a:lnTo>
                    <a:pt x="93" y="451"/>
                  </a:lnTo>
                  <a:lnTo>
                    <a:pt x="94" y="450"/>
                  </a:lnTo>
                  <a:lnTo>
                    <a:pt x="94" y="449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8"/>
                  </a:lnTo>
                  <a:lnTo>
                    <a:pt x="92" y="446"/>
                  </a:lnTo>
                  <a:lnTo>
                    <a:pt x="92" y="445"/>
                  </a:lnTo>
                  <a:lnTo>
                    <a:pt x="92" y="444"/>
                  </a:lnTo>
                  <a:lnTo>
                    <a:pt x="92" y="443"/>
                  </a:lnTo>
                  <a:lnTo>
                    <a:pt x="90" y="443"/>
                  </a:lnTo>
                  <a:lnTo>
                    <a:pt x="90" y="441"/>
                  </a:lnTo>
                  <a:lnTo>
                    <a:pt x="89" y="441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7" y="443"/>
                  </a:lnTo>
                  <a:lnTo>
                    <a:pt x="85" y="443"/>
                  </a:lnTo>
                  <a:lnTo>
                    <a:pt x="85" y="441"/>
                  </a:lnTo>
                  <a:lnTo>
                    <a:pt x="85" y="440"/>
                  </a:lnTo>
                  <a:lnTo>
                    <a:pt x="84" y="440"/>
                  </a:lnTo>
                  <a:lnTo>
                    <a:pt x="84" y="439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3" y="436"/>
                  </a:lnTo>
                  <a:lnTo>
                    <a:pt x="83" y="435"/>
                  </a:lnTo>
                  <a:lnTo>
                    <a:pt x="82" y="435"/>
                  </a:lnTo>
                  <a:lnTo>
                    <a:pt x="80" y="434"/>
                  </a:lnTo>
                  <a:lnTo>
                    <a:pt x="79" y="434"/>
                  </a:lnTo>
                  <a:lnTo>
                    <a:pt x="79" y="433"/>
                  </a:lnTo>
                  <a:lnTo>
                    <a:pt x="79" y="431"/>
                  </a:lnTo>
                  <a:lnTo>
                    <a:pt x="80" y="430"/>
                  </a:lnTo>
                  <a:lnTo>
                    <a:pt x="80" y="429"/>
                  </a:lnTo>
                  <a:lnTo>
                    <a:pt x="82" y="429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2" y="425"/>
                  </a:lnTo>
                  <a:lnTo>
                    <a:pt x="84" y="423"/>
                  </a:lnTo>
                  <a:lnTo>
                    <a:pt x="84" y="421"/>
                  </a:lnTo>
                  <a:lnTo>
                    <a:pt x="84" y="420"/>
                  </a:lnTo>
                  <a:lnTo>
                    <a:pt x="84" y="418"/>
                  </a:lnTo>
                  <a:lnTo>
                    <a:pt x="85" y="416"/>
                  </a:lnTo>
                  <a:lnTo>
                    <a:pt x="87" y="416"/>
                  </a:lnTo>
                  <a:lnTo>
                    <a:pt x="88" y="415"/>
                  </a:lnTo>
                  <a:lnTo>
                    <a:pt x="88" y="416"/>
                  </a:lnTo>
                  <a:lnTo>
                    <a:pt x="89" y="416"/>
                  </a:lnTo>
                  <a:lnTo>
                    <a:pt x="90" y="418"/>
                  </a:lnTo>
                  <a:lnTo>
                    <a:pt x="93" y="418"/>
                  </a:lnTo>
                  <a:lnTo>
                    <a:pt x="93" y="416"/>
                  </a:lnTo>
                  <a:lnTo>
                    <a:pt x="94" y="414"/>
                  </a:lnTo>
                  <a:lnTo>
                    <a:pt x="95" y="413"/>
                  </a:lnTo>
                  <a:lnTo>
                    <a:pt x="97" y="411"/>
                  </a:lnTo>
                  <a:lnTo>
                    <a:pt x="97" y="410"/>
                  </a:lnTo>
                  <a:lnTo>
                    <a:pt x="97" y="409"/>
                  </a:lnTo>
                  <a:lnTo>
                    <a:pt x="97" y="407"/>
                  </a:lnTo>
                  <a:lnTo>
                    <a:pt x="97" y="406"/>
                  </a:lnTo>
                  <a:lnTo>
                    <a:pt x="97" y="405"/>
                  </a:lnTo>
                  <a:lnTo>
                    <a:pt x="97" y="404"/>
                  </a:lnTo>
                  <a:lnTo>
                    <a:pt x="99" y="404"/>
                  </a:lnTo>
                  <a:lnTo>
                    <a:pt x="100" y="402"/>
                  </a:lnTo>
                  <a:lnTo>
                    <a:pt x="102" y="402"/>
                  </a:lnTo>
                  <a:lnTo>
                    <a:pt x="103" y="402"/>
                  </a:lnTo>
                  <a:lnTo>
                    <a:pt x="104" y="401"/>
                  </a:lnTo>
                  <a:lnTo>
                    <a:pt x="104" y="400"/>
                  </a:lnTo>
                  <a:lnTo>
                    <a:pt x="104" y="399"/>
                  </a:lnTo>
                  <a:lnTo>
                    <a:pt x="105" y="399"/>
                  </a:lnTo>
                  <a:lnTo>
                    <a:pt x="105" y="397"/>
                  </a:lnTo>
                  <a:lnTo>
                    <a:pt x="105" y="396"/>
                  </a:lnTo>
                  <a:lnTo>
                    <a:pt x="107" y="396"/>
                  </a:lnTo>
                  <a:lnTo>
                    <a:pt x="107" y="395"/>
                  </a:lnTo>
                  <a:lnTo>
                    <a:pt x="107" y="392"/>
                  </a:lnTo>
                  <a:lnTo>
                    <a:pt x="107" y="391"/>
                  </a:lnTo>
                  <a:lnTo>
                    <a:pt x="108" y="390"/>
                  </a:lnTo>
                  <a:lnTo>
                    <a:pt x="108" y="389"/>
                  </a:lnTo>
                  <a:lnTo>
                    <a:pt x="109" y="387"/>
                  </a:lnTo>
                  <a:lnTo>
                    <a:pt x="110" y="386"/>
                  </a:lnTo>
                  <a:lnTo>
                    <a:pt x="112" y="385"/>
                  </a:lnTo>
                  <a:lnTo>
                    <a:pt x="113" y="385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4" y="379"/>
                  </a:lnTo>
                  <a:lnTo>
                    <a:pt x="114" y="377"/>
                  </a:lnTo>
                  <a:lnTo>
                    <a:pt x="115" y="377"/>
                  </a:lnTo>
                  <a:lnTo>
                    <a:pt x="115" y="376"/>
                  </a:lnTo>
                  <a:lnTo>
                    <a:pt x="117" y="376"/>
                  </a:lnTo>
                  <a:lnTo>
                    <a:pt x="117" y="375"/>
                  </a:lnTo>
                  <a:lnTo>
                    <a:pt x="117" y="374"/>
                  </a:lnTo>
                  <a:lnTo>
                    <a:pt x="117" y="372"/>
                  </a:lnTo>
                  <a:lnTo>
                    <a:pt x="115" y="372"/>
                  </a:lnTo>
                  <a:lnTo>
                    <a:pt x="115" y="371"/>
                  </a:lnTo>
                  <a:lnTo>
                    <a:pt x="115" y="370"/>
                  </a:lnTo>
                  <a:lnTo>
                    <a:pt x="114" y="370"/>
                  </a:lnTo>
                  <a:lnTo>
                    <a:pt x="113" y="370"/>
                  </a:lnTo>
                  <a:lnTo>
                    <a:pt x="113" y="369"/>
                  </a:lnTo>
                  <a:lnTo>
                    <a:pt x="112" y="369"/>
                  </a:lnTo>
                  <a:lnTo>
                    <a:pt x="110" y="367"/>
                  </a:lnTo>
                  <a:lnTo>
                    <a:pt x="109" y="366"/>
                  </a:lnTo>
                  <a:lnTo>
                    <a:pt x="109" y="365"/>
                  </a:lnTo>
                  <a:lnTo>
                    <a:pt x="108" y="365"/>
                  </a:lnTo>
                  <a:lnTo>
                    <a:pt x="108" y="364"/>
                  </a:lnTo>
                  <a:lnTo>
                    <a:pt x="107" y="364"/>
                  </a:lnTo>
                  <a:lnTo>
                    <a:pt x="107" y="362"/>
                  </a:lnTo>
                  <a:lnTo>
                    <a:pt x="107" y="361"/>
                  </a:lnTo>
                  <a:lnTo>
                    <a:pt x="107" y="360"/>
                  </a:lnTo>
                  <a:lnTo>
                    <a:pt x="107" y="359"/>
                  </a:lnTo>
                  <a:lnTo>
                    <a:pt x="107" y="357"/>
                  </a:lnTo>
                  <a:lnTo>
                    <a:pt x="105" y="356"/>
                  </a:lnTo>
                  <a:lnTo>
                    <a:pt x="103" y="357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0" y="355"/>
                  </a:lnTo>
                  <a:lnTo>
                    <a:pt x="99" y="354"/>
                  </a:lnTo>
                  <a:lnTo>
                    <a:pt x="98" y="352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3" y="346"/>
                  </a:lnTo>
                  <a:lnTo>
                    <a:pt x="92" y="345"/>
                  </a:lnTo>
                  <a:lnTo>
                    <a:pt x="92" y="344"/>
                  </a:lnTo>
                  <a:lnTo>
                    <a:pt x="92" y="342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3" y="339"/>
                  </a:lnTo>
                  <a:lnTo>
                    <a:pt x="94" y="337"/>
                  </a:lnTo>
                  <a:lnTo>
                    <a:pt x="93" y="336"/>
                  </a:lnTo>
                  <a:lnTo>
                    <a:pt x="92" y="335"/>
                  </a:lnTo>
                  <a:lnTo>
                    <a:pt x="90" y="334"/>
                  </a:lnTo>
                  <a:lnTo>
                    <a:pt x="90" y="332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0" y="329"/>
                  </a:lnTo>
                  <a:lnTo>
                    <a:pt x="89" y="327"/>
                  </a:lnTo>
                  <a:lnTo>
                    <a:pt x="89" y="326"/>
                  </a:lnTo>
                  <a:lnTo>
                    <a:pt x="89" y="325"/>
                  </a:lnTo>
                  <a:lnTo>
                    <a:pt x="89" y="324"/>
                  </a:lnTo>
                  <a:lnTo>
                    <a:pt x="88" y="324"/>
                  </a:lnTo>
                  <a:lnTo>
                    <a:pt x="88" y="322"/>
                  </a:lnTo>
                  <a:lnTo>
                    <a:pt x="87" y="322"/>
                  </a:lnTo>
                  <a:lnTo>
                    <a:pt x="85" y="321"/>
                  </a:lnTo>
                  <a:lnTo>
                    <a:pt x="84" y="321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4" y="315"/>
                  </a:lnTo>
                  <a:lnTo>
                    <a:pt x="87" y="312"/>
                  </a:lnTo>
                  <a:lnTo>
                    <a:pt x="88" y="311"/>
                  </a:lnTo>
                  <a:lnTo>
                    <a:pt x="89" y="311"/>
                  </a:lnTo>
                  <a:lnTo>
                    <a:pt x="90" y="311"/>
                  </a:lnTo>
                  <a:lnTo>
                    <a:pt x="90" y="310"/>
                  </a:lnTo>
                  <a:lnTo>
                    <a:pt x="92" y="310"/>
                  </a:lnTo>
                  <a:lnTo>
                    <a:pt x="93" y="310"/>
                  </a:lnTo>
                  <a:lnTo>
                    <a:pt x="94" y="309"/>
                  </a:lnTo>
                  <a:lnTo>
                    <a:pt x="94" y="307"/>
                  </a:lnTo>
                  <a:lnTo>
                    <a:pt x="95" y="306"/>
                  </a:lnTo>
                  <a:lnTo>
                    <a:pt x="94" y="306"/>
                  </a:lnTo>
                  <a:lnTo>
                    <a:pt x="94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7" y="302"/>
                  </a:lnTo>
                  <a:lnTo>
                    <a:pt x="98" y="302"/>
                  </a:lnTo>
                  <a:lnTo>
                    <a:pt x="98" y="301"/>
                  </a:lnTo>
                  <a:lnTo>
                    <a:pt x="98" y="300"/>
                  </a:lnTo>
                  <a:lnTo>
                    <a:pt x="99" y="299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100" y="296"/>
                  </a:lnTo>
                  <a:lnTo>
                    <a:pt x="100" y="295"/>
                  </a:lnTo>
                  <a:lnTo>
                    <a:pt x="102" y="294"/>
                  </a:lnTo>
                  <a:lnTo>
                    <a:pt x="103" y="292"/>
                  </a:lnTo>
                  <a:lnTo>
                    <a:pt x="104" y="292"/>
                  </a:lnTo>
                  <a:lnTo>
                    <a:pt x="104" y="291"/>
                  </a:lnTo>
                  <a:lnTo>
                    <a:pt x="105" y="290"/>
                  </a:lnTo>
                  <a:lnTo>
                    <a:pt x="105" y="289"/>
                  </a:lnTo>
                  <a:lnTo>
                    <a:pt x="107" y="289"/>
                  </a:lnTo>
                  <a:lnTo>
                    <a:pt x="107" y="287"/>
                  </a:lnTo>
                  <a:lnTo>
                    <a:pt x="107" y="286"/>
                  </a:lnTo>
                  <a:lnTo>
                    <a:pt x="108" y="286"/>
                  </a:lnTo>
                  <a:lnTo>
                    <a:pt x="109" y="285"/>
                  </a:lnTo>
                  <a:lnTo>
                    <a:pt x="110" y="285"/>
                  </a:lnTo>
                  <a:lnTo>
                    <a:pt x="112" y="285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4" y="281"/>
                  </a:lnTo>
                  <a:lnTo>
                    <a:pt x="115" y="281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7" y="279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8" y="277"/>
                  </a:lnTo>
                  <a:lnTo>
                    <a:pt x="119" y="277"/>
                  </a:lnTo>
                  <a:lnTo>
                    <a:pt x="120" y="276"/>
                  </a:lnTo>
                  <a:lnTo>
                    <a:pt x="122" y="275"/>
                  </a:lnTo>
                  <a:lnTo>
                    <a:pt x="127" y="276"/>
                  </a:lnTo>
                  <a:lnTo>
                    <a:pt x="129" y="277"/>
                  </a:lnTo>
                  <a:lnTo>
                    <a:pt x="134" y="277"/>
                  </a:lnTo>
                  <a:lnTo>
                    <a:pt x="137" y="277"/>
                  </a:lnTo>
                  <a:lnTo>
                    <a:pt x="138" y="277"/>
                  </a:lnTo>
                  <a:lnTo>
                    <a:pt x="141" y="277"/>
                  </a:lnTo>
                  <a:lnTo>
                    <a:pt x="143" y="277"/>
                  </a:lnTo>
                  <a:lnTo>
                    <a:pt x="144" y="277"/>
                  </a:lnTo>
                  <a:lnTo>
                    <a:pt x="146" y="277"/>
                  </a:lnTo>
                  <a:lnTo>
                    <a:pt x="148" y="277"/>
                  </a:lnTo>
                  <a:lnTo>
                    <a:pt x="151" y="275"/>
                  </a:lnTo>
                  <a:lnTo>
                    <a:pt x="152" y="274"/>
                  </a:lnTo>
                  <a:lnTo>
                    <a:pt x="153" y="275"/>
                  </a:lnTo>
                  <a:lnTo>
                    <a:pt x="156" y="277"/>
                  </a:lnTo>
                  <a:lnTo>
                    <a:pt x="157" y="277"/>
                  </a:lnTo>
                  <a:lnTo>
                    <a:pt x="158" y="275"/>
                  </a:lnTo>
                  <a:lnTo>
                    <a:pt x="159" y="274"/>
                  </a:lnTo>
                  <a:lnTo>
                    <a:pt x="162" y="272"/>
                  </a:lnTo>
                  <a:lnTo>
                    <a:pt x="164" y="272"/>
                  </a:lnTo>
                  <a:lnTo>
                    <a:pt x="167" y="272"/>
                  </a:lnTo>
                  <a:lnTo>
                    <a:pt x="169" y="272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6"/>
                  </a:lnTo>
                  <a:lnTo>
                    <a:pt x="173" y="277"/>
                  </a:lnTo>
                  <a:lnTo>
                    <a:pt x="174" y="279"/>
                  </a:lnTo>
                  <a:lnTo>
                    <a:pt x="174" y="281"/>
                  </a:lnTo>
                  <a:lnTo>
                    <a:pt x="176" y="282"/>
                  </a:lnTo>
                  <a:lnTo>
                    <a:pt x="176" y="284"/>
                  </a:lnTo>
                  <a:lnTo>
                    <a:pt x="173" y="286"/>
                  </a:lnTo>
                  <a:lnTo>
                    <a:pt x="176" y="285"/>
                  </a:lnTo>
                  <a:lnTo>
                    <a:pt x="177" y="285"/>
                  </a:lnTo>
                  <a:lnTo>
                    <a:pt x="178" y="285"/>
                  </a:lnTo>
                  <a:lnTo>
                    <a:pt x="181" y="284"/>
                  </a:lnTo>
                  <a:lnTo>
                    <a:pt x="182" y="282"/>
                  </a:lnTo>
                  <a:lnTo>
                    <a:pt x="182" y="281"/>
                  </a:lnTo>
                  <a:lnTo>
                    <a:pt x="181" y="280"/>
                  </a:lnTo>
                  <a:lnTo>
                    <a:pt x="182" y="280"/>
                  </a:lnTo>
                  <a:lnTo>
                    <a:pt x="182" y="279"/>
                  </a:lnTo>
                  <a:lnTo>
                    <a:pt x="183" y="279"/>
                  </a:lnTo>
                  <a:lnTo>
                    <a:pt x="183" y="277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6" y="275"/>
                  </a:lnTo>
                  <a:lnTo>
                    <a:pt x="188" y="275"/>
                  </a:lnTo>
                  <a:lnTo>
                    <a:pt x="188" y="274"/>
                  </a:lnTo>
                  <a:lnTo>
                    <a:pt x="188" y="272"/>
                  </a:lnTo>
                  <a:lnTo>
                    <a:pt x="189" y="272"/>
                  </a:lnTo>
                  <a:lnTo>
                    <a:pt x="189" y="271"/>
                  </a:lnTo>
                  <a:lnTo>
                    <a:pt x="191" y="270"/>
                  </a:lnTo>
                  <a:lnTo>
                    <a:pt x="191" y="269"/>
                  </a:lnTo>
                  <a:lnTo>
                    <a:pt x="193" y="267"/>
                  </a:lnTo>
                  <a:lnTo>
                    <a:pt x="193" y="266"/>
                  </a:lnTo>
                  <a:lnTo>
                    <a:pt x="193" y="265"/>
                  </a:lnTo>
                  <a:lnTo>
                    <a:pt x="194" y="265"/>
                  </a:lnTo>
                  <a:lnTo>
                    <a:pt x="194" y="264"/>
                  </a:lnTo>
                  <a:lnTo>
                    <a:pt x="196" y="264"/>
                  </a:lnTo>
                  <a:lnTo>
                    <a:pt x="197" y="262"/>
                  </a:lnTo>
                  <a:lnTo>
                    <a:pt x="197" y="261"/>
                  </a:lnTo>
                  <a:lnTo>
                    <a:pt x="197" y="260"/>
                  </a:lnTo>
                  <a:lnTo>
                    <a:pt x="198" y="260"/>
                  </a:lnTo>
                  <a:lnTo>
                    <a:pt x="199" y="260"/>
                  </a:lnTo>
                  <a:lnTo>
                    <a:pt x="199" y="259"/>
                  </a:lnTo>
                  <a:lnTo>
                    <a:pt x="198" y="259"/>
                  </a:lnTo>
                  <a:lnTo>
                    <a:pt x="198" y="257"/>
                  </a:lnTo>
                  <a:lnTo>
                    <a:pt x="199" y="257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2" y="255"/>
                  </a:lnTo>
                  <a:lnTo>
                    <a:pt x="202" y="254"/>
                  </a:lnTo>
                  <a:lnTo>
                    <a:pt x="203" y="254"/>
                  </a:lnTo>
                  <a:lnTo>
                    <a:pt x="204" y="252"/>
                  </a:lnTo>
                  <a:lnTo>
                    <a:pt x="206" y="252"/>
                  </a:lnTo>
                  <a:lnTo>
                    <a:pt x="207" y="252"/>
                  </a:lnTo>
                  <a:lnTo>
                    <a:pt x="207" y="254"/>
                  </a:lnTo>
                  <a:lnTo>
                    <a:pt x="208" y="255"/>
                  </a:lnTo>
                  <a:lnTo>
                    <a:pt x="211" y="256"/>
                  </a:lnTo>
                  <a:lnTo>
                    <a:pt x="212" y="255"/>
                  </a:lnTo>
                  <a:lnTo>
                    <a:pt x="213" y="255"/>
                  </a:lnTo>
                  <a:lnTo>
                    <a:pt x="213" y="254"/>
                  </a:lnTo>
                  <a:lnTo>
                    <a:pt x="214" y="254"/>
                  </a:lnTo>
                  <a:lnTo>
                    <a:pt x="216" y="252"/>
                  </a:lnTo>
                  <a:lnTo>
                    <a:pt x="217" y="251"/>
                  </a:lnTo>
                  <a:lnTo>
                    <a:pt x="218" y="250"/>
                  </a:lnTo>
                  <a:lnTo>
                    <a:pt x="221" y="250"/>
                  </a:lnTo>
                  <a:lnTo>
                    <a:pt x="221" y="251"/>
                  </a:lnTo>
                  <a:lnTo>
                    <a:pt x="221" y="250"/>
                  </a:lnTo>
                  <a:lnTo>
                    <a:pt x="222" y="250"/>
                  </a:lnTo>
                  <a:lnTo>
                    <a:pt x="222" y="249"/>
                  </a:lnTo>
                  <a:lnTo>
                    <a:pt x="223" y="249"/>
                  </a:lnTo>
                  <a:lnTo>
                    <a:pt x="224" y="249"/>
                  </a:lnTo>
                  <a:lnTo>
                    <a:pt x="226" y="247"/>
                  </a:lnTo>
                  <a:lnTo>
                    <a:pt x="226" y="246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8" y="242"/>
                  </a:lnTo>
                  <a:lnTo>
                    <a:pt x="228" y="241"/>
                  </a:lnTo>
                  <a:lnTo>
                    <a:pt x="228" y="240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1"/>
                  </a:lnTo>
                  <a:lnTo>
                    <a:pt x="234" y="240"/>
                  </a:lnTo>
                  <a:lnTo>
                    <a:pt x="236" y="241"/>
                  </a:lnTo>
                  <a:lnTo>
                    <a:pt x="237" y="241"/>
                  </a:lnTo>
                  <a:lnTo>
                    <a:pt x="238" y="242"/>
                  </a:lnTo>
                  <a:lnTo>
                    <a:pt x="239" y="244"/>
                  </a:lnTo>
                  <a:lnTo>
                    <a:pt x="238" y="244"/>
                  </a:lnTo>
                  <a:lnTo>
                    <a:pt x="238" y="245"/>
                  </a:lnTo>
                  <a:lnTo>
                    <a:pt x="239" y="244"/>
                  </a:lnTo>
                  <a:lnTo>
                    <a:pt x="241" y="245"/>
                  </a:lnTo>
                  <a:lnTo>
                    <a:pt x="242" y="246"/>
                  </a:lnTo>
                  <a:lnTo>
                    <a:pt x="243" y="246"/>
                  </a:lnTo>
                  <a:lnTo>
                    <a:pt x="244" y="247"/>
                  </a:lnTo>
                  <a:lnTo>
                    <a:pt x="246" y="247"/>
                  </a:lnTo>
                  <a:lnTo>
                    <a:pt x="247" y="249"/>
                  </a:lnTo>
                  <a:lnTo>
                    <a:pt x="247" y="250"/>
                  </a:lnTo>
                  <a:lnTo>
                    <a:pt x="248" y="250"/>
                  </a:lnTo>
                  <a:lnTo>
                    <a:pt x="249" y="250"/>
                  </a:lnTo>
                  <a:lnTo>
                    <a:pt x="251" y="250"/>
                  </a:lnTo>
                  <a:lnTo>
                    <a:pt x="252" y="250"/>
                  </a:lnTo>
                  <a:lnTo>
                    <a:pt x="253" y="250"/>
                  </a:lnTo>
                  <a:lnTo>
                    <a:pt x="254" y="250"/>
                  </a:lnTo>
                  <a:lnTo>
                    <a:pt x="256" y="250"/>
                  </a:lnTo>
                  <a:lnTo>
                    <a:pt x="257" y="250"/>
                  </a:lnTo>
                  <a:lnTo>
                    <a:pt x="257" y="251"/>
                  </a:lnTo>
                  <a:lnTo>
                    <a:pt x="258" y="252"/>
                  </a:lnTo>
                  <a:lnTo>
                    <a:pt x="259" y="252"/>
                  </a:lnTo>
                  <a:lnTo>
                    <a:pt x="261" y="252"/>
                  </a:lnTo>
                  <a:lnTo>
                    <a:pt x="262" y="251"/>
                  </a:lnTo>
                  <a:lnTo>
                    <a:pt x="263" y="250"/>
                  </a:lnTo>
                  <a:lnTo>
                    <a:pt x="264" y="249"/>
                  </a:lnTo>
                  <a:lnTo>
                    <a:pt x="266" y="249"/>
                  </a:lnTo>
                  <a:lnTo>
                    <a:pt x="267" y="249"/>
                  </a:lnTo>
                  <a:lnTo>
                    <a:pt x="268" y="249"/>
                  </a:lnTo>
                  <a:lnTo>
                    <a:pt x="269" y="250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69" y="247"/>
                  </a:lnTo>
                  <a:lnTo>
                    <a:pt x="269" y="246"/>
                  </a:lnTo>
                  <a:lnTo>
                    <a:pt x="268" y="246"/>
                  </a:lnTo>
                  <a:lnTo>
                    <a:pt x="269" y="246"/>
                  </a:lnTo>
                  <a:lnTo>
                    <a:pt x="269" y="245"/>
                  </a:lnTo>
                  <a:lnTo>
                    <a:pt x="271" y="245"/>
                  </a:lnTo>
                  <a:lnTo>
                    <a:pt x="272" y="245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8" y="242"/>
                  </a:lnTo>
                  <a:lnTo>
                    <a:pt x="279" y="242"/>
                  </a:lnTo>
                  <a:lnTo>
                    <a:pt x="281" y="241"/>
                  </a:lnTo>
                  <a:lnTo>
                    <a:pt x="282" y="241"/>
                  </a:lnTo>
                  <a:lnTo>
                    <a:pt x="283" y="241"/>
                  </a:lnTo>
                  <a:lnTo>
                    <a:pt x="284" y="240"/>
                  </a:lnTo>
                  <a:lnTo>
                    <a:pt x="286" y="241"/>
                  </a:lnTo>
                  <a:lnTo>
                    <a:pt x="287" y="242"/>
                  </a:lnTo>
                  <a:lnTo>
                    <a:pt x="287" y="244"/>
                  </a:lnTo>
                  <a:lnTo>
                    <a:pt x="287" y="245"/>
                  </a:lnTo>
                  <a:lnTo>
                    <a:pt x="288" y="246"/>
                  </a:lnTo>
                  <a:lnTo>
                    <a:pt x="289" y="246"/>
                  </a:lnTo>
                  <a:lnTo>
                    <a:pt x="291" y="246"/>
                  </a:lnTo>
                  <a:lnTo>
                    <a:pt x="292" y="246"/>
                  </a:lnTo>
                  <a:lnTo>
                    <a:pt x="293" y="246"/>
                  </a:lnTo>
                  <a:lnTo>
                    <a:pt x="296" y="246"/>
                  </a:lnTo>
                  <a:lnTo>
                    <a:pt x="297" y="246"/>
                  </a:lnTo>
                  <a:lnTo>
                    <a:pt x="298" y="246"/>
                  </a:lnTo>
                  <a:lnTo>
                    <a:pt x="299" y="247"/>
                  </a:lnTo>
                  <a:lnTo>
                    <a:pt x="299" y="249"/>
                  </a:lnTo>
                  <a:lnTo>
                    <a:pt x="301" y="249"/>
                  </a:lnTo>
                  <a:lnTo>
                    <a:pt x="301" y="247"/>
                  </a:lnTo>
                  <a:lnTo>
                    <a:pt x="302" y="246"/>
                  </a:lnTo>
                  <a:lnTo>
                    <a:pt x="302" y="245"/>
                  </a:lnTo>
                  <a:lnTo>
                    <a:pt x="303" y="245"/>
                  </a:lnTo>
                  <a:lnTo>
                    <a:pt x="304" y="245"/>
                  </a:lnTo>
                  <a:lnTo>
                    <a:pt x="304" y="246"/>
                  </a:lnTo>
                  <a:lnTo>
                    <a:pt x="304" y="245"/>
                  </a:lnTo>
                  <a:lnTo>
                    <a:pt x="304" y="244"/>
                  </a:lnTo>
                  <a:lnTo>
                    <a:pt x="306" y="242"/>
                  </a:lnTo>
                  <a:lnTo>
                    <a:pt x="307" y="241"/>
                  </a:lnTo>
                  <a:lnTo>
                    <a:pt x="307" y="240"/>
                  </a:lnTo>
                  <a:lnTo>
                    <a:pt x="306" y="240"/>
                  </a:lnTo>
                  <a:lnTo>
                    <a:pt x="306" y="239"/>
                  </a:lnTo>
                  <a:lnTo>
                    <a:pt x="306" y="237"/>
                  </a:lnTo>
                  <a:lnTo>
                    <a:pt x="306" y="236"/>
                  </a:lnTo>
                  <a:lnTo>
                    <a:pt x="307" y="235"/>
                  </a:lnTo>
                  <a:lnTo>
                    <a:pt x="307" y="234"/>
                  </a:lnTo>
                  <a:lnTo>
                    <a:pt x="308" y="232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9" y="229"/>
                  </a:lnTo>
                  <a:lnTo>
                    <a:pt x="311" y="229"/>
                  </a:lnTo>
                  <a:lnTo>
                    <a:pt x="312" y="229"/>
                  </a:lnTo>
                  <a:lnTo>
                    <a:pt x="312" y="226"/>
                  </a:lnTo>
                  <a:lnTo>
                    <a:pt x="313" y="225"/>
                  </a:lnTo>
                  <a:lnTo>
                    <a:pt x="314" y="225"/>
                  </a:lnTo>
                  <a:lnTo>
                    <a:pt x="316" y="224"/>
                  </a:lnTo>
                  <a:lnTo>
                    <a:pt x="317" y="225"/>
                  </a:lnTo>
                  <a:lnTo>
                    <a:pt x="318" y="224"/>
                  </a:lnTo>
                  <a:lnTo>
                    <a:pt x="319" y="222"/>
                  </a:lnTo>
                  <a:lnTo>
                    <a:pt x="319" y="221"/>
                  </a:lnTo>
                  <a:lnTo>
                    <a:pt x="321" y="220"/>
                  </a:lnTo>
                  <a:lnTo>
                    <a:pt x="322" y="219"/>
                  </a:lnTo>
                  <a:lnTo>
                    <a:pt x="323" y="219"/>
                  </a:lnTo>
                  <a:lnTo>
                    <a:pt x="323" y="217"/>
                  </a:lnTo>
                  <a:lnTo>
                    <a:pt x="323" y="216"/>
                  </a:lnTo>
                  <a:lnTo>
                    <a:pt x="324" y="217"/>
                  </a:lnTo>
                  <a:lnTo>
                    <a:pt x="326" y="216"/>
                  </a:lnTo>
                  <a:lnTo>
                    <a:pt x="328" y="215"/>
                  </a:lnTo>
                  <a:lnTo>
                    <a:pt x="329" y="215"/>
                  </a:lnTo>
                  <a:lnTo>
                    <a:pt x="329" y="214"/>
                  </a:lnTo>
                  <a:lnTo>
                    <a:pt x="331" y="212"/>
                  </a:lnTo>
                  <a:lnTo>
                    <a:pt x="332" y="212"/>
                  </a:lnTo>
                  <a:lnTo>
                    <a:pt x="331" y="212"/>
                  </a:lnTo>
                  <a:lnTo>
                    <a:pt x="331" y="211"/>
                  </a:lnTo>
                  <a:lnTo>
                    <a:pt x="332" y="210"/>
                  </a:lnTo>
                  <a:lnTo>
                    <a:pt x="333" y="209"/>
                  </a:lnTo>
                  <a:lnTo>
                    <a:pt x="333" y="207"/>
                  </a:lnTo>
                  <a:lnTo>
                    <a:pt x="334" y="206"/>
                  </a:lnTo>
                  <a:lnTo>
                    <a:pt x="334" y="205"/>
                  </a:lnTo>
                  <a:lnTo>
                    <a:pt x="334" y="204"/>
                  </a:lnTo>
                  <a:lnTo>
                    <a:pt x="334" y="202"/>
                  </a:lnTo>
                  <a:lnTo>
                    <a:pt x="336" y="202"/>
                  </a:lnTo>
                  <a:lnTo>
                    <a:pt x="336" y="201"/>
                  </a:lnTo>
                  <a:lnTo>
                    <a:pt x="337" y="200"/>
                  </a:lnTo>
                  <a:lnTo>
                    <a:pt x="338" y="200"/>
                  </a:lnTo>
                  <a:lnTo>
                    <a:pt x="338" y="201"/>
                  </a:lnTo>
                  <a:lnTo>
                    <a:pt x="339" y="200"/>
                  </a:lnTo>
                  <a:lnTo>
                    <a:pt x="341" y="200"/>
                  </a:lnTo>
                  <a:lnTo>
                    <a:pt x="342" y="201"/>
                  </a:lnTo>
                  <a:lnTo>
                    <a:pt x="342" y="202"/>
                  </a:lnTo>
                  <a:lnTo>
                    <a:pt x="342" y="204"/>
                  </a:lnTo>
                  <a:lnTo>
                    <a:pt x="343" y="204"/>
                  </a:lnTo>
                  <a:lnTo>
                    <a:pt x="344" y="204"/>
                  </a:lnTo>
                  <a:lnTo>
                    <a:pt x="344" y="202"/>
                  </a:lnTo>
                  <a:lnTo>
                    <a:pt x="344" y="201"/>
                  </a:lnTo>
                  <a:lnTo>
                    <a:pt x="346" y="201"/>
                  </a:lnTo>
                  <a:lnTo>
                    <a:pt x="346" y="200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9" y="198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3" y="197"/>
                  </a:lnTo>
                  <a:lnTo>
                    <a:pt x="354" y="197"/>
                  </a:lnTo>
                  <a:lnTo>
                    <a:pt x="353" y="196"/>
                  </a:lnTo>
                  <a:lnTo>
                    <a:pt x="354" y="196"/>
                  </a:lnTo>
                  <a:lnTo>
                    <a:pt x="354" y="195"/>
                  </a:lnTo>
                  <a:lnTo>
                    <a:pt x="356" y="195"/>
                  </a:lnTo>
                  <a:lnTo>
                    <a:pt x="357" y="195"/>
                  </a:lnTo>
                  <a:lnTo>
                    <a:pt x="358" y="193"/>
                  </a:lnTo>
                  <a:lnTo>
                    <a:pt x="358" y="192"/>
                  </a:lnTo>
                  <a:lnTo>
                    <a:pt x="360" y="193"/>
                  </a:lnTo>
                  <a:lnTo>
                    <a:pt x="361" y="193"/>
                  </a:lnTo>
                  <a:lnTo>
                    <a:pt x="362" y="195"/>
                  </a:lnTo>
                  <a:lnTo>
                    <a:pt x="363" y="193"/>
                  </a:lnTo>
                  <a:lnTo>
                    <a:pt x="365" y="193"/>
                  </a:lnTo>
                  <a:lnTo>
                    <a:pt x="365" y="195"/>
                  </a:lnTo>
                  <a:lnTo>
                    <a:pt x="366" y="195"/>
                  </a:lnTo>
                  <a:lnTo>
                    <a:pt x="367" y="195"/>
                  </a:lnTo>
                  <a:lnTo>
                    <a:pt x="367" y="193"/>
                  </a:lnTo>
                  <a:lnTo>
                    <a:pt x="367" y="192"/>
                  </a:lnTo>
                  <a:lnTo>
                    <a:pt x="367" y="191"/>
                  </a:lnTo>
                  <a:lnTo>
                    <a:pt x="367" y="190"/>
                  </a:lnTo>
                  <a:lnTo>
                    <a:pt x="367" y="188"/>
                  </a:lnTo>
                  <a:lnTo>
                    <a:pt x="368" y="186"/>
                  </a:lnTo>
                  <a:lnTo>
                    <a:pt x="370" y="186"/>
                  </a:lnTo>
                  <a:lnTo>
                    <a:pt x="370" y="187"/>
                  </a:lnTo>
                  <a:lnTo>
                    <a:pt x="370" y="188"/>
                  </a:lnTo>
                  <a:lnTo>
                    <a:pt x="370" y="190"/>
                  </a:lnTo>
                  <a:lnTo>
                    <a:pt x="371" y="190"/>
                  </a:lnTo>
                  <a:lnTo>
                    <a:pt x="372" y="191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2" y="186"/>
                  </a:lnTo>
                  <a:lnTo>
                    <a:pt x="371" y="185"/>
                  </a:lnTo>
                  <a:lnTo>
                    <a:pt x="371" y="183"/>
                  </a:lnTo>
                  <a:lnTo>
                    <a:pt x="372" y="183"/>
                  </a:lnTo>
                  <a:lnTo>
                    <a:pt x="372" y="182"/>
                  </a:lnTo>
                  <a:lnTo>
                    <a:pt x="372" y="181"/>
                  </a:lnTo>
                  <a:lnTo>
                    <a:pt x="373" y="181"/>
                  </a:lnTo>
                  <a:lnTo>
                    <a:pt x="375" y="181"/>
                  </a:lnTo>
                  <a:lnTo>
                    <a:pt x="376" y="180"/>
                  </a:lnTo>
                  <a:lnTo>
                    <a:pt x="377" y="181"/>
                  </a:lnTo>
                  <a:lnTo>
                    <a:pt x="377" y="182"/>
                  </a:lnTo>
                  <a:lnTo>
                    <a:pt x="378" y="182"/>
                  </a:lnTo>
                  <a:lnTo>
                    <a:pt x="378" y="181"/>
                  </a:lnTo>
                  <a:lnTo>
                    <a:pt x="380" y="181"/>
                  </a:lnTo>
                  <a:lnTo>
                    <a:pt x="380" y="180"/>
                  </a:lnTo>
                  <a:lnTo>
                    <a:pt x="380" y="178"/>
                  </a:lnTo>
                  <a:lnTo>
                    <a:pt x="381" y="178"/>
                  </a:lnTo>
                  <a:lnTo>
                    <a:pt x="381" y="177"/>
                  </a:lnTo>
                  <a:lnTo>
                    <a:pt x="382" y="178"/>
                  </a:lnTo>
                  <a:lnTo>
                    <a:pt x="383" y="178"/>
                  </a:lnTo>
                  <a:lnTo>
                    <a:pt x="385" y="178"/>
                  </a:lnTo>
                  <a:lnTo>
                    <a:pt x="385" y="177"/>
                  </a:lnTo>
                  <a:lnTo>
                    <a:pt x="383" y="177"/>
                  </a:lnTo>
                  <a:lnTo>
                    <a:pt x="383" y="176"/>
                  </a:lnTo>
                  <a:lnTo>
                    <a:pt x="385" y="176"/>
                  </a:lnTo>
                  <a:lnTo>
                    <a:pt x="386" y="176"/>
                  </a:lnTo>
                  <a:lnTo>
                    <a:pt x="387" y="176"/>
                  </a:lnTo>
                  <a:lnTo>
                    <a:pt x="387" y="175"/>
                  </a:lnTo>
                  <a:lnTo>
                    <a:pt x="387" y="173"/>
                  </a:lnTo>
                  <a:lnTo>
                    <a:pt x="387" y="175"/>
                  </a:lnTo>
                  <a:lnTo>
                    <a:pt x="388" y="175"/>
                  </a:lnTo>
                  <a:lnTo>
                    <a:pt x="390" y="175"/>
                  </a:lnTo>
                  <a:lnTo>
                    <a:pt x="390" y="173"/>
                  </a:lnTo>
                  <a:lnTo>
                    <a:pt x="388" y="173"/>
                  </a:lnTo>
                  <a:lnTo>
                    <a:pt x="390" y="172"/>
                  </a:lnTo>
                  <a:lnTo>
                    <a:pt x="391" y="172"/>
                  </a:lnTo>
                  <a:lnTo>
                    <a:pt x="391" y="171"/>
                  </a:lnTo>
                  <a:lnTo>
                    <a:pt x="391" y="170"/>
                  </a:lnTo>
                  <a:lnTo>
                    <a:pt x="392" y="170"/>
                  </a:lnTo>
                  <a:lnTo>
                    <a:pt x="392" y="168"/>
                  </a:lnTo>
                  <a:lnTo>
                    <a:pt x="393" y="168"/>
                  </a:lnTo>
                  <a:lnTo>
                    <a:pt x="395" y="167"/>
                  </a:lnTo>
                  <a:lnTo>
                    <a:pt x="396" y="166"/>
                  </a:lnTo>
                  <a:lnTo>
                    <a:pt x="397" y="165"/>
                  </a:lnTo>
                  <a:lnTo>
                    <a:pt x="397" y="163"/>
                  </a:lnTo>
                  <a:lnTo>
                    <a:pt x="398" y="163"/>
                  </a:lnTo>
                  <a:lnTo>
                    <a:pt x="400" y="163"/>
                  </a:lnTo>
                  <a:lnTo>
                    <a:pt x="401" y="163"/>
                  </a:lnTo>
                  <a:lnTo>
                    <a:pt x="402" y="162"/>
                  </a:lnTo>
                  <a:lnTo>
                    <a:pt x="402" y="161"/>
                  </a:lnTo>
                  <a:lnTo>
                    <a:pt x="403" y="161"/>
                  </a:lnTo>
                  <a:lnTo>
                    <a:pt x="403" y="160"/>
                  </a:lnTo>
                  <a:lnTo>
                    <a:pt x="405" y="158"/>
                  </a:lnTo>
                  <a:lnTo>
                    <a:pt x="406" y="157"/>
                  </a:lnTo>
                  <a:lnTo>
                    <a:pt x="407" y="157"/>
                  </a:lnTo>
                  <a:lnTo>
                    <a:pt x="407" y="158"/>
                  </a:lnTo>
                  <a:lnTo>
                    <a:pt x="407" y="160"/>
                  </a:lnTo>
                  <a:lnTo>
                    <a:pt x="408" y="158"/>
                  </a:lnTo>
                  <a:lnTo>
                    <a:pt x="408" y="157"/>
                  </a:lnTo>
                  <a:lnTo>
                    <a:pt x="410" y="156"/>
                  </a:lnTo>
                  <a:lnTo>
                    <a:pt x="410" y="157"/>
                  </a:lnTo>
                  <a:lnTo>
                    <a:pt x="411" y="158"/>
                  </a:lnTo>
                  <a:lnTo>
                    <a:pt x="412" y="158"/>
                  </a:lnTo>
                  <a:lnTo>
                    <a:pt x="413" y="158"/>
                  </a:lnTo>
                  <a:lnTo>
                    <a:pt x="415" y="158"/>
                  </a:lnTo>
                  <a:lnTo>
                    <a:pt x="416" y="157"/>
                  </a:lnTo>
                  <a:lnTo>
                    <a:pt x="415" y="157"/>
                  </a:lnTo>
                  <a:lnTo>
                    <a:pt x="413" y="157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1" y="155"/>
                  </a:lnTo>
                  <a:lnTo>
                    <a:pt x="411" y="153"/>
                  </a:lnTo>
                  <a:lnTo>
                    <a:pt x="411" y="152"/>
                  </a:lnTo>
                  <a:lnTo>
                    <a:pt x="412" y="152"/>
                  </a:lnTo>
                  <a:lnTo>
                    <a:pt x="413" y="152"/>
                  </a:lnTo>
                  <a:lnTo>
                    <a:pt x="412" y="153"/>
                  </a:lnTo>
                  <a:lnTo>
                    <a:pt x="413" y="155"/>
                  </a:lnTo>
                  <a:lnTo>
                    <a:pt x="415" y="155"/>
                  </a:lnTo>
                  <a:lnTo>
                    <a:pt x="416" y="153"/>
                  </a:lnTo>
                  <a:lnTo>
                    <a:pt x="417" y="152"/>
                  </a:lnTo>
                  <a:lnTo>
                    <a:pt x="417" y="151"/>
                  </a:lnTo>
                  <a:lnTo>
                    <a:pt x="416" y="151"/>
                  </a:lnTo>
                  <a:lnTo>
                    <a:pt x="416" y="150"/>
                  </a:lnTo>
                  <a:lnTo>
                    <a:pt x="415" y="150"/>
                  </a:lnTo>
                  <a:lnTo>
                    <a:pt x="415" y="148"/>
                  </a:lnTo>
                  <a:lnTo>
                    <a:pt x="415" y="147"/>
                  </a:lnTo>
                  <a:lnTo>
                    <a:pt x="416" y="147"/>
                  </a:lnTo>
                  <a:lnTo>
                    <a:pt x="416" y="146"/>
                  </a:lnTo>
                  <a:lnTo>
                    <a:pt x="417" y="147"/>
                  </a:lnTo>
                  <a:lnTo>
                    <a:pt x="418" y="147"/>
                  </a:lnTo>
                  <a:lnTo>
                    <a:pt x="418" y="146"/>
                  </a:lnTo>
                  <a:lnTo>
                    <a:pt x="418" y="145"/>
                  </a:lnTo>
                  <a:lnTo>
                    <a:pt x="420" y="145"/>
                  </a:lnTo>
                  <a:lnTo>
                    <a:pt x="420" y="143"/>
                  </a:lnTo>
                  <a:lnTo>
                    <a:pt x="420" y="142"/>
                  </a:lnTo>
                  <a:lnTo>
                    <a:pt x="420" y="141"/>
                  </a:lnTo>
                  <a:lnTo>
                    <a:pt x="421" y="141"/>
                  </a:lnTo>
                  <a:lnTo>
                    <a:pt x="422" y="142"/>
                  </a:lnTo>
                  <a:lnTo>
                    <a:pt x="423" y="142"/>
                  </a:lnTo>
                  <a:lnTo>
                    <a:pt x="423" y="141"/>
                  </a:lnTo>
                  <a:lnTo>
                    <a:pt x="425" y="141"/>
                  </a:lnTo>
                  <a:lnTo>
                    <a:pt x="426" y="141"/>
                  </a:lnTo>
                  <a:lnTo>
                    <a:pt x="427" y="141"/>
                  </a:lnTo>
                  <a:lnTo>
                    <a:pt x="428" y="141"/>
                  </a:lnTo>
                  <a:lnTo>
                    <a:pt x="430" y="141"/>
                  </a:lnTo>
                  <a:lnTo>
                    <a:pt x="431" y="142"/>
                  </a:lnTo>
                  <a:lnTo>
                    <a:pt x="431" y="143"/>
                  </a:lnTo>
                  <a:lnTo>
                    <a:pt x="431" y="145"/>
                  </a:lnTo>
                  <a:lnTo>
                    <a:pt x="432" y="146"/>
                  </a:lnTo>
                  <a:lnTo>
                    <a:pt x="433" y="147"/>
                  </a:lnTo>
                  <a:lnTo>
                    <a:pt x="432" y="147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6" y="150"/>
                  </a:lnTo>
                  <a:lnTo>
                    <a:pt x="437" y="150"/>
                  </a:lnTo>
                  <a:lnTo>
                    <a:pt x="438" y="150"/>
                  </a:lnTo>
                  <a:lnTo>
                    <a:pt x="438" y="148"/>
                  </a:lnTo>
                  <a:lnTo>
                    <a:pt x="440" y="148"/>
                  </a:lnTo>
                  <a:lnTo>
                    <a:pt x="441" y="148"/>
                  </a:lnTo>
                  <a:lnTo>
                    <a:pt x="442" y="147"/>
                  </a:lnTo>
                  <a:lnTo>
                    <a:pt x="443" y="147"/>
                  </a:lnTo>
                  <a:lnTo>
                    <a:pt x="445" y="147"/>
                  </a:lnTo>
                  <a:lnTo>
                    <a:pt x="447" y="146"/>
                  </a:lnTo>
                  <a:lnTo>
                    <a:pt x="448" y="146"/>
                  </a:lnTo>
                  <a:lnTo>
                    <a:pt x="450" y="147"/>
                  </a:lnTo>
                  <a:lnTo>
                    <a:pt x="451" y="146"/>
                  </a:lnTo>
                  <a:lnTo>
                    <a:pt x="452" y="146"/>
                  </a:lnTo>
                  <a:lnTo>
                    <a:pt x="452" y="145"/>
                  </a:lnTo>
                  <a:lnTo>
                    <a:pt x="453" y="145"/>
                  </a:lnTo>
                  <a:lnTo>
                    <a:pt x="453" y="143"/>
                  </a:lnTo>
                  <a:lnTo>
                    <a:pt x="455" y="143"/>
                  </a:lnTo>
                  <a:lnTo>
                    <a:pt x="455" y="141"/>
                  </a:lnTo>
                  <a:lnTo>
                    <a:pt x="456" y="141"/>
                  </a:lnTo>
                  <a:lnTo>
                    <a:pt x="456" y="140"/>
                  </a:lnTo>
                  <a:lnTo>
                    <a:pt x="457" y="138"/>
                  </a:lnTo>
                  <a:lnTo>
                    <a:pt x="457" y="137"/>
                  </a:lnTo>
                  <a:lnTo>
                    <a:pt x="458" y="137"/>
                  </a:lnTo>
                  <a:lnTo>
                    <a:pt x="458" y="138"/>
                  </a:lnTo>
                  <a:lnTo>
                    <a:pt x="460" y="140"/>
                  </a:lnTo>
                  <a:lnTo>
                    <a:pt x="461" y="138"/>
                  </a:lnTo>
                  <a:lnTo>
                    <a:pt x="462" y="137"/>
                  </a:lnTo>
                  <a:lnTo>
                    <a:pt x="462" y="138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5" y="141"/>
                  </a:lnTo>
                  <a:lnTo>
                    <a:pt x="466" y="141"/>
                  </a:lnTo>
                  <a:lnTo>
                    <a:pt x="466" y="142"/>
                  </a:lnTo>
                  <a:lnTo>
                    <a:pt x="468" y="143"/>
                  </a:lnTo>
                  <a:lnTo>
                    <a:pt x="470" y="143"/>
                  </a:lnTo>
                  <a:lnTo>
                    <a:pt x="470" y="142"/>
                  </a:lnTo>
                  <a:lnTo>
                    <a:pt x="471" y="141"/>
                  </a:lnTo>
                  <a:lnTo>
                    <a:pt x="472" y="141"/>
                  </a:lnTo>
                  <a:lnTo>
                    <a:pt x="471" y="140"/>
                  </a:lnTo>
                  <a:lnTo>
                    <a:pt x="470" y="138"/>
                  </a:lnTo>
                  <a:lnTo>
                    <a:pt x="470" y="137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2" y="132"/>
                  </a:lnTo>
                  <a:lnTo>
                    <a:pt x="473" y="132"/>
                  </a:lnTo>
                  <a:lnTo>
                    <a:pt x="475" y="133"/>
                  </a:lnTo>
                  <a:lnTo>
                    <a:pt x="476" y="133"/>
                  </a:lnTo>
                  <a:lnTo>
                    <a:pt x="477" y="133"/>
                  </a:lnTo>
                  <a:lnTo>
                    <a:pt x="476" y="132"/>
                  </a:lnTo>
                  <a:lnTo>
                    <a:pt x="476" y="131"/>
                  </a:lnTo>
                  <a:lnTo>
                    <a:pt x="476" y="130"/>
                  </a:lnTo>
                  <a:lnTo>
                    <a:pt x="477" y="130"/>
                  </a:lnTo>
                  <a:lnTo>
                    <a:pt x="478" y="128"/>
                  </a:lnTo>
                  <a:lnTo>
                    <a:pt x="481" y="128"/>
                  </a:lnTo>
                  <a:lnTo>
                    <a:pt x="481" y="127"/>
                  </a:lnTo>
                  <a:lnTo>
                    <a:pt x="482" y="127"/>
                  </a:lnTo>
                  <a:lnTo>
                    <a:pt x="482" y="126"/>
                  </a:lnTo>
                  <a:lnTo>
                    <a:pt x="483" y="126"/>
                  </a:lnTo>
                  <a:lnTo>
                    <a:pt x="483" y="125"/>
                  </a:lnTo>
                  <a:lnTo>
                    <a:pt x="485" y="125"/>
                  </a:lnTo>
                  <a:lnTo>
                    <a:pt x="486" y="125"/>
                  </a:lnTo>
                  <a:lnTo>
                    <a:pt x="487" y="126"/>
                  </a:lnTo>
                  <a:lnTo>
                    <a:pt x="487" y="127"/>
                  </a:lnTo>
                  <a:lnTo>
                    <a:pt x="488" y="127"/>
                  </a:lnTo>
                  <a:lnTo>
                    <a:pt x="490" y="127"/>
                  </a:lnTo>
                  <a:lnTo>
                    <a:pt x="491" y="127"/>
                  </a:lnTo>
                  <a:lnTo>
                    <a:pt x="492" y="127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6" y="128"/>
                  </a:lnTo>
                  <a:lnTo>
                    <a:pt x="497" y="126"/>
                  </a:lnTo>
                  <a:lnTo>
                    <a:pt x="498" y="126"/>
                  </a:lnTo>
                  <a:lnTo>
                    <a:pt x="500" y="125"/>
                  </a:lnTo>
                  <a:lnTo>
                    <a:pt x="500" y="123"/>
                  </a:lnTo>
                  <a:lnTo>
                    <a:pt x="498" y="122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8" y="120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1" y="117"/>
                  </a:lnTo>
                  <a:lnTo>
                    <a:pt x="502" y="117"/>
                  </a:lnTo>
                  <a:lnTo>
                    <a:pt x="501" y="116"/>
                  </a:lnTo>
                  <a:lnTo>
                    <a:pt x="501" y="115"/>
                  </a:lnTo>
                  <a:lnTo>
                    <a:pt x="502" y="115"/>
                  </a:lnTo>
                  <a:lnTo>
                    <a:pt x="503" y="115"/>
                  </a:lnTo>
                  <a:lnTo>
                    <a:pt x="503" y="113"/>
                  </a:lnTo>
                  <a:lnTo>
                    <a:pt x="503" y="112"/>
                  </a:lnTo>
                  <a:lnTo>
                    <a:pt x="503" y="111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3" y="107"/>
                  </a:lnTo>
                  <a:lnTo>
                    <a:pt x="505" y="107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3" y="105"/>
                  </a:lnTo>
                  <a:lnTo>
                    <a:pt x="505" y="103"/>
                  </a:lnTo>
                  <a:lnTo>
                    <a:pt x="505" y="102"/>
                  </a:lnTo>
                  <a:lnTo>
                    <a:pt x="505" y="101"/>
                  </a:lnTo>
                  <a:lnTo>
                    <a:pt x="503" y="101"/>
                  </a:lnTo>
                  <a:lnTo>
                    <a:pt x="503" y="100"/>
                  </a:lnTo>
                  <a:lnTo>
                    <a:pt x="502" y="100"/>
                  </a:lnTo>
                  <a:lnTo>
                    <a:pt x="501" y="100"/>
                  </a:lnTo>
                  <a:lnTo>
                    <a:pt x="500" y="98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7" y="93"/>
                  </a:lnTo>
                  <a:lnTo>
                    <a:pt x="497" y="92"/>
                  </a:lnTo>
                  <a:lnTo>
                    <a:pt x="497" y="91"/>
                  </a:lnTo>
                  <a:lnTo>
                    <a:pt x="497" y="90"/>
                  </a:lnTo>
                  <a:lnTo>
                    <a:pt x="497" y="88"/>
                  </a:lnTo>
                  <a:lnTo>
                    <a:pt x="498" y="87"/>
                  </a:lnTo>
                  <a:lnTo>
                    <a:pt x="498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0" y="82"/>
                  </a:lnTo>
                  <a:lnTo>
                    <a:pt x="500" y="81"/>
                  </a:lnTo>
                  <a:lnTo>
                    <a:pt x="498" y="81"/>
                  </a:lnTo>
                  <a:lnTo>
                    <a:pt x="497" y="81"/>
                  </a:lnTo>
                  <a:lnTo>
                    <a:pt x="497" y="80"/>
                  </a:lnTo>
                  <a:lnTo>
                    <a:pt x="497" y="78"/>
                  </a:lnTo>
                  <a:lnTo>
                    <a:pt x="497" y="77"/>
                  </a:lnTo>
                  <a:lnTo>
                    <a:pt x="497" y="76"/>
                  </a:lnTo>
                  <a:lnTo>
                    <a:pt x="496" y="76"/>
                  </a:lnTo>
                  <a:lnTo>
                    <a:pt x="496" y="77"/>
                  </a:lnTo>
                  <a:lnTo>
                    <a:pt x="495" y="77"/>
                  </a:lnTo>
                  <a:lnTo>
                    <a:pt x="495" y="78"/>
                  </a:lnTo>
                  <a:lnTo>
                    <a:pt x="493" y="77"/>
                  </a:lnTo>
                  <a:lnTo>
                    <a:pt x="492" y="77"/>
                  </a:lnTo>
                  <a:lnTo>
                    <a:pt x="491" y="77"/>
                  </a:lnTo>
                  <a:lnTo>
                    <a:pt x="490" y="76"/>
                  </a:lnTo>
                  <a:lnTo>
                    <a:pt x="490" y="75"/>
                  </a:lnTo>
                  <a:lnTo>
                    <a:pt x="490" y="73"/>
                  </a:lnTo>
                  <a:lnTo>
                    <a:pt x="490" y="72"/>
                  </a:lnTo>
                  <a:lnTo>
                    <a:pt x="490" y="71"/>
                  </a:lnTo>
                  <a:lnTo>
                    <a:pt x="490" y="70"/>
                  </a:lnTo>
                  <a:lnTo>
                    <a:pt x="488" y="70"/>
                  </a:lnTo>
                  <a:lnTo>
                    <a:pt x="487" y="70"/>
                  </a:lnTo>
                  <a:lnTo>
                    <a:pt x="486" y="71"/>
                  </a:lnTo>
                  <a:lnTo>
                    <a:pt x="485" y="70"/>
                  </a:lnTo>
                  <a:lnTo>
                    <a:pt x="483" y="70"/>
                  </a:lnTo>
                  <a:lnTo>
                    <a:pt x="482" y="68"/>
                  </a:lnTo>
                  <a:lnTo>
                    <a:pt x="483" y="68"/>
                  </a:lnTo>
                  <a:lnTo>
                    <a:pt x="483" y="67"/>
                  </a:lnTo>
                  <a:lnTo>
                    <a:pt x="483" y="66"/>
                  </a:lnTo>
                  <a:lnTo>
                    <a:pt x="485" y="66"/>
                  </a:lnTo>
                  <a:lnTo>
                    <a:pt x="485" y="65"/>
                  </a:lnTo>
                  <a:lnTo>
                    <a:pt x="483" y="65"/>
                  </a:lnTo>
                  <a:lnTo>
                    <a:pt x="485" y="63"/>
                  </a:lnTo>
                  <a:lnTo>
                    <a:pt x="486" y="63"/>
                  </a:lnTo>
                  <a:lnTo>
                    <a:pt x="487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0" y="61"/>
                  </a:lnTo>
                  <a:lnTo>
                    <a:pt x="490" y="60"/>
                  </a:lnTo>
                  <a:lnTo>
                    <a:pt x="488" y="60"/>
                  </a:lnTo>
                  <a:lnTo>
                    <a:pt x="488" y="58"/>
                  </a:lnTo>
                  <a:lnTo>
                    <a:pt x="488" y="57"/>
                  </a:lnTo>
                  <a:lnTo>
                    <a:pt x="488" y="56"/>
                  </a:lnTo>
                  <a:lnTo>
                    <a:pt x="487" y="55"/>
                  </a:lnTo>
                  <a:lnTo>
                    <a:pt x="487" y="53"/>
                  </a:lnTo>
                  <a:lnTo>
                    <a:pt x="488" y="52"/>
                  </a:lnTo>
                  <a:lnTo>
                    <a:pt x="488" y="51"/>
                  </a:lnTo>
                  <a:lnTo>
                    <a:pt x="488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1" y="47"/>
                  </a:lnTo>
                  <a:lnTo>
                    <a:pt x="492" y="47"/>
                  </a:lnTo>
                  <a:lnTo>
                    <a:pt x="493" y="46"/>
                  </a:lnTo>
                  <a:lnTo>
                    <a:pt x="493" y="45"/>
                  </a:lnTo>
                  <a:lnTo>
                    <a:pt x="495" y="45"/>
                  </a:lnTo>
                  <a:lnTo>
                    <a:pt x="495" y="43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8" y="42"/>
                  </a:lnTo>
                  <a:lnTo>
                    <a:pt x="498" y="41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2" y="37"/>
                  </a:lnTo>
                  <a:lnTo>
                    <a:pt x="502" y="36"/>
                  </a:lnTo>
                  <a:lnTo>
                    <a:pt x="502" y="35"/>
                  </a:lnTo>
                  <a:lnTo>
                    <a:pt x="501" y="35"/>
                  </a:lnTo>
                  <a:lnTo>
                    <a:pt x="500" y="33"/>
                  </a:lnTo>
                  <a:lnTo>
                    <a:pt x="501" y="32"/>
                  </a:lnTo>
                  <a:lnTo>
                    <a:pt x="502" y="32"/>
                  </a:lnTo>
                  <a:lnTo>
                    <a:pt x="503" y="32"/>
                  </a:lnTo>
                  <a:lnTo>
                    <a:pt x="502" y="31"/>
                  </a:lnTo>
                  <a:lnTo>
                    <a:pt x="502" y="30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27"/>
                  </a:lnTo>
                  <a:lnTo>
                    <a:pt x="506" y="27"/>
                  </a:lnTo>
                  <a:lnTo>
                    <a:pt x="506" y="26"/>
                  </a:lnTo>
                  <a:lnTo>
                    <a:pt x="506" y="25"/>
                  </a:lnTo>
                  <a:lnTo>
                    <a:pt x="506" y="23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8" y="20"/>
                  </a:lnTo>
                  <a:lnTo>
                    <a:pt x="510" y="20"/>
                  </a:lnTo>
                  <a:lnTo>
                    <a:pt x="510" y="18"/>
                  </a:lnTo>
                  <a:lnTo>
                    <a:pt x="511" y="18"/>
                  </a:lnTo>
                  <a:lnTo>
                    <a:pt x="512" y="18"/>
                  </a:lnTo>
                  <a:lnTo>
                    <a:pt x="513" y="18"/>
                  </a:lnTo>
                  <a:lnTo>
                    <a:pt x="515" y="18"/>
                  </a:lnTo>
                  <a:lnTo>
                    <a:pt x="515" y="17"/>
                  </a:lnTo>
                  <a:lnTo>
                    <a:pt x="515" y="16"/>
                  </a:lnTo>
                  <a:lnTo>
                    <a:pt x="516" y="16"/>
                  </a:lnTo>
                  <a:lnTo>
                    <a:pt x="517" y="16"/>
                  </a:lnTo>
                  <a:lnTo>
                    <a:pt x="518" y="16"/>
                  </a:lnTo>
                  <a:lnTo>
                    <a:pt x="520" y="15"/>
                  </a:lnTo>
                  <a:lnTo>
                    <a:pt x="518" y="15"/>
                  </a:lnTo>
                  <a:lnTo>
                    <a:pt x="518" y="13"/>
                  </a:lnTo>
                  <a:lnTo>
                    <a:pt x="517" y="12"/>
                  </a:lnTo>
                  <a:lnTo>
                    <a:pt x="517" y="11"/>
                  </a:lnTo>
                  <a:lnTo>
                    <a:pt x="517" y="10"/>
                  </a:lnTo>
                  <a:lnTo>
                    <a:pt x="516" y="10"/>
                  </a:lnTo>
                  <a:lnTo>
                    <a:pt x="515" y="11"/>
                  </a:lnTo>
                  <a:lnTo>
                    <a:pt x="513" y="11"/>
                  </a:lnTo>
                  <a:lnTo>
                    <a:pt x="512" y="10"/>
                  </a:lnTo>
                  <a:lnTo>
                    <a:pt x="512" y="8"/>
                  </a:lnTo>
                  <a:lnTo>
                    <a:pt x="512" y="7"/>
                  </a:lnTo>
                  <a:lnTo>
                    <a:pt x="511" y="7"/>
                  </a:lnTo>
                  <a:lnTo>
                    <a:pt x="511" y="6"/>
                  </a:lnTo>
                  <a:lnTo>
                    <a:pt x="510" y="6"/>
                  </a:lnTo>
                  <a:lnTo>
                    <a:pt x="510" y="5"/>
                  </a:lnTo>
                  <a:lnTo>
                    <a:pt x="510" y="3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0" y="1"/>
                  </a:lnTo>
                  <a:lnTo>
                    <a:pt x="511" y="1"/>
                  </a:lnTo>
                  <a:lnTo>
                    <a:pt x="511" y="0"/>
                  </a:lnTo>
                  <a:lnTo>
                    <a:pt x="511" y="1"/>
                  </a:lnTo>
                  <a:lnTo>
                    <a:pt x="512" y="1"/>
                  </a:lnTo>
                  <a:lnTo>
                    <a:pt x="512" y="2"/>
                  </a:lnTo>
                  <a:lnTo>
                    <a:pt x="512" y="3"/>
                  </a:lnTo>
                  <a:lnTo>
                    <a:pt x="512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2495" y="2128"/>
              <a:ext cx="89" cy="551"/>
            </a:xfrm>
            <a:custGeom>
              <a:avLst/>
              <a:gdLst/>
              <a:ahLst/>
              <a:cxnLst>
                <a:cxn ang="0">
                  <a:pos x="5" y="543"/>
                </a:cxn>
                <a:cxn ang="0">
                  <a:pos x="5" y="540"/>
                </a:cxn>
                <a:cxn ang="0">
                  <a:pos x="13" y="531"/>
                </a:cxn>
                <a:cxn ang="0">
                  <a:pos x="9" y="523"/>
                </a:cxn>
                <a:cxn ang="0">
                  <a:pos x="18" y="519"/>
                </a:cxn>
                <a:cxn ang="0">
                  <a:pos x="20" y="512"/>
                </a:cxn>
                <a:cxn ang="0">
                  <a:pos x="28" y="507"/>
                </a:cxn>
                <a:cxn ang="0">
                  <a:pos x="28" y="496"/>
                </a:cxn>
                <a:cxn ang="0">
                  <a:pos x="29" y="489"/>
                </a:cxn>
                <a:cxn ang="0">
                  <a:pos x="29" y="479"/>
                </a:cxn>
                <a:cxn ang="0">
                  <a:pos x="33" y="472"/>
                </a:cxn>
                <a:cxn ang="0">
                  <a:pos x="33" y="461"/>
                </a:cxn>
                <a:cxn ang="0">
                  <a:pos x="29" y="453"/>
                </a:cxn>
                <a:cxn ang="0">
                  <a:pos x="25" y="444"/>
                </a:cxn>
                <a:cxn ang="0">
                  <a:pos x="25" y="436"/>
                </a:cxn>
                <a:cxn ang="0">
                  <a:pos x="23" y="424"/>
                </a:cxn>
                <a:cxn ang="0">
                  <a:pos x="25" y="417"/>
                </a:cxn>
                <a:cxn ang="0">
                  <a:pos x="20" y="404"/>
                </a:cxn>
                <a:cxn ang="0">
                  <a:pos x="26" y="393"/>
                </a:cxn>
                <a:cxn ang="0">
                  <a:pos x="33" y="388"/>
                </a:cxn>
                <a:cxn ang="0">
                  <a:pos x="29" y="378"/>
                </a:cxn>
                <a:cxn ang="0">
                  <a:pos x="19" y="373"/>
                </a:cxn>
                <a:cxn ang="0">
                  <a:pos x="11" y="363"/>
                </a:cxn>
                <a:cxn ang="0">
                  <a:pos x="20" y="356"/>
                </a:cxn>
                <a:cxn ang="0">
                  <a:pos x="30" y="359"/>
                </a:cxn>
                <a:cxn ang="0">
                  <a:pos x="41" y="362"/>
                </a:cxn>
                <a:cxn ang="0">
                  <a:pos x="53" y="359"/>
                </a:cxn>
                <a:cxn ang="0">
                  <a:pos x="63" y="356"/>
                </a:cxn>
                <a:cxn ang="0">
                  <a:pos x="74" y="353"/>
                </a:cxn>
                <a:cxn ang="0">
                  <a:pos x="82" y="343"/>
                </a:cxn>
                <a:cxn ang="0">
                  <a:pos x="87" y="332"/>
                </a:cxn>
                <a:cxn ang="0">
                  <a:pos x="83" y="318"/>
                </a:cxn>
                <a:cxn ang="0">
                  <a:pos x="73" y="313"/>
                </a:cxn>
                <a:cxn ang="0">
                  <a:pos x="70" y="303"/>
                </a:cxn>
                <a:cxn ang="0">
                  <a:pos x="70" y="292"/>
                </a:cxn>
                <a:cxn ang="0">
                  <a:pos x="69" y="282"/>
                </a:cxn>
                <a:cxn ang="0">
                  <a:pos x="77" y="269"/>
                </a:cxn>
                <a:cxn ang="0">
                  <a:pos x="84" y="262"/>
                </a:cxn>
                <a:cxn ang="0">
                  <a:pos x="84" y="250"/>
                </a:cxn>
                <a:cxn ang="0">
                  <a:pos x="87" y="238"/>
                </a:cxn>
                <a:cxn ang="0">
                  <a:pos x="82" y="227"/>
                </a:cxn>
                <a:cxn ang="0">
                  <a:pos x="83" y="218"/>
                </a:cxn>
                <a:cxn ang="0">
                  <a:pos x="79" y="205"/>
                </a:cxn>
                <a:cxn ang="0">
                  <a:pos x="75" y="193"/>
                </a:cxn>
                <a:cxn ang="0">
                  <a:pos x="73" y="183"/>
                </a:cxn>
                <a:cxn ang="0">
                  <a:pos x="75" y="175"/>
                </a:cxn>
                <a:cxn ang="0">
                  <a:pos x="74" y="165"/>
                </a:cxn>
                <a:cxn ang="0">
                  <a:pos x="75" y="158"/>
                </a:cxn>
                <a:cxn ang="0">
                  <a:pos x="74" y="148"/>
                </a:cxn>
                <a:cxn ang="0">
                  <a:pos x="82" y="138"/>
                </a:cxn>
                <a:cxn ang="0">
                  <a:pos x="83" y="128"/>
                </a:cxn>
                <a:cxn ang="0">
                  <a:pos x="80" y="116"/>
                </a:cxn>
                <a:cxn ang="0">
                  <a:pos x="84" y="106"/>
                </a:cxn>
                <a:cxn ang="0">
                  <a:pos x="80" y="98"/>
                </a:cxn>
                <a:cxn ang="0">
                  <a:pos x="82" y="90"/>
                </a:cxn>
                <a:cxn ang="0">
                  <a:pos x="87" y="83"/>
                </a:cxn>
                <a:cxn ang="0">
                  <a:pos x="87" y="71"/>
                </a:cxn>
                <a:cxn ang="0">
                  <a:pos x="83" y="61"/>
                </a:cxn>
                <a:cxn ang="0">
                  <a:pos x="78" y="50"/>
                </a:cxn>
                <a:cxn ang="0">
                  <a:pos x="73" y="39"/>
                </a:cxn>
                <a:cxn ang="0">
                  <a:pos x="72" y="26"/>
                </a:cxn>
                <a:cxn ang="0">
                  <a:pos x="70" y="14"/>
                </a:cxn>
                <a:cxn ang="0">
                  <a:pos x="68" y="4"/>
                </a:cxn>
              </a:cxnLst>
              <a:rect l="0" t="0" r="r" b="b"/>
              <a:pathLst>
                <a:path w="89" h="551">
                  <a:moveTo>
                    <a:pt x="0" y="550"/>
                  </a:moveTo>
                  <a:lnTo>
                    <a:pt x="0" y="551"/>
                  </a:lnTo>
                  <a:lnTo>
                    <a:pt x="1" y="551"/>
                  </a:lnTo>
                  <a:lnTo>
                    <a:pt x="3" y="551"/>
                  </a:lnTo>
                  <a:lnTo>
                    <a:pt x="4" y="551"/>
                  </a:lnTo>
                  <a:lnTo>
                    <a:pt x="4" y="550"/>
                  </a:lnTo>
                  <a:lnTo>
                    <a:pt x="4" y="548"/>
                  </a:lnTo>
                  <a:lnTo>
                    <a:pt x="4" y="547"/>
                  </a:lnTo>
                  <a:lnTo>
                    <a:pt x="4" y="546"/>
                  </a:lnTo>
                  <a:lnTo>
                    <a:pt x="4" y="545"/>
                  </a:lnTo>
                  <a:lnTo>
                    <a:pt x="5" y="543"/>
                  </a:lnTo>
                  <a:lnTo>
                    <a:pt x="4" y="542"/>
                  </a:lnTo>
                  <a:lnTo>
                    <a:pt x="3" y="542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3" y="537"/>
                  </a:lnTo>
                  <a:lnTo>
                    <a:pt x="3" y="538"/>
                  </a:lnTo>
                  <a:lnTo>
                    <a:pt x="4" y="538"/>
                  </a:lnTo>
                  <a:lnTo>
                    <a:pt x="4" y="540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6" y="537"/>
                  </a:lnTo>
                  <a:lnTo>
                    <a:pt x="6" y="536"/>
                  </a:lnTo>
                  <a:lnTo>
                    <a:pt x="6" y="534"/>
                  </a:lnTo>
                  <a:lnTo>
                    <a:pt x="6" y="533"/>
                  </a:lnTo>
                  <a:lnTo>
                    <a:pt x="8" y="533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1" y="533"/>
                  </a:lnTo>
                  <a:lnTo>
                    <a:pt x="11" y="532"/>
                  </a:lnTo>
                  <a:lnTo>
                    <a:pt x="13" y="531"/>
                  </a:lnTo>
                  <a:lnTo>
                    <a:pt x="11" y="529"/>
                  </a:lnTo>
                  <a:lnTo>
                    <a:pt x="10" y="529"/>
                  </a:lnTo>
                  <a:lnTo>
                    <a:pt x="9" y="529"/>
                  </a:lnTo>
                  <a:lnTo>
                    <a:pt x="8" y="529"/>
                  </a:lnTo>
                  <a:lnTo>
                    <a:pt x="8" y="528"/>
                  </a:lnTo>
                  <a:lnTo>
                    <a:pt x="8" y="527"/>
                  </a:lnTo>
                  <a:lnTo>
                    <a:pt x="6" y="527"/>
                  </a:lnTo>
                  <a:lnTo>
                    <a:pt x="6" y="526"/>
                  </a:lnTo>
                  <a:lnTo>
                    <a:pt x="8" y="526"/>
                  </a:lnTo>
                  <a:lnTo>
                    <a:pt x="9" y="524"/>
                  </a:lnTo>
                  <a:lnTo>
                    <a:pt x="9" y="523"/>
                  </a:lnTo>
                  <a:lnTo>
                    <a:pt x="10" y="523"/>
                  </a:lnTo>
                  <a:lnTo>
                    <a:pt x="10" y="524"/>
                  </a:lnTo>
                  <a:lnTo>
                    <a:pt x="11" y="526"/>
                  </a:lnTo>
                  <a:lnTo>
                    <a:pt x="11" y="524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4" y="522"/>
                  </a:lnTo>
                  <a:lnTo>
                    <a:pt x="15" y="519"/>
                  </a:lnTo>
                  <a:lnTo>
                    <a:pt x="15" y="518"/>
                  </a:lnTo>
                  <a:lnTo>
                    <a:pt x="16" y="518"/>
                  </a:lnTo>
                  <a:lnTo>
                    <a:pt x="18" y="519"/>
                  </a:lnTo>
                  <a:lnTo>
                    <a:pt x="18" y="518"/>
                  </a:lnTo>
                  <a:lnTo>
                    <a:pt x="19" y="518"/>
                  </a:lnTo>
                  <a:lnTo>
                    <a:pt x="19" y="517"/>
                  </a:lnTo>
                  <a:lnTo>
                    <a:pt x="20" y="516"/>
                  </a:lnTo>
                  <a:lnTo>
                    <a:pt x="21" y="517"/>
                  </a:lnTo>
                  <a:lnTo>
                    <a:pt x="23" y="518"/>
                  </a:lnTo>
                  <a:lnTo>
                    <a:pt x="23" y="517"/>
                  </a:lnTo>
                  <a:lnTo>
                    <a:pt x="21" y="516"/>
                  </a:lnTo>
                  <a:lnTo>
                    <a:pt x="21" y="514"/>
                  </a:lnTo>
                  <a:lnTo>
                    <a:pt x="20" y="513"/>
                  </a:lnTo>
                  <a:lnTo>
                    <a:pt x="20" y="512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3" y="509"/>
                  </a:lnTo>
                  <a:lnTo>
                    <a:pt x="24" y="509"/>
                  </a:lnTo>
                  <a:lnTo>
                    <a:pt x="25" y="509"/>
                  </a:lnTo>
                  <a:lnTo>
                    <a:pt x="26" y="509"/>
                  </a:lnTo>
                  <a:lnTo>
                    <a:pt x="26" y="511"/>
                  </a:lnTo>
                  <a:lnTo>
                    <a:pt x="28" y="511"/>
                  </a:lnTo>
                  <a:lnTo>
                    <a:pt x="28" y="509"/>
                  </a:lnTo>
                  <a:lnTo>
                    <a:pt x="28" y="508"/>
                  </a:lnTo>
                  <a:lnTo>
                    <a:pt x="28" y="507"/>
                  </a:lnTo>
                  <a:lnTo>
                    <a:pt x="28" y="506"/>
                  </a:lnTo>
                  <a:lnTo>
                    <a:pt x="29" y="506"/>
                  </a:lnTo>
                  <a:lnTo>
                    <a:pt x="28" y="504"/>
                  </a:lnTo>
                  <a:lnTo>
                    <a:pt x="26" y="503"/>
                  </a:lnTo>
                  <a:lnTo>
                    <a:pt x="26" y="502"/>
                  </a:lnTo>
                  <a:lnTo>
                    <a:pt x="25" y="501"/>
                  </a:lnTo>
                  <a:lnTo>
                    <a:pt x="25" y="499"/>
                  </a:lnTo>
                  <a:lnTo>
                    <a:pt x="25" y="498"/>
                  </a:lnTo>
                  <a:lnTo>
                    <a:pt x="26" y="498"/>
                  </a:lnTo>
                  <a:lnTo>
                    <a:pt x="26" y="497"/>
                  </a:lnTo>
                  <a:lnTo>
                    <a:pt x="28" y="496"/>
                  </a:lnTo>
                  <a:lnTo>
                    <a:pt x="29" y="496"/>
                  </a:lnTo>
                  <a:lnTo>
                    <a:pt x="30" y="496"/>
                  </a:lnTo>
                  <a:lnTo>
                    <a:pt x="30" y="494"/>
                  </a:lnTo>
                  <a:lnTo>
                    <a:pt x="30" y="493"/>
                  </a:lnTo>
                  <a:lnTo>
                    <a:pt x="31" y="493"/>
                  </a:lnTo>
                  <a:lnTo>
                    <a:pt x="33" y="493"/>
                  </a:lnTo>
                  <a:lnTo>
                    <a:pt x="33" y="492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29" y="491"/>
                  </a:lnTo>
                  <a:lnTo>
                    <a:pt x="29" y="489"/>
                  </a:lnTo>
                  <a:lnTo>
                    <a:pt x="29" y="488"/>
                  </a:lnTo>
                  <a:lnTo>
                    <a:pt x="28" y="488"/>
                  </a:lnTo>
                  <a:lnTo>
                    <a:pt x="28" y="487"/>
                  </a:lnTo>
                  <a:lnTo>
                    <a:pt x="26" y="486"/>
                  </a:lnTo>
                  <a:lnTo>
                    <a:pt x="26" y="484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9" y="483"/>
                  </a:lnTo>
                  <a:lnTo>
                    <a:pt x="28" y="482"/>
                  </a:lnTo>
                  <a:lnTo>
                    <a:pt x="28" y="481"/>
                  </a:lnTo>
                  <a:lnTo>
                    <a:pt x="29" y="479"/>
                  </a:lnTo>
                  <a:lnTo>
                    <a:pt x="30" y="479"/>
                  </a:lnTo>
                  <a:lnTo>
                    <a:pt x="30" y="481"/>
                  </a:lnTo>
                  <a:lnTo>
                    <a:pt x="31" y="481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7"/>
                  </a:lnTo>
                  <a:lnTo>
                    <a:pt x="31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2"/>
                  </a:lnTo>
                  <a:lnTo>
                    <a:pt x="33" y="472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4" y="468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5" y="467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3"/>
                  </a:lnTo>
                  <a:lnTo>
                    <a:pt x="34" y="462"/>
                  </a:lnTo>
                  <a:lnTo>
                    <a:pt x="33" y="461"/>
                  </a:lnTo>
                  <a:lnTo>
                    <a:pt x="31" y="461"/>
                  </a:lnTo>
                  <a:lnTo>
                    <a:pt x="31" y="459"/>
                  </a:lnTo>
                  <a:lnTo>
                    <a:pt x="33" y="458"/>
                  </a:lnTo>
                  <a:lnTo>
                    <a:pt x="33" y="457"/>
                  </a:lnTo>
                  <a:lnTo>
                    <a:pt x="33" y="456"/>
                  </a:lnTo>
                  <a:lnTo>
                    <a:pt x="31" y="457"/>
                  </a:lnTo>
                  <a:lnTo>
                    <a:pt x="30" y="457"/>
                  </a:lnTo>
                  <a:lnTo>
                    <a:pt x="29" y="456"/>
                  </a:lnTo>
                  <a:lnTo>
                    <a:pt x="30" y="456"/>
                  </a:lnTo>
                  <a:lnTo>
                    <a:pt x="30" y="454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6" y="451"/>
                  </a:lnTo>
                  <a:lnTo>
                    <a:pt x="25" y="449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5" y="444"/>
                  </a:lnTo>
                  <a:lnTo>
                    <a:pt x="26" y="444"/>
                  </a:lnTo>
                  <a:lnTo>
                    <a:pt x="26" y="443"/>
                  </a:lnTo>
                  <a:lnTo>
                    <a:pt x="26" y="442"/>
                  </a:lnTo>
                  <a:lnTo>
                    <a:pt x="26" y="441"/>
                  </a:lnTo>
                  <a:lnTo>
                    <a:pt x="25" y="441"/>
                  </a:lnTo>
                  <a:lnTo>
                    <a:pt x="25" y="439"/>
                  </a:lnTo>
                  <a:lnTo>
                    <a:pt x="25" y="438"/>
                  </a:lnTo>
                  <a:lnTo>
                    <a:pt x="24" y="438"/>
                  </a:lnTo>
                  <a:lnTo>
                    <a:pt x="24" y="437"/>
                  </a:lnTo>
                  <a:lnTo>
                    <a:pt x="24" y="436"/>
                  </a:lnTo>
                  <a:lnTo>
                    <a:pt x="25" y="436"/>
                  </a:lnTo>
                  <a:lnTo>
                    <a:pt x="25" y="434"/>
                  </a:lnTo>
                  <a:lnTo>
                    <a:pt x="26" y="433"/>
                  </a:lnTo>
                  <a:lnTo>
                    <a:pt x="24" y="429"/>
                  </a:lnTo>
                  <a:lnTo>
                    <a:pt x="24" y="428"/>
                  </a:lnTo>
                  <a:lnTo>
                    <a:pt x="23" y="428"/>
                  </a:lnTo>
                  <a:lnTo>
                    <a:pt x="21" y="428"/>
                  </a:lnTo>
                  <a:lnTo>
                    <a:pt x="20" y="427"/>
                  </a:lnTo>
                  <a:lnTo>
                    <a:pt x="20" y="426"/>
                  </a:lnTo>
                  <a:lnTo>
                    <a:pt x="20" y="424"/>
                  </a:lnTo>
                  <a:lnTo>
                    <a:pt x="21" y="424"/>
                  </a:lnTo>
                  <a:lnTo>
                    <a:pt x="23" y="424"/>
                  </a:lnTo>
                  <a:lnTo>
                    <a:pt x="23" y="423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5" y="421"/>
                  </a:lnTo>
                  <a:lnTo>
                    <a:pt x="26" y="421"/>
                  </a:lnTo>
                  <a:lnTo>
                    <a:pt x="28" y="421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6" y="417"/>
                  </a:lnTo>
                  <a:lnTo>
                    <a:pt x="25" y="417"/>
                  </a:lnTo>
                  <a:lnTo>
                    <a:pt x="25" y="416"/>
                  </a:lnTo>
                  <a:lnTo>
                    <a:pt x="24" y="414"/>
                  </a:lnTo>
                  <a:lnTo>
                    <a:pt x="24" y="413"/>
                  </a:lnTo>
                  <a:lnTo>
                    <a:pt x="24" y="412"/>
                  </a:lnTo>
                  <a:lnTo>
                    <a:pt x="24" y="411"/>
                  </a:lnTo>
                  <a:lnTo>
                    <a:pt x="23" y="409"/>
                  </a:lnTo>
                  <a:lnTo>
                    <a:pt x="23" y="408"/>
                  </a:lnTo>
                  <a:lnTo>
                    <a:pt x="23" y="407"/>
                  </a:lnTo>
                  <a:lnTo>
                    <a:pt x="21" y="407"/>
                  </a:lnTo>
                  <a:lnTo>
                    <a:pt x="20" y="406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3" y="404"/>
                  </a:lnTo>
                  <a:lnTo>
                    <a:pt x="23" y="403"/>
                  </a:lnTo>
                  <a:lnTo>
                    <a:pt x="23" y="402"/>
                  </a:lnTo>
                  <a:lnTo>
                    <a:pt x="24" y="401"/>
                  </a:lnTo>
                  <a:lnTo>
                    <a:pt x="24" y="399"/>
                  </a:lnTo>
                  <a:lnTo>
                    <a:pt x="24" y="398"/>
                  </a:lnTo>
                  <a:lnTo>
                    <a:pt x="24" y="397"/>
                  </a:lnTo>
                  <a:lnTo>
                    <a:pt x="25" y="396"/>
                  </a:lnTo>
                  <a:lnTo>
                    <a:pt x="25" y="394"/>
                  </a:lnTo>
                  <a:lnTo>
                    <a:pt x="26" y="393"/>
                  </a:lnTo>
                  <a:lnTo>
                    <a:pt x="28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30" y="392"/>
                  </a:lnTo>
                  <a:lnTo>
                    <a:pt x="30" y="391"/>
                  </a:lnTo>
                  <a:lnTo>
                    <a:pt x="30" y="389"/>
                  </a:lnTo>
                  <a:lnTo>
                    <a:pt x="31" y="389"/>
                  </a:lnTo>
                  <a:lnTo>
                    <a:pt x="33" y="389"/>
                  </a:lnTo>
                  <a:lnTo>
                    <a:pt x="33" y="388"/>
                  </a:lnTo>
                  <a:lnTo>
                    <a:pt x="33" y="387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0" y="384"/>
                  </a:lnTo>
                  <a:lnTo>
                    <a:pt x="30" y="383"/>
                  </a:lnTo>
                  <a:lnTo>
                    <a:pt x="30" y="382"/>
                  </a:lnTo>
                  <a:lnTo>
                    <a:pt x="30" y="381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8"/>
                  </a:lnTo>
                  <a:lnTo>
                    <a:pt x="28" y="378"/>
                  </a:lnTo>
                  <a:lnTo>
                    <a:pt x="28" y="377"/>
                  </a:lnTo>
                  <a:lnTo>
                    <a:pt x="26" y="377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3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20" y="373"/>
                  </a:lnTo>
                  <a:lnTo>
                    <a:pt x="19" y="373"/>
                  </a:lnTo>
                  <a:lnTo>
                    <a:pt x="18" y="372"/>
                  </a:lnTo>
                  <a:lnTo>
                    <a:pt x="16" y="372"/>
                  </a:lnTo>
                  <a:lnTo>
                    <a:pt x="16" y="371"/>
                  </a:lnTo>
                  <a:lnTo>
                    <a:pt x="16" y="369"/>
                  </a:lnTo>
                  <a:lnTo>
                    <a:pt x="15" y="369"/>
                  </a:lnTo>
                  <a:lnTo>
                    <a:pt x="15" y="368"/>
                  </a:lnTo>
                  <a:lnTo>
                    <a:pt x="14" y="367"/>
                  </a:lnTo>
                  <a:lnTo>
                    <a:pt x="13" y="367"/>
                  </a:lnTo>
                  <a:lnTo>
                    <a:pt x="13" y="366"/>
                  </a:lnTo>
                  <a:lnTo>
                    <a:pt x="11" y="364"/>
                  </a:lnTo>
                  <a:lnTo>
                    <a:pt x="11" y="363"/>
                  </a:lnTo>
                  <a:lnTo>
                    <a:pt x="11" y="362"/>
                  </a:lnTo>
                  <a:lnTo>
                    <a:pt x="11" y="361"/>
                  </a:lnTo>
                  <a:lnTo>
                    <a:pt x="13" y="359"/>
                  </a:lnTo>
                  <a:lnTo>
                    <a:pt x="13" y="358"/>
                  </a:lnTo>
                  <a:lnTo>
                    <a:pt x="13" y="357"/>
                  </a:lnTo>
                  <a:lnTo>
                    <a:pt x="14" y="357"/>
                  </a:lnTo>
                  <a:lnTo>
                    <a:pt x="15" y="356"/>
                  </a:lnTo>
                  <a:lnTo>
                    <a:pt x="16" y="354"/>
                  </a:lnTo>
                  <a:lnTo>
                    <a:pt x="18" y="356"/>
                  </a:lnTo>
                  <a:lnTo>
                    <a:pt x="19" y="356"/>
                  </a:lnTo>
                  <a:lnTo>
                    <a:pt x="20" y="356"/>
                  </a:lnTo>
                  <a:lnTo>
                    <a:pt x="20" y="357"/>
                  </a:lnTo>
                  <a:lnTo>
                    <a:pt x="21" y="357"/>
                  </a:lnTo>
                  <a:lnTo>
                    <a:pt x="23" y="357"/>
                  </a:lnTo>
                  <a:lnTo>
                    <a:pt x="24" y="357"/>
                  </a:lnTo>
                  <a:lnTo>
                    <a:pt x="25" y="357"/>
                  </a:lnTo>
                  <a:lnTo>
                    <a:pt x="25" y="358"/>
                  </a:lnTo>
                  <a:lnTo>
                    <a:pt x="26" y="358"/>
                  </a:lnTo>
                  <a:lnTo>
                    <a:pt x="28" y="358"/>
                  </a:lnTo>
                  <a:lnTo>
                    <a:pt x="29" y="358"/>
                  </a:lnTo>
                  <a:lnTo>
                    <a:pt x="29" y="359"/>
                  </a:lnTo>
                  <a:lnTo>
                    <a:pt x="30" y="359"/>
                  </a:lnTo>
                  <a:lnTo>
                    <a:pt x="31" y="359"/>
                  </a:lnTo>
                  <a:lnTo>
                    <a:pt x="33" y="359"/>
                  </a:lnTo>
                  <a:lnTo>
                    <a:pt x="34" y="361"/>
                  </a:lnTo>
                  <a:lnTo>
                    <a:pt x="35" y="361"/>
                  </a:lnTo>
                  <a:lnTo>
                    <a:pt x="35" y="362"/>
                  </a:lnTo>
                  <a:lnTo>
                    <a:pt x="36" y="361"/>
                  </a:lnTo>
                  <a:lnTo>
                    <a:pt x="38" y="361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0" y="362"/>
                  </a:lnTo>
                  <a:lnTo>
                    <a:pt x="41" y="362"/>
                  </a:lnTo>
                  <a:lnTo>
                    <a:pt x="41" y="363"/>
                  </a:lnTo>
                  <a:lnTo>
                    <a:pt x="43" y="363"/>
                  </a:lnTo>
                  <a:lnTo>
                    <a:pt x="44" y="363"/>
                  </a:lnTo>
                  <a:lnTo>
                    <a:pt x="45" y="363"/>
                  </a:lnTo>
                  <a:lnTo>
                    <a:pt x="46" y="362"/>
                  </a:lnTo>
                  <a:lnTo>
                    <a:pt x="46" y="361"/>
                  </a:lnTo>
                  <a:lnTo>
                    <a:pt x="48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1" y="361"/>
                  </a:lnTo>
                  <a:lnTo>
                    <a:pt x="53" y="359"/>
                  </a:lnTo>
                  <a:lnTo>
                    <a:pt x="53" y="358"/>
                  </a:lnTo>
                  <a:lnTo>
                    <a:pt x="54" y="358"/>
                  </a:lnTo>
                  <a:lnTo>
                    <a:pt x="55" y="358"/>
                  </a:lnTo>
                  <a:lnTo>
                    <a:pt x="58" y="359"/>
                  </a:lnTo>
                  <a:lnTo>
                    <a:pt x="59" y="359"/>
                  </a:lnTo>
                  <a:lnTo>
                    <a:pt x="59" y="358"/>
                  </a:lnTo>
                  <a:lnTo>
                    <a:pt x="60" y="358"/>
                  </a:lnTo>
                  <a:lnTo>
                    <a:pt x="60" y="357"/>
                  </a:lnTo>
                  <a:lnTo>
                    <a:pt x="60" y="356"/>
                  </a:lnTo>
                  <a:lnTo>
                    <a:pt x="61" y="356"/>
                  </a:lnTo>
                  <a:lnTo>
                    <a:pt x="63" y="356"/>
                  </a:lnTo>
                  <a:lnTo>
                    <a:pt x="63" y="357"/>
                  </a:lnTo>
                  <a:lnTo>
                    <a:pt x="64" y="357"/>
                  </a:lnTo>
                  <a:lnTo>
                    <a:pt x="65" y="356"/>
                  </a:lnTo>
                  <a:lnTo>
                    <a:pt x="66" y="356"/>
                  </a:lnTo>
                  <a:lnTo>
                    <a:pt x="66" y="354"/>
                  </a:lnTo>
                  <a:lnTo>
                    <a:pt x="68" y="354"/>
                  </a:lnTo>
                  <a:lnTo>
                    <a:pt x="69" y="353"/>
                  </a:lnTo>
                  <a:lnTo>
                    <a:pt x="70" y="353"/>
                  </a:lnTo>
                  <a:lnTo>
                    <a:pt x="72" y="353"/>
                  </a:lnTo>
                  <a:lnTo>
                    <a:pt x="73" y="354"/>
                  </a:lnTo>
                  <a:lnTo>
                    <a:pt x="74" y="353"/>
                  </a:lnTo>
                  <a:lnTo>
                    <a:pt x="75" y="353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8" y="349"/>
                  </a:lnTo>
                  <a:lnTo>
                    <a:pt x="78" y="348"/>
                  </a:lnTo>
                  <a:lnTo>
                    <a:pt x="78" y="347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9" y="344"/>
                  </a:lnTo>
                  <a:lnTo>
                    <a:pt x="80" y="343"/>
                  </a:lnTo>
                  <a:lnTo>
                    <a:pt x="82" y="343"/>
                  </a:lnTo>
                  <a:lnTo>
                    <a:pt x="82" y="342"/>
                  </a:lnTo>
                  <a:lnTo>
                    <a:pt x="83" y="341"/>
                  </a:lnTo>
                  <a:lnTo>
                    <a:pt x="84" y="339"/>
                  </a:lnTo>
                  <a:lnTo>
                    <a:pt x="85" y="339"/>
                  </a:lnTo>
                  <a:lnTo>
                    <a:pt x="85" y="338"/>
                  </a:lnTo>
                  <a:lnTo>
                    <a:pt x="87" y="337"/>
                  </a:lnTo>
                  <a:lnTo>
                    <a:pt x="88" y="336"/>
                  </a:lnTo>
                  <a:lnTo>
                    <a:pt x="88" y="334"/>
                  </a:lnTo>
                  <a:lnTo>
                    <a:pt x="88" y="333"/>
                  </a:lnTo>
                  <a:lnTo>
                    <a:pt x="87" y="333"/>
                  </a:lnTo>
                  <a:lnTo>
                    <a:pt x="87" y="332"/>
                  </a:lnTo>
                  <a:lnTo>
                    <a:pt x="88" y="330"/>
                  </a:lnTo>
                  <a:lnTo>
                    <a:pt x="88" y="329"/>
                  </a:lnTo>
                  <a:lnTo>
                    <a:pt x="88" y="328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87" y="324"/>
                  </a:lnTo>
                  <a:lnTo>
                    <a:pt x="85" y="323"/>
                  </a:lnTo>
                  <a:lnTo>
                    <a:pt x="84" y="322"/>
                  </a:lnTo>
                  <a:lnTo>
                    <a:pt x="84" y="320"/>
                  </a:lnTo>
                  <a:lnTo>
                    <a:pt x="84" y="319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79" y="317"/>
                  </a:lnTo>
                  <a:lnTo>
                    <a:pt x="79" y="315"/>
                  </a:lnTo>
                  <a:lnTo>
                    <a:pt x="78" y="315"/>
                  </a:lnTo>
                  <a:lnTo>
                    <a:pt x="77" y="315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3"/>
                  </a:lnTo>
                  <a:lnTo>
                    <a:pt x="72" y="313"/>
                  </a:lnTo>
                  <a:lnTo>
                    <a:pt x="72" y="312"/>
                  </a:lnTo>
                  <a:lnTo>
                    <a:pt x="70" y="312"/>
                  </a:lnTo>
                  <a:lnTo>
                    <a:pt x="69" y="310"/>
                  </a:lnTo>
                  <a:lnTo>
                    <a:pt x="69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69" y="304"/>
                  </a:lnTo>
                  <a:lnTo>
                    <a:pt x="69" y="303"/>
                  </a:lnTo>
                  <a:lnTo>
                    <a:pt x="70" y="303"/>
                  </a:lnTo>
                  <a:lnTo>
                    <a:pt x="70" y="302"/>
                  </a:lnTo>
                  <a:lnTo>
                    <a:pt x="70" y="300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8"/>
                  </a:lnTo>
                  <a:lnTo>
                    <a:pt x="73" y="297"/>
                  </a:lnTo>
                  <a:lnTo>
                    <a:pt x="73" y="295"/>
                  </a:lnTo>
                  <a:lnTo>
                    <a:pt x="72" y="295"/>
                  </a:lnTo>
                  <a:lnTo>
                    <a:pt x="73" y="294"/>
                  </a:lnTo>
                  <a:lnTo>
                    <a:pt x="72" y="293"/>
                  </a:lnTo>
                  <a:lnTo>
                    <a:pt x="70" y="292"/>
                  </a:lnTo>
                  <a:lnTo>
                    <a:pt x="70" y="290"/>
                  </a:lnTo>
                  <a:lnTo>
                    <a:pt x="70" y="289"/>
                  </a:lnTo>
                  <a:lnTo>
                    <a:pt x="70" y="288"/>
                  </a:lnTo>
                  <a:lnTo>
                    <a:pt x="70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2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9"/>
                  </a:lnTo>
                  <a:lnTo>
                    <a:pt x="69" y="278"/>
                  </a:lnTo>
                  <a:lnTo>
                    <a:pt x="69" y="277"/>
                  </a:lnTo>
                  <a:lnTo>
                    <a:pt x="70" y="275"/>
                  </a:lnTo>
                  <a:lnTo>
                    <a:pt x="72" y="274"/>
                  </a:lnTo>
                  <a:lnTo>
                    <a:pt x="73" y="273"/>
                  </a:lnTo>
                  <a:lnTo>
                    <a:pt x="74" y="272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7" y="269"/>
                  </a:lnTo>
                  <a:lnTo>
                    <a:pt x="78" y="269"/>
                  </a:lnTo>
                  <a:lnTo>
                    <a:pt x="79" y="269"/>
                  </a:lnTo>
                  <a:lnTo>
                    <a:pt x="80" y="269"/>
                  </a:lnTo>
                  <a:lnTo>
                    <a:pt x="82" y="269"/>
                  </a:lnTo>
                  <a:lnTo>
                    <a:pt x="82" y="268"/>
                  </a:lnTo>
                  <a:lnTo>
                    <a:pt x="83" y="268"/>
                  </a:lnTo>
                  <a:lnTo>
                    <a:pt x="84" y="267"/>
                  </a:lnTo>
                  <a:lnTo>
                    <a:pt x="85" y="265"/>
                  </a:lnTo>
                  <a:lnTo>
                    <a:pt x="85" y="264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7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2" y="250"/>
                  </a:lnTo>
                  <a:lnTo>
                    <a:pt x="83" y="250"/>
                  </a:lnTo>
                  <a:lnTo>
                    <a:pt x="84" y="250"/>
                  </a:lnTo>
                  <a:lnTo>
                    <a:pt x="85" y="250"/>
                  </a:lnTo>
                  <a:lnTo>
                    <a:pt x="87" y="249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4"/>
                  </a:lnTo>
                  <a:lnTo>
                    <a:pt x="89" y="243"/>
                  </a:lnTo>
                  <a:lnTo>
                    <a:pt x="89" y="242"/>
                  </a:lnTo>
                  <a:lnTo>
                    <a:pt x="88" y="240"/>
                  </a:lnTo>
                  <a:lnTo>
                    <a:pt x="87" y="240"/>
                  </a:lnTo>
                  <a:lnTo>
                    <a:pt x="87" y="239"/>
                  </a:lnTo>
                  <a:lnTo>
                    <a:pt x="87" y="238"/>
                  </a:lnTo>
                  <a:lnTo>
                    <a:pt x="85" y="237"/>
                  </a:lnTo>
                  <a:lnTo>
                    <a:pt x="84" y="235"/>
                  </a:lnTo>
                  <a:lnTo>
                    <a:pt x="84" y="234"/>
                  </a:lnTo>
                  <a:lnTo>
                    <a:pt x="84" y="233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4" y="229"/>
                  </a:lnTo>
                  <a:lnTo>
                    <a:pt x="83" y="229"/>
                  </a:lnTo>
                  <a:lnTo>
                    <a:pt x="83" y="228"/>
                  </a:lnTo>
                  <a:lnTo>
                    <a:pt x="83" y="227"/>
                  </a:lnTo>
                  <a:lnTo>
                    <a:pt x="82" y="227"/>
                  </a:lnTo>
                  <a:lnTo>
                    <a:pt x="82" y="225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82" y="222"/>
                  </a:lnTo>
                  <a:lnTo>
                    <a:pt x="82" y="220"/>
                  </a:lnTo>
                  <a:lnTo>
                    <a:pt x="83" y="220"/>
                  </a:lnTo>
                  <a:lnTo>
                    <a:pt x="83" y="219"/>
                  </a:lnTo>
                  <a:lnTo>
                    <a:pt x="84" y="219"/>
                  </a:lnTo>
                  <a:lnTo>
                    <a:pt x="83" y="219"/>
                  </a:lnTo>
                  <a:lnTo>
                    <a:pt x="83" y="218"/>
                  </a:lnTo>
                  <a:lnTo>
                    <a:pt x="83" y="217"/>
                  </a:lnTo>
                  <a:lnTo>
                    <a:pt x="83" y="215"/>
                  </a:lnTo>
                  <a:lnTo>
                    <a:pt x="84" y="214"/>
                  </a:lnTo>
                  <a:lnTo>
                    <a:pt x="84" y="213"/>
                  </a:lnTo>
                  <a:lnTo>
                    <a:pt x="83" y="212"/>
                  </a:lnTo>
                  <a:lnTo>
                    <a:pt x="83" y="210"/>
                  </a:lnTo>
                  <a:lnTo>
                    <a:pt x="82" y="210"/>
                  </a:lnTo>
                  <a:lnTo>
                    <a:pt x="82" y="209"/>
                  </a:lnTo>
                  <a:lnTo>
                    <a:pt x="82" y="208"/>
                  </a:lnTo>
                  <a:lnTo>
                    <a:pt x="80" y="207"/>
                  </a:lnTo>
                  <a:lnTo>
                    <a:pt x="79" y="205"/>
                  </a:lnTo>
                  <a:lnTo>
                    <a:pt x="78" y="203"/>
                  </a:lnTo>
                  <a:lnTo>
                    <a:pt x="79" y="202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5"/>
                  </a:lnTo>
                  <a:lnTo>
                    <a:pt x="75" y="195"/>
                  </a:lnTo>
                  <a:lnTo>
                    <a:pt x="75" y="194"/>
                  </a:lnTo>
                  <a:lnTo>
                    <a:pt x="75" y="193"/>
                  </a:lnTo>
                  <a:lnTo>
                    <a:pt x="74" y="193"/>
                  </a:lnTo>
                  <a:lnTo>
                    <a:pt x="73" y="193"/>
                  </a:lnTo>
                  <a:lnTo>
                    <a:pt x="73" y="192"/>
                  </a:lnTo>
                  <a:lnTo>
                    <a:pt x="73" y="190"/>
                  </a:lnTo>
                  <a:lnTo>
                    <a:pt x="74" y="189"/>
                  </a:lnTo>
                  <a:lnTo>
                    <a:pt x="74" y="188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4" y="184"/>
                  </a:lnTo>
                  <a:lnTo>
                    <a:pt x="73" y="183"/>
                  </a:lnTo>
                  <a:lnTo>
                    <a:pt x="72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4" y="180"/>
                  </a:lnTo>
                  <a:lnTo>
                    <a:pt x="74" y="179"/>
                  </a:lnTo>
                  <a:lnTo>
                    <a:pt x="73" y="179"/>
                  </a:lnTo>
                  <a:lnTo>
                    <a:pt x="73" y="178"/>
                  </a:lnTo>
                  <a:lnTo>
                    <a:pt x="74" y="178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4" y="172"/>
                  </a:lnTo>
                  <a:lnTo>
                    <a:pt x="74" y="170"/>
                  </a:lnTo>
                  <a:lnTo>
                    <a:pt x="73" y="170"/>
                  </a:lnTo>
                  <a:lnTo>
                    <a:pt x="74" y="169"/>
                  </a:lnTo>
                  <a:lnTo>
                    <a:pt x="74" y="168"/>
                  </a:lnTo>
                  <a:lnTo>
                    <a:pt x="73" y="167"/>
                  </a:lnTo>
                  <a:lnTo>
                    <a:pt x="73" y="165"/>
                  </a:lnTo>
                  <a:lnTo>
                    <a:pt x="74" y="167"/>
                  </a:lnTo>
                  <a:lnTo>
                    <a:pt x="74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4" y="164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5" y="159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5" y="149"/>
                  </a:lnTo>
                  <a:lnTo>
                    <a:pt x="74" y="149"/>
                  </a:lnTo>
                  <a:lnTo>
                    <a:pt x="74" y="148"/>
                  </a:lnTo>
                  <a:lnTo>
                    <a:pt x="74" y="147"/>
                  </a:lnTo>
                  <a:lnTo>
                    <a:pt x="75" y="147"/>
                  </a:lnTo>
                  <a:lnTo>
                    <a:pt x="77" y="145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79" y="142"/>
                  </a:lnTo>
                  <a:lnTo>
                    <a:pt x="79" y="140"/>
                  </a:lnTo>
                  <a:lnTo>
                    <a:pt x="80" y="140"/>
                  </a:lnTo>
                  <a:lnTo>
                    <a:pt x="80" y="139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5"/>
                  </a:lnTo>
                  <a:lnTo>
                    <a:pt x="85" y="135"/>
                  </a:lnTo>
                  <a:lnTo>
                    <a:pt x="85" y="134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4" y="130"/>
                  </a:lnTo>
                  <a:lnTo>
                    <a:pt x="84" y="129"/>
                  </a:lnTo>
                  <a:lnTo>
                    <a:pt x="84" y="128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2" y="128"/>
                  </a:lnTo>
                  <a:lnTo>
                    <a:pt x="80" y="128"/>
                  </a:lnTo>
                  <a:lnTo>
                    <a:pt x="80" y="127"/>
                  </a:lnTo>
                  <a:lnTo>
                    <a:pt x="80" y="125"/>
                  </a:lnTo>
                  <a:lnTo>
                    <a:pt x="80" y="124"/>
                  </a:lnTo>
                  <a:lnTo>
                    <a:pt x="80" y="123"/>
                  </a:lnTo>
                  <a:lnTo>
                    <a:pt x="80" y="121"/>
                  </a:lnTo>
                  <a:lnTo>
                    <a:pt x="80" y="120"/>
                  </a:lnTo>
                  <a:lnTo>
                    <a:pt x="80" y="119"/>
                  </a:lnTo>
                  <a:lnTo>
                    <a:pt x="80" y="116"/>
                  </a:lnTo>
                  <a:lnTo>
                    <a:pt x="80" y="115"/>
                  </a:lnTo>
                  <a:lnTo>
                    <a:pt x="82" y="115"/>
                  </a:lnTo>
                  <a:lnTo>
                    <a:pt x="83" y="115"/>
                  </a:lnTo>
                  <a:lnTo>
                    <a:pt x="84" y="114"/>
                  </a:lnTo>
                  <a:lnTo>
                    <a:pt x="84" y="113"/>
                  </a:lnTo>
                  <a:lnTo>
                    <a:pt x="85" y="111"/>
                  </a:lnTo>
                  <a:lnTo>
                    <a:pt x="85" y="110"/>
                  </a:lnTo>
                  <a:lnTo>
                    <a:pt x="85" y="109"/>
                  </a:lnTo>
                  <a:lnTo>
                    <a:pt x="85" y="108"/>
                  </a:lnTo>
                  <a:lnTo>
                    <a:pt x="85" y="106"/>
                  </a:lnTo>
                  <a:lnTo>
                    <a:pt x="84" y="106"/>
                  </a:lnTo>
                  <a:lnTo>
                    <a:pt x="83" y="106"/>
                  </a:lnTo>
                  <a:lnTo>
                    <a:pt x="84" y="106"/>
                  </a:lnTo>
                  <a:lnTo>
                    <a:pt x="84" y="105"/>
                  </a:lnTo>
                  <a:lnTo>
                    <a:pt x="83" y="104"/>
                  </a:lnTo>
                  <a:lnTo>
                    <a:pt x="82" y="104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0"/>
                  </a:lnTo>
                  <a:lnTo>
                    <a:pt x="80" y="100"/>
                  </a:lnTo>
                  <a:lnTo>
                    <a:pt x="80" y="99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0" y="96"/>
                  </a:lnTo>
                  <a:lnTo>
                    <a:pt x="80" y="95"/>
                  </a:lnTo>
                  <a:lnTo>
                    <a:pt x="82" y="94"/>
                  </a:lnTo>
                  <a:lnTo>
                    <a:pt x="83" y="94"/>
                  </a:lnTo>
                  <a:lnTo>
                    <a:pt x="83" y="93"/>
                  </a:lnTo>
                  <a:lnTo>
                    <a:pt x="80" y="93"/>
                  </a:lnTo>
                  <a:lnTo>
                    <a:pt x="80" y="91"/>
                  </a:lnTo>
                  <a:lnTo>
                    <a:pt x="83" y="91"/>
                  </a:lnTo>
                  <a:lnTo>
                    <a:pt x="83" y="90"/>
                  </a:lnTo>
                  <a:lnTo>
                    <a:pt x="82" y="90"/>
                  </a:lnTo>
                  <a:lnTo>
                    <a:pt x="82" y="89"/>
                  </a:lnTo>
                  <a:lnTo>
                    <a:pt x="80" y="89"/>
                  </a:lnTo>
                  <a:lnTo>
                    <a:pt x="82" y="88"/>
                  </a:lnTo>
                  <a:lnTo>
                    <a:pt x="82" y="86"/>
                  </a:lnTo>
                  <a:lnTo>
                    <a:pt x="80" y="85"/>
                  </a:lnTo>
                  <a:lnTo>
                    <a:pt x="82" y="85"/>
                  </a:lnTo>
                  <a:lnTo>
                    <a:pt x="82" y="84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5" y="84"/>
                  </a:lnTo>
                  <a:lnTo>
                    <a:pt x="87" y="83"/>
                  </a:lnTo>
                  <a:lnTo>
                    <a:pt x="87" y="81"/>
                  </a:lnTo>
                  <a:lnTo>
                    <a:pt x="87" y="80"/>
                  </a:lnTo>
                  <a:lnTo>
                    <a:pt x="87" y="79"/>
                  </a:lnTo>
                  <a:lnTo>
                    <a:pt x="85" y="78"/>
                  </a:lnTo>
                  <a:lnTo>
                    <a:pt x="84" y="78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4"/>
                  </a:lnTo>
                  <a:lnTo>
                    <a:pt x="87" y="73"/>
                  </a:lnTo>
                  <a:lnTo>
                    <a:pt x="87" y="71"/>
                  </a:lnTo>
                  <a:lnTo>
                    <a:pt x="85" y="71"/>
                  </a:lnTo>
                  <a:lnTo>
                    <a:pt x="84" y="71"/>
                  </a:lnTo>
                  <a:lnTo>
                    <a:pt x="83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1"/>
                  </a:lnTo>
                  <a:lnTo>
                    <a:pt x="82" y="61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80" y="58"/>
                  </a:lnTo>
                  <a:lnTo>
                    <a:pt x="79" y="56"/>
                  </a:lnTo>
                  <a:lnTo>
                    <a:pt x="79" y="55"/>
                  </a:lnTo>
                  <a:lnTo>
                    <a:pt x="78" y="54"/>
                  </a:lnTo>
                  <a:lnTo>
                    <a:pt x="78" y="53"/>
                  </a:lnTo>
                  <a:lnTo>
                    <a:pt x="77" y="51"/>
                  </a:lnTo>
                  <a:lnTo>
                    <a:pt x="78" y="50"/>
                  </a:lnTo>
                  <a:lnTo>
                    <a:pt x="78" y="49"/>
                  </a:lnTo>
                  <a:lnTo>
                    <a:pt x="77" y="49"/>
                  </a:lnTo>
                  <a:lnTo>
                    <a:pt x="77" y="48"/>
                  </a:lnTo>
                  <a:lnTo>
                    <a:pt x="77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3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6"/>
                  </a:lnTo>
                  <a:lnTo>
                    <a:pt x="72" y="35"/>
                  </a:lnTo>
                  <a:lnTo>
                    <a:pt x="70" y="34"/>
                  </a:lnTo>
                  <a:lnTo>
                    <a:pt x="70" y="33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2" y="29"/>
                  </a:lnTo>
                  <a:lnTo>
                    <a:pt x="70" y="29"/>
                  </a:lnTo>
                  <a:lnTo>
                    <a:pt x="70" y="28"/>
                  </a:lnTo>
                  <a:lnTo>
                    <a:pt x="72" y="26"/>
                  </a:lnTo>
                  <a:lnTo>
                    <a:pt x="73" y="25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3" y="20"/>
                  </a:lnTo>
                  <a:lnTo>
                    <a:pt x="74" y="18"/>
                  </a:lnTo>
                  <a:lnTo>
                    <a:pt x="74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0" y="14"/>
                  </a:lnTo>
                  <a:lnTo>
                    <a:pt x="69" y="14"/>
                  </a:lnTo>
                  <a:lnTo>
                    <a:pt x="68" y="13"/>
                  </a:lnTo>
                  <a:lnTo>
                    <a:pt x="66" y="13"/>
                  </a:lnTo>
                  <a:lnTo>
                    <a:pt x="66" y="11"/>
                  </a:lnTo>
                  <a:lnTo>
                    <a:pt x="66" y="10"/>
                  </a:lnTo>
                  <a:lnTo>
                    <a:pt x="66" y="9"/>
                  </a:lnTo>
                  <a:lnTo>
                    <a:pt x="65" y="8"/>
                  </a:lnTo>
                  <a:lnTo>
                    <a:pt x="64" y="6"/>
                  </a:lnTo>
                  <a:lnTo>
                    <a:pt x="64" y="5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1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9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1394" y="1798"/>
              <a:ext cx="1190" cy="1811"/>
            </a:xfrm>
            <a:custGeom>
              <a:avLst/>
              <a:gdLst/>
              <a:ahLst/>
              <a:cxnLst>
                <a:cxn ang="0">
                  <a:pos x="985" y="100"/>
                </a:cxn>
                <a:cxn ang="0">
                  <a:pos x="1017" y="97"/>
                </a:cxn>
                <a:cxn ang="0">
                  <a:pos x="1060" y="122"/>
                </a:cxn>
                <a:cxn ang="0">
                  <a:pos x="1104" y="121"/>
                </a:cxn>
                <a:cxn ang="0">
                  <a:pos x="1132" y="141"/>
                </a:cxn>
                <a:cxn ang="0">
                  <a:pos x="1131" y="191"/>
                </a:cxn>
                <a:cxn ang="0">
                  <a:pos x="1137" y="236"/>
                </a:cxn>
                <a:cxn ang="0">
                  <a:pos x="1127" y="281"/>
                </a:cxn>
                <a:cxn ang="0">
                  <a:pos x="1141" y="320"/>
                </a:cxn>
                <a:cxn ang="0">
                  <a:pos x="1175" y="346"/>
                </a:cxn>
                <a:cxn ang="0">
                  <a:pos x="1184" y="394"/>
                </a:cxn>
                <a:cxn ang="0">
                  <a:pos x="1183" y="430"/>
                </a:cxn>
                <a:cxn ang="0">
                  <a:pos x="1181" y="470"/>
                </a:cxn>
                <a:cxn ang="0">
                  <a:pos x="1175" y="508"/>
                </a:cxn>
                <a:cxn ang="0">
                  <a:pos x="1184" y="549"/>
                </a:cxn>
                <a:cxn ang="0">
                  <a:pos x="1186" y="595"/>
                </a:cxn>
                <a:cxn ang="0">
                  <a:pos x="1170" y="635"/>
                </a:cxn>
                <a:cxn ang="0">
                  <a:pos x="1180" y="676"/>
                </a:cxn>
                <a:cxn ang="0">
                  <a:pos x="1140" y="691"/>
                </a:cxn>
                <a:cxn ang="0">
                  <a:pos x="1122" y="704"/>
                </a:cxn>
                <a:cxn ang="0">
                  <a:pos x="1124" y="737"/>
                </a:cxn>
                <a:cxn ang="0">
                  <a:pos x="1125" y="779"/>
                </a:cxn>
                <a:cxn ang="0">
                  <a:pos x="1130" y="813"/>
                </a:cxn>
                <a:cxn ang="0">
                  <a:pos x="1122" y="846"/>
                </a:cxn>
                <a:cxn ang="0">
                  <a:pos x="1104" y="868"/>
                </a:cxn>
                <a:cxn ang="0">
                  <a:pos x="1109" y="890"/>
                </a:cxn>
                <a:cxn ang="0">
                  <a:pos x="1082" y="921"/>
                </a:cxn>
                <a:cxn ang="0">
                  <a:pos x="1085" y="952"/>
                </a:cxn>
                <a:cxn ang="0">
                  <a:pos x="1090" y="991"/>
                </a:cxn>
                <a:cxn ang="0">
                  <a:pos x="1059" y="1011"/>
                </a:cxn>
                <a:cxn ang="0">
                  <a:pos x="1022" y="1023"/>
                </a:cxn>
                <a:cxn ang="0">
                  <a:pos x="1002" y="1032"/>
                </a:cxn>
                <a:cxn ang="0">
                  <a:pos x="972" y="1051"/>
                </a:cxn>
                <a:cxn ang="0">
                  <a:pos x="951" y="1070"/>
                </a:cxn>
                <a:cxn ang="0">
                  <a:pos x="918" y="1089"/>
                </a:cxn>
                <a:cxn ang="0">
                  <a:pos x="887" y="1121"/>
                </a:cxn>
                <a:cxn ang="0">
                  <a:pos x="846" y="1125"/>
                </a:cxn>
                <a:cxn ang="0">
                  <a:pos x="803" y="1129"/>
                </a:cxn>
                <a:cxn ang="0">
                  <a:pos x="770" y="1155"/>
                </a:cxn>
                <a:cxn ang="0">
                  <a:pos x="706" y="1155"/>
                </a:cxn>
                <a:cxn ang="0">
                  <a:pos x="672" y="1191"/>
                </a:cxn>
                <a:cxn ang="0">
                  <a:pos x="697" y="1239"/>
                </a:cxn>
                <a:cxn ang="0">
                  <a:pos x="686" y="1280"/>
                </a:cxn>
                <a:cxn ang="0">
                  <a:pos x="679" y="1316"/>
                </a:cxn>
                <a:cxn ang="0">
                  <a:pos x="663" y="1356"/>
                </a:cxn>
                <a:cxn ang="0">
                  <a:pos x="612" y="1370"/>
                </a:cxn>
                <a:cxn ang="0">
                  <a:pos x="593" y="1410"/>
                </a:cxn>
                <a:cxn ang="0">
                  <a:pos x="617" y="1441"/>
                </a:cxn>
                <a:cxn ang="0">
                  <a:pos x="657" y="1450"/>
                </a:cxn>
                <a:cxn ang="0">
                  <a:pos x="677" y="1489"/>
                </a:cxn>
                <a:cxn ang="0">
                  <a:pos x="696" y="1512"/>
                </a:cxn>
                <a:cxn ang="0">
                  <a:pos x="708" y="1553"/>
                </a:cxn>
                <a:cxn ang="0">
                  <a:pos x="706" y="1595"/>
                </a:cxn>
                <a:cxn ang="0">
                  <a:pos x="735" y="1629"/>
                </a:cxn>
                <a:cxn ang="0">
                  <a:pos x="722" y="1682"/>
                </a:cxn>
                <a:cxn ang="0">
                  <a:pos x="633" y="1660"/>
                </a:cxn>
                <a:cxn ang="0">
                  <a:pos x="300" y="1598"/>
                </a:cxn>
                <a:cxn ang="0">
                  <a:pos x="199" y="1752"/>
                </a:cxn>
                <a:cxn ang="0">
                  <a:pos x="17" y="1396"/>
                </a:cxn>
                <a:cxn ang="0">
                  <a:pos x="374" y="1079"/>
                </a:cxn>
                <a:cxn ang="0">
                  <a:pos x="422" y="748"/>
                </a:cxn>
                <a:cxn ang="0">
                  <a:pos x="444" y="413"/>
                </a:cxn>
                <a:cxn ang="0">
                  <a:pos x="886" y="41"/>
                </a:cxn>
              </a:cxnLst>
              <a:rect l="0" t="0" r="r" b="b"/>
              <a:pathLst>
                <a:path w="1190" h="1811">
                  <a:moveTo>
                    <a:pt x="917" y="85"/>
                  </a:moveTo>
                  <a:lnTo>
                    <a:pt x="918" y="85"/>
                  </a:lnTo>
                  <a:lnTo>
                    <a:pt x="922" y="85"/>
                  </a:lnTo>
                  <a:lnTo>
                    <a:pt x="923" y="85"/>
                  </a:lnTo>
                  <a:lnTo>
                    <a:pt x="926" y="85"/>
                  </a:lnTo>
                  <a:lnTo>
                    <a:pt x="928" y="85"/>
                  </a:lnTo>
                  <a:lnTo>
                    <a:pt x="930" y="85"/>
                  </a:lnTo>
                  <a:lnTo>
                    <a:pt x="931" y="85"/>
                  </a:lnTo>
                  <a:lnTo>
                    <a:pt x="932" y="85"/>
                  </a:lnTo>
                  <a:lnTo>
                    <a:pt x="933" y="85"/>
                  </a:lnTo>
                  <a:lnTo>
                    <a:pt x="935" y="85"/>
                  </a:lnTo>
                  <a:lnTo>
                    <a:pt x="936" y="85"/>
                  </a:lnTo>
                  <a:lnTo>
                    <a:pt x="937" y="84"/>
                  </a:lnTo>
                  <a:lnTo>
                    <a:pt x="938" y="82"/>
                  </a:lnTo>
                  <a:lnTo>
                    <a:pt x="940" y="82"/>
                  </a:lnTo>
                  <a:lnTo>
                    <a:pt x="941" y="82"/>
                  </a:lnTo>
                  <a:lnTo>
                    <a:pt x="942" y="84"/>
                  </a:lnTo>
                  <a:lnTo>
                    <a:pt x="943" y="84"/>
                  </a:lnTo>
                  <a:lnTo>
                    <a:pt x="945" y="84"/>
                  </a:lnTo>
                  <a:lnTo>
                    <a:pt x="946" y="84"/>
                  </a:lnTo>
                  <a:lnTo>
                    <a:pt x="949" y="85"/>
                  </a:lnTo>
                  <a:lnTo>
                    <a:pt x="952" y="86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60" y="89"/>
                  </a:lnTo>
                  <a:lnTo>
                    <a:pt x="961" y="90"/>
                  </a:lnTo>
                  <a:lnTo>
                    <a:pt x="962" y="91"/>
                  </a:lnTo>
                  <a:lnTo>
                    <a:pt x="964" y="92"/>
                  </a:lnTo>
                  <a:lnTo>
                    <a:pt x="965" y="92"/>
                  </a:lnTo>
                  <a:lnTo>
                    <a:pt x="966" y="94"/>
                  </a:lnTo>
                  <a:lnTo>
                    <a:pt x="967" y="94"/>
                  </a:lnTo>
                  <a:lnTo>
                    <a:pt x="969" y="92"/>
                  </a:lnTo>
                  <a:lnTo>
                    <a:pt x="970" y="92"/>
                  </a:lnTo>
                  <a:lnTo>
                    <a:pt x="971" y="92"/>
                  </a:lnTo>
                  <a:lnTo>
                    <a:pt x="972" y="91"/>
                  </a:lnTo>
                  <a:lnTo>
                    <a:pt x="974" y="91"/>
                  </a:lnTo>
                  <a:lnTo>
                    <a:pt x="976" y="92"/>
                  </a:lnTo>
                  <a:lnTo>
                    <a:pt x="979" y="94"/>
                  </a:lnTo>
                  <a:lnTo>
                    <a:pt x="980" y="95"/>
                  </a:lnTo>
                  <a:lnTo>
                    <a:pt x="981" y="96"/>
                  </a:lnTo>
                  <a:lnTo>
                    <a:pt x="982" y="96"/>
                  </a:lnTo>
                  <a:lnTo>
                    <a:pt x="984" y="97"/>
                  </a:lnTo>
                  <a:lnTo>
                    <a:pt x="985" y="99"/>
                  </a:lnTo>
                  <a:lnTo>
                    <a:pt x="985" y="100"/>
                  </a:lnTo>
                  <a:lnTo>
                    <a:pt x="986" y="101"/>
                  </a:lnTo>
                  <a:lnTo>
                    <a:pt x="986" y="102"/>
                  </a:lnTo>
                  <a:lnTo>
                    <a:pt x="987" y="105"/>
                  </a:lnTo>
                  <a:lnTo>
                    <a:pt x="989" y="104"/>
                  </a:lnTo>
                  <a:lnTo>
                    <a:pt x="989" y="102"/>
                  </a:lnTo>
                  <a:lnTo>
                    <a:pt x="990" y="101"/>
                  </a:lnTo>
                  <a:lnTo>
                    <a:pt x="991" y="100"/>
                  </a:lnTo>
                  <a:lnTo>
                    <a:pt x="991" y="99"/>
                  </a:lnTo>
                  <a:lnTo>
                    <a:pt x="991" y="97"/>
                  </a:lnTo>
                  <a:lnTo>
                    <a:pt x="992" y="96"/>
                  </a:lnTo>
                  <a:lnTo>
                    <a:pt x="994" y="96"/>
                  </a:lnTo>
                  <a:lnTo>
                    <a:pt x="995" y="97"/>
                  </a:lnTo>
                  <a:lnTo>
                    <a:pt x="997" y="97"/>
                  </a:lnTo>
                  <a:lnTo>
                    <a:pt x="999" y="97"/>
                  </a:lnTo>
                  <a:lnTo>
                    <a:pt x="1000" y="97"/>
                  </a:lnTo>
                  <a:lnTo>
                    <a:pt x="1001" y="96"/>
                  </a:lnTo>
                  <a:lnTo>
                    <a:pt x="1002" y="95"/>
                  </a:lnTo>
                  <a:lnTo>
                    <a:pt x="1004" y="94"/>
                  </a:lnTo>
                  <a:lnTo>
                    <a:pt x="1005" y="92"/>
                  </a:lnTo>
                  <a:lnTo>
                    <a:pt x="1006" y="92"/>
                  </a:lnTo>
                  <a:lnTo>
                    <a:pt x="1006" y="91"/>
                  </a:lnTo>
                  <a:lnTo>
                    <a:pt x="1007" y="91"/>
                  </a:lnTo>
                  <a:lnTo>
                    <a:pt x="1009" y="92"/>
                  </a:lnTo>
                  <a:lnTo>
                    <a:pt x="1010" y="92"/>
                  </a:lnTo>
                  <a:lnTo>
                    <a:pt x="1010" y="94"/>
                  </a:lnTo>
                  <a:lnTo>
                    <a:pt x="1009" y="95"/>
                  </a:lnTo>
                  <a:lnTo>
                    <a:pt x="1009" y="96"/>
                  </a:lnTo>
                  <a:lnTo>
                    <a:pt x="1007" y="96"/>
                  </a:lnTo>
                  <a:lnTo>
                    <a:pt x="1006" y="97"/>
                  </a:lnTo>
                  <a:lnTo>
                    <a:pt x="1006" y="100"/>
                  </a:lnTo>
                  <a:lnTo>
                    <a:pt x="1007" y="100"/>
                  </a:lnTo>
                  <a:lnTo>
                    <a:pt x="1009" y="100"/>
                  </a:lnTo>
                  <a:lnTo>
                    <a:pt x="1009" y="101"/>
                  </a:lnTo>
                  <a:lnTo>
                    <a:pt x="1010" y="102"/>
                  </a:lnTo>
                  <a:lnTo>
                    <a:pt x="1011" y="104"/>
                  </a:lnTo>
                  <a:lnTo>
                    <a:pt x="1012" y="104"/>
                  </a:lnTo>
                  <a:lnTo>
                    <a:pt x="1014" y="105"/>
                  </a:lnTo>
                  <a:lnTo>
                    <a:pt x="1015" y="104"/>
                  </a:lnTo>
                  <a:lnTo>
                    <a:pt x="1016" y="104"/>
                  </a:lnTo>
                  <a:lnTo>
                    <a:pt x="1017" y="104"/>
                  </a:lnTo>
                  <a:lnTo>
                    <a:pt x="1017" y="102"/>
                  </a:lnTo>
                  <a:lnTo>
                    <a:pt x="1016" y="100"/>
                  </a:lnTo>
                  <a:lnTo>
                    <a:pt x="1016" y="99"/>
                  </a:lnTo>
                  <a:lnTo>
                    <a:pt x="1017" y="97"/>
                  </a:lnTo>
                  <a:lnTo>
                    <a:pt x="1017" y="96"/>
                  </a:lnTo>
                  <a:lnTo>
                    <a:pt x="1019" y="96"/>
                  </a:lnTo>
                  <a:lnTo>
                    <a:pt x="1019" y="95"/>
                  </a:lnTo>
                  <a:lnTo>
                    <a:pt x="1020" y="95"/>
                  </a:lnTo>
                  <a:lnTo>
                    <a:pt x="1020" y="96"/>
                  </a:lnTo>
                  <a:lnTo>
                    <a:pt x="1021" y="96"/>
                  </a:lnTo>
                  <a:lnTo>
                    <a:pt x="1022" y="97"/>
                  </a:lnTo>
                  <a:lnTo>
                    <a:pt x="1024" y="97"/>
                  </a:lnTo>
                  <a:lnTo>
                    <a:pt x="1024" y="99"/>
                  </a:lnTo>
                  <a:lnTo>
                    <a:pt x="1025" y="99"/>
                  </a:lnTo>
                  <a:lnTo>
                    <a:pt x="1026" y="100"/>
                  </a:lnTo>
                  <a:lnTo>
                    <a:pt x="1026" y="101"/>
                  </a:lnTo>
                  <a:lnTo>
                    <a:pt x="1027" y="101"/>
                  </a:lnTo>
                  <a:lnTo>
                    <a:pt x="1029" y="102"/>
                  </a:lnTo>
                  <a:lnTo>
                    <a:pt x="1029" y="104"/>
                  </a:lnTo>
                  <a:lnTo>
                    <a:pt x="1031" y="104"/>
                  </a:lnTo>
                  <a:lnTo>
                    <a:pt x="1032" y="105"/>
                  </a:lnTo>
                  <a:lnTo>
                    <a:pt x="1034" y="106"/>
                  </a:lnTo>
                  <a:lnTo>
                    <a:pt x="1035" y="106"/>
                  </a:lnTo>
                  <a:lnTo>
                    <a:pt x="1036" y="107"/>
                  </a:lnTo>
                  <a:lnTo>
                    <a:pt x="1037" y="107"/>
                  </a:lnTo>
                  <a:lnTo>
                    <a:pt x="1039" y="107"/>
                  </a:lnTo>
                  <a:lnTo>
                    <a:pt x="1040" y="107"/>
                  </a:lnTo>
                  <a:lnTo>
                    <a:pt x="1040" y="109"/>
                  </a:lnTo>
                  <a:lnTo>
                    <a:pt x="1040" y="110"/>
                  </a:lnTo>
                  <a:lnTo>
                    <a:pt x="1040" y="111"/>
                  </a:lnTo>
                  <a:lnTo>
                    <a:pt x="1041" y="112"/>
                  </a:lnTo>
                  <a:lnTo>
                    <a:pt x="1042" y="114"/>
                  </a:lnTo>
                  <a:lnTo>
                    <a:pt x="1042" y="115"/>
                  </a:lnTo>
                  <a:lnTo>
                    <a:pt x="1044" y="116"/>
                  </a:lnTo>
                  <a:lnTo>
                    <a:pt x="1044" y="117"/>
                  </a:lnTo>
                  <a:lnTo>
                    <a:pt x="1045" y="119"/>
                  </a:lnTo>
                  <a:lnTo>
                    <a:pt x="1046" y="119"/>
                  </a:lnTo>
                  <a:lnTo>
                    <a:pt x="1047" y="119"/>
                  </a:lnTo>
                  <a:lnTo>
                    <a:pt x="1050" y="119"/>
                  </a:lnTo>
                  <a:lnTo>
                    <a:pt x="1051" y="119"/>
                  </a:lnTo>
                  <a:lnTo>
                    <a:pt x="1052" y="120"/>
                  </a:lnTo>
                  <a:lnTo>
                    <a:pt x="1054" y="121"/>
                  </a:lnTo>
                  <a:lnTo>
                    <a:pt x="1055" y="122"/>
                  </a:lnTo>
                  <a:lnTo>
                    <a:pt x="1055" y="121"/>
                  </a:lnTo>
                  <a:lnTo>
                    <a:pt x="1056" y="122"/>
                  </a:lnTo>
                  <a:lnTo>
                    <a:pt x="1057" y="122"/>
                  </a:lnTo>
                  <a:lnTo>
                    <a:pt x="1059" y="122"/>
                  </a:lnTo>
                  <a:lnTo>
                    <a:pt x="1060" y="122"/>
                  </a:lnTo>
                  <a:lnTo>
                    <a:pt x="1060" y="124"/>
                  </a:lnTo>
                  <a:lnTo>
                    <a:pt x="1061" y="124"/>
                  </a:lnTo>
                  <a:lnTo>
                    <a:pt x="1061" y="125"/>
                  </a:lnTo>
                  <a:lnTo>
                    <a:pt x="1062" y="125"/>
                  </a:lnTo>
                  <a:lnTo>
                    <a:pt x="1064" y="125"/>
                  </a:lnTo>
                  <a:lnTo>
                    <a:pt x="1064" y="126"/>
                  </a:lnTo>
                  <a:lnTo>
                    <a:pt x="1065" y="126"/>
                  </a:lnTo>
                  <a:lnTo>
                    <a:pt x="1066" y="125"/>
                  </a:lnTo>
                  <a:lnTo>
                    <a:pt x="1066" y="126"/>
                  </a:lnTo>
                  <a:lnTo>
                    <a:pt x="1067" y="126"/>
                  </a:lnTo>
                  <a:lnTo>
                    <a:pt x="1069" y="126"/>
                  </a:lnTo>
                  <a:lnTo>
                    <a:pt x="1070" y="126"/>
                  </a:lnTo>
                  <a:lnTo>
                    <a:pt x="1071" y="126"/>
                  </a:lnTo>
                  <a:lnTo>
                    <a:pt x="1072" y="127"/>
                  </a:lnTo>
                  <a:lnTo>
                    <a:pt x="1074" y="129"/>
                  </a:lnTo>
                  <a:lnTo>
                    <a:pt x="1076" y="129"/>
                  </a:lnTo>
                  <a:lnTo>
                    <a:pt x="1076" y="127"/>
                  </a:lnTo>
                  <a:lnTo>
                    <a:pt x="1077" y="127"/>
                  </a:lnTo>
                  <a:lnTo>
                    <a:pt x="1079" y="127"/>
                  </a:lnTo>
                  <a:lnTo>
                    <a:pt x="1080" y="127"/>
                  </a:lnTo>
                  <a:lnTo>
                    <a:pt x="1080" y="126"/>
                  </a:lnTo>
                  <a:lnTo>
                    <a:pt x="1081" y="127"/>
                  </a:lnTo>
                  <a:lnTo>
                    <a:pt x="1081" y="126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4"/>
                  </a:lnTo>
                  <a:lnTo>
                    <a:pt x="1085" y="122"/>
                  </a:lnTo>
                  <a:lnTo>
                    <a:pt x="1086" y="122"/>
                  </a:lnTo>
                  <a:lnTo>
                    <a:pt x="1087" y="122"/>
                  </a:lnTo>
                  <a:lnTo>
                    <a:pt x="1089" y="121"/>
                  </a:lnTo>
                  <a:lnTo>
                    <a:pt x="1090" y="121"/>
                  </a:lnTo>
                  <a:lnTo>
                    <a:pt x="1091" y="121"/>
                  </a:lnTo>
                  <a:lnTo>
                    <a:pt x="1091" y="120"/>
                  </a:lnTo>
                  <a:lnTo>
                    <a:pt x="1092" y="120"/>
                  </a:lnTo>
                  <a:lnTo>
                    <a:pt x="1094" y="121"/>
                  </a:lnTo>
                  <a:lnTo>
                    <a:pt x="1095" y="121"/>
                  </a:lnTo>
                  <a:lnTo>
                    <a:pt x="1096" y="121"/>
                  </a:lnTo>
                  <a:lnTo>
                    <a:pt x="1097" y="122"/>
                  </a:lnTo>
                  <a:lnTo>
                    <a:pt x="1099" y="122"/>
                  </a:lnTo>
                  <a:lnTo>
                    <a:pt x="1099" y="121"/>
                  </a:lnTo>
                  <a:lnTo>
                    <a:pt x="1100" y="121"/>
                  </a:lnTo>
                  <a:lnTo>
                    <a:pt x="1101" y="121"/>
                  </a:lnTo>
                  <a:lnTo>
                    <a:pt x="1102" y="121"/>
                  </a:lnTo>
                  <a:lnTo>
                    <a:pt x="1104" y="121"/>
                  </a:lnTo>
                  <a:lnTo>
                    <a:pt x="1105" y="121"/>
                  </a:lnTo>
                  <a:lnTo>
                    <a:pt x="1106" y="121"/>
                  </a:lnTo>
                  <a:lnTo>
                    <a:pt x="1107" y="121"/>
                  </a:lnTo>
                  <a:lnTo>
                    <a:pt x="1109" y="120"/>
                  </a:lnTo>
                  <a:lnTo>
                    <a:pt x="1110" y="119"/>
                  </a:lnTo>
                  <a:lnTo>
                    <a:pt x="1111" y="119"/>
                  </a:lnTo>
                  <a:lnTo>
                    <a:pt x="1112" y="117"/>
                  </a:lnTo>
                  <a:lnTo>
                    <a:pt x="1114" y="117"/>
                  </a:lnTo>
                  <a:lnTo>
                    <a:pt x="1115" y="117"/>
                  </a:lnTo>
                  <a:lnTo>
                    <a:pt x="1116" y="117"/>
                  </a:lnTo>
                  <a:lnTo>
                    <a:pt x="1116" y="116"/>
                  </a:lnTo>
                  <a:lnTo>
                    <a:pt x="1116" y="117"/>
                  </a:lnTo>
                  <a:lnTo>
                    <a:pt x="1117" y="117"/>
                  </a:lnTo>
                  <a:lnTo>
                    <a:pt x="1119" y="119"/>
                  </a:lnTo>
                  <a:lnTo>
                    <a:pt x="1119" y="120"/>
                  </a:lnTo>
                  <a:lnTo>
                    <a:pt x="1120" y="121"/>
                  </a:lnTo>
                  <a:lnTo>
                    <a:pt x="1120" y="122"/>
                  </a:lnTo>
                  <a:lnTo>
                    <a:pt x="1121" y="122"/>
                  </a:lnTo>
                  <a:lnTo>
                    <a:pt x="1124" y="124"/>
                  </a:lnTo>
                  <a:lnTo>
                    <a:pt x="1125" y="124"/>
                  </a:lnTo>
                  <a:lnTo>
                    <a:pt x="1127" y="124"/>
                  </a:lnTo>
                  <a:lnTo>
                    <a:pt x="1127" y="125"/>
                  </a:lnTo>
                  <a:lnTo>
                    <a:pt x="1130" y="125"/>
                  </a:lnTo>
                  <a:lnTo>
                    <a:pt x="1131" y="125"/>
                  </a:lnTo>
                  <a:lnTo>
                    <a:pt x="1132" y="126"/>
                  </a:lnTo>
                  <a:lnTo>
                    <a:pt x="1134" y="126"/>
                  </a:lnTo>
                  <a:lnTo>
                    <a:pt x="1135" y="126"/>
                  </a:lnTo>
                  <a:lnTo>
                    <a:pt x="1136" y="126"/>
                  </a:lnTo>
                  <a:lnTo>
                    <a:pt x="1137" y="126"/>
                  </a:lnTo>
                  <a:lnTo>
                    <a:pt x="1136" y="126"/>
                  </a:lnTo>
                  <a:lnTo>
                    <a:pt x="1136" y="127"/>
                  </a:lnTo>
                  <a:lnTo>
                    <a:pt x="1135" y="127"/>
                  </a:lnTo>
                  <a:lnTo>
                    <a:pt x="1135" y="129"/>
                  </a:lnTo>
                  <a:lnTo>
                    <a:pt x="1135" y="130"/>
                  </a:lnTo>
                  <a:lnTo>
                    <a:pt x="1135" y="131"/>
                  </a:lnTo>
                  <a:lnTo>
                    <a:pt x="1135" y="132"/>
                  </a:lnTo>
                  <a:lnTo>
                    <a:pt x="1134" y="134"/>
                  </a:lnTo>
                  <a:lnTo>
                    <a:pt x="1134" y="135"/>
                  </a:lnTo>
                  <a:lnTo>
                    <a:pt x="1132" y="135"/>
                  </a:lnTo>
                  <a:lnTo>
                    <a:pt x="1132" y="136"/>
                  </a:lnTo>
                  <a:lnTo>
                    <a:pt x="1132" y="137"/>
                  </a:lnTo>
                  <a:lnTo>
                    <a:pt x="1132" y="139"/>
                  </a:lnTo>
                  <a:lnTo>
                    <a:pt x="1132" y="140"/>
                  </a:lnTo>
                  <a:lnTo>
                    <a:pt x="1132" y="141"/>
                  </a:lnTo>
                  <a:lnTo>
                    <a:pt x="1134" y="142"/>
                  </a:lnTo>
                  <a:lnTo>
                    <a:pt x="1132" y="144"/>
                  </a:lnTo>
                  <a:lnTo>
                    <a:pt x="1132" y="145"/>
                  </a:lnTo>
                  <a:lnTo>
                    <a:pt x="1131" y="146"/>
                  </a:lnTo>
                  <a:lnTo>
                    <a:pt x="1131" y="147"/>
                  </a:lnTo>
                  <a:lnTo>
                    <a:pt x="1130" y="149"/>
                  </a:lnTo>
                  <a:lnTo>
                    <a:pt x="1130" y="150"/>
                  </a:lnTo>
                  <a:lnTo>
                    <a:pt x="1129" y="150"/>
                  </a:lnTo>
                  <a:lnTo>
                    <a:pt x="1129" y="151"/>
                  </a:lnTo>
                  <a:lnTo>
                    <a:pt x="1130" y="152"/>
                  </a:lnTo>
                  <a:lnTo>
                    <a:pt x="1130" y="154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0" y="159"/>
                  </a:lnTo>
                  <a:lnTo>
                    <a:pt x="1130" y="160"/>
                  </a:lnTo>
                  <a:lnTo>
                    <a:pt x="1129" y="160"/>
                  </a:lnTo>
                  <a:lnTo>
                    <a:pt x="1130" y="161"/>
                  </a:lnTo>
                  <a:lnTo>
                    <a:pt x="1130" y="162"/>
                  </a:lnTo>
                  <a:lnTo>
                    <a:pt x="1129" y="164"/>
                  </a:lnTo>
                  <a:lnTo>
                    <a:pt x="1129" y="165"/>
                  </a:lnTo>
                  <a:lnTo>
                    <a:pt x="1130" y="165"/>
                  </a:lnTo>
                  <a:lnTo>
                    <a:pt x="1129" y="166"/>
                  </a:lnTo>
                  <a:lnTo>
                    <a:pt x="1129" y="167"/>
                  </a:lnTo>
                  <a:lnTo>
                    <a:pt x="1129" y="169"/>
                  </a:lnTo>
                  <a:lnTo>
                    <a:pt x="1130" y="170"/>
                  </a:lnTo>
                  <a:lnTo>
                    <a:pt x="1130" y="171"/>
                  </a:lnTo>
                  <a:lnTo>
                    <a:pt x="1130" y="172"/>
                  </a:lnTo>
                  <a:lnTo>
                    <a:pt x="1130" y="175"/>
                  </a:lnTo>
                  <a:lnTo>
                    <a:pt x="1130" y="176"/>
                  </a:lnTo>
                  <a:lnTo>
                    <a:pt x="1130" y="177"/>
                  </a:lnTo>
                  <a:lnTo>
                    <a:pt x="1130" y="179"/>
                  </a:lnTo>
                  <a:lnTo>
                    <a:pt x="1130" y="180"/>
                  </a:lnTo>
                  <a:lnTo>
                    <a:pt x="1130" y="181"/>
                  </a:lnTo>
                  <a:lnTo>
                    <a:pt x="1130" y="182"/>
                  </a:lnTo>
                  <a:lnTo>
                    <a:pt x="1131" y="182"/>
                  </a:lnTo>
                  <a:lnTo>
                    <a:pt x="1131" y="184"/>
                  </a:lnTo>
                  <a:lnTo>
                    <a:pt x="1131" y="185"/>
                  </a:lnTo>
                  <a:lnTo>
                    <a:pt x="1132" y="185"/>
                  </a:lnTo>
                  <a:lnTo>
                    <a:pt x="1132" y="186"/>
                  </a:lnTo>
                  <a:lnTo>
                    <a:pt x="1132" y="187"/>
                  </a:lnTo>
                  <a:lnTo>
                    <a:pt x="1131" y="189"/>
                  </a:lnTo>
                  <a:lnTo>
                    <a:pt x="1132" y="189"/>
                  </a:lnTo>
                  <a:lnTo>
                    <a:pt x="1131" y="190"/>
                  </a:lnTo>
                  <a:lnTo>
                    <a:pt x="1131" y="191"/>
                  </a:lnTo>
                  <a:lnTo>
                    <a:pt x="1130" y="191"/>
                  </a:lnTo>
                  <a:lnTo>
                    <a:pt x="1130" y="192"/>
                  </a:lnTo>
                  <a:lnTo>
                    <a:pt x="1130" y="194"/>
                  </a:lnTo>
                  <a:lnTo>
                    <a:pt x="1129" y="195"/>
                  </a:lnTo>
                  <a:lnTo>
                    <a:pt x="1130" y="196"/>
                  </a:lnTo>
                  <a:lnTo>
                    <a:pt x="1130" y="197"/>
                  </a:lnTo>
                  <a:lnTo>
                    <a:pt x="1129" y="197"/>
                  </a:lnTo>
                  <a:lnTo>
                    <a:pt x="1129" y="199"/>
                  </a:lnTo>
                  <a:lnTo>
                    <a:pt x="1130" y="200"/>
                  </a:lnTo>
                  <a:lnTo>
                    <a:pt x="1130" y="201"/>
                  </a:lnTo>
                  <a:lnTo>
                    <a:pt x="1130" y="202"/>
                  </a:lnTo>
                  <a:lnTo>
                    <a:pt x="1129" y="202"/>
                  </a:lnTo>
                  <a:lnTo>
                    <a:pt x="1130" y="202"/>
                  </a:lnTo>
                  <a:lnTo>
                    <a:pt x="1129" y="204"/>
                  </a:lnTo>
                  <a:lnTo>
                    <a:pt x="1129" y="205"/>
                  </a:lnTo>
                  <a:lnTo>
                    <a:pt x="1130" y="206"/>
                  </a:lnTo>
                  <a:lnTo>
                    <a:pt x="1130" y="207"/>
                  </a:lnTo>
                  <a:lnTo>
                    <a:pt x="1129" y="209"/>
                  </a:lnTo>
                  <a:lnTo>
                    <a:pt x="1129" y="210"/>
                  </a:lnTo>
                  <a:lnTo>
                    <a:pt x="1130" y="211"/>
                  </a:lnTo>
                  <a:lnTo>
                    <a:pt x="1130" y="212"/>
                  </a:lnTo>
                  <a:lnTo>
                    <a:pt x="1130" y="214"/>
                  </a:lnTo>
                  <a:lnTo>
                    <a:pt x="1130" y="215"/>
                  </a:lnTo>
                  <a:lnTo>
                    <a:pt x="1130" y="216"/>
                  </a:lnTo>
                  <a:lnTo>
                    <a:pt x="1130" y="217"/>
                  </a:lnTo>
                  <a:lnTo>
                    <a:pt x="1131" y="216"/>
                  </a:lnTo>
                  <a:lnTo>
                    <a:pt x="1132" y="216"/>
                  </a:lnTo>
                  <a:lnTo>
                    <a:pt x="1134" y="217"/>
                  </a:lnTo>
                  <a:lnTo>
                    <a:pt x="1134" y="219"/>
                  </a:lnTo>
                  <a:lnTo>
                    <a:pt x="1135" y="219"/>
                  </a:lnTo>
                  <a:lnTo>
                    <a:pt x="1135" y="220"/>
                  </a:lnTo>
                  <a:lnTo>
                    <a:pt x="1135" y="221"/>
                  </a:lnTo>
                  <a:lnTo>
                    <a:pt x="1136" y="222"/>
                  </a:lnTo>
                  <a:lnTo>
                    <a:pt x="1136" y="224"/>
                  </a:lnTo>
                  <a:lnTo>
                    <a:pt x="1136" y="225"/>
                  </a:lnTo>
                  <a:lnTo>
                    <a:pt x="1136" y="226"/>
                  </a:lnTo>
                  <a:lnTo>
                    <a:pt x="1136" y="227"/>
                  </a:lnTo>
                  <a:lnTo>
                    <a:pt x="1136" y="229"/>
                  </a:lnTo>
                  <a:lnTo>
                    <a:pt x="1136" y="230"/>
                  </a:lnTo>
                  <a:lnTo>
                    <a:pt x="1136" y="231"/>
                  </a:lnTo>
                  <a:lnTo>
                    <a:pt x="1136" y="232"/>
                  </a:lnTo>
                  <a:lnTo>
                    <a:pt x="1137" y="234"/>
                  </a:lnTo>
                  <a:lnTo>
                    <a:pt x="1137" y="235"/>
                  </a:lnTo>
                  <a:lnTo>
                    <a:pt x="1137" y="236"/>
                  </a:lnTo>
                  <a:lnTo>
                    <a:pt x="1137" y="237"/>
                  </a:lnTo>
                  <a:lnTo>
                    <a:pt x="1137" y="239"/>
                  </a:lnTo>
                  <a:lnTo>
                    <a:pt x="1137" y="240"/>
                  </a:lnTo>
                  <a:lnTo>
                    <a:pt x="1137" y="241"/>
                  </a:lnTo>
                  <a:lnTo>
                    <a:pt x="1137" y="242"/>
                  </a:lnTo>
                  <a:lnTo>
                    <a:pt x="1137" y="244"/>
                  </a:lnTo>
                  <a:lnTo>
                    <a:pt x="1137" y="245"/>
                  </a:lnTo>
                  <a:lnTo>
                    <a:pt x="1137" y="246"/>
                  </a:lnTo>
                  <a:lnTo>
                    <a:pt x="1137" y="248"/>
                  </a:lnTo>
                  <a:lnTo>
                    <a:pt x="1137" y="249"/>
                  </a:lnTo>
                  <a:lnTo>
                    <a:pt x="1139" y="250"/>
                  </a:lnTo>
                  <a:lnTo>
                    <a:pt x="1139" y="251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7" y="255"/>
                  </a:lnTo>
                  <a:lnTo>
                    <a:pt x="1137" y="256"/>
                  </a:lnTo>
                  <a:lnTo>
                    <a:pt x="1137" y="258"/>
                  </a:lnTo>
                  <a:lnTo>
                    <a:pt x="1137" y="259"/>
                  </a:lnTo>
                  <a:lnTo>
                    <a:pt x="1137" y="260"/>
                  </a:lnTo>
                  <a:lnTo>
                    <a:pt x="1137" y="261"/>
                  </a:lnTo>
                  <a:lnTo>
                    <a:pt x="1136" y="261"/>
                  </a:lnTo>
                  <a:lnTo>
                    <a:pt x="1136" y="263"/>
                  </a:lnTo>
                  <a:lnTo>
                    <a:pt x="1136" y="264"/>
                  </a:lnTo>
                  <a:lnTo>
                    <a:pt x="1136" y="265"/>
                  </a:lnTo>
                  <a:lnTo>
                    <a:pt x="1136" y="266"/>
                  </a:lnTo>
                  <a:lnTo>
                    <a:pt x="1135" y="266"/>
                  </a:lnTo>
                  <a:lnTo>
                    <a:pt x="1135" y="268"/>
                  </a:lnTo>
                  <a:lnTo>
                    <a:pt x="1135" y="269"/>
                  </a:lnTo>
                  <a:lnTo>
                    <a:pt x="1135" y="270"/>
                  </a:lnTo>
                  <a:lnTo>
                    <a:pt x="1135" y="271"/>
                  </a:lnTo>
                  <a:lnTo>
                    <a:pt x="1134" y="271"/>
                  </a:lnTo>
                  <a:lnTo>
                    <a:pt x="1134" y="273"/>
                  </a:lnTo>
                  <a:lnTo>
                    <a:pt x="1135" y="274"/>
                  </a:lnTo>
                  <a:lnTo>
                    <a:pt x="1135" y="275"/>
                  </a:lnTo>
                  <a:lnTo>
                    <a:pt x="1135" y="276"/>
                  </a:lnTo>
                  <a:lnTo>
                    <a:pt x="1134" y="276"/>
                  </a:lnTo>
                  <a:lnTo>
                    <a:pt x="1134" y="278"/>
                  </a:lnTo>
                  <a:lnTo>
                    <a:pt x="1132" y="278"/>
                  </a:lnTo>
                  <a:lnTo>
                    <a:pt x="1131" y="278"/>
                  </a:lnTo>
                  <a:lnTo>
                    <a:pt x="1130" y="278"/>
                  </a:lnTo>
                  <a:lnTo>
                    <a:pt x="1129" y="278"/>
                  </a:lnTo>
                  <a:lnTo>
                    <a:pt x="1129" y="279"/>
                  </a:lnTo>
                  <a:lnTo>
                    <a:pt x="1127" y="280"/>
                  </a:lnTo>
                  <a:lnTo>
                    <a:pt x="1127" y="281"/>
                  </a:lnTo>
                  <a:lnTo>
                    <a:pt x="1127" y="283"/>
                  </a:lnTo>
                  <a:lnTo>
                    <a:pt x="1127" y="284"/>
                  </a:lnTo>
                  <a:lnTo>
                    <a:pt x="1129" y="284"/>
                  </a:lnTo>
                  <a:lnTo>
                    <a:pt x="1130" y="284"/>
                  </a:lnTo>
                  <a:lnTo>
                    <a:pt x="1131" y="285"/>
                  </a:lnTo>
                  <a:lnTo>
                    <a:pt x="1130" y="286"/>
                  </a:lnTo>
                  <a:lnTo>
                    <a:pt x="1131" y="288"/>
                  </a:lnTo>
                  <a:lnTo>
                    <a:pt x="1131" y="289"/>
                  </a:lnTo>
                  <a:lnTo>
                    <a:pt x="1131" y="290"/>
                  </a:lnTo>
                  <a:lnTo>
                    <a:pt x="1130" y="290"/>
                  </a:lnTo>
                  <a:lnTo>
                    <a:pt x="1130" y="291"/>
                  </a:lnTo>
                  <a:lnTo>
                    <a:pt x="1131" y="293"/>
                  </a:lnTo>
                  <a:lnTo>
                    <a:pt x="1130" y="294"/>
                  </a:lnTo>
                  <a:lnTo>
                    <a:pt x="1130" y="295"/>
                  </a:lnTo>
                  <a:lnTo>
                    <a:pt x="1130" y="296"/>
                  </a:lnTo>
                  <a:lnTo>
                    <a:pt x="1131" y="298"/>
                  </a:lnTo>
                  <a:lnTo>
                    <a:pt x="1130" y="299"/>
                  </a:lnTo>
                  <a:lnTo>
                    <a:pt x="1131" y="300"/>
                  </a:lnTo>
                  <a:lnTo>
                    <a:pt x="1131" y="301"/>
                  </a:lnTo>
                  <a:lnTo>
                    <a:pt x="1131" y="303"/>
                  </a:lnTo>
                  <a:lnTo>
                    <a:pt x="1131" y="304"/>
                  </a:lnTo>
                  <a:lnTo>
                    <a:pt x="1131" y="305"/>
                  </a:lnTo>
                  <a:lnTo>
                    <a:pt x="1130" y="305"/>
                  </a:lnTo>
                  <a:lnTo>
                    <a:pt x="1131" y="306"/>
                  </a:lnTo>
                  <a:lnTo>
                    <a:pt x="1132" y="308"/>
                  </a:lnTo>
                  <a:lnTo>
                    <a:pt x="1132" y="309"/>
                  </a:lnTo>
                  <a:lnTo>
                    <a:pt x="1132" y="310"/>
                  </a:lnTo>
                  <a:lnTo>
                    <a:pt x="1132" y="311"/>
                  </a:lnTo>
                  <a:lnTo>
                    <a:pt x="1132" y="313"/>
                  </a:lnTo>
                  <a:lnTo>
                    <a:pt x="1134" y="314"/>
                  </a:lnTo>
                  <a:lnTo>
                    <a:pt x="1135" y="314"/>
                  </a:lnTo>
                  <a:lnTo>
                    <a:pt x="1135" y="315"/>
                  </a:lnTo>
                  <a:lnTo>
                    <a:pt x="1136" y="315"/>
                  </a:lnTo>
                  <a:lnTo>
                    <a:pt x="1135" y="316"/>
                  </a:lnTo>
                  <a:lnTo>
                    <a:pt x="1135" y="318"/>
                  </a:lnTo>
                  <a:lnTo>
                    <a:pt x="1135" y="316"/>
                  </a:lnTo>
                  <a:lnTo>
                    <a:pt x="1136" y="318"/>
                  </a:lnTo>
                  <a:lnTo>
                    <a:pt x="1136" y="319"/>
                  </a:lnTo>
                  <a:lnTo>
                    <a:pt x="1137" y="319"/>
                  </a:lnTo>
                  <a:lnTo>
                    <a:pt x="1137" y="320"/>
                  </a:lnTo>
                  <a:lnTo>
                    <a:pt x="1139" y="320"/>
                  </a:lnTo>
                  <a:lnTo>
                    <a:pt x="1140" y="319"/>
                  </a:lnTo>
                  <a:lnTo>
                    <a:pt x="1140" y="320"/>
                  </a:lnTo>
                  <a:lnTo>
                    <a:pt x="1141" y="320"/>
                  </a:lnTo>
                  <a:lnTo>
                    <a:pt x="1142" y="320"/>
                  </a:lnTo>
                  <a:lnTo>
                    <a:pt x="1144" y="320"/>
                  </a:lnTo>
                  <a:lnTo>
                    <a:pt x="1145" y="320"/>
                  </a:lnTo>
                  <a:lnTo>
                    <a:pt x="1145" y="321"/>
                  </a:lnTo>
                  <a:lnTo>
                    <a:pt x="1146" y="323"/>
                  </a:lnTo>
                  <a:lnTo>
                    <a:pt x="1147" y="323"/>
                  </a:lnTo>
                  <a:lnTo>
                    <a:pt x="1149" y="323"/>
                  </a:lnTo>
                  <a:lnTo>
                    <a:pt x="1150" y="324"/>
                  </a:lnTo>
                  <a:lnTo>
                    <a:pt x="1150" y="325"/>
                  </a:lnTo>
                  <a:lnTo>
                    <a:pt x="1151" y="324"/>
                  </a:lnTo>
                  <a:lnTo>
                    <a:pt x="1152" y="324"/>
                  </a:lnTo>
                  <a:lnTo>
                    <a:pt x="1154" y="324"/>
                  </a:lnTo>
                  <a:lnTo>
                    <a:pt x="1154" y="325"/>
                  </a:lnTo>
                  <a:lnTo>
                    <a:pt x="1154" y="326"/>
                  </a:lnTo>
                  <a:lnTo>
                    <a:pt x="1155" y="326"/>
                  </a:lnTo>
                  <a:lnTo>
                    <a:pt x="1156" y="326"/>
                  </a:lnTo>
                  <a:lnTo>
                    <a:pt x="1155" y="328"/>
                  </a:lnTo>
                  <a:lnTo>
                    <a:pt x="1155" y="329"/>
                  </a:lnTo>
                  <a:lnTo>
                    <a:pt x="1156" y="329"/>
                  </a:lnTo>
                  <a:lnTo>
                    <a:pt x="1157" y="329"/>
                  </a:lnTo>
                  <a:lnTo>
                    <a:pt x="1157" y="330"/>
                  </a:lnTo>
                  <a:lnTo>
                    <a:pt x="1157" y="331"/>
                  </a:lnTo>
                  <a:lnTo>
                    <a:pt x="1156" y="333"/>
                  </a:lnTo>
                  <a:lnTo>
                    <a:pt x="1157" y="334"/>
                  </a:lnTo>
                  <a:lnTo>
                    <a:pt x="1157" y="335"/>
                  </a:lnTo>
                  <a:lnTo>
                    <a:pt x="1159" y="335"/>
                  </a:lnTo>
                  <a:lnTo>
                    <a:pt x="1160" y="334"/>
                  </a:lnTo>
                  <a:lnTo>
                    <a:pt x="1161" y="335"/>
                  </a:lnTo>
                  <a:lnTo>
                    <a:pt x="1162" y="335"/>
                  </a:lnTo>
                  <a:lnTo>
                    <a:pt x="1162" y="336"/>
                  </a:lnTo>
                  <a:lnTo>
                    <a:pt x="1164" y="336"/>
                  </a:lnTo>
                  <a:lnTo>
                    <a:pt x="1164" y="338"/>
                  </a:lnTo>
                  <a:lnTo>
                    <a:pt x="1165" y="336"/>
                  </a:lnTo>
                  <a:lnTo>
                    <a:pt x="1166" y="338"/>
                  </a:lnTo>
                  <a:lnTo>
                    <a:pt x="1167" y="339"/>
                  </a:lnTo>
                  <a:lnTo>
                    <a:pt x="1167" y="340"/>
                  </a:lnTo>
                  <a:lnTo>
                    <a:pt x="1167" y="341"/>
                  </a:lnTo>
                  <a:lnTo>
                    <a:pt x="1167" y="343"/>
                  </a:lnTo>
                  <a:lnTo>
                    <a:pt x="1169" y="343"/>
                  </a:lnTo>
                  <a:lnTo>
                    <a:pt x="1170" y="344"/>
                  </a:lnTo>
                  <a:lnTo>
                    <a:pt x="1171" y="344"/>
                  </a:lnTo>
                  <a:lnTo>
                    <a:pt x="1173" y="345"/>
                  </a:lnTo>
                  <a:lnTo>
                    <a:pt x="1174" y="345"/>
                  </a:lnTo>
                  <a:lnTo>
                    <a:pt x="1175" y="346"/>
                  </a:lnTo>
                  <a:lnTo>
                    <a:pt x="1175" y="348"/>
                  </a:lnTo>
                  <a:lnTo>
                    <a:pt x="1174" y="350"/>
                  </a:lnTo>
                  <a:lnTo>
                    <a:pt x="1173" y="351"/>
                  </a:lnTo>
                  <a:lnTo>
                    <a:pt x="1171" y="353"/>
                  </a:lnTo>
                  <a:lnTo>
                    <a:pt x="1171" y="354"/>
                  </a:lnTo>
                  <a:lnTo>
                    <a:pt x="1173" y="354"/>
                  </a:lnTo>
                  <a:lnTo>
                    <a:pt x="1174" y="355"/>
                  </a:lnTo>
                  <a:lnTo>
                    <a:pt x="1173" y="356"/>
                  </a:lnTo>
                  <a:lnTo>
                    <a:pt x="1171" y="358"/>
                  </a:lnTo>
                  <a:lnTo>
                    <a:pt x="1171" y="359"/>
                  </a:lnTo>
                  <a:lnTo>
                    <a:pt x="1173" y="359"/>
                  </a:lnTo>
                  <a:lnTo>
                    <a:pt x="1173" y="360"/>
                  </a:lnTo>
                  <a:lnTo>
                    <a:pt x="1173" y="361"/>
                  </a:lnTo>
                  <a:lnTo>
                    <a:pt x="1171" y="363"/>
                  </a:lnTo>
                  <a:lnTo>
                    <a:pt x="1171" y="364"/>
                  </a:lnTo>
                  <a:lnTo>
                    <a:pt x="1173" y="365"/>
                  </a:lnTo>
                  <a:lnTo>
                    <a:pt x="1173" y="366"/>
                  </a:lnTo>
                  <a:lnTo>
                    <a:pt x="1173" y="368"/>
                  </a:lnTo>
                  <a:lnTo>
                    <a:pt x="1174" y="369"/>
                  </a:lnTo>
                  <a:lnTo>
                    <a:pt x="1174" y="371"/>
                  </a:lnTo>
                  <a:lnTo>
                    <a:pt x="1175" y="373"/>
                  </a:lnTo>
                  <a:lnTo>
                    <a:pt x="1176" y="374"/>
                  </a:lnTo>
                  <a:lnTo>
                    <a:pt x="1178" y="375"/>
                  </a:lnTo>
                  <a:lnTo>
                    <a:pt x="1179" y="375"/>
                  </a:lnTo>
                  <a:lnTo>
                    <a:pt x="1179" y="376"/>
                  </a:lnTo>
                  <a:lnTo>
                    <a:pt x="1178" y="376"/>
                  </a:lnTo>
                  <a:lnTo>
                    <a:pt x="1178" y="378"/>
                  </a:lnTo>
                  <a:lnTo>
                    <a:pt x="1178" y="379"/>
                  </a:lnTo>
                  <a:lnTo>
                    <a:pt x="1179" y="379"/>
                  </a:lnTo>
                  <a:lnTo>
                    <a:pt x="1179" y="380"/>
                  </a:lnTo>
                  <a:lnTo>
                    <a:pt x="1178" y="381"/>
                  </a:lnTo>
                  <a:lnTo>
                    <a:pt x="1179" y="383"/>
                  </a:lnTo>
                  <a:lnTo>
                    <a:pt x="1179" y="384"/>
                  </a:lnTo>
                  <a:lnTo>
                    <a:pt x="1180" y="385"/>
                  </a:lnTo>
                  <a:lnTo>
                    <a:pt x="1180" y="386"/>
                  </a:lnTo>
                  <a:lnTo>
                    <a:pt x="1181" y="388"/>
                  </a:lnTo>
                  <a:lnTo>
                    <a:pt x="1181" y="389"/>
                  </a:lnTo>
                  <a:lnTo>
                    <a:pt x="1181" y="390"/>
                  </a:lnTo>
                  <a:lnTo>
                    <a:pt x="1183" y="390"/>
                  </a:lnTo>
                  <a:lnTo>
                    <a:pt x="1183" y="391"/>
                  </a:lnTo>
                  <a:lnTo>
                    <a:pt x="1184" y="391"/>
                  </a:lnTo>
                  <a:lnTo>
                    <a:pt x="1185" y="391"/>
                  </a:lnTo>
                  <a:lnTo>
                    <a:pt x="1185" y="393"/>
                  </a:lnTo>
                  <a:lnTo>
                    <a:pt x="1184" y="394"/>
                  </a:lnTo>
                  <a:lnTo>
                    <a:pt x="1185" y="395"/>
                  </a:lnTo>
                  <a:lnTo>
                    <a:pt x="1185" y="396"/>
                  </a:lnTo>
                  <a:lnTo>
                    <a:pt x="1184" y="398"/>
                  </a:lnTo>
                  <a:lnTo>
                    <a:pt x="1184" y="399"/>
                  </a:lnTo>
                  <a:lnTo>
                    <a:pt x="1184" y="400"/>
                  </a:lnTo>
                  <a:lnTo>
                    <a:pt x="1185" y="401"/>
                  </a:lnTo>
                  <a:lnTo>
                    <a:pt x="1186" y="401"/>
                  </a:lnTo>
                  <a:lnTo>
                    <a:pt x="1188" y="401"/>
                  </a:lnTo>
                  <a:lnTo>
                    <a:pt x="1188" y="403"/>
                  </a:lnTo>
                  <a:lnTo>
                    <a:pt x="1186" y="404"/>
                  </a:lnTo>
                  <a:lnTo>
                    <a:pt x="1186" y="405"/>
                  </a:lnTo>
                  <a:lnTo>
                    <a:pt x="1186" y="406"/>
                  </a:lnTo>
                  <a:lnTo>
                    <a:pt x="1185" y="406"/>
                  </a:lnTo>
                  <a:lnTo>
                    <a:pt x="1185" y="408"/>
                  </a:lnTo>
                  <a:lnTo>
                    <a:pt x="1186" y="408"/>
                  </a:lnTo>
                  <a:lnTo>
                    <a:pt x="1188" y="409"/>
                  </a:lnTo>
                  <a:lnTo>
                    <a:pt x="1188" y="410"/>
                  </a:lnTo>
                  <a:lnTo>
                    <a:pt x="1188" y="411"/>
                  </a:lnTo>
                  <a:lnTo>
                    <a:pt x="1188" y="413"/>
                  </a:lnTo>
                  <a:lnTo>
                    <a:pt x="1186" y="414"/>
                  </a:lnTo>
                  <a:lnTo>
                    <a:pt x="1185" y="415"/>
                  </a:lnTo>
                  <a:lnTo>
                    <a:pt x="1184" y="415"/>
                  </a:lnTo>
                  <a:lnTo>
                    <a:pt x="1183" y="414"/>
                  </a:lnTo>
                  <a:lnTo>
                    <a:pt x="1183" y="415"/>
                  </a:lnTo>
                  <a:lnTo>
                    <a:pt x="1181" y="415"/>
                  </a:lnTo>
                  <a:lnTo>
                    <a:pt x="1183" y="416"/>
                  </a:lnTo>
                  <a:lnTo>
                    <a:pt x="1183" y="418"/>
                  </a:lnTo>
                  <a:lnTo>
                    <a:pt x="1181" y="419"/>
                  </a:lnTo>
                  <a:lnTo>
                    <a:pt x="1183" y="419"/>
                  </a:lnTo>
                  <a:lnTo>
                    <a:pt x="1183" y="420"/>
                  </a:lnTo>
                  <a:lnTo>
                    <a:pt x="1184" y="420"/>
                  </a:lnTo>
                  <a:lnTo>
                    <a:pt x="1184" y="421"/>
                  </a:lnTo>
                  <a:lnTo>
                    <a:pt x="1181" y="421"/>
                  </a:lnTo>
                  <a:lnTo>
                    <a:pt x="1181" y="423"/>
                  </a:lnTo>
                  <a:lnTo>
                    <a:pt x="1184" y="423"/>
                  </a:lnTo>
                  <a:lnTo>
                    <a:pt x="1184" y="424"/>
                  </a:lnTo>
                  <a:lnTo>
                    <a:pt x="1183" y="424"/>
                  </a:lnTo>
                  <a:lnTo>
                    <a:pt x="1181" y="425"/>
                  </a:lnTo>
                  <a:lnTo>
                    <a:pt x="1181" y="426"/>
                  </a:lnTo>
                  <a:lnTo>
                    <a:pt x="1183" y="428"/>
                  </a:lnTo>
                  <a:lnTo>
                    <a:pt x="1181" y="428"/>
                  </a:lnTo>
                  <a:lnTo>
                    <a:pt x="1181" y="429"/>
                  </a:lnTo>
                  <a:lnTo>
                    <a:pt x="1181" y="430"/>
                  </a:lnTo>
                  <a:lnTo>
                    <a:pt x="1183" y="430"/>
                  </a:lnTo>
                  <a:lnTo>
                    <a:pt x="1183" y="431"/>
                  </a:lnTo>
                  <a:lnTo>
                    <a:pt x="1183" y="433"/>
                  </a:lnTo>
                  <a:lnTo>
                    <a:pt x="1183" y="434"/>
                  </a:lnTo>
                  <a:lnTo>
                    <a:pt x="1184" y="434"/>
                  </a:lnTo>
                  <a:lnTo>
                    <a:pt x="1185" y="435"/>
                  </a:lnTo>
                  <a:lnTo>
                    <a:pt x="1185" y="436"/>
                  </a:lnTo>
                  <a:lnTo>
                    <a:pt x="1184" y="436"/>
                  </a:lnTo>
                  <a:lnTo>
                    <a:pt x="1185" y="436"/>
                  </a:lnTo>
                  <a:lnTo>
                    <a:pt x="1186" y="436"/>
                  </a:lnTo>
                  <a:lnTo>
                    <a:pt x="1186" y="438"/>
                  </a:lnTo>
                  <a:lnTo>
                    <a:pt x="1186" y="439"/>
                  </a:lnTo>
                  <a:lnTo>
                    <a:pt x="1186" y="440"/>
                  </a:lnTo>
                  <a:lnTo>
                    <a:pt x="1186" y="441"/>
                  </a:lnTo>
                  <a:lnTo>
                    <a:pt x="1185" y="443"/>
                  </a:lnTo>
                  <a:lnTo>
                    <a:pt x="1185" y="444"/>
                  </a:lnTo>
                  <a:lnTo>
                    <a:pt x="1184" y="445"/>
                  </a:lnTo>
                  <a:lnTo>
                    <a:pt x="1183" y="445"/>
                  </a:lnTo>
                  <a:lnTo>
                    <a:pt x="1181" y="445"/>
                  </a:lnTo>
                  <a:lnTo>
                    <a:pt x="1181" y="446"/>
                  </a:lnTo>
                  <a:lnTo>
                    <a:pt x="1181" y="449"/>
                  </a:lnTo>
                  <a:lnTo>
                    <a:pt x="1181" y="450"/>
                  </a:lnTo>
                  <a:lnTo>
                    <a:pt x="1181" y="451"/>
                  </a:lnTo>
                  <a:lnTo>
                    <a:pt x="1181" y="453"/>
                  </a:lnTo>
                  <a:lnTo>
                    <a:pt x="1181" y="454"/>
                  </a:lnTo>
                  <a:lnTo>
                    <a:pt x="1181" y="455"/>
                  </a:lnTo>
                  <a:lnTo>
                    <a:pt x="1181" y="457"/>
                  </a:lnTo>
                  <a:lnTo>
                    <a:pt x="1181" y="458"/>
                  </a:lnTo>
                  <a:lnTo>
                    <a:pt x="1183" y="458"/>
                  </a:lnTo>
                  <a:lnTo>
                    <a:pt x="1184" y="457"/>
                  </a:lnTo>
                  <a:lnTo>
                    <a:pt x="1184" y="458"/>
                  </a:lnTo>
                  <a:lnTo>
                    <a:pt x="1185" y="458"/>
                  </a:lnTo>
                  <a:lnTo>
                    <a:pt x="1185" y="459"/>
                  </a:lnTo>
                  <a:lnTo>
                    <a:pt x="1185" y="460"/>
                  </a:lnTo>
                  <a:lnTo>
                    <a:pt x="1185" y="462"/>
                  </a:lnTo>
                  <a:lnTo>
                    <a:pt x="1185" y="463"/>
                  </a:lnTo>
                  <a:lnTo>
                    <a:pt x="1186" y="464"/>
                  </a:lnTo>
                  <a:lnTo>
                    <a:pt x="1186" y="465"/>
                  </a:lnTo>
                  <a:lnTo>
                    <a:pt x="1185" y="465"/>
                  </a:lnTo>
                  <a:lnTo>
                    <a:pt x="1184" y="467"/>
                  </a:lnTo>
                  <a:lnTo>
                    <a:pt x="1183" y="467"/>
                  </a:lnTo>
                  <a:lnTo>
                    <a:pt x="1183" y="468"/>
                  </a:lnTo>
                  <a:lnTo>
                    <a:pt x="1183" y="469"/>
                  </a:lnTo>
                  <a:lnTo>
                    <a:pt x="1181" y="469"/>
                  </a:lnTo>
                  <a:lnTo>
                    <a:pt x="1181" y="470"/>
                  </a:lnTo>
                  <a:lnTo>
                    <a:pt x="1180" y="470"/>
                  </a:lnTo>
                  <a:lnTo>
                    <a:pt x="1180" y="472"/>
                  </a:lnTo>
                  <a:lnTo>
                    <a:pt x="1179" y="472"/>
                  </a:lnTo>
                  <a:lnTo>
                    <a:pt x="1179" y="474"/>
                  </a:lnTo>
                  <a:lnTo>
                    <a:pt x="1178" y="475"/>
                  </a:lnTo>
                  <a:lnTo>
                    <a:pt x="1176" y="477"/>
                  </a:lnTo>
                  <a:lnTo>
                    <a:pt x="1175" y="477"/>
                  </a:lnTo>
                  <a:lnTo>
                    <a:pt x="1175" y="478"/>
                  </a:lnTo>
                  <a:lnTo>
                    <a:pt x="1175" y="479"/>
                  </a:lnTo>
                  <a:lnTo>
                    <a:pt x="1176" y="479"/>
                  </a:lnTo>
                  <a:lnTo>
                    <a:pt x="1178" y="479"/>
                  </a:lnTo>
                  <a:lnTo>
                    <a:pt x="1178" y="480"/>
                  </a:lnTo>
                  <a:lnTo>
                    <a:pt x="1178" y="482"/>
                  </a:lnTo>
                  <a:lnTo>
                    <a:pt x="1178" y="483"/>
                  </a:lnTo>
                  <a:lnTo>
                    <a:pt x="1178" y="484"/>
                  </a:lnTo>
                  <a:lnTo>
                    <a:pt x="1176" y="485"/>
                  </a:lnTo>
                  <a:lnTo>
                    <a:pt x="1178" y="487"/>
                  </a:lnTo>
                  <a:lnTo>
                    <a:pt x="1178" y="488"/>
                  </a:lnTo>
                  <a:lnTo>
                    <a:pt x="1176" y="488"/>
                  </a:lnTo>
                  <a:lnTo>
                    <a:pt x="1176" y="489"/>
                  </a:lnTo>
                  <a:lnTo>
                    <a:pt x="1178" y="489"/>
                  </a:lnTo>
                  <a:lnTo>
                    <a:pt x="1178" y="490"/>
                  </a:lnTo>
                  <a:lnTo>
                    <a:pt x="1176" y="490"/>
                  </a:lnTo>
                  <a:lnTo>
                    <a:pt x="1176" y="492"/>
                  </a:lnTo>
                  <a:lnTo>
                    <a:pt x="1176" y="493"/>
                  </a:lnTo>
                  <a:lnTo>
                    <a:pt x="1175" y="493"/>
                  </a:lnTo>
                  <a:lnTo>
                    <a:pt x="1175" y="494"/>
                  </a:lnTo>
                  <a:lnTo>
                    <a:pt x="1176" y="494"/>
                  </a:lnTo>
                  <a:lnTo>
                    <a:pt x="1176" y="495"/>
                  </a:lnTo>
                  <a:lnTo>
                    <a:pt x="1175" y="495"/>
                  </a:lnTo>
                  <a:lnTo>
                    <a:pt x="1175" y="497"/>
                  </a:lnTo>
                  <a:lnTo>
                    <a:pt x="1174" y="495"/>
                  </a:lnTo>
                  <a:lnTo>
                    <a:pt x="1174" y="497"/>
                  </a:lnTo>
                  <a:lnTo>
                    <a:pt x="1175" y="498"/>
                  </a:lnTo>
                  <a:lnTo>
                    <a:pt x="1175" y="499"/>
                  </a:lnTo>
                  <a:lnTo>
                    <a:pt x="1174" y="500"/>
                  </a:lnTo>
                  <a:lnTo>
                    <a:pt x="1175" y="500"/>
                  </a:lnTo>
                  <a:lnTo>
                    <a:pt x="1175" y="502"/>
                  </a:lnTo>
                  <a:lnTo>
                    <a:pt x="1175" y="503"/>
                  </a:lnTo>
                  <a:lnTo>
                    <a:pt x="1176" y="503"/>
                  </a:lnTo>
                  <a:lnTo>
                    <a:pt x="1176" y="505"/>
                  </a:lnTo>
                  <a:lnTo>
                    <a:pt x="1176" y="507"/>
                  </a:lnTo>
                  <a:lnTo>
                    <a:pt x="1176" y="508"/>
                  </a:lnTo>
                  <a:lnTo>
                    <a:pt x="1175" y="508"/>
                  </a:lnTo>
                  <a:lnTo>
                    <a:pt x="1174" y="508"/>
                  </a:lnTo>
                  <a:lnTo>
                    <a:pt x="1174" y="509"/>
                  </a:lnTo>
                  <a:lnTo>
                    <a:pt x="1175" y="509"/>
                  </a:lnTo>
                  <a:lnTo>
                    <a:pt x="1175" y="510"/>
                  </a:lnTo>
                  <a:lnTo>
                    <a:pt x="1174" y="510"/>
                  </a:lnTo>
                  <a:lnTo>
                    <a:pt x="1174" y="512"/>
                  </a:lnTo>
                  <a:lnTo>
                    <a:pt x="1173" y="513"/>
                  </a:lnTo>
                  <a:lnTo>
                    <a:pt x="1174" y="513"/>
                  </a:lnTo>
                  <a:lnTo>
                    <a:pt x="1175" y="514"/>
                  </a:lnTo>
                  <a:lnTo>
                    <a:pt x="1175" y="515"/>
                  </a:lnTo>
                  <a:lnTo>
                    <a:pt x="1174" y="517"/>
                  </a:lnTo>
                  <a:lnTo>
                    <a:pt x="1174" y="518"/>
                  </a:lnTo>
                  <a:lnTo>
                    <a:pt x="1175" y="518"/>
                  </a:lnTo>
                  <a:lnTo>
                    <a:pt x="1175" y="519"/>
                  </a:lnTo>
                  <a:lnTo>
                    <a:pt x="1174" y="520"/>
                  </a:lnTo>
                  <a:lnTo>
                    <a:pt x="1174" y="522"/>
                  </a:lnTo>
                  <a:lnTo>
                    <a:pt x="1174" y="523"/>
                  </a:lnTo>
                  <a:lnTo>
                    <a:pt x="1175" y="523"/>
                  </a:lnTo>
                  <a:lnTo>
                    <a:pt x="1176" y="523"/>
                  </a:lnTo>
                  <a:lnTo>
                    <a:pt x="1176" y="524"/>
                  </a:lnTo>
                  <a:lnTo>
                    <a:pt x="1176" y="525"/>
                  </a:lnTo>
                  <a:lnTo>
                    <a:pt x="1178" y="525"/>
                  </a:lnTo>
                  <a:lnTo>
                    <a:pt x="1178" y="527"/>
                  </a:lnTo>
                  <a:lnTo>
                    <a:pt x="1178" y="528"/>
                  </a:lnTo>
                  <a:lnTo>
                    <a:pt x="1178" y="529"/>
                  </a:lnTo>
                  <a:lnTo>
                    <a:pt x="1179" y="529"/>
                  </a:lnTo>
                  <a:lnTo>
                    <a:pt x="1180" y="530"/>
                  </a:lnTo>
                  <a:lnTo>
                    <a:pt x="1180" y="532"/>
                  </a:lnTo>
                  <a:lnTo>
                    <a:pt x="1179" y="533"/>
                  </a:lnTo>
                  <a:lnTo>
                    <a:pt x="1180" y="535"/>
                  </a:lnTo>
                  <a:lnTo>
                    <a:pt x="1181" y="537"/>
                  </a:lnTo>
                  <a:lnTo>
                    <a:pt x="1183" y="538"/>
                  </a:lnTo>
                  <a:lnTo>
                    <a:pt x="1183" y="539"/>
                  </a:lnTo>
                  <a:lnTo>
                    <a:pt x="1183" y="540"/>
                  </a:lnTo>
                  <a:lnTo>
                    <a:pt x="1184" y="540"/>
                  </a:lnTo>
                  <a:lnTo>
                    <a:pt x="1184" y="542"/>
                  </a:lnTo>
                  <a:lnTo>
                    <a:pt x="1185" y="543"/>
                  </a:lnTo>
                  <a:lnTo>
                    <a:pt x="1185" y="544"/>
                  </a:lnTo>
                  <a:lnTo>
                    <a:pt x="1184" y="545"/>
                  </a:lnTo>
                  <a:lnTo>
                    <a:pt x="1184" y="547"/>
                  </a:lnTo>
                  <a:lnTo>
                    <a:pt x="1184" y="548"/>
                  </a:lnTo>
                  <a:lnTo>
                    <a:pt x="1184" y="549"/>
                  </a:lnTo>
                  <a:lnTo>
                    <a:pt x="1185" y="549"/>
                  </a:lnTo>
                  <a:lnTo>
                    <a:pt x="1184" y="549"/>
                  </a:lnTo>
                  <a:lnTo>
                    <a:pt x="1184" y="550"/>
                  </a:lnTo>
                  <a:lnTo>
                    <a:pt x="1183" y="550"/>
                  </a:lnTo>
                  <a:lnTo>
                    <a:pt x="1183" y="552"/>
                  </a:lnTo>
                  <a:lnTo>
                    <a:pt x="1181" y="553"/>
                  </a:lnTo>
                  <a:lnTo>
                    <a:pt x="1181" y="554"/>
                  </a:lnTo>
                  <a:lnTo>
                    <a:pt x="1183" y="554"/>
                  </a:lnTo>
                  <a:lnTo>
                    <a:pt x="1183" y="555"/>
                  </a:lnTo>
                  <a:lnTo>
                    <a:pt x="1183" y="557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4" y="559"/>
                  </a:lnTo>
                  <a:lnTo>
                    <a:pt x="1185" y="559"/>
                  </a:lnTo>
                  <a:lnTo>
                    <a:pt x="1185" y="560"/>
                  </a:lnTo>
                  <a:lnTo>
                    <a:pt x="1185" y="562"/>
                  </a:lnTo>
                  <a:lnTo>
                    <a:pt x="1185" y="563"/>
                  </a:lnTo>
                  <a:lnTo>
                    <a:pt x="1185" y="564"/>
                  </a:lnTo>
                  <a:lnTo>
                    <a:pt x="1185" y="565"/>
                  </a:lnTo>
                  <a:lnTo>
                    <a:pt x="1186" y="567"/>
                  </a:lnTo>
                  <a:lnTo>
                    <a:pt x="1188" y="568"/>
                  </a:lnTo>
                  <a:lnTo>
                    <a:pt x="1188" y="569"/>
                  </a:lnTo>
                  <a:lnTo>
                    <a:pt x="1188" y="570"/>
                  </a:lnTo>
                  <a:lnTo>
                    <a:pt x="1189" y="570"/>
                  </a:lnTo>
                  <a:lnTo>
                    <a:pt x="1190" y="572"/>
                  </a:lnTo>
                  <a:lnTo>
                    <a:pt x="1190" y="573"/>
                  </a:lnTo>
                  <a:lnTo>
                    <a:pt x="1189" y="574"/>
                  </a:lnTo>
                  <a:lnTo>
                    <a:pt x="1189" y="577"/>
                  </a:lnTo>
                  <a:lnTo>
                    <a:pt x="1188" y="578"/>
                  </a:lnTo>
                  <a:lnTo>
                    <a:pt x="1188" y="579"/>
                  </a:lnTo>
                  <a:lnTo>
                    <a:pt x="1186" y="580"/>
                  </a:lnTo>
                  <a:lnTo>
                    <a:pt x="1185" y="580"/>
                  </a:lnTo>
                  <a:lnTo>
                    <a:pt x="1184" y="580"/>
                  </a:lnTo>
                  <a:lnTo>
                    <a:pt x="1183" y="580"/>
                  </a:lnTo>
                  <a:lnTo>
                    <a:pt x="1183" y="582"/>
                  </a:lnTo>
                  <a:lnTo>
                    <a:pt x="1183" y="583"/>
                  </a:lnTo>
                  <a:lnTo>
                    <a:pt x="1184" y="584"/>
                  </a:lnTo>
                  <a:lnTo>
                    <a:pt x="1184" y="585"/>
                  </a:lnTo>
                  <a:lnTo>
                    <a:pt x="1184" y="587"/>
                  </a:lnTo>
                  <a:lnTo>
                    <a:pt x="1184" y="588"/>
                  </a:lnTo>
                  <a:lnTo>
                    <a:pt x="1184" y="589"/>
                  </a:lnTo>
                  <a:lnTo>
                    <a:pt x="1184" y="590"/>
                  </a:lnTo>
                  <a:lnTo>
                    <a:pt x="1185" y="592"/>
                  </a:lnTo>
                  <a:lnTo>
                    <a:pt x="1186" y="593"/>
                  </a:lnTo>
                  <a:lnTo>
                    <a:pt x="1186" y="594"/>
                  </a:lnTo>
                  <a:lnTo>
                    <a:pt x="1186" y="595"/>
                  </a:lnTo>
                  <a:lnTo>
                    <a:pt x="1185" y="597"/>
                  </a:lnTo>
                  <a:lnTo>
                    <a:pt x="1184" y="598"/>
                  </a:lnTo>
                  <a:lnTo>
                    <a:pt x="1183" y="598"/>
                  </a:lnTo>
                  <a:lnTo>
                    <a:pt x="1183" y="599"/>
                  </a:lnTo>
                  <a:lnTo>
                    <a:pt x="1181" y="599"/>
                  </a:lnTo>
                  <a:lnTo>
                    <a:pt x="1180" y="599"/>
                  </a:lnTo>
                  <a:lnTo>
                    <a:pt x="1179" y="599"/>
                  </a:lnTo>
                  <a:lnTo>
                    <a:pt x="1178" y="599"/>
                  </a:lnTo>
                  <a:lnTo>
                    <a:pt x="1176" y="600"/>
                  </a:lnTo>
                  <a:lnTo>
                    <a:pt x="1176" y="602"/>
                  </a:lnTo>
                  <a:lnTo>
                    <a:pt x="1175" y="602"/>
                  </a:lnTo>
                  <a:lnTo>
                    <a:pt x="1174" y="603"/>
                  </a:lnTo>
                  <a:lnTo>
                    <a:pt x="1173" y="604"/>
                  </a:lnTo>
                  <a:lnTo>
                    <a:pt x="1171" y="605"/>
                  </a:lnTo>
                  <a:lnTo>
                    <a:pt x="1170" y="607"/>
                  </a:lnTo>
                  <a:lnTo>
                    <a:pt x="1170" y="608"/>
                  </a:lnTo>
                  <a:lnTo>
                    <a:pt x="1170" y="609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3" y="612"/>
                  </a:lnTo>
                  <a:lnTo>
                    <a:pt x="1174" y="612"/>
                  </a:lnTo>
                  <a:lnTo>
                    <a:pt x="1174" y="613"/>
                  </a:lnTo>
                  <a:lnTo>
                    <a:pt x="1174" y="614"/>
                  </a:lnTo>
                  <a:lnTo>
                    <a:pt x="1174" y="615"/>
                  </a:lnTo>
                  <a:lnTo>
                    <a:pt x="1173" y="615"/>
                  </a:lnTo>
                  <a:lnTo>
                    <a:pt x="1171" y="617"/>
                  </a:lnTo>
                  <a:lnTo>
                    <a:pt x="1171" y="618"/>
                  </a:lnTo>
                  <a:lnTo>
                    <a:pt x="1171" y="619"/>
                  </a:lnTo>
                  <a:lnTo>
                    <a:pt x="1171" y="620"/>
                  </a:lnTo>
                  <a:lnTo>
                    <a:pt x="1171" y="622"/>
                  </a:lnTo>
                  <a:lnTo>
                    <a:pt x="1173" y="623"/>
                  </a:lnTo>
                  <a:lnTo>
                    <a:pt x="1174" y="624"/>
                  </a:lnTo>
                  <a:lnTo>
                    <a:pt x="1173" y="625"/>
                  </a:lnTo>
                  <a:lnTo>
                    <a:pt x="1174" y="625"/>
                  </a:lnTo>
                  <a:lnTo>
                    <a:pt x="1174" y="627"/>
                  </a:lnTo>
                  <a:lnTo>
                    <a:pt x="1175" y="628"/>
                  </a:lnTo>
                  <a:lnTo>
                    <a:pt x="1174" y="628"/>
                  </a:lnTo>
                  <a:lnTo>
                    <a:pt x="1173" y="629"/>
                  </a:lnTo>
                  <a:lnTo>
                    <a:pt x="1171" y="630"/>
                  </a:lnTo>
                  <a:lnTo>
                    <a:pt x="1171" y="632"/>
                  </a:lnTo>
                  <a:lnTo>
                    <a:pt x="1171" y="633"/>
                  </a:lnTo>
                  <a:lnTo>
                    <a:pt x="1170" y="633"/>
                  </a:lnTo>
                  <a:lnTo>
                    <a:pt x="1170" y="634"/>
                  </a:lnTo>
                  <a:lnTo>
                    <a:pt x="1170" y="635"/>
                  </a:lnTo>
                  <a:lnTo>
                    <a:pt x="1170" y="637"/>
                  </a:lnTo>
                  <a:lnTo>
                    <a:pt x="1170" y="638"/>
                  </a:lnTo>
                  <a:lnTo>
                    <a:pt x="1170" y="639"/>
                  </a:lnTo>
                  <a:lnTo>
                    <a:pt x="1170" y="640"/>
                  </a:lnTo>
                  <a:lnTo>
                    <a:pt x="1171" y="642"/>
                  </a:lnTo>
                  <a:lnTo>
                    <a:pt x="1173" y="642"/>
                  </a:lnTo>
                  <a:lnTo>
                    <a:pt x="1173" y="643"/>
                  </a:lnTo>
                  <a:lnTo>
                    <a:pt x="1174" y="643"/>
                  </a:lnTo>
                  <a:lnTo>
                    <a:pt x="1174" y="644"/>
                  </a:lnTo>
                  <a:lnTo>
                    <a:pt x="1175" y="644"/>
                  </a:lnTo>
                  <a:lnTo>
                    <a:pt x="1175" y="645"/>
                  </a:lnTo>
                  <a:lnTo>
                    <a:pt x="1178" y="645"/>
                  </a:lnTo>
                  <a:lnTo>
                    <a:pt x="1179" y="645"/>
                  </a:lnTo>
                  <a:lnTo>
                    <a:pt x="1180" y="645"/>
                  </a:lnTo>
                  <a:lnTo>
                    <a:pt x="1180" y="647"/>
                  </a:lnTo>
                  <a:lnTo>
                    <a:pt x="1181" y="647"/>
                  </a:lnTo>
                  <a:lnTo>
                    <a:pt x="1181" y="648"/>
                  </a:lnTo>
                  <a:lnTo>
                    <a:pt x="1183" y="648"/>
                  </a:lnTo>
                  <a:lnTo>
                    <a:pt x="1184" y="648"/>
                  </a:lnTo>
                  <a:lnTo>
                    <a:pt x="1185" y="649"/>
                  </a:lnTo>
                  <a:lnTo>
                    <a:pt x="1185" y="650"/>
                  </a:lnTo>
                  <a:lnTo>
                    <a:pt x="1185" y="652"/>
                  </a:lnTo>
                  <a:lnTo>
                    <a:pt x="1186" y="653"/>
                  </a:lnTo>
                  <a:lnTo>
                    <a:pt x="1188" y="654"/>
                  </a:lnTo>
                  <a:lnTo>
                    <a:pt x="1188" y="655"/>
                  </a:lnTo>
                  <a:lnTo>
                    <a:pt x="1188" y="657"/>
                  </a:lnTo>
                  <a:lnTo>
                    <a:pt x="1189" y="658"/>
                  </a:lnTo>
                  <a:lnTo>
                    <a:pt x="1189" y="659"/>
                  </a:lnTo>
                  <a:lnTo>
                    <a:pt x="1189" y="660"/>
                  </a:lnTo>
                  <a:lnTo>
                    <a:pt x="1188" y="662"/>
                  </a:lnTo>
                  <a:lnTo>
                    <a:pt x="1188" y="663"/>
                  </a:lnTo>
                  <a:lnTo>
                    <a:pt x="1189" y="663"/>
                  </a:lnTo>
                  <a:lnTo>
                    <a:pt x="1189" y="664"/>
                  </a:lnTo>
                  <a:lnTo>
                    <a:pt x="1189" y="666"/>
                  </a:lnTo>
                  <a:lnTo>
                    <a:pt x="1188" y="667"/>
                  </a:lnTo>
                  <a:lnTo>
                    <a:pt x="1186" y="668"/>
                  </a:lnTo>
                  <a:lnTo>
                    <a:pt x="1186" y="669"/>
                  </a:lnTo>
                  <a:lnTo>
                    <a:pt x="1185" y="669"/>
                  </a:lnTo>
                  <a:lnTo>
                    <a:pt x="1184" y="671"/>
                  </a:lnTo>
                  <a:lnTo>
                    <a:pt x="1183" y="672"/>
                  </a:lnTo>
                  <a:lnTo>
                    <a:pt x="1183" y="673"/>
                  </a:lnTo>
                  <a:lnTo>
                    <a:pt x="1181" y="673"/>
                  </a:lnTo>
                  <a:lnTo>
                    <a:pt x="1180" y="674"/>
                  </a:lnTo>
                  <a:lnTo>
                    <a:pt x="1180" y="676"/>
                  </a:lnTo>
                  <a:lnTo>
                    <a:pt x="1180" y="677"/>
                  </a:lnTo>
                  <a:lnTo>
                    <a:pt x="1179" y="677"/>
                  </a:lnTo>
                  <a:lnTo>
                    <a:pt x="1179" y="678"/>
                  </a:lnTo>
                  <a:lnTo>
                    <a:pt x="1179" y="679"/>
                  </a:lnTo>
                  <a:lnTo>
                    <a:pt x="1178" y="681"/>
                  </a:lnTo>
                  <a:lnTo>
                    <a:pt x="1178" y="682"/>
                  </a:lnTo>
                  <a:lnTo>
                    <a:pt x="1176" y="683"/>
                  </a:lnTo>
                  <a:lnTo>
                    <a:pt x="1175" y="683"/>
                  </a:lnTo>
                  <a:lnTo>
                    <a:pt x="1174" y="684"/>
                  </a:lnTo>
                  <a:lnTo>
                    <a:pt x="1173" y="683"/>
                  </a:lnTo>
                  <a:lnTo>
                    <a:pt x="1171" y="683"/>
                  </a:lnTo>
                  <a:lnTo>
                    <a:pt x="1170" y="683"/>
                  </a:lnTo>
                  <a:lnTo>
                    <a:pt x="1169" y="684"/>
                  </a:lnTo>
                  <a:lnTo>
                    <a:pt x="1167" y="684"/>
                  </a:lnTo>
                  <a:lnTo>
                    <a:pt x="1167" y="686"/>
                  </a:lnTo>
                  <a:lnTo>
                    <a:pt x="1166" y="686"/>
                  </a:lnTo>
                  <a:lnTo>
                    <a:pt x="1165" y="687"/>
                  </a:lnTo>
                  <a:lnTo>
                    <a:pt x="1164" y="687"/>
                  </a:lnTo>
                  <a:lnTo>
                    <a:pt x="1164" y="686"/>
                  </a:lnTo>
                  <a:lnTo>
                    <a:pt x="1162" y="686"/>
                  </a:lnTo>
                  <a:lnTo>
                    <a:pt x="1161" y="686"/>
                  </a:lnTo>
                  <a:lnTo>
                    <a:pt x="1161" y="687"/>
                  </a:lnTo>
                  <a:lnTo>
                    <a:pt x="1161" y="688"/>
                  </a:lnTo>
                  <a:lnTo>
                    <a:pt x="1160" y="688"/>
                  </a:lnTo>
                  <a:lnTo>
                    <a:pt x="1160" y="689"/>
                  </a:lnTo>
                  <a:lnTo>
                    <a:pt x="1159" y="689"/>
                  </a:lnTo>
                  <a:lnTo>
                    <a:pt x="1156" y="688"/>
                  </a:lnTo>
                  <a:lnTo>
                    <a:pt x="1155" y="688"/>
                  </a:lnTo>
                  <a:lnTo>
                    <a:pt x="1154" y="688"/>
                  </a:lnTo>
                  <a:lnTo>
                    <a:pt x="1154" y="689"/>
                  </a:lnTo>
                  <a:lnTo>
                    <a:pt x="1152" y="691"/>
                  </a:lnTo>
                  <a:lnTo>
                    <a:pt x="1151" y="691"/>
                  </a:lnTo>
                  <a:lnTo>
                    <a:pt x="1150" y="691"/>
                  </a:lnTo>
                  <a:lnTo>
                    <a:pt x="1149" y="691"/>
                  </a:lnTo>
                  <a:lnTo>
                    <a:pt x="1147" y="691"/>
                  </a:lnTo>
                  <a:lnTo>
                    <a:pt x="1147" y="692"/>
                  </a:lnTo>
                  <a:lnTo>
                    <a:pt x="1146" y="693"/>
                  </a:lnTo>
                  <a:lnTo>
                    <a:pt x="1145" y="693"/>
                  </a:lnTo>
                  <a:lnTo>
                    <a:pt x="1144" y="693"/>
                  </a:lnTo>
                  <a:lnTo>
                    <a:pt x="1142" y="693"/>
                  </a:lnTo>
                  <a:lnTo>
                    <a:pt x="1142" y="692"/>
                  </a:lnTo>
                  <a:lnTo>
                    <a:pt x="1141" y="692"/>
                  </a:lnTo>
                  <a:lnTo>
                    <a:pt x="1141" y="691"/>
                  </a:lnTo>
                  <a:lnTo>
                    <a:pt x="1140" y="691"/>
                  </a:lnTo>
                  <a:lnTo>
                    <a:pt x="1139" y="691"/>
                  </a:lnTo>
                  <a:lnTo>
                    <a:pt x="1137" y="691"/>
                  </a:lnTo>
                  <a:lnTo>
                    <a:pt x="1136" y="692"/>
                  </a:lnTo>
                  <a:lnTo>
                    <a:pt x="1136" y="691"/>
                  </a:lnTo>
                  <a:lnTo>
                    <a:pt x="1135" y="691"/>
                  </a:lnTo>
                  <a:lnTo>
                    <a:pt x="1134" y="689"/>
                  </a:lnTo>
                  <a:lnTo>
                    <a:pt x="1132" y="689"/>
                  </a:lnTo>
                  <a:lnTo>
                    <a:pt x="1131" y="689"/>
                  </a:lnTo>
                  <a:lnTo>
                    <a:pt x="1130" y="689"/>
                  </a:lnTo>
                  <a:lnTo>
                    <a:pt x="1130" y="688"/>
                  </a:lnTo>
                  <a:lnTo>
                    <a:pt x="1129" y="688"/>
                  </a:lnTo>
                  <a:lnTo>
                    <a:pt x="1127" y="688"/>
                  </a:lnTo>
                  <a:lnTo>
                    <a:pt x="1126" y="688"/>
                  </a:lnTo>
                  <a:lnTo>
                    <a:pt x="1126" y="687"/>
                  </a:lnTo>
                  <a:lnTo>
                    <a:pt x="1125" y="687"/>
                  </a:lnTo>
                  <a:lnTo>
                    <a:pt x="1124" y="687"/>
                  </a:lnTo>
                  <a:lnTo>
                    <a:pt x="1122" y="687"/>
                  </a:lnTo>
                  <a:lnTo>
                    <a:pt x="1121" y="687"/>
                  </a:lnTo>
                  <a:lnTo>
                    <a:pt x="1121" y="686"/>
                  </a:lnTo>
                  <a:lnTo>
                    <a:pt x="1120" y="686"/>
                  </a:lnTo>
                  <a:lnTo>
                    <a:pt x="1119" y="686"/>
                  </a:lnTo>
                  <a:lnTo>
                    <a:pt x="1117" y="684"/>
                  </a:lnTo>
                  <a:lnTo>
                    <a:pt x="1116" y="686"/>
                  </a:lnTo>
                  <a:lnTo>
                    <a:pt x="1115" y="687"/>
                  </a:lnTo>
                  <a:lnTo>
                    <a:pt x="1114" y="687"/>
                  </a:lnTo>
                  <a:lnTo>
                    <a:pt x="1114" y="688"/>
                  </a:lnTo>
                  <a:lnTo>
                    <a:pt x="1114" y="689"/>
                  </a:lnTo>
                  <a:lnTo>
                    <a:pt x="1112" y="691"/>
                  </a:lnTo>
                  <a:lnTo>
                    <a:pt x="1112" y="692"/>
                  </a:lnTo>
                  <a:lnTo>
                    <a:pt x="1112" y="693"/>
                  </a:lnTo>
                  <a:lnTo>
                    <a:pt x="1112" y="694"/>
                  </a:lnTo>
                  <a:lnTo>
                    <a:pt x="1114" y="696"/>
                  </a:lnTo>
                  <a:lnTo>
                    <a:pt x="1114" y="697"/>
                  </a:lnTo>
                  <a:lnTo>
                    <a:pt x="1115" y="697"/>
                  </a:lnTo>
                  <a:lnTo>
                    <a:pt x="1116" y="698"/>
                  </a:lnTo>
                  <a:lnTo>
                    <a:pt x="1116" y="699"/>
                  </a:lnTo>
                  <a:lnTo>
                    <a:pt x="1117" y="699"/>
                  </a:lnTo>
                  <a:lnTo>
                    <a:pt x="1117" y="701"/>
                  </a:lnTo>
                  <a:lnTo>
                    <a:pt x="1117" y="702"/>
                  </a:lnTo>
                  <a:lnTo>
                    <a:pt x="1119" y="702"/>
                  </a:lnTo>
                  <a:lnTo>
                    <a:pt x="1120" y="703"/>
                  </a:lnTo>
                  <a:lnTo>
                    <a:pt x="1121" y="703"/>
                  </a:lnTo>
                  <a:lnTo>
                    <a:pt x="1121" y="704"/>
                  </a:lnTo>
                  <a:lnTo>
                    <a:pt x="1122" y="704"/>
                  </a:lnTo>
                  <a:lnTo>
                    <a:pt x="1122" y="706"/>
                  </a:lnTo>
                  <a:lnTo>
                    <a:pt x="1124" y="706"/>
                  </a:lnTo>
                  <a:lnTo>
                    <a:pt x="1125" y="706"/>
                  </a:lnTo>
                  <a:lnTo>
                    <a:pt x="1126" y="706"/>
                  </a:lnTo>
                  <a:lnTo>
                    <a:pt x="1127" y="707"/>
                  </a:lnTo>
                  <a:lnTo>
                    <a:pt x="1129" y="707"/>
                  </a:lnTo>
                  <a:lnTo>
                    <a:pt x="1129" y="708"/>
                  </a:lnTo>
                  <a:lnTo>
                    <a:pt x="1130" y="708"/>
                  </a:lnTo>
                  <a:lnTo>
                    <a:pt x="1130" y="709"/>
                  </a:lnTo>
                  <a:lnTo>
                    <a:pt x="1130" y="711"/>
                  </a:lnTo>
                  <a:lnTo>
                    <a:pt x="1131" y="711"/>
                  </a:lnTo>
                  <a:lnTo>
                    <a:pt x="1131" y="712"/>
                  </a:lnTo>
                  <a:lnTo>
                    <a:pt x="1131" y="713"/>
                  </a:lnTo>
                  <a:lnTo>
                    <a:pt x="1131" y="714"/>
                  </a:lnTo>
                  <a:lnTo>
                    <a:pt x="1132" y="714"/>
                  </a:lnTo>
                  <a:lnTo>
                    <a:pt x="1134" y="714"/>
                  </a:lnTo>
                  <a:lnTo>
                    <a:pt x="1134" y="716"/>
                  </a:lnTo>
                  <a:lnTo>
                    <a:pt x="1134" y="717"/>
                  </a:lnTo>
                  <a:lnTo>
                    <a:pt x="1134" y="718"/>
                  </a:lnTo>
                  <a:lnTo>
                    <a:pt x="1134" y="719"/>
                  </a:lnTo>
                  <a:lnTo>
                    <a:pt x="1132" y="719"/>
                  </a:lnTo>
                  <a:lnTo>
                    <a:pt x="1131" y="719"/>
                  </a:lnTo>
                  <a:lnTo>
                    <a:pt x="1131" y="721"/>
                  </a:lnTo>
                  <a:lnTo>
                    <a:pt x="1131" y="722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29" y="722"/>
                  </a:lnTo>
                  <a:lnTo>
                    <a:pt x="1127" y="723"/>
                  </a:lnTo>
                  <a:lnTo>
                    <a:pt x="1126" y="724"/>
                  </a:lnTo>
                  <a:lnTo>
                    <a:pt x="1126" y="726"/>
                  </a:lnTo>
                  <a:lnTo>
                    <a:pt x="1125" y="727"/>
                  </a:lnTo>
                  <a:lnTo>
                    <a:pt x="1125" y="728"/>
                  </a:lnTo>
                  <a:lnTo>
                    <a:pt x="1125" y="729"/>
                  </a:lnTo>
                  <a:lnTo>
                    <a:pt x="1125" y="731"/>
                  </a:lnTo>
                  <a:lnTo>
                    <a:pt x="1124" y="732"/>
                  </a:lnTo>
                  <a:lnTo>
                    <a:pt x="1124" y="733"/>
                  </a:lnTo>
                  <a:lnTo>
                    <a:pt x="1124" y="734"/>
                  </a:lnTo>
                  <a:lnTo>
                    <a:pt x="1122" y="734"/>
                  </a:lnTo>
                  <a:lnTo>
                    <a:pt x="1121" y="734"/>
                  </a:lnTo>
                  <a:lnTo>
                    <a:pt x="1121" y="736"/>
                  </a:lnTo>
                  <a:lnTo>
                    <a:pt x="1122" y="737"/>
                  </a:lnTo>
                  <a:lnTo>
                    <a:pt x="1124" y="737"/>
                  </a:lnTo>
                  <a:lnTo>
                    <a:pt x="1124" y="738"/>
                  </a:lnTo>
                  <a:lnTo>
                    <a:pt x="1124" y="739"/>
                  </a:lnTo>
                  <a:lnTo>
                    <a:pt x="1125" y="741"/>
                  </a:lnTo>
                  <a:lnTo>
                    <a:pt x="1125" y="742"/>
                  </a:lnTo>
                  <a:lnTo>
                    <a:pt x="1125" y="743"/>
                  </a:lnTo>
                  <a:lnTo>
                    <a:pt x="1125" y="744"/>
                  </a:lnTo>
                  <a:lnTo>
                    <a:pt x="1126" y="746"/>
                  </a:lnTo>
                  <a:lnTo>
                    <a:pt x="1126" y="747"/>
                  </a:lnTo>
                  <a:lnTo>
                    <a:pt x="1127" y="747"/>
                  </a:lnTo>
                  <a:lnTo>
                    <a:pt x="1129" y="748"/>
                  </a:lnTo>
                  <a:lnTo>
                    <a:pt x="1129" y="749"/>
                  </a:lnTo>
                  <a:lnTo>
                    <a:pt x="1129" y="751"/>
                  </a:lnTo>
                  <a:lnTo>
                    <a:pt x="1127" y="751"/>
                  </a:lnTo>
                  <a:lnTo>
                    <a:pt x="1126" y="751"/>
                  </a:lnTo>
                  <a:lnTo>
                    <a:pt x="1125" y="751"/>
                  </a:lnTo>
                  <a:lnTo>
                    <a:pt x="1125" y="752"/>
                  </a:lnTo>
                  <a:lnTo>
                    <a:pt x="1125" y="753"/>
                  </a:lnTo>
                  <a:lnTo>
                    <a:pt x="1124" y="753"/>
                  </a:lnTo>
                  <a:lnTo>
                    <a:pt x="1124" y="754"/>
                  </a:lnTo>
                  <a:lnTo>
                    <a:pt x="1122" y="754"/>
                  </a:lnTo>
                  <a:lnTo>
                    <a:pt x="1121" y="754"/>
                  </a:lnTo>
                  <a:lnTo>
                    <a:pt x="1121" y="756"/>
                  </a:lnTo>
                  <a:lnTo>
                    <a:pt x="1121" y="757"/>
                  </a:lnTo>
                  <a:lnTo>
                    <a:pt x="1122" y="758"/>
                  </a:lnTo>
                  <a:lnTo>
                    <a:pt x="1124" y="758"/>
                  </a:lnTo>
                  <a:lnTo>
                    <a:pt x="1125" y="758"/>
                  </a:lnTo>
                  <a:lnTo>
                    <a:pt x="1125" y="759"/>
                  </a:lnTo>
                  <a:lnTo>
                    <a:pt x="1127" y="763"/>
                  </a:lnTo>
                  <a:lnTo>
                    <a:pt x="1126" y="764"/>
                  </a:lnTo>
                  <a:lnTo>
                    <a:pt x="1126" y="766"/>
                  </a:lnTo>
                  <a:lnTo>
                    <a:pt x="1125" y="766"/>
                  </a:lnTo>
                  <a:lnTo>
                    <a:pt x="1125" y="767"/>
                  </a:lnTo>
                  <a:lnTo>
                    <a:pt x="1125" y="768"/>
                  </a:lnTo>
                  <a:lnTo>
                    <a:pt x="1126" y="768"/>
                  </a:lnTo>
                  <a:lnTo>
                    <a:pt x="1126" y="769"/>
                  </a:lnTo>
                  <a:lnTo>
                    <a:pt x="1126" y="771"/>
                  </a:lnTo>
                  <a:lnTo>
                    <a:pt x="1127" y="771"/>
                  </a:lnTo>
                  <a:lnTo>
                    <a:pt x="1127" y="772"/>
                  </a:lnTo>
                  <a:lnTo>
                    <a:pt x="1127" y="773"/>
                  </a:lnTo>
                  <a:lnTo>
                    <a:pt x="1127" y="774"/>
                  </a:lnTo>
                  <a:lnTo>
                    <a:pt x="1126" y="774"/>
                  </a:lnTo>
                  <a:lnTo>
                    <a:pt x="1125" y="776"/>
                  </a:lnTo>
                  <a:lnTo>
                    <a:pt x="1125" y="777"/>
                  </a:lnTo>
                  <a:lnTo>
                    <a:pt x="1125" y="779"/>
                  </a:lnTo>
                  <a:lnTo>
                    <a:pt x="1125" y="781"/>
                  </a:lnTo>
                  <a:lnTo>
                    <a:pt x="1126" y="781"/>
                  </a:lnTo>
                  <a:lnTo>
                    <a:pt x="1126" y="779"/>
                  </a:lnTo>
                  <a:lnTo>
                    <a:pt x="1127" y="781"/>
                  </a:lnTo>
                  <a:lnTo>
                    <a:pt x="1129" y="781"/>
                  </a:lnTo>
                  <a:lnTo>
                    <a:pt x="1130" y="781"/>
                  </a:lnTo>
                  <a:lnTo>
                    <a:pt x="1130" y="782"/>
                  </a:lnTo>
                  <a:lnTo>
                    <a:pt x="1130" y="783"/>
                  </a:lnTo>
                  <a:lnTo>
                    <a:pt x="1131" y="784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31" y="787"/>
                  </a:lnTo>
                  <a:lnTo>
                    <a:pt x="1132" y="787"/>
                  </a:lnTo>
                  <a:lnTo>
                    <a:pt x="1134" y="786"/>
                  </a:lnTo>
                  <a:lnTo>
                    <a:pt x="1134" y="787"/>
                  </a:lnTo>
                  <a:lnTo>
                    <a:pt x="1134" y="788"/>
                  </a:lnTo>
                  <a:lnTo>
                    <a:pt x="1132" y="789"/>
                  </a:lnTo>
                  <a:lnTo>
                    <a:pt x="1132" y="791"/>
                  </a:lnTo>
                  <a:lnTo>
                    <a:pt x="1134" y="791"/>
                  </a:lnTo>
                  <a:lnTo>
                    <a:pt x="1135" y="792"/>
                  </a:lnTo>
                  <a:lnTo>
                    <a:pt x="1136" y="793"/>
                  </a:lnTo>
                  <a:lnTo>
                    <a:pt x="1136" y="794"/>
                  </a:lnTo>
                  <a:lnTo>
                    <a:pt x="1136" y="796"/>
                  </a:lnTo>
                  <a:lnTo>
                    <a:pt x="1136" y="797"/>
                  </a:lnTo>
                  <a:lnTo>
                    <a:pt x="1137" y="797"/>
                  </a:lnTo>
                  <a:lnTo>
                    <a:pt x="1136" y="798"/>
                  </a:lnTo>
                  <a:lnTo>
                    <a:pt x="1135" y="798"/>
                  </a:lnTo>
                  <a:lnTo>
                    <a:pt x="1134" y="799"/>
                  </a:lnTo>
                  <a:lnTo>
                    <a:pt x="1134" y="801"/>
                  </a:lnTo>
                  <a:lnTo>
                    <a:pt x="1134" y="802"/>
                  </a:lnTo>
                  <a:lnTo>
                    <a:pt x="1132" y="802"/>
                  </a:lnTo>
                  <a:lnTo>
                    <a:pt x="1132" y="803"/>
                  </a:lnTo>
                  <a:lnTo>
                    <a:pt x="1131" y="804"/>
                  </a:lnTo>
                  <a:lnTo>
                    <a:pt x="1132" y="806"/>
                  </a:lnTo>
                  <a:lnTo>
                    <a:pt x="1132" y="807"/>
                  </a:lnTo>
                  <a:lnTo>
                    <a:pt x="1134" y="809"/>
                  </a:lnTo>
                  <a:lnTo>
                    <a:pt x="1134" y="811"/>
                  </a:lnTo>
                  <a:lnTo>
                    <a:pt x="1132" y="811"/>
                  </a:lnTo>
                  <a:lnTo>
                    <a:pt x="1131" y="811"/>
                  </a:lnTo>
                  <a:lnTo>
                    <a:pt x="1131" y="809"/>
                  </a:lnTo>
                  <a:lnTo>
                    <a:pt x="1130" y="809"/>
                  </a:lnTo>
                  <a:lnTo>
                    <a:pt x="1129" y="811"/>
                  </a:lnTo>
                  <a:lnTo>
                    <a:pt x="1129" y="812"/>
                  </a:lnTo>
                  <a:lnTo>
                    <a:pt x="1130" y="813"/>
                  </a:lnTo>
                  <a:lnTo>
                    <a:pt x="1129" y="813"/>
                  </a:lnTo>
                  <a:lnTo>
                    <a:pt x="1129" y="814"/>
                  </a:lnTo>
                  <a:lnTo>
                    <a:pt x="1127" y="814"/>
                  </a:lnTo>
                  <a:lnTo>
                    <a:pt x="1127" y="816"/>
                  </a:lnTo>
                  <a:lnTo>
                    <a:pt x="1129" y="817"/>
                  </a:lnTo>
                  <a:lnTo>
                    <a:pt x="1129" y="818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30" y="821"/>
                  </a:lnTo>
                  <a:lnTo>
                    <a:pt x="1131" y="822"/>
                  </a:lnTo>
                  <a:lnTo>
                    <a:pt x="1132" y="822"/>
                  </a:lnTo>
                  <a:lnTo>
                    <a:pt x="1134" y="822"/>
                  </a:lnTo>
                  <a:lnTo>
                    <a:pt x="1134" y="823"/>
                  </a:lnTo>
                  <a:lnTo>
                    <a:pt x="1132" y="823"/>
                  </a:lnTo>
                  <a:lnTo>
                    <a:pt x="1131" y="823"/>
                  </a:lnTo>
                  <a:lnTo>
                    <a:pt x="1131" y="824"/>
                  </a:lnTo>
                  <a:lnTo>
                    <a:pt x="1131" y="826"/>
                  </a:lnTo>
                  <a:lnTo>
                    <a:pt x="1130" y="826"/>
                  </a:lnTo>
                  <a:lnTo>
                    <a:pt x="1129" y="826"/>
                  </a:lnTo>
                  <a:lnTo>
                    <a:pt x="1127" y="827"/>
                  </a:lnTo>
                  <a:lnTo>
                    <a:pt x="1127" y="828"/>
                  </a:lnTo>
                  <a:lnTo>
                    <a:pt x="1126" y="828"/>
                  </a:lnTo>
                  <a:lnTo>
                    <a:pt x="1126" y="829"/>
                  </a:lnTo>
                  <a:lnTo>
                    <a:pt x="1126" y="831"/>
                  </a:lnTo>
                  <a:lnTo>
                    <a:pt x="1127" y="832"/>
                  </a:lnTo>
                  <a:lnTo>
                    <a:pt x="1127" y="833"/>
                  </a:lnTo>
                  <a:lnTo>
                    <a:pt x="1129" y="834"/>
                  </a:lnTo>
                  <a:lnTo>
                    <a:pt x="1130" y="836"/>
                  </a:lnTo>
                  <a:lnTo>
                    <a:pt x="1129" y="836"/>
                  </a:lnTo>
                  <a:lnTo>
                    <a:pt x="1129" y="837"/>
                  </a:lnTo>
                  <a:lnTo>
                    <a:pt x="1129" y="838"/>
                  </a:lnTo>
                  <a:lnTo>
                    <a:pt x="1129" y="839"/>
                  </a:lnTo>
                  <a:lnTo>
                    <a:pt x="1129" y="841"/>
                  </a:lnTo>
                  <a:lnTo>
                    <a:pt x="1127" y="841"/>
                  </a:lnTo>
                  <a:lnTo>
                    <a:pt x="1127" y="839"/>
                  </a:lnTo>
                  <a:lnTo>
                    <a:pt x="1126" y="839"/>
                  </a:lnTo>
                  <a:lnTo>
                    <a:pt x="1125" y="839"/>
                  </a:lnTo>
                  <a:lnTo>
                    <a:pt x="1124" y="839"/>
                  </a:lnTo>
                  <a:lnTo>
                    <a:pt x="1122" y="839"/>
                  </a:lnTo>
                  <a:lnTo>
                    <a:pt x="1122" y="841"/>
                  </a:lnTo>
                  <a:lnTo>
                    <a:pt x="1121" y="842"/>
                  </a:lnTo>
                  <a:lnTo>
                    <a:pt x="1121" y="843"/>
                  </a:lnTo>
                  <a:lnTo>
                    <a:pt x="1122" y="844"/>
                  </a:lnTo>
                  <a:lnTo>
                    <a:pt x="1122" y="846"/>
                  </a:lnTo>
                  <a:lnTo>
                    <a:pt x="1124" y="847"/>
                  </a:lnTo>
                  <a:lnTo>
                    <a:pt x="1124" y="848"/>
                  </a:lnTo>
                  <a:lnTo>
                    <a:pt x="1122" y="847"/>
                  </a:lnTo>
                  <a:lnTo>
                    <a:pt x="1121" y="846"/>
                  </a:lnTo>
                  <a:lnTo>
                    <a:pt x="1120" y="847"/>
                  </a:lnTo>
                  <a:lnTo>
                    <a:pt x="1120" y="848"/>
                  </a:lnTo>
                  <a:lnTo>
                    <a:pt x="1119" y="848"/>
                  </a:lnTo>
                  <a:lnTo>
                    <a:pt x="1119" y="849"/>
                  </a:lnTo>
                  <a:lnTo>
                    <a:pt x="1117" y="848"/>
                  </a:lnTo>
                  <a:lnTo>
                    <a:pt x="1116" y="848"/>
                  </a:lnTo>
                  <a:lnTo>
                    <a:pt x="1116" y="849"/>
                  </a:lnTo>
                  <a:lnTo>
                    <a:pt x="1115" y="852"/>
                  </a:lnTo>
                  <a:lnTo>
                    <a:pt x="1114" y="853"/>
                  </a:lnTo>
                  <a:lnTo>
                    <a:pt x="1114" y="854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1" y="854"/>
                  </a:lnTo>
                  <a:lnTo>
                    <a:pt x="1111" y="853"/>
                  </a:lnTo>
                  <a:lnTo>
                    <a:pt x="1110" y="853"/>
                  </a:lnTo>
                  <a:lnTo>
                    <a:pt x="1110" y="854"/>
                  </a:lnTo>
                  <a:lnTo>
                    <a:pt x="1109" y="856"/>
                  </a:lnTo>
                  <a:lnTo>
                    <a:pt x="1107" y="856"/>
                  </a:lnTo>
                  <a:lnTo>
                    <a:pt x="1107" y="857"/>
                  </a:lnTo>
                  <a:lnTo>
                    <a:pt x="1109" y="857"/>
                  </a:lnTo>
                  <a:lnTo>
                    <a:pt x="1109" y="858"/>
                  </a:lnTo>
                  <a:lnTo>
                    <a:pt x="1109" y="859"/>
                  </a:lnTo>
                  <a:lnTo>
                    <a:pt x="1110" y="859"/>
                  </a:lnTo>
                  <a:lnTo>
                    <a:pt x="1111" y="859"/>
                  </a:lnTo>
                  <a:lnTo>
                    <a:pt x="1112" y="859"/>
                  </a:lnTo>
                  <a:lnTo>
                    <a:pt x="1114" y="861"/>
                  </a:lnTo>
                  <a:lnTo>
                    <a:pt x="1112" y="862"/>
                  </a:lnTo>
                  <a:lnTo>
                    <a:pt x="1112" y="863"/>
                  </a:lnTo>
                  <a:lnTo>
                    <a:pt x="1111" y="863"/>
                  </a:lnTo>
                  <a:lnTo>
                    <a:pt x="1110" y="863"/>
                  </a:lnTo>
                  <a:lnTo>
                    <a:pt x="1109" y="863"/>
                  </a:lnTo>
                  <a:lnTo>
                    <a:pt x="1107" y="863"/>
                  </a:lnTo>
                  <a:lnTo>
                    <a:pt x="1107" y="864"/>
                  </a:lnTo>
                  <a:lnTo>
                    <a:pt x="1107" y="866"/>
                  </a:lnTo>
                  <a:lnTo>
                    <a:pt x="1107" y="867"/>
                  </a:lnTo>
                  <a:lnTo>
                    <a:pt x="1106" y="868"/>
                  </a:lnTo>
                  <a:lnTo>
                    <a:pt x="1106" y="870"/>
                  </a:lnTo>
                  <a:lnTo>
                    <a:pt x="1105" y="870"/>
                  </a:lnTo>
                  <a:lnTo>
                    <a:pt x="1105" y="868"/>
                  </a:lnTo>
                  <a:lnTo>
                    <a:pt x="1104" y="868"/>
                  </a:lnTo>
                  <a:lnTo>
                    <a:pt x="1104" y="867"/>
                  </a:lnTo>
                  <a:lnTo>
                    <a:pt x="1102" y="867"/>
                  </a:lnTo>
                  <a:lnTo>
                    <a:pt x="1104" y="868"/>
                  </a:lnTo>
                  <a:lnTo>
                    <a:pt x="1104" y="870"/>
                  </a:lnTo>
                  <a:lnTo>
                    <a:pt x="1104" y="871"/>
                  </a:lnTo>
                  <a:lnTo>
                    <a:pt x="1104" y="872"/>
                  </a:lnTo>
                  <a:lnTo>
                    <a:pt x="1105" y="872"/>
                  </a:lnTo>
                  <a:lnTo>
                    <a:pt x="1106" y="873"/>
                  </a:lnTo>
                  <a:lnTo>
                    <a:pt x="1105" y="875"/>
                  </a:lnTo>
                  <a:lnTo>
                    <a:pt x="1105" y="876"/>
                  </a:lnTo>
                  <a:lnTo>
                    <a:pt x="1105" y="877"/>
                  </a:lnTo>
                  <a:lnTo>
                    <a:pt x="1105" y="878"/>
                  </a:lnTo>
                  <a:lnTo>
                    <a:pt x="1105" y="880"/>
                  </a:lnTo>
                  <a:lnTo>
                    <a:pt x="1105" y="881"/>
                  </a:lnTo>
                  <a:lnTo>
                    <a:pt x="1104" y="881"/>
                  </a:lnTo>
                  <a:lnTo>
                    <a:pt x="1102" y="881"/>
                  </a:lnTo>
                  <a:lnTo>
                    <a:pt x="1101" y="881"/>
                  </a:lnTo>
                  <a:lnTo>
                    <a:pt x="1101" y="880"/>
                  </a:lnTo>
                  <a:lnTo>
                    <a:pt x="1101" y="878"/>
                  </a:lnTo>
                  <a:lnTo>
                    <a:pt x="1101" y="877"/>
                  </a:lnTo>
                  <a:lnTo>
                    <a:pt x="1101" y="876"/>
                  </a:lnTo>
                  <a:lnTo>
                    <a:pt x="1100" y="876"/>
                  </a:lnTo>
                  <a:lnTo>
                    <a:pt x="1100" y="875"/>
                  </a:lnTo>
                  <a:lnTo>
                    <a:pt x="1100" y="876"/>
                  </a:lnTo>
                  <a:lnTo>
                    <a:pt x="1099" y="876"/>
                  </a:lnTo>
                  <a:lnTo>
                    <a:pt x="1099" y="877"/>
                  </a:lnTo>
                  <a:lnTo>
                    <a:pt x="1097" y="877"/>
                  </a:lnTo>
                  <a:lnTo>
                    <a:pt x="1099" y="878"/>
                  </a:lnTo>
                  <a:lnTo>
                    <a:pt x="1099" y="880"/>
                  </a:lnTo>
                  <a:lnTo>
                    <a:pt x="1099" y="881"/>
                  </a:lnTo>
                  <a:lnTo>
                    <a:pt x="1100" y="881"/>
                  </a:lnTo>
                  <a:lnTo>
                    <a:pt x="1100" y="882"/>
                  </a:lnTo>
                  <a:lnTo>
                    <a:pt x="1101" y="882"/>
                  </a:lnTo>
                  <a:lnTo>
                    <a:pt x="1101" y="883"/>
                  </a:lnTo>
                  <a:lnTo>
                    <a:pt x="1101" y="885"/>
                  </a:lnTo>
                  <a:lnTo>
                    <a:pt x="1102" y="886"/>
                  </a:lnTo>
                  <a:lnTo>
                    <a:pt x="1104" y="886"/>
                  </a:lnTo>
                  <a:lnTo>
                    <a:pt x="1105" y="885"/>
                  </a:lnTo>
                  <a:lnTo>
                    <a:pt x="1106" y="885"/>
                  </a:lnTo>
                  <a:lnTo>
                    <a:pt x="1106" y="886"/>
                  </a:lnTo>
                  <a:lnTo>
                    <a:pt x="1106" y="887"/>
                  </a:lnTo>
                  <a:lnTo>
                    <a:pt x="1107" y="888"/>
                  </a:lnTo>
                  <a:lnTo>
                    <a:pt x="1107" y="890"/>
                  </a:lnTo>
                  <a:lnTo>
                    <a:pt x="1109" y="890"/>
                  </a:lnTo>
                  <a:lnTo>
                    <a:pt x="1107" y="891"/>
                  </a:lnTo>
                  <a:lnTo>
                    <a:pt x="1106" y="891"/>
                  </a:lnTo>
                  <a:lnTo>
                    <a:pt x="1105" y="891"/>
                  </a:lnTo>
                  <a:lnTo>
                    <a:pt x="1104" y="891"/>
                  </a:lnTo>
                  <a:lnTo>
                    <a:pt x="1104" y="892"/>
                  </a:lnTo>
                  <a:lnTo>
                    <a:pt x="1104" y="893"/>
                  </a:lnTo>
                  <a:lnTo>
                    <a:pt x="1102" y="893"/>
                  </a:lnTo>
                  <a:lnTo>
                    <a:pt x="1101" y="893"/>
                  </a:lnTo>
                  <a:lnTo>
                    <a:pt x="1100" y="893"/>
                  </a:lnTo>
                  <a:lnTo>
                    <a:pt x="1099" y="893"/>
                  </a:lnTo>
                  <a:lnTo>
                    <a:pt x="1099" y="895"/>
                  </a:lnTo>
                  <a:lnTo>
                    <a:pt x="1097" y="895"/>
                  </a:lnTo>
                  <a:lnTo>
                    <a:pt x="1096" y="896"/>
                  </a:lnTo>
                  <a:lnTo>
                    <a:pt x="1096" y="897"/>
                  </a:lnTo>
                  <a:lnTo>
                    <a:pt x="1095" y="897"/>
                  </a:lnTo>
                  <a:lnTo>
                    <a:pt x="1095" y="898"/>
                  </a:lnTo>
                  <a:lnTo>
                    <a:pt x="1095" y="900"/>
                  </a:lnTo>
                  <a:lnTo>
                    <a:pt x="1095" y="901"/>
                  </a:lnTo>
                  <a:lnTo>
                    <a:pt x="1095" y="902"/>
                  </a:lnTo>
                  <a:lnTo>
                    <a:pt x="1094" y="902"/>
                  </a:lnTo>
                  <a:lnTo>
                    <a:pt x="1094" y="903"/>
                  </a:lnTo>
                  <a:lnTo>
                    <a:pt x="1092" y="903"/>
                  </a:lnTo>
                  <a:lnTo>
                    <a:pt x="1091" y="905"/>
                  </a:lnTo>
                  <a:lnTo>
                    <a:pt x="1091" y="906"/>
                  </a:lnTo>
                  <a:lnTo>
                    <a:pt x="1092" y="907"/>
                  </a:lnTo>
                  <a:lnTo>
                    <a:pt x="1091" y="907"/>
                  </a:lnTo>
                  <a:lnTo>
                    <a:pt x="1090" y="907"/>
                  </a:lnTo>
                  <a:lnTo>
                    <a:pt x="1089" y="908"/>
                  </a:lnTo>
                  <a:lnTo>
                    <a:pt x="1090" y="910"/>
                  </a:lnTo>
                  <a:lnTo>
                    <a:pt x="1091" y="910"/>
                  </a:lnTo>
                  <a:lnTo>
                    <a:pt x="1091" y="911"/>
                  </a:lnTo>
                  <a:lnTo>
                    <a:pt x="1091" y="912"/>
                  </a:lnTo>
                  <a:lnTo>
                    <a:pt x="1091" y="913"/>
                  </a:lnTo>
                  <a:lnTo>
                    <a:pt x="1090" y="913"/>
                  </a:lnTo>
                  <a:lnTo>
                    <a:pt x="1089" y="913"/>
                  </a:lnTo>
                  <a:lnTo>
                    <a:pt x="1089" y="915"/>
                  </a:lnTo>
                  <a:lnTo>
                    <a:pt x="1087" y="916"/>
                  </a:lnTo>
                  <a:lnTo>
                    <a:pt x="1087" y="917"/>
                  </a:lnTo>
                  <a:lnTo>
                    <a:pt x="1086" y="917"/>
                  </a:lnTo>
                  <a:lnTo>
                    <a:pt x="1085" y="917"/>
                  </a:lnTo>
                  <a:lnTo>
                    <a:pt x="1084" y="918"/>
                  </a:lnTo>
                  <a:lnTo>
                    <a:pt x="1084" y="920"/>
                  </a:lnTo>
                  <a:lnTo>
                    <a:pt x="1082" y="920"/>
                  </a:lnTo>
                  <a:lnTo>
                    <a:pt x="1082" y="921"/>
                  </a:lnTo>
                  <a:lnTo>
                    <a:pt x="1081" y="922"/>
                  </a:lnTo>
                  <a:lnTo>
                    <a:pt x="1080" y="922"/>
                  </a:lnTo>
                  <a:lnTo>
                    <a:pt x="1079" y="923"/>
                  </a:lnTo>
                  <a:lnTo>
                    <a:pt x="1079" y="925"/>
                  </a:lnTo>
                  <a:lnTo>
                    <a:pt x="1077" y="925"/>
                  </a:lnTo>
                  <a:lnTo>
                    <a:pt x="1077" y="926"/>
                  </a:lnTo>
                  <a:lnTo>
                    <a:pt x="1077" y="927"/>
                  </a:lnTo>
                  <a:lnTo>
                    <a:pt x="1076" y="928"/>
                  </a:lnTo>
                  <a:lnTo>
                    <a:pt x="1076" y="930"/>
                  </a:lnTo>
                  <a:lnTo>
                    <a:pt x="1077" y="931"/>
                  </a:lnTo>
                  <a:lnTo>
                    <a:pt x="1077" y="932"/>
                  </a:lnTo>
                  <a:lnTo>
                    <a:pt x="1077" y="933"/>
                  </a:lnTo>
                  <a:lnTo>
                    <a:pt x="1077" y="935"/>
                  </a:lnTo>
                  <a:lnTo>
                    <a:pt x="1079" y="935"/>
                  </a:lnTo>
                  <a:lnTo>
                    <a:pt x="1079" y="936"/>
                  </a:lnTo>
                  <a:lnTo>
                    <a:pt x="1077" y="937"/>
                  </a:lnTo>
                  <a:lnTo>
                    <a:pt x="1076" y="937"/>
                  </a:lnTo>
                  <a:lnTo>
                    <a:pt x="1076" y="938"/>
                  </a:lnTo>
                  <a:lnTo>
                    <a:pt x="1075" y="938"/>
                  </a:lnTo>
                  <a:lnTo>
                    <a:pt x="1074" y="938"/>
                  </a:lnTo>
                  <a:lnTo>
                    <a:pt x="1072" y="940"/>
                  </a:lnTo>
                  <a:lnTo>
                    <a:pt x="1074" y="940"/>
                  </a:lnTo>
                  <a:lnTo>
                    <a:pt x="1074" y="941"/>
                  </a:lnTo>
                  <a:lnTo>
                    <a:pt x="1072" y="941"/>
                  </a:lnTo>
                  <a:lnTo>
                    <a:pt x="1072" y="942"/>
                  </a:lnTo>
                  <a:lnTo>
                    <a:pt x="1072" y="943"/>
                  </a:lnTo>
                  <a:lnTo>
                    <a:pt x="1071" y="943"/>
                  </a:lnTo>
                  <a:lnTo>
                    <a:pt x="1072" y="945"/>
                  </a:lnTo>
                  <a:lnTo>
                    <a:pt x="1074" y="945"/>
                  </a:lnTo>
                  <a:lnTo>
                    <a:pt x="1075" y="946"/>
                  </a:lnTo>
                  <a:lnTo>
                    <a:pt x="1076" y="945"/>
                  </a:lnTo>
                  <a:lnTo>
                    <a:pt x="1077" y="945"/>
                  </a:lnTo>
                  <a:lnTo>
                    <a:pt x="1079" y="945"/>
                  </a:lnTo>
                  <a:lnTo>
                    <a:pt x="1079" y="946"/>
                  </a:lnTo>
                  <a:lnTo>
                    <a:pt x="1079" y="947"/>
                  </a:lnTo>
                  <a:lnTo>
                    <a:pt x="1079" y="948"/>
                  </a:lnTo>
                  <a:lnTo>
                    <a:pt x="1079" y="950"/>
                  </a:lnTo>
                  <a:lnTo>
                    <a:pt x="1079" y="951"/>
                  </a:lnTo>
                  <a:lnTo>
                    <a:pt x="1080" y="952"/>
                  </a:lnTo>
                  <a:lnTo>
                    <a:pt x="1081" y="952"/>
                  </a:lnTo>
                  <a:lnTo>
                    <a:pt x="1082" y="952"/>
                  </a:lnTo>
                  <a:lnTo>
                    <a:pt x="1084" y="953"/>
                  </a:lnTo>
                  <a:lnTo>
                    <a:pt x="1084" y="952"/>
                  </a:lnTo>
                  <a:lnTo>
                    <a:pt x="1085" y="952"/>
                  </a:lnTo>
                  <a:lnTo>
                    <a:pt x="1085" y="951"/>
                  </a:lnTo>
                  <a:lnTo>
                    <a:pt x="1086" y="951"/>
                  </a:lnTo>
                  <a:lnTo>
                    <a:pt x="1086" y="952"/>
                  </a:lnTo>
                  <a:lnTo>
                    <a:pt x="1086" y="953"/>
                  </a:lnTo>
                  <a:lnTo>
                    <a:pt x="1086" y="955"/>
                  </a:lnTo>
                  <a:lnTo>
                    <a:pt x="1086" y="956"/>
                  </a:lnTo>
                  <a:lnTo>
                    <a:pt x="1087" y="956"/>
                  </a:lnTo>
                  <a:lnTo>
                    <a:pt x="1089" y="956"/>
                  </a:lnTo>
                  <a:lnTo>
                    <a:pt x="1089" y="957"/>
                  </a:lnTo>
                  <a:lnTo>
                    <a:pt x="1089" y="958"/>
                  </a:lnTo>
                  <a:lnTo>
                    <a:pt x="1089" y="960"/>
                  </a:lnTo>
                  <a:lnTo>
                    <a:pt x="1087" y="961"/>
                  </a:lnTo>
                  <a:lnTo>
                    <a:pt x="1087" y="962"/>
                  </a:lnTo>
                  <a:lnTo>
                    <a:pt x="1086" y="963"/>
                  </a:lnTo>
                  <a:lnTo>
                    <a:pt x="1086" y="965"/>
                  </a:lnTo>
                  <a:lnTo>
                    <a:pt x="1086" y="966"/>
                  </a:lnTo>
                  <a:lnTo>
                    <a:pt x="1086" y="967"/>
                  </a:lnTo>
                  <a:lnTo>
                    <a:pt x="1086" y="968"/>
                  </a:lnTo>
                  <a:lnTo>
                    <a:pt x="1086" y="970"/>
                  </a:lnTo>
                  <a:lnTo>
                    <a:pt x="1087" y="970"/>
                  </a:lnTo>
                  <a:lnTo>
                    <a:pt x="1087" y="971"/>
                  </a:lnTo>
                  <a:lnTo>
                    <a:pt x="1087" y="973"/>
                  </a:lnTo>
                  <a:lnTo>
                    <a:pt x="1089" y="973"/>
                  </a:lnTo>
                  <a:lnTo>
                    <a:pt x="1090" y="975"/>
                  </a:lnTo>
                  <a:lnTo>
                    <a:pt x="1091" y="975"/>
                  </a:lnTo>
                  <a:lnTo>
                    <a:pt x="1092" y="975"/>
                  </a:lnTo>
                  <a:lnTo>
                    <a:pt x="1092" y="976"/>
                  </a:lnTo>
                  <a:lnTo>
                    <a:pt x="1094" y="976"/>
                  </a:lnTo>
                  <a:lnTo>
                    <a:pt x="1094" y="977"/>
                  </a:lnTo>
                  <a:lnTo>
                    <a:pt x="1094" y="978"/>
                  </a:lnTo>
                  <a:lnTo>
                    <a:pt x="1092" y="980"/>
                  </a:lnTo>
                  <a:lnTo>
                    <a:pt x="1094" y="980"/>
                  </a:lnTo>
                  <a:lnTo>
                    <a:pt x="1094" y="981"/>
                  </a:lnTo>
                  <a:lnTo>
                    <a:pt x="1094" y="982"/>
                  </a:lnTo>
                  <a:lnTo>
                    <a:pt x="1092" y="982"/>
                  </a:lnTo>
                  <a:lnTo>
                    <a:pt x="1094" y="983"/>
                  </a:lnTo>
                  <a:lnTo>
                    <a:pt x="1094" y="985"/>
                  </a:lnTo>
                  <a:lnTo>
                    <a:pt x="1092" y="986"/>
                  </a:lnTo>
                  <a:lnTo>
                    <a:pt x="1092" y="987"/>
                  </a:lnTo>
                  <a:lnTo>
                    <a:pt x="1092" y="988"/>
                  </a:lnTo>
                  <a:lnTo>
                    <a:pt x="1092" y="990"/>
                  </a:lnTo>
                  <a:lnTo>
                    <a:pt x="1091" y="990"/>
                  </a:lnTo>
                  <a:lnTo>
                    <a:pt x="1090" y="990"/>
                  </a:lnTo>
                  <a:lnTo>
                    <a:pt x="1090" y="991"/>
                  </a:lnTo>
                  <a:lnTo>
                    <a:pt x="1091" y="992"/>
                  </a:lnTo>
                  <a:lnTo>
                    <a:pt x="1090" y="992"/>
                  </a:lnTo>
                  <a:lnTo>
                    <a:pt x="1089" y="992"/>
                  </a:lnTo>
                  <a:lnTo>
                    <a:pt x="1089" y="993"/>
                  </a:lnTo>
                  <a:lnTo>
                    <a:pt x="1087" y="995"/>
                  </a:lnTo>
                  <a:lnTo>
                    <a:pt x="1087" y="996"/>
                  </a:lnTo>
                  <a:lnTo>
                    <a:pt x="1089" y="996"/>
                  </a:lnTo>
                  <a:lnTo>
                    <a:pt x="1087" y="997"/>
                  </a:lnTo>
                  <a:lnTo>
                    <a:pt x="1089" y="998"/>
                  </a:lnTo>
                  <a:lnTo>
                    <a:pt x="1089" y="1000"/>
                  </a:lnTo>
                  <a:lnTo>
                    <a:pt x="1087" y="1001"/>
                  </a:lnTo>
                  <a:lnTo>
                    <a:pt x="1086" y="1001"/>
                  </a:lnTo>
                  <a:lnTo>
                    <a:pt x="1085" y="1003"/>
                  </a:lnTo>
                  <a:lnTo>
                    <a:pt x="1084" y="1003"/>
                  </a:lnTo>
                  <a:lnTo>
                    <a:pt x="1082" y="1003"/>
                  </a:lnTo>
                  <a:lnTo>
                    <a:pt x="1081" y="1002"/>
                  </a:lnTo>
                  <a:lnTo>
                    <a:pt x="1080" y="1002"/>
                  </a:lnTo>
                  <a:lnTo>
                    <a:pt x="1079" y="1002"/>
                  </a:lnTo>
                  <a:lnTo>
                    <a:pt x="1077" y="1002"/>
                  </a:lnTo>
                  <a:lnTo>
                    <a:pt x="1076" y="1002"/>
                  </a:lnTo>
                  <a:lnTo>
                    <a:pt x="1076" y="1001"/>
                  </a:lnTo>
                  <a:lnTo>
                    <a:pt x="1075" y="1000"/>
                  </a:lnTo>
                  <a:lnTo>
                    <a:pt x="1074" y="1000"/>
                  </a:lnTo>
                  <a:lnTo>
                    <a:pt x="1072" y="1000"/>
                  </a:lnTo>
                  <a:lnTo>
                    <a:pt x="1072" y="1001"/>
                  </a:lnTo>
                  <a:lnTo>
                    <a:pt x="1071" y="1001"/>
                  </a:lnTo>
                  <a:lnTo>
                    <a:pt x="1071" y="1002"/>
                  </a:lnTo>
                  <a:lnTo>
                    <a:pt x="1070" y="1002"/>
                  </a:lnTo>
                  <a:lnTo>
                    <a:pt x="1070" y="1003"/>
                  </a:lnTo>
                  <a:lnTo>
                    <a:pt x="1067" y="1003"/>
                  </a:lnTo>
                  <a:lnTo>
                    <a:pt x="1066" y="1005"/>
                  </a:lnTo>
                  <a:lnTo>
                    <a:pt x="1065" y="1005"/>
                  </a:lnTo>
                  <a:lnTo>
                    <a:pt x="1065" y="1006"/>
                  </a:lnTo>
                  <a:lnTo>
                    <a:pt x="1065" y="1007"/>
                  </a:lnTo>
                  <a:lnTo>
                    <a:pt x="1066" y="1008"/>
                  </a:lnTo>
                  <a:lnTo>
                    <a:pt x="1065" y="1008"/>
                  </a:lnTo>
                  <a:lnTo>
                    <a:pt x="1064" y="1008"/>
                  </a:lnTo>
                  <a:lnTo>
                    <a:pt x="1062" y="1007"/>
                  </a:lnTo>
                  <a:lnTo>
                    <a:pt x="1061" y="1007"/>
                  </a:lnTo>
                  <a:lnTo>
                    <a:pt x="1060" y="1007"/>
                  </a:lnTo>
                  <a:lnTo>
                    <a:pt x="1060" y="1008"/>
                  </a:lnTo>
                  <a:lnTo>
                    <a:pt x="1060" y="1010"/>
                  </a:lnTo>
                  <a:lnTo>
                    <a:pt x="1059" y="1010"/>
                  </a:lnTo>
                  <a:lnTo>
                    <a:pt x="1059" y="1011"/>
                  </a:lnTo>
                  <a:lnTo>
                    <a:pt x="1059" y="1012"/>
                  </a:lnTo>
                  <a:lnTo>
                    <a:pt x="1059" y="1013"/>
                  </a:lnTo>
                  <a:lnTo>
                    <a:pt x="1060" y="1015"/>
                  </a:lnTo>
                  <a:lnTo>
                    <a:pt x="1061" y="1016"/>
                  </a:lnTo>
                  <a:lnTo>
                    <a:pt x="1060" y="1016"/>
                  </a:lnTo>
                  <a:lnTo>
                    <a:pt x="1059" y="1017"/>
                  </a:lnTo>
                  <a:lnTo>
                    <a:pt x="1059" y="1018"/>
                  </a:lnTo>
                  <a:lnTo>
                    <a:pt x="1057" y="1018"/>
                  </a:lnTo>
                  <a:lnTo>
                    <a:pt x="1055" y="1017"/>
                  </a:lnTo>
                  <a:lnTo>
                    <a:pt x="1055" y="1016"/>
                  </a:lnTo>
                  <a:lnTo>
                    <a:pt x="1054" y="1016"/>
                  </a:lnTo>
                  <a:lnTo>
                    <a:pt x="1054" y="1015"/>
                  </a:lnTo>
                  <a:lnTo>
                    <a:pt x="1052" y="1015"/>
                  </a:lnTo>
                  <a:lnTo>
                    <a:pt x="1051" y="1013"/>
                  </a:lnTo>
                  <a:lnTo>
                    <a:pt x="1051" y="1012"/>
                  </a:lnTo>
                  <a:lnTo>
                    <a:pt x="1050" y="1013"/>
                  </a:lnTo>
                  <a:lnTo>
                    <a:pt x="1049" y="1015"/>
                  </a:lnTo>
                  <a:lnTo>
                    <a:pt x="1047" y="1013"/>
                  </a:lnTo>
                  <a:lnTo>
                    <a:pt x="1047" y="1012"/>
                  </a:lnTo>
                  <a:lnTo>
                    <a:pt x="1046" y="1012"/>
                  </a:lnTo>
                  <a:lnTo>
                    <a:pt x="1046" y="1013"/>
                  </a:lnTo>
                  <a:lnTo>
                    <a:pt x="1045" y="1015"/>
                  </a:lnTo>
                  <a:lnTo>
                    <a:pt x="1045" y="1016"/>
                  </a:lnTo>
                  <a:lnTo>
                    <a:pt x="1044" y="1016"/>
                  </a:lnTo>
                  <a:lnTo>
                    <a:pt x="1044" y="1018"/>
                  </a:lnTo>
                  <a:lnTo>
                    <a:pt x="1042" y="1018"/>
                  </a:lnTo>
                  <a:lnTo>
                    <a:pt x="1042" y="1020"/>
                  </a:lnTo>
                  <a:lnTo>
                    <a:pt x="1041" y="1020"/>
                  </a:lnTo>
                  <a:lnTo>
                    <a:pt x="1041" y="1021"/>
                  </a:lnTo>
                  <a:lnTo>
                    <a:pt x="1040" y="1021"/>
                  </a:lnTo>
                  <a:lnTo>
                    <a:pt x="1039" y="1022"/>
                  </a:lnTo>
                  <a:lnTo>
                    <a:pt x="1037" y="1021"/>
                  </a:lnTo>
                  <a:lnTo>
                    <a:pt x="1036" y="1021"/>
                  </a:lnTo>
                  <a:lnTo>
                    <a:pt x="1034" y="1022"/>
                  </a:lnTo>
                  <a:lnTo>
                    <a:pt x="1032" y="1022"/>
                  </a:lnTo>
                  <a:lnTo>
                    <a:pt x="1031" y="1022"/>
                  </a:lnTo>
                  <a:lnTo>
                    <a:pt x="1030" y="1023"/>
                  </a:lnTo>
                  <a:lnTo>
                    <a:pt x="1029" y="1023"/>
                  </a:lnTo>
                  <a:lnTo>
                    <a:pt x="1027" y="1023"/>
                  </a:lnTo>
                  <a:lnTo>
                    <a:pt x="1027" y="1025"/>
                  </a:lnTo>
                  <a:lnTo>
                    <a:pt x="1026" y="1025"/>
                  </a:lnTo>
                  <a:lnTo>
                    <a:pt x="1025" y="1025"/>
                  </a:lnTo>
                  <a:lnTo>
                    <a:pt x="1022" y="1025"/>
                  </a:lnTo>
                  <a:lnTo>
                    <a:pt x="1022" y="1023"/>
                  </a:lnTo>
                  <a:lnTo>
                    <a:pt x="1021" y="1022"/>
                  </a:lnTo>
                  <a:lnTo>
                    <a:pt x="1022" y="1022"/>
                  </a:lnTo>
                  <a:lnTo>
                    <a:pt x="1021" y="1021"/>
                  </a:lnTo>
                  <a:lnTo>
                    <a:pt x="1020" y="1020"/>
                  </a:lnTo>
                  <a:lnTo>
                    <a:pt x="1020" y="1018"/>
                  </a:lnTo>
                  <a:lnTo>
                    <a:pt x="1020" y="1017"/>
                  </a:lnTo>
                  <a:lnTo>
                    <a:pt x="1019" y="1016"/>
                  </a:lnTo>
                  <a:lnTo>
                    <a:pt x="1017" y="1016"/>
                  </a:lnTo>
                  <a:lnTo>
                    <a:pt x="1016" y="1016"/>
                  </a:lnTo>
                  <a:lnTo>
                    <a:pt x="1015" y="1016"/>
                  </a:lnTo>
                  <a:lnTo>
                    <a:pt x="1014" y="1016"/>
                  </a:lnTo>
                  <a:lnTo>
                    <a:pt x="1012" y="1016"/>
                  </a:lnTo>
                  <a:lnTo>
                    <a:pt x="1012" y="1017"/>
                  </a:lnTo>
                  <a:lnTo>
                    <a:pt x="1011" y="1017"/>
                  </a:lnTo>
                  <a:lnTo>
                    <a:pt x="1010" y="1016"/>
                  </a:lnTo>
                  <a:lnTo>
                    <a:pt x="1009" y="1016"/>
                  </a:lnTo>
                  <a:lnTo>
                    <a:pt x="1009" y="1017"/>
                  </a:lnTo>
                  <a:lnTo>
                    <a:pt x="1009" y="1018"/>
                  </a:lnTo>
                  <a:lnTo>
                    <a:pt x="1009" y="1020"/>
                  </a:lnTo>
                  <a:lnTo>
                    <a:pt x="1007" y="1020"/>
                  </a:lnTo>
                  <a:lnTo>
                    <a:pt x="1007" y="1021"/>
                  </a:lnTo>
                  <a:lnTo>
                    <a:pt x="1007" y="1022"/>
                  </a:lnTo>
                  <a:lnTo>
                    <a:pt x="1006" y="1022"/>
                  </a:lnTo>
                  <a:lnTo>
                    <a:pt x="1005" y="1021"/>
                  </a:lnTo>
                  <a:lnTo>
                    <a:pt x="1005" y="1022"/>
                  </a:lnTo>
                  <a:lnTo>
                    <a:pt x="1004" y="1022"/>
                  </a:lnTo>
                  <a:lnTo>
                    <a:pt x="1004" y="1023"/>
                  </a:lnTo>
                  <a:lnTo>
                    <a:pt x="1004" y="1025"/>
                  </a:lnTo>
                  <a:lnTo>
                    <a:pt x="1005" y="1025"/>
                  </a:lnTo>
                  <a:lnTo>
                    <a:pt x="1005" y="1026"/>
                  </a:lnTo>
                  <a:lnTo>
                    <a:pt x="1006" y="1026"/>
                  </a:lnTo>
                  <a:lnTo>
                    <a:pt x="1006" y="1027"/>
                  </a:lnTo>
                  <a:lnTo>
                    <a:pt x="1005" y="1028"/>
                  </a:lnTo>
                  <a:lnTo>
                    <a:pt x="1004" y="1030"/>
                  </a:lnTo>
                  <a:lnTo>
                    <a:pt x="1002" y="1030"/>
                  </a:lnTo>
                  <a:lnTo>
                    <a:pt x="1001" y="1028"/>
                  </a:lnTo>
                  <a:lnTo>
                    <a:pt x="1002" y="1027"/>
                  </a:lnTo>
                  <a:lnTo>
                    <a:pt x="1001" y="1027"/>
                  </a:lnTo>
                  <a:lnTo>
                    <a:pt x="1000" y="1027"/>
                  </a:lnTo>
                  <a:lnTo>
                    <a:pt x="1000" y="1028"/>
                  </a:lnTo>
                  <a:lnTo>
                    <a:pt x="1000" y="1030"/>
                  </a:lnTo>
                  <a:lnTo>
                    <a:pt x="1001" y="1030"/>
                  </a:lnTo>
                  <a:lnTo>
                    <a:pt x="1001" y="1031"/>
                  </a:lnTo>
                  <a:lnTo>
                    <a:pt x="1002" y="1032"/>
                  </a:lnTo>
                  <a:lnTo>
                    <a:pt x="1004" y="1032"/>
                  </a:lnTo>
                  <a:lnTo>
                    <a:pt x="1005" y="1032"/>
                  </a:lnTo>
                  <a:lnTo>
                    <a:pt x="1004" y="1033"/>
                  </a:lnTo>
                  <a:lnTo>
                    <a:pt x="1002" y="1033"/>
                  </a:lnTo>
                  <a:lnTo>
                    <a:pt x="1001" y="1033"/>
                  </a:lnTo>
                  <a:lnTo>
                    <a:pt x="1000" y="1033"/>
                  </a:lnTo>
                  <a:lnTo>
                    <a:pt x="999" y="1032"/>
                  </a:lnTo>
                  <a:lnTo>
                    <a:pt x="999" y="1031"/>
                  </a:lnTo>
                  <a:lnTo>
                    <a:pt x="997" y="1032"/>
                  </a:lnTo>
                  <a:lnTo>
                    <a:pt x="997" y="1033"/>
                  </a:lnTo>
                  <a:lnTo>
                    <a:pt x="996" y="1035"/>
                  </a:lnTo>
                  <a:lnTo>
                    <a:pt x="996" y="1033"/>
                  </a:lnTo>
                  <a:lnTo>
                    <a:pt x="996" y="1032"/>
                  </a:lnTo>
                  <a:lnTo>
                    <a:pt x="995" y="1032"/>
                  </a:lnTo>
                  <a:lnTo>
                    <a:pt x="994" y="1033"/>
                  </a:lnTo>
                  <a:lnTo>
                    <a:pt x="992" y="1035"/>
                  </a:lnTo>
                  <a:lnTo>
                    <a:pt x="992" y="1036"/>
                  </a:lnTo>
                  <a:lnTo>
                    <a:pt x="991" y="1036"/>
                  </a:lnTo>
                  <a:lnTo>
                    <a:pt x="991" y="1037"/>
                  </a:lnTo>
                  <a:lnTo>
                    <a:pt x="990" y="1038"/>
                  </a:lnTo>
                  <a:lnTo>
                    <a:pt x="989" y="1038"/>
                  </a:lnTo>
                  <a:lnTo>
                    <a:pt x="987" y="1038"/>
                  </a:lnTo>
                  <a:lnTo>
                    <a:pt x="986" y="1038"/>
                  </a:lnTo>
                  <a:lnTo>
                    <a:pt x="986" y="1040"/>
                  </a:lnTo>
                  <a:lnTo>
                    <a:pt x="985" y="1041"/>
                  </a:lnTo>
                  <a:lnTo>
                    <a:pt x="984" y="1042"/>
                  </a:lnTo>
                  <a:lnTo>
                    <a:pt x="982" y="1043"/>
                  </a:lnTo>
                  <a:lnTo>
                    <a:pt x="981" y="1043"/>
                  </a:lnTo>
                  <a:lnTo>
                    <a:pt x="981" y="1045"/>
                  </a:lnTo>
                  <a:lnTo>
                    <a:pt x="980" y="1045"/>
                  </a:lnTo>
                  <a:lnTo>
                    <a:pt x="980" y="1046"/>
                  </a:lnTo>
                  <a:lnTo>
                    <a:pt x="980" y="1047"/>
                  </a:lnTo>
                  <a:lnTo>
                    <a:pt x="979" y="1047"/>
                  </a:lnTo>
                  <a:lnTo>
                    <a:pt x="977" y="1048"/>
                  </a:lnTo>
                  <a:lnTo>
                    <a:pt x="979" y="1048"/>
                  </a:lnTo>
                  <a:lnTo>
                    <a:pt x="979" y="1050"/>
                  </a:lnTo>
                  <a:lnTo>
                    <a:pt x="977" y="1050"/>
                  </a:lnTo>
                  <a:lnTo>
                    <a:pt x="976" y="1050"/>
                  </a:lnTo>
                  <a:lnTo>
                    <a:pt x="976" y="1048"/>
                  </a:lnTo>
                  <a:lnTo>
                    <a:pt x="976" y="1050"/>
                  </a:lnTo>
                  <a:lnTo>
                    <a:pt x="976" y="1051"/>
                  </a:lnTo>
                  <a:lnTo>
                    <a:pt x="975" y="1051"/>
                  </a:lnTo>
                  <a:lnTo>
                    <a:pt x="974" y="1051"/>
                  </a:lnTo>
                  <a:lnTo>
                    <a:pt x="972" y="1051"/>
                  </a:lnTo>
                  <a:lnTo>
                    <a:pt x="972" y="1052"/>
                  </a:lnTo>
                  <a:lnTo>
                    <a:pt x="974" y="1052"/>
                  </a:lnTo>
                  <a:lnTo>
                    <a:pt x="974" y="1053"/>
                  </a:lnTo>
                  <a:lnTo>
                    <a:pt x="972" y="1053"/>
                  </a:lnTo>
                  <a:lnTo>
                    <a:pt x="971" y="1053"/>
                  </a:lnTo>
                  <a:lnTo>
                    <a:pt x="970" y="1052"/>
                  </a:lnTo>
                  <a:lnTo>
                    <a:pt x="970" y="1053"/>
                  </a:lnTo>
                  <a:lnTo>
                    <a:pt x="969" y="1053"/>
                  </a:lnTo>
                  <a:lnTo>
                    <a:pt x="969" y="1055"/>
                  </a:lnTo>
                  <a:lnTo>
                    <a:pt x="969" y="1056"/>
                  </a:lnTo>
                  <a:lnTo>
                    <a:pt x="967" y="1056"/>
                  </a:lnTo>
                  <a:lnTo>
                    <a:pt x="967" y="1057"/>
                  </a:lnTo>
                  <a:lnTo>
                    <a:pt x="966" y="1057"/>
                  </a:lnTo>
                  <a:lnTo>
                    <a:pt x="966" y="1056"/>
                  </a:lnTo>
                  <a:lnTo>
                    <a:pt x="965" y="1055"/>
                  </a:lnTo>
                  <a:lnTo>
                    <a:pt x="964" y="1056"/>
                  </a:lnTo>
                  <a:lnTo>
                    <a:pt x="962" y="1056"/>
                  </a:lnTo>
                  <a:lnTo>
                    <a:pt x="961" y="1056"/>
                  </a:lnTo>
                  <a:lnTo>
                    <a:pt x="961" y="1057"/>
                  </a:lnTo>
                  <a:lnTo>
                    <a:pt x="961" y="1058"/>
                  </a:lnTo>
                  <a:lnTo>
                    <a:pt x="960" y="1058"/>
                  </a:lnTo>
                  <a:lnTo>
                    <a:pt x="960" y="1060"/>
                  </a:lnTo>
                  <a:lnTo>
                    <a:pt x="961" y="1061"/>
                  </a:lnTo>
                  <a:lnTo>
                    <a:pt x="962" y="1063"/>
                  </a:lnTo>
                  <a:lnTo>
                    <a:pt x="962" y="1065"/>
                  </a:lnTo>
                  <a:lnTo>
                    <a:pt x="962" y="1066"/>
                  </a:lnTo>
                  <a:lnTo>
                    <a:pt x="961" y="1066"/>
                  </a:lnTo>
                  <a:lnTo>
                    <a:pt x="960" y="1065"/>
                  </a:lnTo>
                  <a:lnTo>
                    <a:pt x="959" y="1065"/>
                  </a:lnTo>
                  <a:lnTo>
                    <a:pt x="959" y="1063"/>
                  </a:lnTo>
                  <a:lnTo>
                    <a:pt x="959" y="1062"/>
                  </a:lnTo>
                  <a:lnTo>
                    <a:pt x="959" y="1061"/>
                  </a:lnTo>
                  <a:lnTo>
                    <a:pt x="957" y="1061"/>
                  </a:lnTo>
                  <a:lnTo>
                    <a:pt x="956" y="1063"/>
                  </a:lnTo>
                  <a:lnTo>
                    <a:pt x="956" y="1065"/>
                  </a:lnTo>
                  <a:lnTo>
                    <a:pt x="956" y="1066"/>
                  </a:lnTo>
                  <a:lnTo>
                    <a:pt x="956" y="1067"/>
                  </a:lnTo>
                  <a:lnTo>
                    <a:pt x="956" y="1068"/>
                  </a:lnTo>
                  <a:lnTo>
                    <a:pt x="956" y="1070"/>
                  </a:lnTo>
                  <a:lnTo>
                    <a:pt x="955" y="1070"/>
                  </a:lnTo>
                  <a:lnTo>
                    <a:pt x="954" y="1070"/>
                  </a:lnTo>
                  <a:lnTo>
                    <a:pt x="954" y="1068"/>
                  </a:lnTo>
                  <a:lnTo>
                    <a:pt x="952" y="1068"/>
                  </a:lnTo>
                  <a:lnTo>
                    <a:pt x="951" y="1070"/>
                  </a:lnTo>
                  <a:lnTo>
                    <a:pt x="950" y="1068"/>
                  </a:lnTo>
                  <a:lnTo>
                    <a:pt x="949" y="1068"/>
                  </a:lnTo>
                  <a:lnTo>
                    <a:pt x="947" y="1067"/>
                  </a:lnTo>
                  <a:lnTo>
                    <a:pt x="947" y="1068"/>
                  </a:lnTo>
                  <a:lnTo>
                    <a:pt x="946" y="1070"/>
                  </a:lnTo>
                  <a:lnTo>
                    <a:pt x="945" y="1070"/>
                  </a:lnTo>
                  <a:lnTo>
                    <a:pt x="943" y="1070"/>
                  </a:lnTo>
                  <a:lnTo>
                    <a:pt x="943" y="1071"/>
                  </a:lnTo>
                  <a:lnTo>
                    <a:pt x="942" y="1071"/>
                  </a:lnTo>
                  <a:lnTo>
                    <a:pt x="943" y="1072"/>
                  </a:lnTo>
                  <a:lnTo>
                    <a:pt x="942" y="1072"/>
                  </a:lnTo>
                  <a:lnTo>
                    <a:pt x="941" y="1073"/>
                  </a:lnTo>
                  <a:lnTo>
                    <a:pt x="940" y="1073"/>
                  </a:lnTo>
                  <a:lnTo>
                    <a:pt x="938" y="1073"/>
                  </a:lnTo>
                  <a:lnTo>
                    <a:pt x="937" y="1073"/>
                  </a:lnTo>
                  <a:lnTo>
                    <a:pt x="936" y="1073"/>
                  </a:lnTo>
                  <a:lnTo>
                    <a:pt x="935" y="1075"/>
                  </a:lnTo>
                  <a:lnTo>
                    <a:pt x="935" y="1076"/>
                  </a:lnTo>
                  <a:lnTo>
                    <a:pt x="933" y="1076"/>
                  </a:lnTo>
                  <a:lnTo>
                    <a:pt x="933" y="1077"/>
                  </a:lnTo>
                  <a:lnTo>
                    <a:pt x="933" y="1079"/>
                  </a:lnTo>
                  <a:lnTo>
                    <a:pt x="932" y="1079"/>
                  </a:lnTo>
                  <a:lnTo>
                    <a:pt x="931" y="1079"/>
                  </a:lnTo>
                  <a:lnTo>
                    <a:pt x="931" y="1077"/>
                  </a:lnTo>
                  <a:lnTo>
                    <a:pt x="931" y="1076"/>
                  </a:lnTo>
                  <a:lnTo>
                    <a:pt x="930" y="1075"/>
                  </a:lnTo>
                  <a:lnTo>
                    <a:pt x="928" y="1075"/>
                  </a:lnTo>
                  <a:lnTo>
                    <a:pt x="927" y="1076"/>
                  </a:lnTo>
                  <a:lnTo>
                    <a:pt x="927" y="1075"/>
                  </a:lnTo>
                  <a:lnTo>
                    <a:pt x="926" y="1075"/>
                  </a:lnTo>
                  <a:lnTo>
                    <a:pt x="925" y="1076"/>
                  </a:lnTo>
                  <a:lnTo>
                    <a:pt x="925" y="1077"/>
                  </a:lnTo>
                  <a:lnTo>
                    <a:pt x="923" y="1077"/>
                  </a:lnTo>
                  <a:lnTo>
                    <a:pt x="923" y="1079"/>
                  </a:lnTo>
                  <a:lnTo>
                    <a:pt x="923" y="1080"/>
                  </a:lnTo>
                  <a:lnTo>
                    <a:pt x="923" y="1081"/>
                  </a:lnTo>
                  <a:lnTo>
                    <a:pt x="922" y="1082"/>
                  </a:lnTo>
                  <a:lnTo>
                    <a:pt x="922" y="1084"/>
                  </a:lnTo>
                  <a:lnTo>
                    <a:pt x="921" y="1085"/>
                  </a:lnTo>
                  <a:lnTo>
                    <a:pt x="920" y="1086"/>
                  </a:lnTo>
                  <a:lnTo>
                    <a:pt x="920" y="1087"/>
                  </a:lnTo>
                  <a:lnTo>
                    <a:pt x="921" y="1087"/>
                  </a:lnTo>
                  <a:lnTo>
                    <a:pt x="920" y="1087"/>
                  </a:lnTo>
                  <a:lnTo>
                    <a:pt x="918" y="1089"/>
                  </a:lnTo>
                  <a:lnTo>
                    <a:pt x="918" y="1090"/>
                  </a:lnTo>
                  <a:lnTo>
                    <a:pt x="917" y="1090"/>
                  </a:lnTo>
                  <a:lnTo>
                    <a:pt x="915" y="1091"/>
                  </a:lnTo>
                  <a:lnTo>
                    <a:pt x="913" y="1092"/>
                  </a:lnTo>
                  <a:lnTo>
                    <a:pt x="912" y="1091"/>
                  </a:lnTo>
                  <a:lnTo>
                    <a:pt x="912" y="1092"/>
                  </a:lnTo>
                  <a:lnTo>
                    <a:pt x="912" y="1094"/>
                  </a:lnTo>
                  <a:lnTo>
                    <a:pt x="911" y="1094"/>
                  </a:lnTo>
                  <a:lnTo>
                    <a:pt x="910" y="1095"/>
                  </a:lnTo>
                  <a:lnTo>
                    <a:pt x="908" y="1096"/>
                  </a:lnTo>
                  <a:lnTo>
                    <a:pt x="908" y="1097"/>
                  </a:lnTo>
                  <a:lnTo>
                    <a:pt x="907" y="1099"/>
                  </a:lnTo>
                  <a:lnTo>
                    <a:pt x="906" y="1100"/>
                  </a:lnTo>
                  <a:lnTo>
                    <a:pt x="905" y="1099"/>
                  </a:lnTo>
                  <a:lnTo>
                    <a:pt x="903" y="1100"/>
                  </a:lnTo>
                  <a:lnTo>
                    <a:pt x="902" y="1100"/>
                  </a:lnTo>
                  <a:lnTo>
                    <a:pt x="901" y="1101"/>
                  </a:lnTo>
                  <a:lnTo>
                    <a:pt x="901" y="1104"/>
                  </a:lnTo>
                  <a:lnTo>
                    <a:pt x="900" y="1104"/>
                  </a:lnTo>
                  <a:lnTo>
                    <a:pt x="898" y="1104"/>
                  </a:lnTo>
                  <a:lnTo>
                    <a:pt x="897" y="1104"/>
                  </a:lnTo>
                  <a:lnTo>
                    <a:pt x="897" y="1105"/>
                  </a:lnTo>
                  <a:lnTo>
                    <a:pt x="897" y="1107"/>
                  </a:lnTo>
                  <a:lnTo>
                    <a:pt x="896" y="1109"/>
                  </a:lnTo>
                  <a:lnTo>
                    <a:pt x="896" y="1110"/>
                  </a:lnTo>
                  <a:lnTo>
                    <a:pt x="895" y="1111"/>
                  </a:lnTo>
                  <a:lnTo>
                    <a:pt x="895" y="1112"/>
                  </a:lnTo>
                  <a:lnTo>
                    <a:pt x="895" y="1114"/>
                  </a:lnTo>
                  <a:lnTo>
                    <a:pt x="895" y="1115"/>
                  </a:lnTo>
                  <a:lnTo>
                    <a:pt x="896" y="1115"/>
                  </a:lnTo>
                  <a:lnTo>
                    <a:pt x="896" y="1116"/>
                  </a:lnTo>
                  <a:lnTo>
                    <a:pt x="895" y="1117"/>
                  </a:lnTo>
                  <a:lnTo>
                    <a:pt x="893" y="1119"/>
                  </a:lnTo>
                  <a:lnTo>
                    <a:pt x="893" y="1120"/>
                  </a:lnTo>
                  <a:lnTo>
                    <a:pt x="893" y="1121"/>
                  </a:lnTo>
                  <a:lnTo>
                    <a:pt x="893" y="1120"/>
                  </a:lnTo>
                  <a:lnTo>
                    <a:pt x="892" y="1120"/>
                  </a:lnTo>
                  <a:lnTo>
                    <a:pt x="891" y="1120"/>
                  </a:lnTo>
                  <a:lnTo>
                    <a:pt x="891" y="1121"/>
                  </a:lnTo>
                  <a:lnTo>
                    <a:pt x="890" y="1122"/>
                  </a:lnTo>
                  <a:lnTo>
                    <a:pt x="890" y="1124"/>
                  </a:lnTo>
                  <a:lnTo>
                    <a:pt x="888" y="1124"/>
                  </a:lnTo>
                  <a:lnTo>
                    <a:pt x="888" y="1122"/>
                  </a:lnTo>
                  <a:lnTo>
                    <a:pt x="887" y="1121"/>
                  </a:lnTo>
                  <a:lnTo>
                    <a:pt x="886" y="1121"/>
                  </a:lnTo>
                  <a:lnTo>
                    <a:pt x="885" y="1121"/>
                  </a:lnTo>
                  <a:lnTo>
                    <a:pt x="882" y="1121"/>
                  </a:lnTo>
                  <a:lnTo>
                    <a:pt x="881" y="1121"/>
                  </a:lnTo>
                  <a:lnTo>
                    <a:pt x="880" y="1121"/>
                  </a:lnTo>
                  <a:lnTo>
                    <a:pt x="878" y="1121"/>
                  </a:lnTo>
                  <a:lnTo>
                    <a:pt x="877" y="1121"/>
                  </a:lnTo>
                  <a:lnTo>
                    <a:pt x="876" y="1120"/>
                  </a:lnTo>
                  <a:lnTo>
                    <a:pt x="876" y="1119"/>
                  </a:lnTo>
                  <a:lnTo>
                    <a:pt x="876" y="1117"/>
                  </a:lnTo>
                  <a:lnTo>
                    <a:pt x="875" y="1116"/>
                  </a:lnTo>
                  <a:lnTo>
                    <a:pt x="873" y="1115"/>
                  </a:lnTo>
                  <a:lnTo>
                    <a:pt x="872" y="1116"/>
                  </a:lnTo>
                  <a:lnTo>
                    <a:pt x="871" y="1116"/>
                  </a:lnTo>
                  <a:lnTo>
                    <a:pt x="870" y="1116"/>
                  </a:lnTo>
                  <a:lnTo>
                    <a:pt x="868" y="1117"/>
                  </a:lnTo>
                  <a:lnTo>
                    <a:pt x="867" y="1117"/>
                  </a:lnTo>
                  <a:lnTo>
                    <a:pt x="866" y="1117"/>
                  </a:lnTo>
                  <a:lnTo>
                    <a:pt x="866" y="1119"/>
                  </a:lnTo>
                  <a:lnTo>
                    <a:pt x="865" y="1119"/>
                  </a:lnTo>
                  <a:lnTo>
                    <a:pt x="865" y="1120"/>
                  </a:lnTo>
                  <a:lnTo>
                    <a:pt x="863" y="1120"/>
                  </a:lnTo>
                  <a:lnTo>
                    <a:pt x="862" y="1120"/>
                  </a:lnTo>
                  <a:lnTo>
                    <a:pt x="861" y="1120"/>
                  </a:lnTo>
                  <a:lnTo>
                    <a:pt x="860" y="1120"/>
                  </a:lnTo>
                  <a:lnTo>
                    <a:pt x="858" y="1120"/>
                  </a:lnTo>
                  <a:lnTo>
                    <a:pt x="858" y="1121"/>
                  </a:lnTo>
                  <a:lnTo>
                    <a:pt x="857" y="1121"/>
                  </a:lnTo>
                  <a:lnTo>
                    <a:pt x="858" y="1121"/>
                  </a:lnTo>
                  <a:lnTo>
                    <a:pt x="858" y="1122"/>
                  </a:lnTo>
                  <a:lnTo>
                    <a:pt x="860" y="1122"/>
                  </a:lnTo>
                  <a:lnTo>
                    <a:pt x="860" y="1124"/>
                  </a:lnTo>
                  <a:lnTo>
                    <a:pt x="858" y="1125"/>
                  </a:lnTo>
                  <a:lnTo>
                    <a:pt x="857" y="1124"/>
                  </a:lnTo>
                  <a:lnTo>
                    <a:pt x="856" y="1124"/>
                  </a:lnTo>
                  <a:lnTo>
                    <a:pt x="855" y="1124"/>
                  </a:lnTo>
                  <a:lnTo>
                    <a:pt x="853" y="1124"/>
                  </a:lnTo>
                  <a:lnTo>
                    <a:pt x="852" y="1125"/>
                  </a:lnTo>
                  <a:lnTo>
                    <a:pt x="851" y="1126"/>
                  </a:lnTo>
                  <a:lnTo>
                    <a:pt x="850" y="1127"/>
                  </a:lnTo>
                  <a:lnTo>
                    <a:pt x="848" y="1127"/>
                  </a:lnTo>
                  <a:lnTo>
                    <a:pt x="847" y="1127"/>
                  </a:lnTo>
                  <a:lnTo>
                    <a:pt x="846" y="1126"/>
                  </a:lnTo>
                  <a:lnTo>
                    <a:pt x="846" y="1125"/>
                  </a:lnTo>
                  <a:lnTo>
                    <a:pt x="845" y="1125"/>
                  </a:lnTo>
                  <a:lnTo>
                    <a:pt x="843" y="1125"/>
                  </a:lnTo>
                  <a:lnTo>
                    <a:pt x="842" y="1125"/>
                  </a:lnTo>
                  <a:lnTo>
                    <a:pt x="841" y="1125"/>
                  </a:lnTo>
                  <a:lnTo>
                    <a:pt x="840" y="1125"/>
                  </a:lnTo>
                  <a:lnTo>
                    <a:pt x="838" y="1125"/>
                  </a:lnTo>
                  <a:lnTo>
                    <a:pt x="837" y="1125"/>
                  </a:lnTo>
                  <a:lnTo>
                    <a:pt x="836" y="1125"/>
                  </a:lnTo>
                  <a:lnTo>
                    <a:pt x="836" y="1124"/>
                  </a:lnTo>
                  <a:lnTo>
                    <a:pt x="835" y="1122"/>
                  </a:lnTo>
                  <a:lnTo>
                    <a:pt x="833" y="1122"/>
                  </a:lnTo>
                  <a:lnTo>
                    <a:pt x="832" y="1121"/>
                  </a:lnTo>
                  <a:lnTo>
                    <a:pt x="831" y="1121"/>
                  </a:lnTo>
                  <a:lnTo>
                    <a:pt x="830" y="1120"/>
                  </a:lnTo>
                  <a:lnTo>
                    <a:pt x="828" y="1119"/>
                  </a:lnTo>
                  <a:lnTo>
                    <a:pt x="827" y="1120"/>
                  </a:lnTo>
                  <a:lnTo>
                    <a:pt x="827" y="1119"/>
                  </a:lnTo>
                  <a:lnTo>
                    <a:pt x="828" y="1119"/>
                  </a:lnTo>
                  <a:lnTo>
                    <a:pt x="827" y="1117"/>
                  </a:lnTo>
                  <a:lnTo>
                    <a:pt x="826" y="1116"/>
                  </a:lnTo>
                  <a:lnTo>
                    <a:pt x="825" y="1116"/>
                  </a:lnTo>
                  <a:lnTo>
                    <a:pt x="823" y="1115"/>
                  </a:lnTo>
                  <a:lnTo>
                    <a:pt x="821" y="1116"/>
                  </a:lnTo>
                  <a:lnTo>
                    <a:pt x="820" y="1115"/>
                  </a:lnTo>
                  <a:lnTo>
                    <a:pt x="818" y="1115"/>
                  </a:lnTo>
                  <a:lnTo>
                    <a:pt x="817" y="1115"/>
                  </a:lnTo>
                  <a:lnTo>
                    <a:pt x="817" y="1116"/>
                  </a:lnTo>
                  <a:lnTo>
                    <a:pt x="817" y="1117"/>
                  </a:lnTo>
                  <a:lnTo>
                    <a:pt x="817" y="1119"/>
                  </a:lnTo>
                  <a:lnTo>
                    <a:pt x="816" y="1119"/>
                  </a:lnTo>
                  <a:lnTo>
                    <a:pt x="816" y="1120"/>
                  </a:lnTo>
                  <a:lnTo>
                    <a:pt x="815" y="1121"/>
                  </a:lnTo>
                  <a:lnTo>
                    <a:pt x="815" y="1122"/>
                  </a:lnTo>
                  <a:lnTo>
                    <a:pt x="813" y="1124"/>
                  </a:lnTo>
                  <a:lnTo>
                    <a:pt x="812" y="1124"/>
                  </a:lnTo>
                  <a:lnTo>
                    <a:pt x="811" y="1124"/>
                  </a:lnTo>
                  <a:lnTo>
                    <a:pt x="811" y="1125"/>
                  </a:lnTo>
                  <a:lnTo>
                    <a:pt x="810" y="1125"/>
                  </a:lnTo>
                  <a:lnTo>
                    <a:pt x="810" y="1126"/>
                  </a:lnTo>
                  <a:lnTo>
                    <a:pt x="810" y="1125"/>
                  </a:lnTo>
                  <a:lnTo>
                    <a:pt x="807" y="1125"/>
                  </a:lnTo>
                  <a:lnTo>
                    <a:pt x="806" y="1126"/>
                  </a:lnTo>
                  <a:lnTo>
                    <a:pt x="805" y="1127"/>
                  </a:lnTo>
                  <a:lnTo>
                    <a:pt x="803" y="1129"/>
                  </a:lnTo>
                  <a:lnTo>
                    <a:pt x="802" y="1129"/>
                  </a:lnTo>
                  <a:lnTo>
                    <a:pt x="802" y="1130"/>
                  </a:lnTo>
                  <a:lnTo>
                    <a:pt x="801" y="1130"/>
                  </a:lnTo>
                  <a:lnTo>
                    <a:pt x="800" y="1131"/>
                  </a:lnTo>
                  <a:lnTo>
                    <a:pt x="797" y="1130"/>
                  </a:lnTo>
                  <a:lnTo>
                    <a:pt x="796" y="1129"/>
                  </a:lnTo>
                  <a:lnTo>
                    <a:pt x="796" y="1127"/>
                  </a:lnTo>
                  <a:lnTo>
                    <a:pt x="795" y="1127"/>
                  </a:lnTo>
                  <a:lnTo>
                    <a:pt x="793" y="1127"/>
                  </a:lnTo>
                  <a:lnTo>
                    <a:pt x="792" y="1129"/>
                  </a:lnTo>
                  <a:lnTo>
                    <a:pt x="791" y="1129"/>
                  </a:lnTo>
                  <a:lnTo>
                    <a:pt x="791" y="1130"/>
                  </a:lnTo>
                  <a:lnTo>
                    <a:pt x="790" y="1131"/>
                  </a:lnTo>
                  <a:lnTo>
                    <a:pt x="788" y="1131"/>
                  </a:lnTo>
                  <a:lnTo>
                    <a:pt x="788" y="1132"/>
                  </a:lnTo>
                  <a:lnTo>
                    <a:pt x="787" y="1132"/>
                  </a:lnTo>
                  <a:lnTo>
                    <a:pt x="787" y="1134"/>
                  </a:lnTo>
                  <a:lnTo>
                    <a:pt x="788" y="1134"/>
                  </a:lnTo>
                  <a:lnTo>
                    <a:pt x="788" y="1135"/>
                  </a:lnTo>
                  <a:lnTo>
                    <a:pt x="787" y="1135"/>
                  </a:lnTo>
                  <a:lnTo>
                    <a:pt x="786" y="1135"/>
                  </a:lnTo>
                  <a:lnTo>
                    <a:pt x="786" y="1136"/>
                  </a:lnTo>
                  <a:lnTo>
                    <a:pt x="786" y="1137"/>
                  </a:lnTo>
                  <a:lnTo>
                    <a:pt x="785" y="1139"/>
                  </a:lnTo>
                  <a:lnTo>
                    <a:pt x="783" y="1139"/>
                  </a:lnTo>
                  <a:lnTo>
                    <a:pt x="783" y="1140"/>
                  </a:lnTo>
                  <a:lnTo>
                    <a:pt x="782" y="1140"/>
                  </a:lnTo>
                  <a:lnTo>
                    <a:pt x="782" y="1141"/>
                  </a:lnTo>
                  <a:lnTo>
                    <a:pt x="782" y="1142"/>
                  </a:lnTo>
                  <a:lnTo>
                    <a:pt x="780" y="1144"/>
                  </a:lnTo>
                  <a:lnTo>
                    <a:pt x="780" y="1145"/>
                  </a:lnTo>
                  <a:lnTo>
                    <a:pt x="778" y="1146"/>
                  </a:lnTo>
                  <a:lnTo>
                    <a:pt x="778" y="1147"/>
                  </a:lnTo>
                  <a:lnTo>
                    <a:pt x="777" y="1147"/>
                  </a:lnTo>
                  <a:lnTo>
                    <a:pt x="777" y="1149"/>
                  </a:lnTo>
                  <a:lnTo>
                    <a:pt x="777" y="1150"/>
                  </a:lnTo>
                  <a:lnTo>
                    <a:pt x="775" y="1150"/>
                  </a:lnTo>
                  <a:lnTo>
                    <a:pt x="775" y="1151"/>
                  </a:lnTo>
                  <a:lnTo>
                    <a:pt x="772" y="1151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1" y="1154"/>
                  </a:lnTo>
                  <a:lnTo>
                    <a:pt x="771" y="1155"/>
                  </a:lnTo>
                  <a:lnTo>
                    <a:pt x="770" y="1155"/>
                  </a:lnTo>
                  <a:lnTo>
                    <a:pt x="771" y="1156"/>
                  </a:lnTo>
                  <a:lnTo>
                    <a:pt x="771" y="1157"/>
                  </a:lnTo>
                  <a:lnTo>
                    <a:pt x="770" y="1159"/>
                  </a:lnTo>
                  <a:lnTo>
                    <a:pt x="767" y="1160"/>
                  </a:lnTo>
                  <a:lnTo>
                    <a:pt x="766" y="1160"/>
                  </a:lnTo>
                  <a:lnTo>
                    <a:pt x="765" y="1160"/>
                  </a:lnTo>
                  <a:lnTo>
                    <a:pt x="762" y="1161"/>
                  </a:lnTo>
                  <a:lnTo>
                    <a:pt x="765" y="1159"/>
                  </a:lnTo>
                  <a:lnTo>
                    <a:pt x="765" y="1157"/>
                  </a:lnTo>
                  <a:lnTo>
                    <a:pt x="763" y="1156"/>
                  </a:lnTo>
                  <a:lnTo>
                    <a:pt x="763" y="1154"/>
                  </a:lnTo>
                  <a:lnTo>
                    <a:pt x="762" y="1152"/>
                  </a:lnTo>
                  <a:lnTo>
                    <a:pt x="761" y="1151"/>
                  </a:lnTo>
                  <a:lnTo>
                    <a:pt x="761" y="1149"/>
                  </a:lnTo>
                  <a:lnTo>
                    <a:pt x="760" y="1149"/>
                  </a:lnTo>
                  <a:lnTo>
                    <a:pt x="758" y="1147"/>
                  </a:lnTo>
                  <a:lnTo>
                    <a:pt x="756" y="1147"/>
                  </a:lnTo>
                  <a:lnTo>
                    <a:pt x="753" y="1147"/>
                  </a:lnTo>
                  <a:lnTo>
                    <a:pt x="751" y="1147"/>
                  </a:lnTo>
                  <a:lnTo>
                    <a:pt x="748" y="1149"/>
                  </a:lnTo>
                  <a:lnTo>
                    <a:pt x="747" y="1150"/>
                  </a:lnTo>
                  <a:lnTo>
                    <a:pt x="746" y="1152"/>
                  </a:lnTo>
                  <a:lnTo>
                    <a:pt x="745" y="1152"/>
                  </a:lnTo>
                  <a:lnTo>
                    <a:pt x="742" y="1150"/>
                  </a:lnTo>
                  <a:lnTo>
                    <a:pt x="741" y="1149"/>
                  </a:lnTo>
                  <a:lnTo>
                    <a:pt x="740" y="1150"/>
                  </a:lnTo>
                  <a:lnTo>
                    <a:pt x="737" y="1152"/>
                  </a:lnTo>
                  <a:lnTo>
                    <a:pt x="735" y="1152"/>
                  </a:lnTo>
                  <a:lnTo>
                    <a:pt x="733" y="1152"/>
                  </a:lnTo>
                  <a:lnTo>
                    <a:pt x="732" y="1152"/>
                  </a:lnTo>
                  <a:lnTo>
                    <a:pt x="730" y="1152"/>
                  </a:lnTo>
                  <a:lnTo>
                    <a:pt x="727" y="1152"/>
                  </a:lnTo>
                  <a:lnTo>
                    <a:pt x="726" y="1152"/>
                  </a:lnTo>
                  <a:lnTo>
                    <a:pt x="723" y="1152"/>
                  </a:lnTo>
                  <a:lnTo>
                    <a:pt x="718" y="1152"/>
                  </a:lnTo>
                  <a:lnTo>
                    <a:pt x="716" y="1151"/>
                  </a:lnTo>
                  <a:lnTo>
                    <a:pt x="711" y="1150"/>
                  </a:lnTo>
                  <a:lnTo>
                    <a:pt x="709" y="1151"/>
                  </a:lnTo>
                  <a:lnTo>
                    <a:pt x="708" y="1152"/>
                  </a:lnTo>
                  <a:lnTo>
                    <a:pt x="707" y="1152"/>
                  </a:lnTo>
                  <a:lnTo>
                    <a:pt x="706" y="1151"/>
                  </a:lnTo>
                  <a:lnTo>
                    <a:pt x="706" y="1152"/>
                  </a:lnTo>
                  <a:lnTo>
                    <a:pt x="706" y="1154"/>
                  </a:lnTo>
                  <a:lnTo>
                    <a:pt x="706" y="1155"/>
                  </a:lnTo>
                  <a:lnTo>
                    <a:pt x="706" y="1156"/>
                  </a:lnTo>
                  <a:lnTo>
                    <a:pt x="704" y="1156"/>
                  </a:lnTo>
                  <a:lnTo>
                    <a:pt x="703" y="1156"/>
                  </a:lnTo>
                  <a:lnTo>
                    <a:pt x="702" y="1157"/>
                  </a:lnTo>
                  <a:lnTo>
                    <a:pt x="702" y="1159"/>
                  </a:lnTo>
                  <a:lnTo>
                    <a:pt x="701" y="1159"/>
                  </a:lnTo>
                  <a:lnTo>
                    <a:pt x="701" y="1160"/>
                  </a:lnTo>
                  <a:lnTo>
                    <a:pt x="699" y="1160"/>
                  </a:lnTo>
                  <a:lnTo>
                    <a:pt x="698" y="1160"/>
                  </a:lnTo>
                  <a:lnTo>
                    <a:pt x="697" y="1161"/>
                  </a:lnTo>
                  <a:lnTo>
                    <a:pt x="696" y="1161"/>
                  </a:lnTo>
                  <a:lnTo>
                    <a:pt x="696" y="1162"/>
                  </a:lnTo>
                  <a:lnTo>
                    <a:pt x="696" y="1164"/>
                  </a:lnTo>
                  <a:lnTo>
                    <a:pt x="694" y="1164"/>
                  </a:lnTo>
                  <a:lnTo>
                    <a:pt x="694" y="1165"/>
                  </a:lnTo>
                  <a:lnTo>
                    <a:pt x="693" y="1166"/>
                  </a:lnTo>
                  <a:lnTo>
                    <a:pt x="693" y="1167"/>
                  </a:lnTo>
                  <a:lnTo>
                    <a:pt x="692" y="1167"/>
                  </a:lnTo>
                  <a:lnTo>
                    <a:pt x="691" y="1169"/>
                  </a:lnTo>
                  <a:lnTo>
                    <a:pt x="689" y="1170"/>
                  </a:lnTo>
                  <a:lnTo>
                    <a:pt x="689" y="1171"/>
                  </a:lnTo>
                  <a:lnTo>
                    <a:pt x="688" y="1171"/>
                  </a:lnTo>
                  <a:lnTo>
                    <a:pt x="688" y="1172"/>
                  </a:lnTo>
                  <a:lnTo>
                    <a:pt x="688" y="1174"/>
                  </a:lnTo>
                  <a:lnTo>
                    <a:pt x="687" y="1175"/>
                  </a:lnTo>
                  <a:lnTo>
                    <a:pt x="687" y="1176"/>
                  </a:lnTo>
                  <a:lnTo>
                    <a:pt x="687" y="1177"/>
                  </a:lnTo>
                  <a:lnTo>
                    <a:pt x="686" y="1177"/>
                  </a:lnTo>
                  <a:lnTo>
                    <a:pt x="684" y="1179"/>
                  </a:lnTo>
                  <a:lnTo>
                    <a:pt x="684" y="1180"/>
                  </a:lnTo>
                  <a:lnTo>
                    <a:pt x="683" y="1180"/>
                  </a:lnTo>
                  <a:lnTo>
                    <a:pt x="683" y="1181"/>
                  </a:lnTo>
                  <a:lnTo>
                    <a:pt x="684" y="1181"/>
                  </a:lnTo>
                  <a:lnTo>
                    <a:pt x="683" y="1182"/>
                  </a:lnTo>
                  <a:lnTo>
                    <a:pt x="683" y="1184"/>
                  </a:lnTo>
                  <a:lnTo>
                    <a:pt x="682" y="1185"/>
                  </a:lnTo>
                  <a:lnTo>
                    <a:pt x="681" y="1185"/>
                  </a:lnTo>
                  <a:lnTo>
                    <a:pt x="679" y="1185"/>
                  </a:lnTo>
                  <a:lnTo>
                    <a:pt x="679" y="1186"/>
                  </a:lnTo>
                  <a:lnTo>
                    <a:pt x="678" y="1186"/>
                  </a:lnTo>
                  <a:lnTo>
                    <a:pt x="677" y="1186"/>
                  </a:lnTo>
                  <a:lnTo>
                    <a:pt x="676" y="1187"/>
                  </a:lnTo>
                  <a:lnTo>
                    <a:pt x="673" y="1190"/>
                  </a:lnTo>
                  <a:lnTo>
                    <a:pt x="672" y="1191"/>
                  </a:lnTo>
                  <a:lnTo>
                    <a:pt x="671" y="1192"/>
                  </a:lnTo>
                  <a:lnTo>
                    <a:pt x="671" y="1194"/>
                  </a:lnTo>
                  <a:lnTo>
                    <a:pt x="672" y="1194"/>
                  </a:lnTo>
                  <a:lnTo>
                    <a:pt x="672" y="1195"/>
                  </a:lnTo>
                  <a:lnTo>
                    <a:pt x="673" y="1196"/>
                  </a:lnTo>
                  <a:lnTo>
                    <a:pt x="674" y="1196"/>
                  </a:lnTo>
                  <a:lnTo>
                    <a:pt x="676" y="1197"/>
                  </a:lnTo>
                  <a:lnTo>
                    <a:pt x="677" y="1197"/>
                  </a:lnTo>
                  <a:lnTo>
                    <a:pt x="677" y="1199"/>
                  </a:lnTo>
                  <a:lnTo>
                    <a:pt x="678" y="1199"/>
                  </a:lnTo>
                  <a:lnTo>
                    <a:pt x="678" y="1200"/>
                  </a:lnTo>
                  <a:lnTo>
                    <a:pt x="678" y="1201"/>
                  </a:lnTo>
                  <a:lnTo>
                    <a:pt x="678" y="1202"/>
                  </a:lnTo>
                  <a:lnTo>
                    <a:pt x="679" y="1204"/>
                  </a:lnTo>
                  <a:lnTo>
                    <a:pt x="679" y="1205"/>
                  </a:lnTo>
                  <a:lnTo>
                    <a:pt x="679" y="1206"/>
                  </a:lnTo>
                  <a:lnTo>
                    <a:pt x="679" y="1207"/>
                  </a:lnTo>
                  <a:lnTo>
                    <a:pt x="679" y="1209"/>
                  </a:lnTo>
                  <a:lnTo>
                    <a:pt x="681" y="1210"/>
                  </a:lnTo>
                  <a:lnTo>
                    <a:pt x="682" y="1211"/>
                  </a:lnTo>
                  <a:lnTo>
                    <a:pt x="683" y="1212"/>
                  </a:lnTo>
                  <a:lnTo>
                    <a:pt x="682" y="1214"/>
                  </a:lnTo>
                  <a:lnTo>
                    <a:pt x="681" y="1215"/>
                  </a:lnTo>
                  <a:lnTo>
                    <a:pt x="681" y="1216"/>
                  </a:lnTo>
                  <a:lnTo>
                    <a:pt x="681" y="1217"/>
                  </a:lnTo>
                  <a:lnTo>
                    <a:pt x="681" y="1219"/>
                  </a:lnTo>
                  <a:lnTo>
                    <a:pt x="681" y="1220"/>
                  </a:lnTo>
                  <a:lnTo>
                    <a:pt x="682" y="1221"/>
                  </a:lnTo>
                  <a:lnTo>
                    <a:pt x="686" y="1225"/>
                  </a:lnTo>
                  <a:lnTo>
                    <a:pt x="686" y="1226"/>
                  </a:lnTo>
                  <a:lnTo>
                    <a:pt x="687" y="1227"/>
                  </a:lnTo>
                  <a:lnTo>
                    <a:pt x="688" y="1229"/>
                  </a:lnTo>
                  <a:lnTo>
                    <a:pt x="689" y="1230"/>
                  </a:lnTo>
                  <a:lnTo>
                    <a:pt x="691" y="1231"/>
                  </a:lnTo>
                  <a:lnTo>
                    <a:pt x="692" y="1231"/>
                  </a:lnTo>
                  <a:lnTo>
                    <a:pt x="692" y="1232"/>
                  </a:lnTo>
                  <a:lnTo>
                    <a:pt x="694" y="1231"/>
                  </a:lnTo>
                  <a:lnTo>
                    <a:pt x="696" y="1232"/>
                  </a:lnTo>
                  <a:lnTo>
                    <a:pt x="696" y="1234"/>
                  </a:lnTo>
                  <a:lnTo>
                    <a:pt x="696" y="1235"/>
                  </a:lnTo>
                  <a:lnTo>
                    <a:pt x="696" y="1236"/>
                  </a:lnTo>
                  <a:lnTo>
                    <a:pt x="696" y="1237"/>
                  </a:lnTo>
                  <a:lnTo>
                    <a:pt x="696" y="1239"/>
                  </a:lnTo>
                  <a:lnTo>
                    <a:pt x="697" y="1239"/>
                  </a:lnTo>
                  <a:lnTo>
                    <a:pt x="697" y="1240"/>
                  </a:lnTo>
                  <a:lnTo>
                    <a:pt x="698" y="1240"/>
                  </a:lnTo>
                  <a:lnTo>
                    <a:pt x="698" y="1241"/>
                  </a:lnTo>
                  <a:lnTo>
                    <a:pt x="699" y="1242"/>
                  </a:lnTo>
                  <a:lnTo>
                    <a:pt x="701" y="1244"/>
                  </a:lnTo>
                  <a:lnTo>
                    <a:pt x="702" y="1244"/>
                  </a:lnTo>
                  <a:lnTo>
                    <a:pt x="702" y="1245"/>
                  </a:lnTo>
                  <a:lnTo>
                    <a:pt x="703" y="1245"/>
                  </a:lnTo>
                  <a:lnTo>
                    <a:pt x="704" y="1245"/>
                  </a:lnTo>
                  <a:lnTo>
                    <a:pt x="704" y="1246"/>
                  </a:lnTo>
                  <a:lnTo>
                    <a:pt x="704" y="1247"/>
                  </a:lnTo>
                  <a:lnTo>
                    <a:pt x="706" y="1247"/>
                  </a:lnTo>
                  <a:lnTo>
                    <a:pt x="706" y="1249"/>
                  </a:lnTo>
                  <a:lnTo>
                    <a:pt x="706" y="1250"/>
                  </a:lnTo>
                  <a:lnTo>
                    <a:pt x="706" y="1251"/>
                  </a:lnTo>
                  <a:lnTo>
                    <a:pt x="704" y="1251"/>
                  </a:lnTo>
                  <a:lnTo>
                    <a:pt x="704" y="1252"/>
                  </a:lnTo>
                  <a:lnTo>
                    <a:pt x="703" y="1252"/>
                  </a:lnTo>
                  <a:lnTo>
                    <a:pt x="703" y="1254"/>
                  </a:lnTo>
                  <a:lnTo>
                    <a:pt x="704" y="1255"/>
                  </a:lnTo>
                  <a:lnTo>
                    <a:pt x="704" y="1256"/>
                  </a:lnTo>
                  <a:lnTo>
                    <a:pt x="704" y="1257"/>
                  </a:lnTo>
                  <a:lnTo>
                    <a:pt x="702" y="1260"/>
                  </a:lnTo>
                  <a:lnTo>
                    <a:pt x="701" y="1260"/>
                  </a:lnTo>
                  <a:lnTo>
                    <a:pt x="699" y="1261"/>
                  </a:lnTo>
                  <a:lnTo>
                    <a:pt x="698" y="1262"/>
                  </a:lnTo>
                  <a:lnTo>
                    <a:pt x="697" y="1264"/>
                  </a:lnTo>
                  <a:lnTo>
                    <a:pt x="697" y="1265"/>
                  </a:lnTo>
                  <a:lnTo>
                    <a:pt x="696" y="1266"/>
                  </a:lnTo>
                  <a:lnTo>
                    <a:pt x="696" y="1267"/>
                  </a:lnTo>
                  <a:lnTo>
                    <a:pt x="696" y="1270"/>
                  </a:lnTo>
                  <a:lnTo>
                    <a:pt x="696" y="1271"/>
                  </a:lnTo>
                  <a:lnTo>
                    <a:pt x="694" y="1271"/>
                  </a:lnTo>
                  <a:lnTo>
                    <a:pt x="694" y="1272"/>
                  </a:lnTo>
                  <a:lnTo>
                    <a:pt x="694" y="1274"/>
                  </a:lnTo>
                  <a:lnTo>
                    <a:pt x="693" y="1274"/>
                  </a:lnTo>
                  <a:lnTo>
                    <a:pt x="693" y="1275"/>
                  </a:lnTo>
                  <a:lnTo>
                    <a:pt x="693" y="1276"/>
                  </a:lnTo>
                  <a:lnTo>
                    <a:pt x="692" y="1277"/>
                  </a:lnTo>
                  <a:lnTo>
                    <a:pt x="691" y="1277"/>
                  </a:lnTo>
                  <a:lnTo>
                    <a:pt x="689" y="1277"/>
                  </a:lnTo>
                  <a:lnTo>
                    <a:pt x="688" y="1279"/>
                  </a:lnTo>
                  <a:lnTo>
                    <a:pt x="686" y="1279"/>
                  </a:lnTo>
                  <a:lnTo>
                    <a:pt x="686" y="1280"/>
                  </a:lnTo>
                  <a:lnTo>
                    <a:pt x="686" y="1281"/>
                  </a:lnTo>
                  <a:lnTo>
                    <a:pt x="686" y="1282"/>
                  </a:lnTo>
                  <a:lnTo>
                    <a:pt x="686" y="1284"/>
                  </a:lnTo>
                  <a:lnTo>
                    <a:pt x="686" y="1285"/>
                  </a:lnTo>
                  <a:lnTo>
                    <a:pt x="686" y="1286"/>
                  </a:lnTo>
                  <a:lnTo>
                    <a:pt x="684" y="1288"/>
                  </a:lnTo>
                  <a:lnTo>
                    <a:pt x="683" y="1289"/>
                  </a:lnTo>
                  <a:lnTo>
                    <a:pt x="682" y="1291"/>
                  </a:lnTo>
                  <a:lnTo>
                    <a:pt x="682" y="1293"/>
                  </a:lnTo>
                  <a:lnTo>
                    <a:pt x="679" y="1293"/>
                  </a:lnTo>
                  <a:lnTo>
                    <a:pt x="678" y="1291"/>
                  </a:lnTo>
                  <a:lnTo>
                    <a:pt x="677" y="1291"/>
                  </a:lnTo>
                  <a:lnTo>
                    <a:pt x="677" y="1290"/>
                  </a:lnTo>
                  <a:lnTo>
                    <a:pt x="676" y="1291"/>
                  </a:lnTo>
                  <a:lnTo>
                    <a:pt x="674" y="1291"/>
                  </a:lnTo>
                  <a:lnTo>
                    <a:pt x="673" y="1293"/>
                  </a:lnTo>
                  <a:lnTo>
                    <a:pt x="673" y="1295"/>
                  </a:lnTo>
                  <a:lnTo>
                    <a:pt x="673" y="1296"/>
                  </a:lnTo>
                  <a:lnTo>
                    <a:pt x="673" y="1298"/>
                  </a:lnTo>
                  <a:lnTo>
                    <a:pt x="671" y="1300"/>
                  </a:lnTo>
                  <a:lnTo>
                    <a:pt x="671" y="1301"/>
                  </a:lnTo>
                  <a:lnTo>
                    <a:pt x="671" y="1303"/>
                  </a:lnTo>
                  <a:lnTo>
                    <a:pt x="671" y="1304"/>
                  </a:lnTo>
                  <a:lnTo>
                    <a:pt x="669" y="1304"/>
                  </a:lnTo>
                  <a:lnTo>
                    <a:pt x="669" y="1305"/>
                  </a:lnTo>
                  <a:lnTo>
                    <a:pt x="668" y="1306"/>
                  </a:lnTo>
                  <a:lnTo>
                    <a:pt x="668" y="1308"/>
                  </a:lnTo>
                  <a:lnTo>
                    <a:pt x="668" y="1309"/>
                  </a:lnTo>
                  <a:lnTo>
                    <a:pt x="669" y="1309"/>
                  </a:lnTo>
                  <a:lnTo>
                    <a:pt x="671" y="1310"/>
                  </a:lnTo>
                  <a:lnTo>
                    <a:pt x="672" y="1310"/>
                  </a:lnTo>
                  <a:lnTo>
                    <a:pt x="672" y="1311"/>
                  </a:lnTo>
                  <a:lnTo>
                    <a:pt x="673" y="1311"/>
                  </a:lnTo>
                  <a:lnTo>
                    <a:pt x="673" y="1313"/>
                  </a:lnTo>
                  <a:lnTo>
                    <a:pt x="673" y="1314"/>
                  </a:lnTo>
                  <a:lnTo>
                    <a:pt x="673" y="1315"/>
                  </a:lnTo>
                  <a:lnTo>
                    <a:pt x="674" y="1315"/>
                  </a:lnTo>
                  <a:lnTo>
                    <a:pt x="674" y="1316"/>
                  </a:lnTo>
                  <a:lnTo>
                    <a:pt x="674" y="1318"/>
                  </a:lnTo>
                  <a:lnTo>
                    <a:pt x="676" y="1318"/>
                  </a:lnTo>
                  <a:lnTo>
                    <a:pt x="677" y="1318"/>
                  </a:lnTo>
                  <a:lnTo>
                    <a:pt x="678" y="1318"/>
                  </a:lnTo>
                  <a:lnTo>
                    <a:pt x="678" y="1316"/>
                  </a:lnTo>
                  <a:lnTo>
                    <a:pt x="679" y="1316"/>
                  </a:lnTo>
                  <a:lnTo>
                    <a:pt x="679" y="1318"/>
                  </a:lnTo>
                  <a:lnTo>
                    <a:pt x="681" y="1318"/>
                  </a:lnTo>
                  <a:lnTo>
                    <a:pt x="681" y="1319"/>
                  </a:lnTo>
                  <a:lnTo>
                    <a:pt x="681" y="1320"/>
                  </a:lnTo>
                  <a:lnTo>
                    <a:pt x="681" y="1321"/>
                  </a:lnTo>
                  <a:lnTo>
                    <a:pt x="681" y="1323"/>
                  </a:lnTo>
                  <a:lnTo>
                    <a:pt x="682" y="1323"/>
                  </a:lnTo>
                  <a:lnTo>
                    <a:pt x="683" y="1323"/>
                  </a:lnTo>
                  <a:lnTo>
                    <a:pt x="683" y="1324"/>
                  </a:lnTo>
                  <a:lnTo>
                    <a:pt x="683" y="1325"/>
                  </a:lnTo>
                  <a:lnTo>
                    <a:pt x="682" y="1326"/>
                  </a:lnTo>
                  <a:lnTo>
                    <a:pt x="681" y="1326"/>
                  </a:lnTo>
                  <a:lnTo>
                    <a:pt x="681" y="1328"/>
                  </a:lnTo>
                  <a:lnTo>
                    <a:pt x="681" y="1329"/>
                  </a:lnTo>
                  <a:lnTo>
                    <a:pt x="682" y="1330"/>
                  </a:lnTo>
                  <a:lnTo>
                    <a:pt x="683" y="1330"/>
                  </a:lnTo>
                  <a:lnTo>
                    <a:pt x="683" y="1331"/>
                  </a:lnTo>
                  <a:lnTo>
                    <a:pt x="684" y="1333"/>
                  </a:lnTo>
                  <a:lnTo>
                    <a:pt x="683" y="1335"/>
                  </a:lnTo>
                  <a:lnTo>
                    <a:pt x="682" y="1338"/>
                  </a:lnTo>
                  <a:lnTo>
                    <a:pt x="682" y="1339"/>
                  </a:lnTo>
                  <a:lnTo>
                    <a:pt x="681" y="1340"/>
                  </a:lnTo>
                  <a:lnTo>
                    <a:pt x="681" y="1341"/>
                  </a:lnTo>
                  <a:lnTo>
                    <a:pt x="679" y="1343"/>
                  </a:lnTo>
                  <a:lnTo>
                    <a:pt x="679" y="1344"/>
                  </a:lnTo>
                  <a:lnTo>
                    <a:pt x="678" y="1345"/>
                  </a:lnTo>
                  <a:lnTo>
                    <a:pt x="678" y="1346"/>
                  </a:lnTo>
                  <a:lnTo>
                    <a:pt x="678" y="1348"/>
                  </a:lnTo>
                  <a:lnTo>
                    <a:pt x="678" y="1349"/>
                  </a:lnTo>
                  <a:lnTo>
                    <a:pt x="678" y="1350"/>
                  </a:lnTo>
                  <a:lnTo>
                    <a:pt x="678" y="1353"/>
                  </a:lnTo>
                  <a:lnTo>
                    <a:pt x="678" y="1354"/>
                  </a:lnTo>
                  <a:lnTo>
                    <a:pt x="677" y="1354"/>
                  </a:lnTo>
                  <a:lnTo>
                    <a:pt x="677" y="1355"/>
                  </a:lnTo>
                  <a:lnTo>
                    <a:pt x="676" y="1356"/>
                  </a:lnTo>
                  <a:lnTo>
                    <a:pt x="674" y="1356"/>
                  </a:lnTo>
                  <a:lnTo>
                    <a:pt x="673" y="1356"/>
                  </a:lnTo>
                  <a:lnTo>
                    <a:pt x="672" y="1355"/>
                  </a:lnTo>
                  <a:lnTo>
                    <a:pt x="671" y="1355"/>
                  </a:lnTo>
                  <a:lnTo>
                    <a:pt x="669" y="1355"/>
                  </a:lnTo>
                  <a:lnTo>
                    <a:pt x="667" y="1355"/>
                  </a:lnTo>
                  <a:lnTo>
                    <a:pt x="666" y="1355"/>
                  </a:lnTo>
                  <a:lnTo>
                    <a:pt x="664" y="1355"/>
                  </a:lnTo>
                  <a:lnTo>
                    <a:pt x="663" y="1356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1" y="1358"/>
                  </a:lnTo>
                  <a:lnTo>
                    <a:pt x="661" y="1359"/>
                  </a:lnTo>
                  <a:lnTo>
                    <a:pt x="659" y="1360"/>
                  </a:lnTo>
                  <a:lnTo>
                    <a:pt x="658" y="1360"/>
                  </a:lnTo>
                  <a:lnTo>
                    <a:pt x="657" y="1360"/>
                  </a:lnTo>
                  <a:lnTo>
                    <a:pt x="657" y="1361"/>
                  </a:lnTo>
                  <a:lnTo>
                    <a:pt x="656" y="1361"/>
                  </a:lnTo>
                  <a:lnTo>
                    <a:pt x="654" y="1361"/>
                  </a:lnTo>
                  <a:lnTo>
                    <a:pt x="654" y="1360"/>
                  </a:lnTo>
                  <a:lnTo>
                    <a:pt x="653" y="1360"/>
                  </a:lnTo>
                  <a:lnTo>
                    <a:pt x="652" y="1359"/>
                  </a:lnTo>
                  <a:lnTo>
                    <a:pt x="651" y="1359"/>
                  </a:lnTo>
                  <a:lnTo>
                    <a:pt x="649" y="1358"/>
                  </a:lnTo>
                  <a:lnTo>
                    <a:pt x="648" y="1359"/>
                  </a:lnTo>
                  <a:lnTo>
                    <a:pt x="647" y="1359"/>
                  </a:lnTo>
                  <a:lnTo>
                    <a:pt x="646" y="1359"/>
                  </a:lnTo>
                  <a:lnTo>
                    <a:pt x="644" y="1360"/>
                  </a:lnTo>
                  <a:lnTo>
                    <a:pt x="644" y="1361"/>
                  </a:lnTo>
                  <a:lnTo>
                    <a:pt x="644" y="1363"/>
                  </a:lnTo>
                  <a:lnTo>
                    <a:pt x="643" y="1364"/>
                  </a:lnTo>
                  <a:lnTo>
                    <a:pt x="642" y="1365"/>
                  </a:lnTo>
                  <a:lnTo>
                    <a:pt x="642" y="1366"/>
                  </a:lnTo>
                  <a:lnTo>
                    <a:pt x="641" y="1368"/>
                  </a:lnTo>
                  <a:lnTo>
                    <a:pt x="639" y="1368"/>
                  </a:lnTo>
                  <a:lnTo>
                    <a:pt x="637" y="1368"/>
                  </a:lnTo>
                  <a:lnTo>
                    <a:pt x="636" y="1368"/>
                  </a:lnTo>
                  <a:lnTo>
                    <a:pt x="634" y="1368"/>
                  </a:lnTo>
                  <a:lnTo>
                    <a:pt x="633" y="1368"/>
                  </a:lnTo>
                  <a:lnTo>
                    <a:pt x="632" y="1368"/>
                  </a:lnTo>
                  <a:lnTo>
                    <a:pt x="631" y="1368"/>
                  </a:lnTo>
                  <a:lnTo>
                    <a:pt x="629" y="1368"/>
                  </a:lnTo>
                  <a:lnTo>
                    <a:pt x="628" y="1368"/>
                  </a:lnTo>
                  <a:lnTo>
                    <a:pt x="627" y="1368"/>
                  </a:lnTo>
                  <a:lnTo>
                    <a:pt x="626" y="1368"/>
                  </a:lnTo>
                  <a:lnTo>
                    <a:pt x="624" y="1368"/>
                  </a:lnTo>
                  <a:lnTo>
                    <a:pt x="623" y="1369"/>
                  </a:lnTo>
                  <a:lnTo>
                    <a:pt x="622" y="1369"/>
                  </a:lnTo>
                  <a:lnTo>
                    <a:pt x="621" y="1370"/>
                  </a:lnTo>
                  <a:lnTo>
                    <a:pt x="619" y="1370"/>
                  </a:lnTo>
                  <a:lnTo>
                    <a:pt x="618" y="1370"/>
                  </a:lnTo>
                  <a:lnTo>
                    <a:pt x="613" y="1370"/>
                  </a:lnTo>
                  <a:lnTo>
                    <a:pt x="612" y="1370"/>
                  </a:lnTo>
                  <a:lnTo>
                    <a:pt x="612" y="1371"/>
                  </a:lnTo>
                  <a:lnTo>
                    <a:pt x="612" y="1373"/>
                  </a:lnTo>
                  <a:lnTo>
                    <a:pt x="612" y="1375"/>
                  </a:lnTo>
                  <a:lnTo>
                    <a:pt x="612" y="1376"/>
                  </a:lnTo>
                  <a:lnTo>
                    <a:pt x="612" y="1378"/>
                  </a:lnTo>
                  <a:lnTo>
                    <a:pt x="612" y="1379"/>
                  </a:lnTo>
                  <a:lnTo>
                    <a:pt x="611" y="1379"/>
                  </a:lnTo>
                  <a:lnTo>
                    <a:pt x="611" y="1380"/>
                  </a:lnTo>
                  <a:lnTo>
                    <a:pt x="609" y="1380"/>
                  </a:lnTo>
                  <a:lnTo>
                    <a:pt x="608" y="1380"/>
                  </a:lnTo>
                  <a:lnTo>
                    <a:pt x="608" y="1381"/>
                  </a:lnTo>
                  <a:lnTo>
                    <a:pt x="608" y="1383"/>
                  </a:lnTo>
                  <a:lnTo>
                    <a:pt x="607" y="1383"/>
                  </a:lnTo>
                  <a:lnTo>
                    <a:pt x="607" y="1384"/>
                  </a:lnTo>
                  <a:lnTo>
                    <a:pt x="607" y="1385"/>
                  </a:lnTo>
                  <a:lnTo>
                    <a:pt x="606" y="1386"/>
                  </a:lnTo>
                  <a:lnTo>
                    <a:pt x="606" y="1388"/>
                  </a:lnTo>
                  <a:lnTo>
                    <a:pt x="604" y="1389"/>
                  </a:lnTo>
                  <a:lnTo>
                    <a:pt x="604" y="1390"/>
                  </a:lnTo>
                  <a:lnTo>
                    <a:pt x="603" y="1390"/>
                  </a:lnTo>
                  <a:lnTo>
                    <a:pt x="603" y="1391"/>
                  </a:lnTo>
                  <a:lnTo>
                    <a:pt x="603" y="1393"/>
                  </a:lnTo>
                  <a:lnTo>
                    <a:pt x="603" y="1394"/>
                  </a:ln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311" y="1880"/>
              <a:ext cx="273" cy="740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54" y="10"/>
                </a:cxn>
                <a:cxn ang="0">
                  <a:pos x="74" y="18"/>
                </a:cxn>
                <a:cxn ang="0">
                  <a:pos x="93" y="10"/>
                </a:cxn>
                <a:cxn ang="0">
                  <a:pos x="100" y="20"/>
                </a:cxn>
                <a:cxn ang="0">
                  <a:pos x="112" y="20"/>
                </a:cxn>
                <a:cxn ang="0">
                  <a:pos x="127" y="35"/>
                </a:cxn>
                <a:cxn ang="0">
                  <a:pos x="145" y="43"/>
                </a:cxn>
                <a:cxn ang="0">
                  <a:pos x="163" y="44"/>
                </a:cxn>
                <a:cxn ang="0">
                  <a:pos x="180" y="40"/>
                </a:cxn>
                <a:cxn ang="0">
                  <a:pos x="199" y="34"/>
                </a:cxn>
                <a:cxn ang="0">
                  <a:pos x="219" y="44"/>
                </a:cxn>
                <a:cxn ang="0">
                  <a:pos x="217" y="60"/>
                </a:cxn>
                <a:cxn ang="0">
                  <a:pos x="213" y="80"/>
                </a:cxn>
                <a:cxn ang="0">
                  <a:pos x="214" y="100"/>
                </a:cxn>
                <a:cxn ang="0">
                  <a:pos x="212" y="117"/>
                </a:cxn>
                <a:cxn ang="0">
                  <a:pos x="213" y="135"/>
                </a:cxn>
                <a:cxn ang="0">
                  <a:pos x="220" y="152"/>
                </a:cxn>
                <a:cxn ang="0">
                  <a:pos x="220" y="173"/>
                </a:cxn>
                <a:cxn ang="0">
                  <a:pos x="217" y="191"/>
                </a:cxn>
                <a:cxn ang="0">
                  <a:pos x="214" y="203"/>
                </a:cxn>
                <a:cxn ang="0">
                  <a:pos x="214" y="223"/>
                </a:cxn>
                <a:cxn ang="0">
                  <a:pos x="220" y="237"/>
                </a:cxn>
                <a:cxn ang="0">
                  <a:pos x="237" y="242"/>
                </a:cxn>
                <a:cxn ang="0">
                  <a:pos x="245" y="253"/>
                </a:cxn>
                <a:cxn ang="0">
                  <a:pos x="257" y="268"/>
                </a:cxn>
                <a:cxn ang="0">
                  <a:pos x="257" y="287"/>
                </a:cxn>
                <a:cxn ang="0">
                  <a:pos x="264" y="306"/>
                </a:cxn>
                <a:cxn ang="0">
                  <a:pos x="271" y="321"/>
                </a:cxn>
                <a:cxn ang="0">
                  <a:pos x="266" y="334"/>
                </a:cxn>
                <a:cxn ang="0">
                  <a:pos x="264" y="348"/>
                </a:cxn>
                <a:cxn ang="0">
                  <a:pos x="267" y="363"/>
                </a:cxn>
                <a:cxn ang="0">
                  <a:pos x="268" y="378"/>
                </a:cxn>
                <a:cxn ang="0">
                  <a:pos x="259" y="395"/>
                </a:cxn>
                <a:cxn ang="0">
                  <a:pos x="259" y="408"/>
                </a:cxn>
                <a:cxn ang="0">
                  <a:pos x="259" y="421"/>
                </a:cxn>
                <a:cxn ang="0">
                  <a:pos x="258" y="436"/>
                </a:cxn>
                <a:cxn ang="0">
                  <a:pos x="263" y="453"/>
                </a:cxn>
                <a:cxn ang="0">
                  <a:pos x="266" y="470"/>
                </a:cxn>
                <a:cxn ang="0">
                  <a:pos x="271" y="487"/>
                </a:cxn>
                <a:cxn ang="0">
                  <a:pos x="267" y="505"/>
                </a:cxn>
                <a:cxn ang="0">
                  <a:pos x="259" y="520"/>
                </a:cxn>
                <a:cxn ang="0">
                  <a:pos x="254" y="536"/>
                </a:cxn>
                <a:cxn ang="0">
                  <a:pos x="253" y="553"/>
                </a:cxn>
                <a:cxn ang="0">
                  <a:pos x="264" y="566"/>
                </a:cxn>
                <a:cxn ang="0">
                  <a:pos x="272" y="584"/>
                </a:cxn>
                <a:cxn ang="0">
                  <a:pos x="259" y="601"/>
                </a:cxn>
                <a:cxn ang="0">
                  <a:pos x="243" y="606"/>
                </a:cxn>
                <a:cxn ang="0">
                  <a:pos x="225" y="610"/>
                </a:cxn>
                <a:cxn ang="0">
                  <a:pos x="209" y="605"/>
                </a:cxn>
                <a:cxn ang="0">
                  <a:pos x="195" y="612"/>
                </a:cxn>
                <a:cxn ang="0">
                  <a:pos x="209" y="624"/>
                </a:cxn>
                <a:cxn ang="0">
                  <a:pos x="215" y="637"/>
                </a:cxn>
                <a:cxn ang="0">
                  <a:pos x="207" y="651"/>
                </a:cxn>
                <a:cxn ang="0">
                  <a:pos x="212" y="667"/>
                </a:cxn>
                <a:cxn ang="0">
                  <a:pos x="210" y="681"/>
                </a:cxn>
                <a:cxn ang="0">
                  <a:pos x="208" y="699"/>
                </a:cxn>
                <a:cxn ang="0">
                  <a:pos x="215" y="709"/>
                </a:cxn>
                <a:cxn ang="0">
                  <a:pos x="215" y="725"/>
                </a:cxn>
                <a:cxn ang="0">
                  <a:pos x="213" y="737"/>
                </a:cxn>
              </a:cxnLst>
              <a:rect l="0" t="0" r="r" b="b"/>
              <a:pathLst>
                <a:path w="273" h="740">
                  <a:moveTo>
                    <a:pt x="0" y="3"/>
                  </a:moveTo>
                  <a:lnTo>
                    <a:pt x="1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7" y="10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0" y="12"/>
                  </a:lnTo>
                  <a:lnTo>
                    <a:pt x="52" y="10"/>
                  </a:lnTo>
                  <a:lnTo>
                    <a:pt x="53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9" y="10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7" y="15"/>
                  </a:lnTo>
                  <a:lnTo>
                    <a:pt x="68" y="17"/>
                  </a:lnTo>
                  <a:lnTo>
                    <a:pt x="68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3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3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4" y="15"/>
                  </a:lnTo>
                  <a:lnTo>
                    <a:pt x="75" y="14"/>
                  </a:lnTo>
                  <a:lnTo>
                    <a:pt x="77" y="14"/>
                  </a:lnTo>
                  <a:lnTo>
                    <a:pt x="78" y="15"/>
                  </a:lnTo>
                  <a:lnTo>
                    <a:pt x="80" y="15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7" y="12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2" y="10"/>
                  </a:lnTo>
                  <a:lnTo>
                    <a:pt x="93" y="10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2" y="18"/>
                  </a:lnTo>
                  <a:lnTo>
                    <a:pt x="92" y="19"/>
                  </a:lnTo>
                  <a:lnTo>
                    <a:pt x="93" y="20"/>
                  </a:lnTo>
                  <a:lnTo>
                    <a:pt x="94" y="22"/>
                  </a:lnTo>
                  <a:lnTo>
                    <a:pt x="95" y="22"/>
                  </a:lnTo>
                  <a:lnTo>
                    <a:pt x="97" y="23"/>
                  </a:lnTo>
                  <a:lnTo>
                    <a:pt x="98" y="22"/>
                  </a:lnTo>
                  <a:lnTo>
                    <a:pt x="99" y="22"/>
                  </a:lnTo>
                  <a:lnTo>
                    <a:pt x="100" y="22"/>
                  </a:lnTo>
                  <a:lnTo>
                    <a:pt x="100" y="20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7"/>
                  </a:lnTo>
                  <a:lnTo>
                    <a:pt x="108" y="17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10" y="19"/>
                  </a:lnTo>
                  <a:lnTo>
                    <a:pt x="112" y="20"/>
                  </a:lnTo>
                  <a:lnTo>
                    <a:pt x="112" y="22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19" y="25"/>
                  </a:lnTo>
                  <a:lnTo>
                    <a:pt x="120" y="25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3" y="27"/>
                  </a:lnTo>
                  <a:lnTo>
                    <a:pt x="123" y="28"/>
                  </a:lnTo>
                  <a:lnTo>
                    <a:pt x="123" y="29"/>
                  </a:lnTo>
                  <a:lnTo>
                    <a:pt x="124" y="30"/>
                  </a:lnTo>
                  <a:lnTo>
                    <a:pt x="125" y="32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27" y="35"/>
                  </a:lnTo>
                  <a:lnTo>
                    <a:pt x="128" y="37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3" y="37"/>
                  </a:lnTo>
                  <a:lnTo>
                    <a:pt x="134" y="37"/>
                  </a:lnTo>
                  <a:lnTo>
                    <a:pt x="135" y="38"/>
                  </a:lnTo>
                  <a:lnTo>
                    <a:pt x="137" y="39"/>
                  </a:lnTo>
                  <a:lnTo>
                    <a:pt x="138" y="40"/>
                  </a:lnTo>
                  <a:lnTo>
                    <a:pt x="138" y="39"/>
                  </a:lnTo>
                  <a:lnTo>
                    <a:pt x="139" y="40"/>
                  </a:lnTo>
                  <a:lnTo>
                    <a:pt x="140" y="40"/>
                  </a:lnTo>
                  <a:lnTo>
                    <a:pt x="142" y="40"/>
                  </a:lnTo>
                  <a:lnTo>
                    <a:pt x="143" y="40"/>
                  </a:lnTo>
                  <a:lnTo>
                    <a:pt x="143" y="42"/>
                  </a:lnTo>
                  <a:lnTo>
                    <a:pt x="144" y="42"/>
                  </a:lnTo>
                  <a:lnTo>
                    <a:pt x="144" y="43"/>
                  </a:lnTo>
                  <a:lnTo>
                    <a:pt x="145" y="43"/>
                  </a:lnTo>
                  <a:lnTo>
                    <a:pt x="147" y="43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49" y="43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4"/>
                  </a:lnTo>
                  <a:lnTo>
                    <a:pt x="153" y="44"/>
                  </a:lnTo>
                  <a:lnTo>
                    <a:pt x="154" y="44"/>
                  </a:lnTo>
                  <a:lnTo>
                    <a:pt x="155" y="45"/>
                  </a:lnTo>
                  <a:lnTo>
                    <a:pt x="157" y="47"/>
                  </a:lnTo>
                  <a:lnTo>
                    <a:pt x="159" y="47"/>
                  </a:lnTo>
                  <a:lnTo>
                    <a:pt x="159" y="45"/>
                  </a:lnTo>
                  <a:lnTo>
                    <a:pt x="160" y="45"/>
                  </a:lnTo>
                  <a:lnTo>
                    <a:pt x="162" y="45"/>
                  </a:lnTo>
                  <a:lnTo>
                    <a:pt x="163" y="45"/>
                  </a:lnTo>
                  <a:lnTo>
                    <a:pt x="163" y="44"/>
                  </a:lnTo>
                  <a:lnTo>
                    <a:pt x="164" y="45"/>
                  </a:lnTo>
                  <a:lnTo>
                    <a:pt x="164" y="44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7" y="42"/>
                  </a:lnTo>
                  <a:lnTo>
                    <a:pt x="168" y="40"/>
                  </a:lnTo>
                  <a:lnTo>
                    <a:pt x="169" y="40"/>
                  </a:lnTo>
                  <a:lnTo>
                    <a:pt x="170" y="40"/>
                  </a:lnTo>
                  <a:lnTo>
                    <a:pt x="172" y="39"/>
                  </a:lnTo>
                  <a:lnTo>
                    <a:pt x="173" y="39"/>
                  </a:lnTo>
                  <a:lnTo>
                    <a:pt x="174" y="39"/>
                  </a:lnTo>
                  <a:lnTo>
                    <a:pt x="174" y="38"/>
                  </a:lnTo>
                  <a:lnTo>
                    <a:pt x="175" y="38"/>
                  </a:lnTo>
                  <a:lnTo>
                    <a:pt x="177" y="39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0" y="40"/>
                  </a:lnTo>
                  <a:lnTo>
                    <a:pt x="182" y="40"/>
                  </a:lnTo>
                  <a:lnTo>
                    <a:pt x="182" y="39"/>
                  </a:lnTo>
                  <a:lnTo>
                    <a:pt x="183" y="39"/>
                  </a:lnTo>
                  <a:lnTo>
                    <a:pt x="184" y="39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0" y="39"/>
                  </a:lnTo>
                  <a:lnTo>
                    <a:pt x="192" y="38"/>
                  </a:lnTo>
                  <a:lnTo>
                    <a:pt x="193" y="37"/>
                  </a:lnTo>
                  <a:lnTo>
                    <a:pt x="194" y="37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199" y="34"/>
                  </a:lnTo>
                  <a:lnTo>
                    <a:pt x="199" y="35"/>
                  </a:lnTo>
                  <a:lnTo>
                    <a:pt x="200" y="35"/>
                  </a:lnTo>
                  <a:lnTo>
                    <a:pt x="202" y="37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3" y="40"/>
                  </a:lnTo>
                  <a:lnTo>
                    <a:pt x="204" y="40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10" y="42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4" y="43"/>
                  </a:lnTo>
                  <a:lnTo>
                    <a:pt x="215" y="44"/>
                  </a:lnTo>
                  <a:lnTo>
                    <a:pt x="217" y="44"/>
                  </a:lnTo>
                  <a:lnTo>
                    <a:pt x="218" y="44"/>
                  </a:lnTo>
                  <a:lnTo>
                    <a:pt x="219" y="44"/>
                  </a:lnTo>
                  <a:lnTo>
                    <a:pt x="220" y="44"/>
                  </a:lnTo>
                  <a:lnTo>
                    <a:pt x="219" y="44"/>
                  </a:lnTo>
                  <a:lnTo>
                    <a:pt x="219" y="45"/>
                  </a:lnTo>
                  <a:lnTo>
                    <a:pt x="218" y="45"/>
                  </a:lnTo>
                  <a:lnTo>
                    <a:pt x="218" y="47"/>
                  </a:lnTo>
                  <a:lnTo>
                    <a:pt x="218" y="48"/>
                  </a:lnTo>
                  <a:lnTo>
                    <a:pt x="218" y="49"/>
                  </a:lnTo>
                  <a:lnTo>
                    <a:pt x="218" y="50"/>
                  </a:lnTo>
                  <a:lnTo>
                    <a:pt x="217" y="52"/>
                  </a:lnTo>
                  <a:lnTo>
                    <a:pt x="217" y="53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5" y="55"/>
                  </a:lnTo>
                  <a:lnTo>
                    <a:pt x="215" y="57"/>
                  </a:lnTo>
                  <a:lnTo>
                    <a:pt x="215" y="58"/>
                  </a:lnTo>
                  <a:lnTo>
                    <a:pt x="215" y="59"/>
                  </a:lnTo>
                  <a:lnTo>
                    <a:pt x="217" y="60"/>
                  </a:lnTo>
                  <a:lnTo>
                    <a:pt x="215" y="62"/>
                  </a:lnTo>
                  <a:lnTo>
                    <a:pt x="215" y="63"/>
                  </a:lnTo>
                  <a:lnTo>
                    <a:pt x="214" y="64"/>
                  </a:lnTo>
                  <a:lnTo>
                    <a:pt x="214" y="65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2" y="68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2"/>
                  </a:lnTo>
                  <a:lnTo>
                    <a:pt x="214" y="73"/>
                  </a:lnTo>
                  <a:lnTo>
                    <a:pt x="214" y="75"/>
                  </a:lnTo>
                  <a:lnTo>
                    <a:pt x="213" y="77"/>
                  </a:lnTo>
                  <a:lnTo>
                    <a:pt x="213" y="78"/>
                  </a:lnTo>
                  <a:lnTo>
                    <a:pt x="212" y="78"/>
                  </a:lnTo>
                  <a:lnTo>
                    <a:pt x="213" y="79"/>
                  </a:lnTo>
                  <a:lnTo>
                    <a:pt x="213" y="80"/>
                  </a:lnTo>
                  <a:lnTo>
                    <a:pt x="212" y="82"/>
                  </a:lnTo>
                  <a:lnTo>
                    <a:pt x="212" y="83"/>
                  </a:lnTo>
                  <a:lnTo>
                    <a:pt x="213" y="83"/>
                  </a:lnTo>
                  <a:lnTo>
                    <a:pt x="212" y="84"/>
                  </a:lnTo>
                  <a:lnTo>
                    <a:pt x="212" y="85"/>
                  </a:lnTo>
                  <a:lnTo>
                    <a:pt x="212" y="87"/>
                  </a:lnTo>
                  <a:lnTo>
                    <a:pt x="213" y="88"/>
                  </a:lnTo>
                  <a:lnTo>
                    <a:pt x="213" y="89"/>
                  </a:lnTo>
                  <a:lnTo>
                    <a:pt x="213" y="90"/>
                  </a:lnTo>
                  <a:lnTo>
                    <a:pt x="213" y="93"/>
                  </a:lnTo>
                  <a:lnTo>
                    <a:pt x="213" y="94"/>
                  </a:lnTo>
                  <a:lnTo>
                    <a:pt x="213" y="95"/>
                  </a:lnTo>
                  <a:lnTo>
                    <a:pt x="213" y="97"/>
                  </a:lnTo>
                  <a:lnTo>
                    <a:pt x="213" y="98"/>
                  </a:lnTo>
                  <a:lnTo>
                    <a:pt x="213" y="99"/>
                  </a:lnTo>
                  <a:lnTo>
                    <a:pt x="213" y="100"/>
                  </a:lnTo>
                  <a:lnTo>
                    <a:pt x="214" y="100"/>
                  </a:lnTo>
                  <a:lnTo>
                    <a:pt x="214" y="102"/>
                  </a:lnTo>
                  <a:lnTo>
                    <a:pt x="214" y="103"/>
                  </a:lnTo>
                  <a:lnTo>
                    <a:pt x="215" y="103"/>
                  </a:lnTo>
                  <a:lnTo>
                    <a:pt x="215" y="104"/>
                  </a:lnTo>
                  <a:lnTo>
                    <a:pt x="215" y="105"/>
                  </a:lnTo>
                  <a:lnTo>
                    <a:pt x="214" y="107"/>
                  </a:lnTo>
                  <a:lnTo>
                    <a:pt x="215" y="107"/>
                  </a:lnTo>
                  <a:lnTo>
                    <a:pt x="214" y="108"/>
                  </a:lnTo>
                  <a:lnTo>
                    <a:pt x="214" y="109"/>
                  </a:lnTo>
                  <a:lnTo>
                    <a:pt x="213" y="109"/>
                  </a:lnTo>
                  <a:lnTo>
                    <a:pt x="213" y="110"/>
                  </a:lnTo>
                  <a:lnTo>
                    <a:pt x="213" y="112"/>
                  </a:lnTo>
                  <a:lnTo>
                    <a:pt x="212" y="113"/>
                  </a:lnTo>
                  <a:lnTo>
                    <a:pt x="213" y="114"/>
                  </a:lnTo>
                  <a:lnTo>
                    <a:pt x="213" y="115"/>
                  </a:lnTo>
                  <a:lnTo>
                    <a:pt x="212" y="115"/>
                  </a:lnTo>
                  <a:lnTo>
                    <a:pt x="212" y="117"/>
                  </a:lnTo>
                  <a:lnTo>
                    <a:pt x="213" y="118"/>
                  </a:lnTo>
                  <a:lnTo>
                    <a:pt x="213" y="119"/>
                  </a:lnTo>
                  <a:lnTo>
                    <a:pt x="213" y="120"/>
                  </a:lnTo>
                  <a:lnTo>
                    <a:pt x="212" y="120"/>
                  </a:lnTo>
                  <a:lnTo>
                    <a:pt x="213" y="120"/>
                  </a:lnTo>
                  <a:lnTo>
                    <a:pt x="212" y="122"/>
                  </a:lnTo>
                  <a:lnTo>
                    <a:pt x="212" y="123"/>
                  </a:lnTo>
                  <a:lnTo>
                    <a:pt x="213" y="124"/>
                  </a:lnTo>
                  <a:lnTo>
                    <a:pt x="213" y="125"/>
                  </a:lnTo>
                  <a:lnTo>
                    <a:pt x="212" y="127"/>
                  </a:lnTo>
                  <a:lnTo>
                    <a:pt x="212" y="128"/>
                  </a:lnTo>
                  <a:lnTo>
                    <a:pt x="213" y="129"/>
                  </a:lnTo>
                  <a:lnTo>
                    <a:pt x="213" y="130"/>
                  </a:lnTo>
                  <a:lnTo>
                    <a:pt x="213" y="132"/>
                  </a:lnTo>
                  <a:lnTo>
                    <a:pt x="213" y="133"/>
                  </a:lnTo>
                  <a:lnTo>
                    <a:pt x="213" y="134"/>
                  </a:lnTo>
                  <a:lnTo>
                    <a:pt x="213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7" y="135"/>
                  </a:lnTo>
                  <a:lnTo>
                    <a:pt x="217" y="137"/>
                  </a:lnTo>
                  <a:lnTo>
                    <a:pt x="218" y="137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19" y="143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19" y="147"/>
                  </a:lnTo>
                  <a:lnTo>
                    <a:pt x="219" y="148"/>
                  </a:lnTo>
                  <a:lnTo>
                    <a:pt x="219" y="149"/>
                  </a:lnTo>
                  <a:lnTo>
                    <a:pt x="219" y="150"/>
                  </a:lnTo>
                  <a:lnTo>
                    <a:pt x="220" y="152"/>
                  </a:lnTo>
                  <a:lnTo>
                    <a:pt x="220" y="153"/>
                  </a:lnTo>
                  <a:lnTo>
                    <a:pt x="220" y="154"/>
                  </a:lnTo>
                  <a:lnTo>
                    <a:pt x="220" y="155"/>
                  </a:lnTo>
                  <a:lnTo>
                    <a:pt x="220" y="157"/>
                  </a:lnTo>
                  <a:lnTo>
                    <a:pt x="220" y="158"/>
                  </a:lnTo>
                  <a:lnTo>
                    <a:pt x="220" y="159"/>
                  </a:lnTo>
                  <a:lnTo>
                    <a:pt x="220" y="160"/>
                  </a:lnTo>
                  <a:lnTo>
                    <a:pt x="220" y="162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6"/>
                  </a:lnTo>
                  <a:lnTo>
                    <a:pt x="220" y="167"/>
                  </a:lnTo>
                  <a:lnTo>
                    <a:pt x="222" y="168"/>
                  </a:lnTo>
                  <a:lnTo>
                    <a:pt x="222" y="169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0" y="176"/>
                  </a:lnTo>
                  <a:lnTo>
                    <a:pt x="220" y="177"/>
                  </a:lnTo>
                  <a:lnTo>
                    <a:pt x="220" y="178"/>
                  </a:lnTo>
                  <a:lnTo>
                    <a:pt x="220" y="179"/>
                  </a:lnTo>
                  <a:lnTo>
                    <a:pt x="219" y="179"/>
                  </a:lnTo>
                  <a:lnTo>
                    <a:pt x="219" y="181"/>
                  </a:lnTo>
                  <a:lnTo>
                    <a:pt x="219" y="182"/>
                  </a:lnTo>
                  <a:lnTo>
                    <a:pt x="219" y="183"/>
                  </a:lnTo>
                  <a:lnTo>
                    <a:pt x="219" y="184"/>
                  </a:lnTo>
                  <a:lnTo>
                    <a:pt x="218" y="184"/>
                  </a:lnTo>
                  <a:lnTo>
                    <a:pt x="218" y="186"/>
                  </a:lnTo>
                  <a:lnTo>
                    <a:pt x="218" y="187"/>
                  </a:lnTo>
                  <a:lnTo>
                    <a:pt x="218" y="188"/>
                  </a:lnTo>
                  <a:lnTo>
                    <a:pt x="218" y="189"/>
                  </a:lnTo>
                  <a:lnTo>
                    <a:pt x="217" y="189"/>
                  </a:lnTo>
                  <a:lnTo>
                    <a:pt x="217" y="191"/>
                  </a:lnTo>
                  <a:lnTo>
                    <a:pt x="218" y="192"/>
                  </a:lnTo>
                  <a:lnTo>
                    <a:pt x="218" y="193"/>
                  </a:lnTo>
                  <a:lnTo>
                    <a:pt x="218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5" y="196"/>
                  </a:lnTo>
                  <a:lnTo>
                    <a:pt x="214" y="196"/>
                  </a:lnTo>
                  <a:lnTo>
                    <a:pt x="213" y="196"/>
                  </a:lnTo>
                  <a:lnTo>
                    <a:pt x="212" y="196"/>
                  </a:lnTo>
                  <a:lnTo>
                    <a:pt x="212" y="197"/>
                  </a:lnTo>
                  <a:lnTo>
                    <a:pt x="210" y="198"/>
                  </a:lnTo>
                  <a:lnTo>
                    <a:pt x="210" y="199"/>
                  </a:lnTo>
                  <a:lnTo>
                    <a:pt x="210" y="201"/>
                  </a:lnTo>
                  <a:lnTo>
                    <a:pt x="210" y="202"/>
                  </a:lnTo>
                  <a:lnTo>
                    <a:pt x="212" y="202"/>
                  </a:lnTo>
                  <a:lnTo>
                    <a:pt x="213" y="202"/>
                  </a:lnTo>
                  <a:lnTo>
                    <a:pt x="214" y="203"/>
                  </a:lnTo>
                  <a:lnTo>
                    <a:pt x="213" y="204"/>
                  </a:lnTo>
                  <a:lnTo>
                    <a:pt x="214" y="206"/>
                  </a:lnTo>
                  <a:lnTo>
                    <a:pt x="214" y="207"/>
                  </a:lnTo>
                  <a:lnTo>
                    <a:pt x="214" y="208"/>
                  </a:lnTo>
                  <a:lnTo>
                    <a:pt x="213" y="208"/>
                  </a:lnTo>
                  <a:lnTo>
                    <a:pt x="213" y="209"/>
                  </a:lnTo>
                  <a:lnTo>
                    <a:pt x="214" y="211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3" y="214"/>
                  </a:lnTo>
                  <a:lnTo>
                    <a:pt x="214" y="216"/>
                  </a:lnTo>
                  <a:lnTo>
                    <a:pt x="213" y="217"/>
                  </a:lnTo>
                  <a:lnTo>
                    <a:pt x="214" y="218"/>
                  </a:lnTo>
                  <a:lnTo>
                    <a:pt x="214" y="219"/>
                  </a:lnTo>
                  <a:lnTo>
                    <a:pt x="214" y="221"/>
                  </a:lnTo>
                  <a:lnTo>
                    <a:pt x="214" y="222"/>
                  </a:lnTo>
                  <a:lnTo>
                    <a:pt x="214" y="223"/>
                  </a:lnTo>
                  <a:lnTo>
                    <a:pt x="213" y="223"/>
                  </a:lnTo>
                  <a:lnTo>
                    <a:pt x="214" y="224"/>
                  </a:lnTo>
                  <a:lnTo>
                    <a:pt x="215" y="226"/>
                  </a:lnTo>
                  <a:lnTo>
                    <a:pt x="215" y="227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5" y="231"/>
                  </a:lnTo>
                  <a:lnTo>
                    <a:pt x="217" y="232"/>
                  </a:lnTo>
                  <a:lnTo>
                    <a:pt x="218" y="232"/>
                  </a:lnTo>
                  <a:lnTo>
                    <a:pt x="218" y="233"/>
                  </a:lnTo>
                  <a:lnTo>
                    <a:pt x="219" y="233"/>
                  </a:lnTo>
                  <a:lnTo>
                    <a:pt x="218" y="234"/>
                  </a:lnTo>
                  <a:lnTo>
                    <a:pt x="218" y="236"/>
                  </a:lnTo>
                  <a:lnTo>
                    <a:pt x="218" y="234"/>
                  </a:lnTo>
                  <a:lnTo>
                    <a:pt x="219" y="236"/>
                  </a:lnTo>
                  <a:lnTo>
                    <a:pt x="219" y="237"/>
                  </a:lnTo>
                  <a:lnTo>
                    <a:pt x="220" y="237"/>
                  </a:lnTo>
                  <a:lnTo>
                    <a:pt x="220" y="238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3" y="238"/>
                  </a:lnTo>
                  <a:lnTo>
                    <a:pt x="224" y="238"/>
                  </a:lnTo>
                  <a:lnTo>
                    <a:pt x="225" y="238"/>
                  </a:lnTo>
                  <a:lnTo>
                    <a:pt x="227" y="238"/>
                  </a:lnTo>
                  <a:lnTo>
                    <a:pt x="228" y="238"/>
                  </a:lnTo>
                  <a:lnTo>
                    <a:pt x="228" y="239"/>
                  </a:lnTo>
                  <a:lnTo>
                    <a:pt x="229" y="241"/>
                  </a:lnTo>
                  <a:lnTo>
                    <a:pt x="230" y="241"/>
                  </a:lnTo>
                  <a:lnTo>
                    <a:pt x="232" y="241"/>
                  </a:lnTo>
                  <a:lnTo>
                    <a:pt x="233" y="242"/>
                  </a:lnTo>
                  <a:lnTo>
                    <a:pt x="233" y="243"/>
                  </a:lnTo>
                  <a:lnTo>
                    <a:pt x="234" y="242"/>
                  </a:lnTo>
                  <a:lnTo>
                    <a:pt x="235" y="242"/>
                  </a:lnTo>
                  <a:lnTo>
                    <a:pt x="237" y="242"/>
                  </a:lnTo>
                  <a:lnTo>
                    <a:pt x="237" y="243"/>
                  </a:lnTo>
                  <a:lnTo>
                    <a:pt x="237" y="244"/>
                  </a:lnTo>
                  <a:lnTo>
                    <a:pt x="238" y="244"/>
                  </a:lnTo>
                  <a:lnTo>
                    <a:pt x="239" y="244"/>
                  </a:lnTo>
                  <a:lnTo>
                    <a:pt x="238" y="246"/>
                  </a:lnTo>
                  <a:lnTo>
                    <a:pt x="238" y="247"/>
                  </a:lnTo>
                  <a:lnTo>
                    <a:pt x="239" y="247"/>
                  </a:lnTo>
                  <a:lnTo>
                    <a:pt x="240" y="247"/>
                  </a:lnTo>
                  <a:lnTo>
                    <a:pt x="240" y="248"/>
                  </a:lnTo>
                  <a:lnTo>
                    <a:pt x="240" y="249"/>
                  </a:lnTo>
                  <a:lnTo>
                    <a:pt x="239" y="251"/>
                  </a:lnTo>
                  <a:lnTo>
                    <a:pt x="240" y="252"/>
                  </a:lnTo>
                  <a:lnTo>
                    <a:pt x="240" y="253"/>
                  </a:lnTo>
                  <a:lnTo>
                    <a:pt x="242" y="253"/>
                  </a:lnTo>
                  <a:lnTo>
                    <a:pt x="243" y="252"/>
                  </a:lnTo>
                  <a:lnTo>
                    <a:pt x="244" y="253"/>
                  </a:lnTo>
                  <a:lnTo>
                    <a:pt x="245" y="253"/>
                  </a:lnTo>
                  <a:lnTo>
                    <a:pt x="245" y="254"/>
                  </a:lnTo>
                  <a:lnTo>
                    <a:pt x="247" y="254"/>
                  </a:lnTo>
                  <a:lnTo>
                    <a:pt x="247" y="256"/>
                  </a:lnTo>
                  <a:lnTo>
                    <a:pt x="248" y="254"/>
                  </a:lnTo>
                  <a:lnTo>
                    <a:pt x="249" y="256"/>
                  </a:lnTo>
                  <a:lnTo>
                    <a:pt x="250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2" y="261"/>
                  </a:lnTo>
                  <a:lnTo>
                    <a:pt x="253" y="262"/>
                  </a:lnTo>
                  <a:lnTo>
                    <a:pt x="254" y="262"/>
                  </a:lnTo>
                  <a:lnTo>
                    <a:pt x="256" y="263"/>
                  </a:lnTo>
                  <a:lnTo>
                    <a:pt x="257" y="263"/>
                  </a:lnTo>
                  <a:lnTo>
                    <a:pt x="258" y="264"/>
                  </a:lnTo>
                  <a:lnTo>
                    <a:pt x="258" y="266"/>
                  </a:lnTo>
                  <a:lnTo>
                    <a:pt x="257" y="268"/>
                  </a:lnTo>
                  <a:lnTo>
                    <a:pt x="256" y="269"/>
                  </a:lnTo>
                  <a:lnTo>
                    <a:pt x="254" y="271"/>
                  </a:lnTo>
                  <a:lnTo>
                    <a:pt x="254" y="272"/>
                  </a:lnTo>
                  <a:lnTo>
                    <a:pt x="256" y="272"/>
                  </a:lnTo>
                  <a:lnTo>
                    <a:pt x="257" y="273"/>
                  </a:lnTo>
                  <a:lnTo>
                    <a:pt x="256" y="274"/>
                  </a:lnTo>
                  <a:lnTo>
                    <a:pt x="254" y="276"/>
                  </a:lnTo>
                  <a:lnTo>
                    <a:pt x="254" y="277"/>
                  </a:lnTo>
                  <a:lnTo>
                    <a:pt x="256" y="277"/>
                  </a:lnTo>
                  <a:lnTo>
                    <a:pt x="256" y="278"/>
                  </a:lnTo>
                  <a:lnTo>
                    <a:pt x="256" y="279"/>
                  </a:lnTo>
                  <a:lnTo>
                    <a:pt x="254" y="281"/>
                  </a:lnTo>
                  <a:lnTo>
                    <a:pt x="254" y="282"/>
                  </a:lnTo>
                  <a:lnTo>
                    <a:pt x="256" y="283"/>
                  </a:lnTo>
                  <a:lnTo>
                    <a:pt x="256" y="284"/>
                  </a:lnTo>
                  <a:lnTo>
                    <a:pt x="256" y="286"/>
                  </a:lnTo>
                  <a:lnTo>
                    <a:pt x="257" y="287"/>
                  </a:lnTo>
                  <a:lnTo>
                    <a:pt x="257" y="289"/>
                  </a:lnTo>
                  <a:lnTo>
                    <a:pt x="258" y="291"/>
                  </a:lnTo>
                  <a:lnTo>
                    <a:pt x="259" y="292"/>
                  </a:lnTo>
                  <a:lnTo>
                    <a:pt x="261" y="293"/>
                  </a:lnTo>
                  <a:lnTo>
                    <a:pt x="262" y="293"/>
                  </a:lnTo>
                  <a:lnTo>
                    <a:pt x="262" y="294"/>
                  </a:lnTo>
                  <a:lnTo>
                    <a:pt x="261" y="294"/>
                  </a:lnTo>
                  <a:lnTo>
                    <a:pt x="261" y="296"/>
                  </a:lnTo>
                  <a:lnTo>
                    <a:pt x="261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1" y="299"/>
                  </a:lnTo>
                  <a:lnTo>
                    <a:pt x="262" y="301"/>
                  </a:lnTo>
                  <a:lnTo>
                    <a:pt x="262" y="302"/>
                  </a:lnTo>
                  <a:lnTo>
                    <a:pt x="263" y="303"/>
                  </a:lnTo>
                  <a:lnTo>
                    <a:pt x="263" y="304"/>
                  </a:lnTo>
                  <a:lnTo>
                    <a:pt x="264" y="306"/>
                  </a:lnTo>
                  <a:lnTo>
                    <a:pt x="264" y="307"/>
                  </a:lnTo>
                  <a:lnTo>
                    <a:pt x="264" y="308"/>
                  </a:lnTo>
                  <a:lnTo>
                    <a:pt x="266" y="308"/>
                  </a:lnTo>
                  <a:lnTo>
                    <a:pt x="266" y="309"/>
                  </a:lnTo>
                  <a:lnTo>
                    <a:pt x="267" y="309"/>
                  </a:lnTo>
                  <a:lnTo>
                    <a:pt x="268" y="309"/>
                  </a:lnTo>
                  <a:lnTo>
                    <a:pt x="268" y="311"/>
                  </a:lnTo>
                  <a:lnTo>
                    <a:pt x="267" y="312"/>
                  </a:lnTo>
                  <a:lnTo>
                    <a:pt x="268" y="313"/>
                  </a:lnTo>
                  <a:lnTo>
                    <a:pt x="268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8" y="319"/>
                  </a:lnTo>
                  <a:lnTo>
                    <a:pt x="269" y="319"/>
                  </a:lnTo>
                  <a:lnTo>
                    <a:pt x="271" y="319"/>
                  </a:lnTo>
                  <a:lnTo>
                    <a:pt x="271" y="321"/>
                  </a:lnTo>
                  <a:lnTo>
                    <a:pt x="269" y="322"/>
                  </a:lnTo>
                  <a:lnTo>
                    <a:pt x="269" y="323"/>
                  </a:lnTo>
                  <a:lnTo>
                    <a:pt x="269" y="324"/>
                  </a:lnTo>
                  <a:lnTo>
                    <a:pt x="268" y="324"/>
                  </a:lnTo>
                  <a:lnTo>
                    <a:pt x="268" y="326"/>
                  </a:lnTo>
                  <a:lnTo>
                    <a:pt x="269" y="326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1" y="329"/>
                  </a:lnTo>
                  <a:lnTo>
                    <a:pt x="271" y="331"/>
                  </a:lnTo>
                  <a:lnTo>
                    <a:pt x="269" y="332"/>
                  </a:lnTo>
                  <a:lnTo>
                    <a:pt x="268" y="333"/>
                  </a:lnTo>
                  <a:lnTo>
                    <a:pt x="267" y="333"/>
                  </a:lnTo>
                  <a:lnTo>
                    <a:pt x="266" y="332"/>
                  </a:lnTo>
                  <a:lnTo>
                    <a:pt x="266" y="333"/>
                  </a:lnTo>
                  <a:lnTo>
                    <a:pt x="264" y="333"/>
                  </a:lnTo>
                  <a:lnTo>
                    <a:pt x="266" y="334"/>
                  </a:lnTo>
                  <a:lnTo>
                    <a:pt x="266" y="336"/>
                  </a:lnTo>
                  <a:lnTo>
                    <a:pt x="264" y="337"/>
                  </a:lnTo>
                  <a:lnTo>
                    <a:pt x="266" y="337"/>
                  </a:lnTo>
                  <a:lnTo>
                    <a:pt x="266" y="338"/>
                  </a:lnTo>
                  <a:lnTo>
                    <a:pt x="267" y="338"/>
                  </a:lnTo>
                  <a:lnTo>
                    <a:pt x="267" y="339"/>
                  </a:lnTo>
                  <a:lnTo>
                    <a:pt x="264" y="339"/>
                  </a:lnTo>
                  <a:lnTo>
                    <a:pt x="264" y="341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4" y="343"/>
                  </a:lnTo>
                  <a:lnTo>
                    <a:pt x="264" y="344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4" y="347"/>
                  </a:lnTo>
                  <a:lnTo>
                    <a:pt x="264" y="348"/>
                  </a:lnTo>
                  <a:lnTo>
                    <a:pt x="266" y="348"/>
                  </a:lnTo>
                  <a:lnTo>
                    <a:pt x="266" y="349"/>
                  </a:lnTo>
                  <a:lnTo>
                    <a:pt x="266" y="351"/>
                  </a:lnTo>
                  <a:lnTo>
                    <a:pt x="266" y="352"/>
                  </a:lnTo>
                  <a:lnTo>
                    <a:pt x="267" y="352"/>
                  </a:lnTo>
                  <a:lnTo>
                    <a:pt x="268" y="353"/>
                  </a:lnTo>
                  <a:lnTo>
                    <a:pt x="268" y="354"/>
                  </a:lnTo>
                  <a:lnTo>
                    <a:pt x="267" y="354"/>
                  </a:lnTo>
                  <a:lnTo>
                    <a:pt x="268" y="354"/>
                  </a:lnTo>
                  <a:lnTo>
                    <a:pt x="269" y="354"/>
                  </a:lnTo>
                  <a:lnTo>
                    <a:pt x="269" y="356"/>
                  </a:lnTo>
                  <a:lnTo>
                    <a:pt x="269" y="357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8" y="361"/>
                  </a:lnTo>
                  <a:lnTo>
                    <a:pt x="268" y="362"/>
                  </a:lnTo>
                  <a:lnTo>
                    <a:pt x="267" y="363"/>
                  </a:lnTo>
                  <a:lnTo>
                    <a:pt x="266" y="363"/>
                  </a:lnTo>
                  <a:lnTo>
                    <a:pt x="264" y="363"/>
                  </a:lnTo>
                  <a:lnTo>
                    <a:pt x="264" y="364"/>
                  </a:lnTo>
                  <a:lnTo>
                    <a:pt x="264" y="367"/>
                  </a:lnTo>
                  <a:lnTo>
                    <a:pt x="264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6" y="376"/>
                  </a:lnTo>
                  <a:lnTo>
                    <a:pt x="267" y="375"/>
                  </a:lnTo>
                  <a:lnTo>
                    <a:pt x="267" y="376"/>
                  </a:lnTo>
                  <a:lnTo>
                    <a:pt x="268" y="376"/>
                  </a:lnTo>
                  <a:lnTo>
                    <a:pt x="268" y="377"/>
                  </a:lnTo>
                  <a:lnTo>
                    <a:pt x="268" y="378"/>
                  </a:lnTo>
                  <a:lnTo>
                    <a:pt x="268" y="380"/>
                  </a:lnTo>
                  <a:lnTo>
                    <a:pt x="268" y="381"/>
                  </a:lnTo>
                  <a:lnTo>
                    <a:pt x="269" y="382"/>
                  </a:lnTo>
                  <a:lnTo>
                    <a:pt x="269" y="383"/>
                  </a:lnTo>
                  <a:lnTo>
                    <a:pt x="268" y="383"/>
                  </a:lnTo>
                  <a:lnTo>
                    <a:pt x="267" y="385"/>
                  </a:lnTo>
                  <a:lnTo>
                    <a:pt x="266" y="385"/>
                  </a:lnTo>
                  <a:lnTo>
                    <a:pt x="266" y="386"/>
                  </a:lnTo>
                  <a:lnTo>
                    <a:pt x="266" y="387"/>
                  </a:lnTo>
                  <a:lnTo>
                    <a:pt x="264" y="387"/>
                  </a:lnTo>
                  <a:lnTo>
                    <a:pt x="264" y="388"/>
                  </a:lnTo>
                  <a:lnTo>
                    <a:pt x="263" y="388"/>
                  </a:lnTo>
                  <a:lnTo>
                    <a:pt x="263" y="390"/>
                  </a:lnTo>
                  <a:lnTo>
                    <a:pt x="262" y="390"/>
                  </a:lnTo>
                  <a:lnTo>
                    <a:pt x="262" y="392"/>
                  </a:lnTo>
                  <a:lnTo>
                    <a:pt x="261" y="393"/>
                  </a:lnTo>
                  <a:lnTo>
                    <a:pt x="259" y="395"/>
                  </a:lnTo>
                  <a:lnTo>
                    <a:pt x="258" y="395"/>
                  </a:lnTo>
                  <a:lnTo>
                    <a:pt x="258" y="396"/>
                  </a:lnTo>
                  <a:lnTo>
                    <a:pt x="258" y="397"/>
                  </a:lnTo>
                  <a:lnTo>
                    <a:pt x="259" y="397"/>
                  </a:lnTo>
                  <a:lnTo>
                    <a:pt x="261" y="397"/>
                  </a:lnTo>
                  <a:lnTo>
                    <a:pt x="261" y="398"/>
                  </a:lnTo>
                  <a:lnTo>
                    <a:pt x="261" y="400"/>
                  </a:lnTo>
                  <a:lnTo>
                    <a:pt x="261" y="401"/>
                  </a:lnTo>
                  <a:lnTo>
                    <a:pt x="261" y="402"/>
                  </a:lnTo>
                  <a:lnTo>
                    <a:pt x="259" y="403"/>
                  </a:lnTo>
                  <a:lnTo>
                    <a:pt x="261" y="405"/>
                  </a:lnTo>
                  <a:lnTo>
                    <a:pt x="261" y="406"/>
                  </a:lnTo>
                  <a:lnTo>
                    <a:pt x="259" y="406"/>
                  </a:lnTo>
                  <a:lnTo>
                    <a:pt x="259" y="407"/>
                  </a:lnTo>
                  <a:lnTo>
                    <a:pt x="261" y="407"/>
                  </a:lnTo>
                  <a:lnTo>
                    <a:pt x="261" y="408"/>
                  </a:lnTo>
                  <a:lnTo>
                    <a:pt x="259" y="408"/>
                  </a:lnTo>
                  <a:lnTo>
                    <a:pt x="259" y="410"/>
                  </a:lnTo>
                  <a:lnTo>
                    <a:pt x="259" y="411"/>
                  </a:lnTo>
                  <a:lnTo>
                    <a:pt x="258" y="411"/>
                  </a:lnTo>
                  <a:lnTo>
                    <a:pt x="258" y="412"/>
                  </a:lnTo>
                  <a:lnTo>
                    <a:pt x="259" y="412"/>
                  </a:lnTo>
                  <a:lnTo>
                    <a:pt x="259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7" y="413"/>
                  </a:lnTo>
                  <a:lnTo>
                    <a:pt x="257" y="415"/>
                  </a:lnTo>
                  <a:lnTo>
                    <a:pt x="258" y="416"/>
                  </a:lnTo>
                  <a:lnTo>
                    <a:pt x="258" y="417"/>
                  </a:lnTo>
                  <a:lnTo>
                    <a:pt x="257" y="418"/>
                  </a:lnTo>
                  <a:lnTo>
                    <a:pt x="258" y="418"/>
                  </a:lnTo>
                  <a:lnTo>
                    <a:pt x="258" y="420"/>
                  </a:lnTo>
                  <a:lnTo>
                    <a:pt x="258" y="421"/>
                  </a:lnTo>
                  <a:lnTo>
                    <a:pt x="259" y="421"/>
                  </a:lnTo>
                  <a:lnTo>
                    <a:pt x="259" y="423"/>
                  </a:lnTo>
                  <a:lnTo>
                    <a:pt x="259" y="425"/>
                  </a:lnTo>
                  <a:lnTo>
                    <a:pt x="259" y="426"/>
                  </a:lnTo>
                  <a:lnTo>
                    <a:pt x="258" y="426"/>
                  </a:lnTo>
                  <a:lnTo>
                    <a:pt x="257" y="426"/>
                  </a:lnTo>
                  <a:lnTo>
                    <a:pt x="257" y="427"/>
                  </a:lnTo>
                  <a:lnTo>
                    <a:pt x="258" y="427"/>
                  </a:lnTo>
                  <a:lnTo>
                    <a:pt x="258" y="428"/>
                  </a:lnTo>
                  <a:lnTo>
                    <a:pt x="257" y="428"/>
                  </a:lnTo>
                  <a:lnTo>
                    <a:pt x="257" y="430"/>
                  </a:lnTo>
                  <a:lnTo>
                    <a:pt x="256" y="431"/>
                  </a:lnTo>
                  <a:lnTo>
                    <a:pt x="257" y="431"/>
                  </a:lnTo>
                  <a:lnTo>
                    <a:pt x="258" y="432"/>
                  </a:lnTo>
                  <a:lnTo>
                    <a:pt x="258" y="433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8" y="436"/>
                  </a:lnTo>
                  <a:lnTo>
                    <a:pt x="258" y="437"/>
                  </a:lnTo>
                  <a:lnTo>
                    <a:pt x="257" y="438"/>
                  </a:lnTo>
                  <a:lnTo>
                    <a:pt x="257" y="440"/>
                  </a:lnTo>
                  <a:lnTo>
                    <a:pt x="257" y="441"/>
                  </a:lnTo>
                  <a:lnTo>
                    <a:pt x="258" y="441"/>
                  </a:lnTo>
                  <a:lnTo>
                    <a:pt x="259" y="441"/>
                  </a:lnTo>
                  <a:lnTo>
                    <a:pt x="259" y="442"/>
                  </a:lnTo>
                  <a:lnTo>
                    <a:pt x="259" y="443"/>
                  </a:lnTo>
                  <a:lnTo>
                    <a:pt x="261" y="443"/>
                  </a:lnTo>
                  <a:lnTo>
                    <a:pt x="261" y="445"/>
                  </a:lnTo>
                  <a:lnTo>
                    <a:pt x="261" y="446"/>
                  </a:lnTo>
                  <a:lnTo>
                    <a:pt x="261" y="447"/>
                  </a:lnTo>
                  <a:lnTo>
                    <a:pt x="262" y="447"/>
                  </a:lnTo>
                  <a:lnTo>
                    <a:pt x="263" y="448"/>
                  </a:lnTo>
                  <a:lnTo>
                    <a:pt x="263" y="450"/>
                  </a:lnTo>
                  <a:lnTo>
                    <a:pt x="262" y="451"/>
                  </a:lnTo>
                  <a:lnTo>
                    <a:pt x="263" y="453"/>
                  </a:lnTo>
                  <a:lnTo>
                    <a:pt x="264" y="455"/>
                  </a:lnTo>
                  <a:lnTo>
                    <a:pt x="266" y="456"/>
                  </a:lnTo>
                  <a:lnTo>
                    <a:pt x="266" y="457"/>
                  </a:lnTo>
                  <a:lnTo>
                    <a:pt x="266" y="458"/>
                  </a:lnTo>
                  <a:lnTo>
                    <a:pt x="267" y="458"/>
                  </a:lnTo>
                  <a:lnTo>
                    <a:pt x="267" y="460"/>
                  </a:lnTo>
                  <a:lnTo>
                    <a:pt x="268" y="461"/>
                  </a:lnTo>
                  <a:lnTo>
                    <a:pt x="268" y="462"/>
                  </a:lnTo>
                  <a:lnTo>
                    <a:pt x="267" y="463"/>
                  </a:lnTo>
                  <a:lnTo>
                    <a:pt x="267" y="465"/>
                  </a:lnTo>
                  <a:lnTo>
                    <a:pt x="267" y="466"/>
                  </a:lnTo>
                  <a:lnTo>
                    <a:pt x="267" y="467"/>
                  </a:lnTo>
                  <a:lnTo>
                    <a:pt x="268" y="467"/>
                  </a:lnTo>
                  <a:lnTo>
                    <a:pt x="267" y="467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6" y="470"/>
                  </a:lnTo>
                  <a:lnTo>
                    <a:pt x="264" y="471"/>
                  </a:lnTo>
                  <a:lnTo>
                    <a:pt x="264" y="472"/>
                  </a:lnTo>
                  <a:lnTo>
                    <a:pt x="266" y="472"/>
                  </a:lnTo>
                  <a:lnTo>
                    <a:pt x="266" y="473"/>
                  </a:lnTo>
                  <a:lnTo>
                    <a:pt x="266" y="475"/>
                  </a:lnTo>
                  <a:lnTo>
                    <a:pt x="267" y="475"/>
                  </a:lnTo>
                  <a:lnTo>
                    <a:pt x="267" y="476"/>
                  </a:lnTo>
                  <a:lnTo>
                    <a:pt x="267" y="477"/>
                  </a:lnTo>
                  <a:lnTo>
                    <a:pt x="268" y="477"/>
                  </a:lnTo>
                  <a:lnTo>
                    <a:pt x="268" y="478"/>
                  </a:lnTo>
                  <a:lnTo>
                    <a:pt x="268" y="480"/>
                  </a:lnTo>
                  <a:lnTo>
                    <a:pt x="268" y="481"/>
                  </a:lnTo>
                  <a:lnTo>
                    <a:pt x="268" y="482"/>
                  </a:lnTo>
                  <a:lnTo>
                    <a:pt x="268" y="483"/>
                  </a:lnTo>
                  <a:lnTo>
                    <a:pt x="269" y="485"/>
                  </a:lnTo>
                  <a:lnTo>
                    <a:pt x="271" y="486"/>
                  </a:lnTo>
                  <a:lnTo>
                    <a:pt x="271" y="487"/>
                  </a:lnTo>
                  <a:lnTo>
                    <a:pt x="271" y="488"/>
                  </a:lnTo>
                  <a:lnTo>
                    <a:pt x="272" y="488"/>
                  </a:lnTo>
                  <a:lnTo>
                    <a:pt x="273" y="490"/>
                  </a:lnTo>
                  <a:lnTo>
                    <a:pt x="273" y="491"/>
                  </a:lnTo>
                  <a:lnTo>
                    <a:pt x="272" y="492"/>
                  </a:lnTo>
                  <a:lnTo>
                    <a:pt x="272" y="495"/>
                  </a:lnTo>
                  <a:lnTo>
                    <a:pt x="271" y="496"/>
                  </a:lnTo>
                  <a:lnTo>
                    <a:pt x="271" y="497"/>
                  </a:lnTo>
                  <a:lnTo>
                    <a:pt x="269" y="498"/>
                  </a:lnTo>
                  <a:lnTo>
                    <a:pt x="268" y="498"/>
                  </a:lnTo>
                  <a:lnTo>
                    <a:pt x="267" y="498"/>
                  </a:lnTo>
                  <a:lnTo>
                    <a:pt x="266" y="498"/>
                  </a:lnTo>
                  <a:lnTo>
                    <a:pt x="266" y="500"/>
                  </a:lnTo>
                  <a:lnTo>
                    <a:pt x="266" y="501"/>
                  </a:lnTo>
                  <a:lnTo>
                    <a:pt x="267" y="502"/>
                  </a:lnTo>
                  <a:lnTo>
                    <a:pt x="267" y="503"/>
                  </a:lnTo>
                  <a:lnTo>
                    <a:pt x="267" y="505"/>
                  </a:lnTo>
                  <a:lnTo>
                    <a:pt x="267" y="506"/>
                  </a:lnTo>
                  <a:lnTo>
                    <a:pt x="267" y="507"/>
                  </a:lnTo>
                  <a:lnTo>
                    <a:pt x="267" y="508"/>
                  </a:lnTo>
                  <a:lnTo>
                    <a:pt x="268" y="510"/>
                  </a:lnTo>
                  <a:lnTo>
                    <a:pt x="269" y="511"/>
                  </a:lnTo>
                  <a:lnTo>
                    <a:pt x="269" y="512"/>
                  </a:lnTo>
                  <a:lnTo>
                    <a:pt x="269" y="513"/>
                  </a:lnTo>
                  <a:lnTo>
                    <a:pt x="268" y="515"/>
                  </a:lnTo>
                  <a:lnTo>
                    <a:pt x="267" y="516"/>
                  </a:lnTo>
                  <a:lnTo>
                    <a:pt x="266" y="516"/>
                  </a:lnTo>
                  <a:lnTo>
                    <a:pt x="266" y="517"/>
                  </a:lnTo>
                  <a:lnTo>
                    <a:pt x="264" y="517"/>
                  </a:lnTo>
                  <a:lnTo>
                    <a:pt x="263" y="517"/>
                  </a:lnTo>
                  <a:lnTo>
                    <a:pt x="262" y="517"/>
                  </a:lnTo>
                  <a:lnTo>
                    <a:pt x="261" y="517"/>
                  </a:lnTo>
                  <a:lnTo>
                    <a:pt x="259" y="518"/>
                  </a:lnTo>
                  <a:lnTo>
                    <a:pt x="259" y="520"/>
                  </a:lnTo>
                  <a:lnTo>
                    <a:pt x="258" y="520"/>
                  </a:lnTo>
                  <a:lnTo>
                    <a:pt x="257" y="521"/>
                  </a:lnTo>
                  <a:lnTo>
                    <a:pt x="256" y="522"/>
                  </a:lnTo>
                  <a:lnTo>
                    <a:pt x="254" y="523"/>
                  </a:lnTo>
                  <a:lnTo>
                    <a:pt x="253" y="525"/>
                  </a:lnTo>
                  <a:lnTo>
                    <a:pt x="253" y="526"/>
                  </a:lnTo>
                  <a:lnTo>
                    <a:pt x="253" y="527"/>
                  </a:lnTo>
                  <a:lnTo>
                    <a:pt x="253" y="528"/>
                  </a:lnTo>
                  <a:lnTo>
                    <a:pt x="253" y="530"/>
                  </a:lnTo>
                  <a:lnTo>
                    <a:pt x="256" y="530"/>
                  </a:lnTo>
                  <a:lnTo>
                    <a:pt x="257" y="530"/>
                  </a:lnTo>
                  <a:lnTo>
                    <a:pt x="257" y="531"/>
                  </a:lnTo>
                  <a:lnTo>
                    <a:pt x="257" y="532"/>
                  </a:lnTo>
                  <a:lnTo>
                    <a:pt x="257" y="533"/>
                  </a:lnTo>
                  <a:lnTo>
                    <a:pt x="256" y="533"/>
                  </a:lnTo>
                  <a:lnTo>
                    <a:pt x="254" y="535"/>
                  </a:lnTo>
                  <a:lnTo>
                    <a:pt x="254" y="536"/>
                  </a:lnTo>
                  <a:lnTo>
                    <a:pt x="254" y="537"/>
                  </a:lnTo>
                  <a:lnTo>
                    <a:pt x="254" y="538"/>
                  </a:lnTo>
                  <a:lnTo>
                    <a:pt x="254" y="540"/>
                  </a:lnTo>
                  <a:lnTo>
                    <a:pt x="256" y="541"/>
                  </a:lnTo>
                  <a:lnTo>
                    <a:pt x="257" y="542"/>
                  </a:lnTo>
                  <a:lnTo>
                    <a:pt x="256" y="543"/>
                  </a:lnTo>
                  <a:lnTo>
                    <a:pt x="257" y="543"/>
                  </a:lnTo>
                  <a:lnTo>
                    <a:pt x="257" y="545"/>
                  </a:lnTo>
                  <a:lnTo>
                    <a:pt x="258" y="546"/>
                  </a:lnTo>
                  <a:lnTo>
                    <a:pt x="257" y="546"/>
                  </a:lnTo>
                  <a:lnTo>
                    <a:pt x="256" y="547"/>
                  </a:lnTo>
                  <a:lnTo>
                    <a:pt x="254" y="548"/>
                  </a:lnTo>
                  <a:lnTo>
                    <a:pt x="254" y="550"/>
                  </a:lnTo>
                  <a:lnTo>
                    <a:pt x="254" y="551"/>
                  </a:lnTo>
                  <a:lnTo>
                    <a:pt x="253" y="551"/>
                  </a:lnTo>
                  <a:lnTo>
                    <a:pt x="253" y="552"/>
                  </a:lnTo>
                  <a:lnTo>
                    <a:pt x="253" y="553"/>
                  </a:lnTo>
                  <a:lnTo>
                    <a:pt x="253" y="555"/>
                  </a:lnTo>
                  <a:lnTo>
                    <a:pt x="253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4" y="560"/>
                  </a:lnTo>
                  <a:lnTo>
                    <a:pt x="256" y="560"/>
                  </a:lnTo>
                  <a:lnTo>
                    <a:pt x="256" y="561"/>
                  </a:lnTo>
                  <a:lnTo>
                    <a:pt x="257" y="561"/>
                  </a:lnTo>
                  <a:lnTo>
                    <a:pt x="257" y="562"/>
                  </a:lnTo>
                  <a:lnTo>
                    <a:pt x="258" y="562"/>
                  </a:lnTo>
                  <a:lnTo>
                    <a:pt x="258" y="563"/>
                  </a:lnTo>
                  <a:lnTo>
                    <a:pt x="261" y="563"/>
                  </a:lnTo>
                  <a:lnTo>
                    <a:pt x="262" y="563"/>
                  </a:lnTo>
                  <a:lnTo>
                    <a:pt x="263" y="563"/>
                  </a:lnTo>
                  <a:lnTo>
                    <a:pt x="263" y="565"/>
                  </a:lnTo>
                  <a:lnTo>
                    <a:pt x="264" y="565"/>
                  </a:lnTo>
                  <a:lnTo>
                    <a:pt x="264" y="566"/>
                  </a:lnTo>
                  <a:lnTo>
                    <a:pt x="266" y="566"/>
                  </a:lnTo>
                  <a:lnTo>
                    <a:pt x="267" y="566"/>
                  </a:lnTo>
                  <a:lnTo>
                    <a:pt x="268" y="567"/>
                  </a:lnTo>
                  <a:lnTo>
                    <a:pt x="268" y="568"/>
                  </a:lnTo>
                  <a:lnTo>
                    <a:pt x="268" y="570"/>
                  </a:lnTo>
                  <a:lnTo>
                    <a:pt x="269" y="571"/>
                  </a:lnTo>
                  <a:lnTo>
                    <a:pt x="271" y="572"/>
                  </a:lnTo>
                  <a:lnTo>
                    <a:pt x="271" y="573"/>
                  </a:lnTo>
                  <a:lnTo>
                    <a:pt x="271" y="575"/>
                  </a:lnTo>
                  <a:lnTo>
                    <a:pt x="272" y="576"/>
                  </a:lnTo>
                  <a:lnTo>
                    <a:pt x="272" y="577"/>
                  </a:lnTo>
                  <a:lnTo>
                    <a:pt x="272" y="578"/>
                  </a:lnTo>
                  <a:lnTo>
                    <a:pt x="271" y="580"/>
                  </a:lnTo>
                  <a:lnTo>
                    <a:pt x="271" y="581"/>
                  </a:lnTo>
                  <a:lnTo>
                    <a:pt x="272" y="581"/>
                  </a:lnTo>
                  <a:lnTo>
                    <a:pt x="272" y="582"/>
                  </a:lnTo>
                  <a:lnTo>
                    <a:pt x="272" y="584"/>
                  </a:lnTo>
                  <a:lnTo>
                    <a:pt x="271" y="585"/>
                  </a:lnTo>
                  <a:lnTo>
                    <a:pt x="269" y="586"/>
                  </a:lnTo>
                  <a:lnTo>
                    <a:pt x="269" y="587"/>
                  </a:lnTo>
                  <a:lnTo>
                    <a:pt x="268" y="587"/>
                  </a:lnTo>
                  <a:lnTo>
                    <a:pt x="267" y="589"/>
                  </a:lnTo>
                  <a:lnTo>
                    <a:pt x="266" y="590"/>
                  </a:lnTo>
                  <a:lnTo>
                    <a:pt x="266" y="591"/>
                  </a:lnTo>
                  <a:lnTo>
                    <a:pt x="264" y="591"/>
                  </a:lnTo>
                  <a:lnTo>
                    <a:pt x="263" y="592"/>
                  </a:lnTo>
                  <a:lnTo>
                    <a:pt x="263" y="594"/>
                  </a:lnTo>
                  <a:lnTo>
                    <a:pt x="263" y="595"/>
                  </a:lnTo>
                  <a:lnTo>
                    <a:pt x="262" y="595"/>
                  </a:lnTo>
                  <a:lnTo>
                    <a:pt x="262" y="596"/>
                  </a:lnTo>
                  <a:lnTo>
                    <a:pt x="262" y="597"/>
                  </a:lnTo>
                  <a:lnTo>
                    <a:pt x="261" y="599"/>
                  </a:lnTo>
                  <a:lnTo>
                    <a:pt x="261" y="600"/>
                  </a:lnTo>
                  <a:lnTo>
                    <a:pt x="259" y="601"/>
                  </a:lnTo>
                  <a:lnTo>
                    <a:pt x="258" y="601"/>
                  </a:lnTo>
                  <a:lnTo>
                    <a:pt x="257" y="602"/>
                  </a:lnTo>
                  <a:lnTo>
                    <a:pt x="256" y="601"/>
                  </a:lnTo>
                  <a:lnTo>
                    <a:pt x="254" y="601"/>
                  </a:lnTo>
                  <a:lnTo>
                    <a:pt x="253" y="601"/>
                  </a:lnTo>
                  <a:lnTo>
                    <a:pt x="252" y="602"/>
                  </a:lnTo>
                  <a:lnTo>
                    <a:pt x="250" y="602"/>
                  </a:lnTo>
                  <a:lnTo>
                    <a:pt x="250" y="604"/>
                  </a:lnTo>
                  <a:lnTo>
                    <a:pt x="249" y="604"/>
                  </a:lnTo>
                  <a:lnTo>
                    <a:pt x="248" y="605"/>
                  </a:lnTo>
                  <a:lnTo>
                    <a:pt x="247" y="605"/>
                  </a:lnTo>
                  <a:lnTo>
                    <a:pt x="247" y="604"/>
                  </a:lnTo>
                  <a:lnTo>
                    <a:pt x="245" y="604"/>
                  </a:lnTo>
                  <a:lnTo>
                    <a:pt x="244" y="604"/>
                  </a:lnTo>
                  <a:lnTo>
                    <a:pt x="244" y="605"/>
                  </a:lnTo>
                  <a:lnTo>
                    <a:pt x="244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2" y="607"/>
                  </a:lnTo>
                  <a:lnTo>
                    <a:pt x="239" y="606"/>
                  </a:lnTo>
                  <a:lnTo>
                    <a:pt x="238" y="606"/>
                  </a:lnTo>
                  <a:lnTo>
                    <a:pt x="237" y="606"/>
                  </a:lnTo>
                  <a:lnTo>
                    <a:pt x="237" y="607"/>
                  </a:lnTo>
                  <a:lnTo>
                    <a:pt x="235" y="609"/>
                  </a:lnTo>
                  <a:lnTo>
                    <a:pt x="234" y="609"/>
                  </a:lnTo>
                  <a:lnTo>
                    <a:pt x="233" y="609"/>
                  </a:lnTo>
                  <a:lnTo>
                    <a:pt x="232" y="609"/>
                  </a:lnTo>
                  <a:lnTo>
                    <a:pt x="230" y="609"/>
                  </a:lnTo>
                  <a:lnTo>
                    <a:pt x="230" y="610"/>
                  </a:lnTo>
                  <a:lnTo>
                    <a:pt x="229" y="611"/>
                  </a:lnTo>
                  <a:lnTo>
                    <a:pt x="228" y="611"/>
                  </a:lnTo>
                  <a:lnTo>
                    <a:pt x="227" y="611"/>
                  </a:lnTo>
                  <a:lnTo>
                    <a:pt x="225" y="611"/>
                  </a:lnTo>
                  <a:lnTo>
                    <a:pt x="225" y="610"/>
                  </a:lnTo>
                  <a:lnTo>
                    <a:pt x="224" y="610"/>
                  </a:lnTo>
                  <a:lnTo>
                    <a:pt x="224" y="609"/>
                  </a:lnTo>
                  <a:lnTo>
                    <a:pt x="223" y="609"/>
                  </a:lnTo>
                  <a:lnTo>
                    <a:pt x="222" y="609"/>
                  </a:lnTo>
                  <a:lnTo>
                    <a:pt x="220" y="609"/>
                  </a:lnTo>
                  <a:lnTo>
                    <a:pt x="219" y="610"/>
                  </a:lnTo>
                  <a:lnTo>
                    <a:pt x="219" y="609"/>
                  </a:lnTo>
                  <a:lnTo>
                    <a:pt x="218" y="609"/>
                  </a:lnTo>
                  <a:lnTo>
                    <a:pt x="217" y="607"/>
                  </a:lnTo>
                  <a:lnTo>
                    <a:pt x="215" y="607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6"/>
                  </a:lnTo>
                  <a:lnTo>
                    <a:pt x="212" y="606"/>
                  </a:lnTo>
                  <a:lnTo>
                    <a:pt x="210" y="606"/>
                  </a:lnTo>
                  <a:lnTo>
                    <a:pt x="209" y="606"/>
                  </a:lnTo>
                  <a:lnTo>
                    <a:pt x="209" y="605"/>
                  </a:lnTo>
                  <a:lnTo>
                    <a:pt x="208" y="605"/>
                  </a:lnTo>
                  <a:lnTo>
                    <a:pt x="207" y="605"/>
                  </a:lnTo>
                  <a:lnTo>
                    <a:pt x="205" y="605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3" y="604"/>
                  </a:lnTo>
                  <a:lnTo>
                    <a:pt x="202" y="604"/>
                  </a:lnTo>
                  <a:lnTo>
                    <a:pt x="200" y="602"/>
                  </a:lnTo>
                  <a:lnTo>
                    <a:pt x="199" y="604"/>
                  </a:lnTo>
                  <a:lnTo>
                    <a:pt x="198" y="605"/>
                  </a:lnTo>
                  <a:lnTo>
                    <a:pt x="197" y="605"/>
                  </a:lnTo>
                  <a:lnTo>
                    <a:pt x="197" y="606"/>
                  </a:lnTo>
                  <a:lnTo>
                    <a:pt x="197" y="607"/>
                  </a:lnTo>
                  <a:lnTo>
                    <a:pt x="195" y="609"/>
                  </a:lnTo>
                  <a:lnTo>
                    <a:pt x="195" y="610"/>
                  </a:lnTo>
                  <a:lnTo>
                    <a:pt x="195" y="611"/>
                  </a:lnTo>
                  <a:lnTo>
                    <a:pt x="195" y="612"/>
                  </a:lnTo>
                  <a:lnTo>
                    <a:pt x="197" y="614"/>
                  </a:lnTo>
                  <a:lnTo>
                    <a:pt x="197" y="615"/>
                  </a:lnTo>
                  <a:lnTo>
                    <a:pt x="198" y="615"/>
                  </a:lnTo>
                  <a:lnTo>
                    <a:pt x="199" y="616"/>
                  </a:lnTo>
                  <a:lnTo>
                    <a:pt x="199" y="617"/>
                  </a:lnTo>
                  <a:lnTo>
                    <a:pt x="200" y="617"/>
                  </a:lnTo>
                  <a:lnTo>
                    <a:pt x="200" y="619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203" y="621"/>
                  </a:lnTo>
                  <a:lnTo>
                    <a:pt x="204" y="621"/>
                  </a:lnTo>
                  <a:lnTo>
                    <a:pt x="204" y="622"/>
                  </a:lnTo>
                  <a:lnTo>
                    <a:pt x="205" y="622"/>
                  </a:lnTo>
                  <a:lnTo>
                    <a:pt x="205" y="624"/>
                  </a:lnTo>
                  <a:lnTo>
                    <a:pt x="207" y="624"/>
                  </a:lnTo>
                  <a:lnTo>
                    <a:pt x="208" y="624"/>
                  </a:lnTo>
                  <a:lnTo>
                    <a:pt x="209" y="624"/>
                  </a:lnTo>
                  <a:lnTo>
                    <a:pt x="210" y="625"/>
                  </a:lnTo>
                  <a:lnTo>
                    <a:pt x="212" y="625"/>
                  </a:lnTo>
                  <a:lnTo>
                    <a:pt x="212" y="626"/>
                  </a:lnTo>
                  <a:lnTo>
                    <a:pt x="213" y="626"/>
                  </a:lnTo>
                  <a:lnTo>
                    <a:pt x="213" y="627"/>
                  </a:lnTo>
                  <a:lnTo>
                    <a:pt x="213" y="629"/>
                  </a:lnTo>
                  <a:lnTo>
                    <a:pt x="214" y="629"/>
                  </a:lnTo>
                  <a:lnTo>
                    <a:pt x="214" y="630"/>
                  </a:lnTo>
                  <a:lnTo>
                    <a:pt x="214" y="631"/>
                  </a:lnTo>
                  <a:lnTo>
                    <a:pt x="214" y="632"/>
                  </a:lnTo>
                  <a:lnTo>
                    <a:pt x="215" y="632"/>
                  </a:lnTo>
                  <a:lnTo>
                    <a:pt x="217" y="632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7" y="636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4" y="637"/>
                  </a:lnTo>
                  <a:lnTo>
                    <a:pt x="214" y="639"/>
                  </a:lnTo>
                  <a:lnTo>
                    <a:pt x="214" y="640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2" y="640"/>
                  </a:lnTo>
                  <a:lnTo>
                    <a:pt x="210" y="641"/>
                  </a:lnTo>
                  <a:lnTo>
                    <a:pt x="209" y="642"/>
                  </a:lnTo>
                  <a:lnTo>
                    <a:pt x="209" y="644"/>
                  </a:lnTo>
                  <a:lnTo>
                    <a:pt x="208" y="645"/>
                  </a:lnTo>
                  <a:lnTo>
                    <a:pt x="208" y="646"/>
                  </a:lnTo>
                  <a:lnTo>
                    <a:pt x="208" y="647"/>
                  </a:lnTo>
                  <a:lnTo>
                    <a:pt x="208" y="649"/>
                  </a:lnTo>
                  <a:lnTo>
                    <a:pt x="207" y="650"/>
                  </a:lnTo>
                  <a:lnTo>
                    <a:pt x="207" y="651"/>
                  </a:lnTo>
                  <a:lnTo>
                    <a:pt x="207" y="652"/>
                  </a:lnTo>
                  <a:lnTo>
                    <a:pt x="205" y="652"/>
                  </a:lnTo>
                  <a:lnTo>
                    <a:pt x="204" y="652"/>
                  </a:lnTo>
                  <a:lnTo>
                    <a:pt x="204" y="654"/>
                  </a:lnTo>
                  <a:lnTo>
                    <a:pt x="205" y="655"/>
                  </a:lnTo>
                  <a:lnTo>
                    <a:pt x="207" y="655"/>
                  </a:lnTo>
                  <a:lnTo>
                    <a:pt x="207" y="656"/>
                  </a:lnTo>
                  <a:lnTo>
                    <a:pt x="207" y="657"/>
                  </a:lnTo>
                  <a:lnTo>
                    <a:pt x="208" y="659"/>
                  </a:lnTo>
                  <a:lnTo>
                    <a:pt x="208" y="660"/>
                  </a:lnTo>
                  <a:lnTo>
                    <a:pt x="208" y="661"/>
                  </a:lnTo>
                  <a:lnTo>
                    <a:pt x="208" y="662"/>
                  </a:lnTo>
                  <a:lnTo>
                    <a:pt x="209" y="664"/>
                  </a:lnTo>
                  <a:lnTo>
                    <a:pt x="209" y="665"/>
                  </a:lnTo>
                  <a:lnTo>
                    <a:pt x="210" y="665"/>
                  </a:lnTo>
                  <a:lnTo>
                    <a:pt x="212" y="666"/>
                  </a:lnTo>
                  <a:lnTo>
                    <a:pt x="212" y="667"/>
                  </a:lnTo>
                  <a:lnTo>
                    <a:pt x="212" y="669"/>
                  </a:lnTo>
                  <a:lnTo>
                    <a:pt x="210" y="669"/>
                  </a:lnTo>
                  <a:lnTo>
                    <a:pt x="209" y="669"/>
                  </a:lnTo>
                  <a:lnTo>
                    <a:pt x="208" y="669"/>
                  </a:lnTo>
                  <a:lnTo>
                    <a:pt x="208" y="670"/>
                  </a:lnTo>
                  <a:lnTo>
                    <a:pt x="208" y="671"/>
                  </a:lnTo>
                  <a:lnTo>
                    <a:pt x="207" y="671"/>
                  </a:lnTo>
                  <a:lnTo>
                    <a:pt x="207" y="672"/>
                  </a:lnTo>
                  <a:lnTo>
                    <a:pt x="205" y="672"/>
                  </a:lnTo>
                  <a:lnTo>
                    <a:pt x="204" y="672"/>
                  </a:lnTo>
                  <a:lnTo>
                    <a:pt x="204" y="674"/>
                  </a:lnTo>
                  <a:lnTo>
                    <a:pt x="204" y="675"/>
                  </a:lnTo>
                  <a:lnTo>
                    <a:pt x="205" y="676"/>
                  </a:lnTo>
                  <a:lnTo>
                    <a:pt x="207" y="676"/>
                  </a:lnTo>
                  <a:lnTo>
                    <a:pt x="208" y="676"/>
                  </a:lnTo>
                  <a:lnTo>
                    <a:pt x="208" y="677"/>
                  </a:lnTo>
                  <a:lnTo>
                    <a:pt x="210" y="681"/>
                  </a:lnTo>
                  <a:lnTo>
                    <a:pt x="209" y="682"/>
                  </a:lnTo>
                  <a:lnTo>
                    <a:pt x="209" y="684"/>
                  </a:lnTo>
                  <a:lnTo>
                    <a:pt x="208" y="684"/>
                  </a:lnTo>
                  <a:lnTo>
                    <a:pt x="208" y="685"/>
                  </a:lnTo>
                  <a:lnTo>
                    <a:pt x="208" y="686"/>
                  </a:lnTo>
                  <a:lnTo>
                    <a:pt x="209" y="686"/>
                  </a:lnTo>
                  <a:lnTo>
                    <a:pt x="209" y="687"/>
                  </a:lnTo>
                  <a:lnTo>
                    <a:pt x="209" y="689"/>
                  </a:lnTo>
                  <a:lnTo>
                    <a:pt x="210" y="689"/>
                  </a:lnTo>
                  <a:lnTo>
                    <a:pt x="210" y="690"/>
                  </a:lnTo>
                  <a:lnTo>
                    <a:pt x="210" y="691"/>
                  </a:lnTo>
                  <a:lnTo>
                    <a:pt x="210" y="692"/>
                  </a:lnTo>
                  <a:lnTo>
                    <a:pt x="209" y="692"/>
                  </a:lnTo>
                  <a:lnTo>
                    <a:pt x="208" y="694"/>
                  </a:lnTo>
                  <a:lnTo>
                    <a:pt x="208" y="695"/>
                  </a:lnTo>
                  <a:lnTo>
                    <a:pt x="208" y="697"/>
                  </a:lnTo>
                  <a:lnTo>
                    <a:pt x="208" y="699"/>
                  </a:lnTo>
                  <a:lnTo>
                    <a:pt x="209" y="699"/>
                  </a:lnTo>
                  <a:lnTo>
                    <a:pt x="209" y="697"/>
                  </a:lnTo>
                  <a:lnTo>
                    <a:pt x="210" y="699"/>
                  </a:lnTo>
                  <a:lnTo>
                    <a:pt x="212" y="699"/>
                  </a:lnTo>
                  <a:lnTo>
                    <a:pt x="213" y="699"/>
                  </a:lnTo>
                  <a:lnTo>
                    <a:pt x="213" y="700"/>
                  </a:lnTo>
                  <a:lnTo>
                    <a:pt x="213" y="701"/>
                  </a:lnTo>
                  <a:lnTo>
                    <a:pt x="214" y="702"/>
                  </a:lnTo>
                  <a:lnTo>
                    <a:pt x="214" y="704"/>
                  </a:lnTo>
                  <a:lnTo>
                    <a:pt x="213" y="704"/>
                  </a:lnTo>
                  <a:lnTo>
                    <a:pt x="214" y="705"/>
                  </a:lnTo>
                  <a:lnTo>
                    <a:pt x="215" y="705"/>
                  </a:lnTo>
                  <a:lnTo>
                    <a:pt x="217" y="704"/>
                  </a:lnTo>
                  <a:lnTo>
                    <a:pt x="217" y="705"/>
                  </a:lnTo>
                  <a:lnTo>
                    <a:pt x="217" y="706"/>
                  </a:lnTo>
                  <a:lnTo>
                    <a:pt x="215" y="707"/>
                  </a:lnTo>
                  <a:lnTo>
                    <a:pt x="215" y="709"/>
                  </a:lnTo>
                  <a:lnTo>
                    <a:pt x="217" y="709"/>
                  </a:lnTo>
                  <a:lnTo>
                    <a:pt x="218" y="710"/>
                  </a:lnTo>
                  <a:lnTo>
                    <a:pt x="219" y="711"/>
                  </a:lnTo>
                  <a:lnTo>
                    <a:pt x="219" y="712"/>
                  </a:lnTo>
                  <a:lnTo>
                    <a:pt x="219" y="714"/>
                  </a:lnTo>
                  <a:lnTo>
                    <a:pt x="219" y="715"/>
                  </a:lnTo>
                  <a:lnTo>
                    <a:pt x="220" y="715"/>
                  </a:lnTo>
                  <a:lnTo>
                    <a:pt x="219" y="716"/>
                  </a:lnTo>
                  <a:lnTo>
                    <a:pt x="218" y="716"/>
                  </a:lnTo>
                  <a:lnTo>
                    <a:pt x="217" y="717"/>
                  </a:lnTo>
                  <a:lnTo>
                    <a:pt x="217" y="719"/>
                  </a:lnTo>
                  <a:lnTo>
                    <a:pt x="217" y="720"/>
                  </a:lnTo>
                  <a:lnTo>
                    <a:pt x="215" y="720"/>
                  </a:lnTo>
                  <a:lnTo>
                    <a:pt x="215" y="721"/>
                  </a:lnTo>
                  <a:lnTo>
                    <a:pt x="214" y="722"/>
                  </a:lnTo>
                  <a:lnTo>
                    <a:pt x="215" y="724"/>
                  </a:lnTo>
                  <a:lnTo>
                    <a:pt x="215" y="725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5" y="729"/>
                  </a:lnTo>
                  <a:lnTo>
                    <a:pt x="214" y="729"/>
                  </a:lnTo>
                  <a:lnTo>
                    <a:pt x="214" y="727"/>
                  </a:lnTo>
                  <a:lnTo>
                    <a:pt x="213" y="727"/>
                  </a:lnTo>
                  <a:lnTo>
                    <a:pt x="212" y="729"/>
                  </a:lnTo>
                  <a:lnTo>
                    <a:pt x="212" y="730"/>
                  </a:lnTo>
                  <a:lnTo>
                    <a:pt x="213" y="731"/>
                  </a:lnTo>
                  <a:lnTo>
                    <a:pt x="212" y="731"/>
                  </a:lnTo>
                  <a:lnTo>
                    <a:pt x="212" y="732"/>
                  </a:lnTo>
                  <a:lnTo>
                    <a:pt x="210" y="732"/>
                  </a:lnTo>
                  <a:lnTo>
                    <a:pt x="210" y="734"/>
                  </a:lnTo>
                  <a:lnTo>
                    <a:pt x="212" y="735"/>
                  </a:lnTo>
                  <a:lnTo>
                    <a:pt x="212" y="736"/>
                  </a:lnTo>
                  <a:lnTo>
                    <a:pt x="213" y="736"/>
                  </a:lnTo>
                  <a:lnTo>
                    <a:pt x="213" y="737"/>
                  </a:lnTo>
                  <a:lnTo>
                    <a:pt x="213" y="739"/>
                  </a:lnTo>
                  <a:lnTo>
                    <a:pt x="214" y="740"/>
                  </a:lnTo>
                  <a:lnTo>
                    <a:pt x="215" y="740"/>
                  </a:lnTo>
                  <a:lnTo>
                    <a:pt x="217" y="74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1997" y="2620"/>
              <a:ext cx="531" cy="572"/>
            </a:xfrm>
            <a:custGeom>
              <a:avLst/>
              <a:gdLst/>
              <a:ahLst/>
              <a:cxnLst>
                <a:cxn ang="0">
                  <a:pos x="527" y="14"/>
                </a:cxn>
                <a:cxn ang="0">
                  <a:pos x="521" y="25"/>
                </a:cxn>
                <a:cxn ang="0">
                  <a:pos x="508" y="31"/>
                </a:cxn>
                <a:cxn ang="0">
                  <a:pos x="506" y="41"/>
                </a:cxn>
                <a:cxn ang="0">
                  <a:pos x="503" y="51"/>
                </a:cxn>
                <a:cxn ang="0">
                  <a:pos x="496" y="54"/>
                </a:cxn>
                <a:cxn ang="0">
                  <a:pos x="504" y="66"/>
                </a:cxn>
                <a:cxn ang="0">
                  <a:pos x="492" y="75"/>
                </a:cxn>
                <a:cxn ang="0">
                  <a:pos x="488" y="90"/>
                </a:cxn>
                <a:cxn ang="0">
                  <a:pos x="474" y="103"/>
                </a:cxn>
                <a:cxn ang="0">
                  <a:pos x="471" y="118"/>
                </a:cxn>
                <a:cxn ang="0">
                  <a:pos x="477" y="130"/>
                </a:cxn>
                <a:cxn ang="0">
                  <a:pos x="484" y="139"/>
                </a:cxn>
                <a:cxn ang="0">
                  <a:pos x="491" y="155"/>
                </a:cxn>
                <a:cxn ang="0">
                  <a:pos x="487" y="170"/>
                </a:cxn>
                <a:cxn ang="0">
                  <a:pos x="474" y="180"/>
                </a:cxn>
                <a:cxn ang="0">
                  <a:pos x="462" y="186"/>
                </a:cxn>
                <a:cxn ang="0">
                  <a:pos x="452" y="195"/>
                </a:cxn>
                <a:cxn ang="0">
                  <a:pos x="439" y="196"/>
                </a:cxn>
                <a:cxn ang="0">
                  <a:pos x="419" y="203"/>
                </a:cxn>
                <a:cxn ang="0">
                  <a:pos x="406" y="194"/>
                </a:cxn>
                <a:cxn ang="0">
                  <a:pos x="402" y="206"/>
                </a:cxn>
                <a:cxn ang="0">
                  <a:pos x="397" y="211"/>
                </a:cxn>
                <a:cxn ang="0">
                  <a:pos x="383" y="216"/>
                </a:cxn>
                <a:cxn ang="0">
                  <a:pos x="373" y="228"/>
                </a:cxn>
                <a:cxn ang="0">
                  <a:pos x="363" y="235"/>
                </a:cxn>
                <a:cxn ang="0">
                  <a:pos x="356" y="241"/>
                </a:cxn>
                <a:cxn ang="0">
                  <a:pos x="344" y="245"/>
                </a:cxn>
                <a:cxn ang="0">
                  <a:pos x="330" y="255"/>
                </a:cxn>
                <a:cxn ang="0">
                  <a:pos x="319" y="260"/>
                </a:cxn>
                <a:cxn ang="0">
                  <a:pos x="305" y="274"/>
                </a:cxn>
                <a:cxn ang="0">
                  <a:pos x="292" y="290"/>
                </a:cxn>
                <a:cxn ang="0">
                  <a:pos x="284" y="299"/>
                </a:cxn>
                <a:cxn ang="0">
                  <a:pos x="264" y="295"/>
                </a:cxn>
                <a:cxn ang="0">
                  <a:pos x="254" y="302"/>
                </a:cxn>
                <a:cxn ang="0">
                  <a:pos x="234" y="303"/>
                </a:cxn>
                <a:cxn ang="0">
                  <a:pos x="217" y="293"/>
                </a:cxn>
                <a:cxn ang="0">
                  <a:pos x="204" y="303"/>
                </a:cxn>
                <a:cxn ang="0">
                  <a:pos x="185" y="309"/>
                </a:cxn>
                <a:cxn ang="0">
                  <a:pos x="177" y="323"/>
                </a:cxn>
                <a:cxn ang="0">
                  <a:pos x="164" y="338"/>
                </a:cxn>
                <a:cxn ang="0">
                  <a:pos x="144" y="328"/>
                </a:cxn>
                <a:cxn ang="0">
                  <a:pos x="106" y="329"/>
                </a:cxn>
                <a:cxn ang="0">
                  <a:pos x="93" y="339"/>
                </a:cxn>
                <a:cxn ang="0">
                  <a:pos x="83" y="355"/>
                </a:cxn>
                <a:cxn ang="0">
                  <a:pos x="68" y="370"/>
                </a:cxn>
                <a:cxn ang="0">
                  <a:pos x="76" y="387"/>
                </a:cxn>
                <a:cxn ang="0">
                  <a:pos x="89" y="409"/>
                </a:cxn>
                <a:cxn ang="0">
                  <a:pos x="100" y="423"/>
                </a:cxn>
                <a:cxn ang="0">
                  <a:pos x="96" y="439"/>
                </a:cxn>
                <a:cxn ang="0">
                  <a:pos x="85" y="457"/>
                </a:cxn>
                <a:cxn ang="0">
                  <a:pos x="71" y="469"/>
                </a:cxn>
                <a:cxn ang="0">
                  <a:pos x="69" y="489"/>
                </a:cxn>
                <a:cxn ang="0">
                  <a:pos x="78" y="499"/>
                </a:cxn>
                <a:cxn ang="0">
                  <a:pos x="78" y="518"/>
                </a:cxn>
                <a:cxn ang="0">
                  <a:pos x="68" y="533"/>
                </a:cxn>
                <a:cxn ang="0">
                  <a:pos x="50" y="538"/>
                </a:cxn>
                <a:cxn ang="0">
                  <a:pos x="31" y="546"/>
                </a:cxn>
                <a:cxn ang="0">
                  <a:pos x="9" y="551"/>
                </a:cxn>
                <a:cxn ang="0">
                  <a:pos x="1" y="568"/>
                </a:cxn>
              </a:cxnLst>
              <a:rect l="0" t="0" r="r" b="b"/>
              <a:pathLst>
                <a:path w="531" h="572">
                  <a:moveTo>
                    <a:pt x="531" y="0"/>
                  </a:moveTo>
                  <a:lnTo>
                    <a:pt x="531" y="1"/>
                  </a:lnTo>
                  <a:lnTo>
                    <a:pt x="529" y="1"/>
                  </a:lnTo>
                  <a:lnTo>
                    <a:pt x="528" y="1"/>
                  </a:lnTo>
                  <a:lnTo>
                    <a:pt x="528" y="2"/>
                  </a:lnTo>
                  <a:lnTo>
                    <a:pt x="528" y="4"/>
                  </a:lnTo>
                  <a:lnTo>
                    <a:pt x="527" y="4"/>
                  </a:lnTo>
                  <a:lnTo>
                    <a:pt x="526" y="4"/>
                  </a:lnTo>
                  <a:lnTo>
                    <a:pt x="524" y="5"/>
                  </a:lnTo>
                  <a:lnTo>
                    <a:pt x="524" y="6"/>
                  </a:lnTo>
                  <a:lnTo>
                    <a:pt x="523" y="6"/>
                  </a:lnTo>
                  <a:lnTo>
                    <a:pt x="523" y="7"/>
                  </a:lnTo>
                  <a:lnTo>
                    <a:pt x="523" y="9"/>
                  </a:lnTo>
                  <a:lnTo>
                    <a:pt x="524" y="10"/>
                  </a:lnTo>
                  <a:lnTo>
                    <a:pt x="524" y="11"/>
                  </a:lnTo>
                  <a:lnTo>
                    <a:pt x="526" y="12"/>
                  </a:lnTo>
                  <a:lnTo>
                    <a:pt x="527" y="14"/>
                  </a:lnTo>
                  <a:lnTo>
                    <a:pt x="526" y="14"/>
                  </a:lnTo>
                  <a:lnTo>
                    <a:pt x="526" y="15"/>
                  </a:lnTo>
                  <a:lnTo>
                    <a:pt x="526" y="16"/>
                  </a:lnTo>
                  <a:lnTo>
                    <a:pt x="526" y="17"/>
                  </a:lnTo>
                  <a:lnTo>
                    <a:pt x="526" y="19"/>
                  </a:lnTo>
                  <a:lnTo>
                    <a:pt x="524" y="19"/>
                  </a:lnTo>
                  <a:lnTo>
                    <a:pt x="524" y="17"/>
                  </a:lnTo>
                  <a:lnTo>
                    <a:pt x="523" y="17"/>
                  </a:lnTo>
                  <a:lnTo>
                    <a:pt x="522" y="17"/>
                  </a:lnTo>
                  <a:lnTo>
                    <a:pt x="521" y="17"/>
                  </a:lnTo>
                  <a:lnTo>
                    <a:pt x="519" y="17"/>
                  </a:lnTo>
                  <a:lnTo>
                    <a:pt x="519" y="19"/>
                  </a:lnTo>
                  <a:lnTo>
                    <a:pt x="518" y="20"/>
                  </a:lnTo>
                  <a:lnTo>
                    <a:pt x="518" y="21"/>
                  </a:lnTo>
                  <a:lnTo>
                    <a:pt x="519" y="22"/>
                  </a:lnTo>
                  <a:lnTo>
                    <a:pt x="519" y="24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19" y="25"/>
                  </a:lnTo>
                  <a:lnTo>
                    <a:pt x="518" y="24"/>
                  </a:lnTo>
                  <a:lnTo>
                    <a:pt x="517" y="25"/>
                  </a:lnTo>
                  <a:lnTo>
                    <a:pt x="517" y="26"/>
                  </a:lnTo>
                  <a:lnTo>
                    <a:pt x="516" y="26"/>
                  </a:lnTo>
                  <a:lnTo>
                    <a:pt x="516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2" y="30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09" y="32"/>
                  </a:lnTo>
                  <a:lnTo>
                    <a:pt x="509" y="34"/>
                  </a:lnTo>
                  <a:lnTo>
                    <a:pt x="508" y="32"/>
                  </a:lnTo>
                  <a:lnTo>
                    <a:pt x="508" y="31"/>
                  </a:lnTo>
                  <a:lnTo>
                    <a:pt x="507" y="31"/>
                  </a:lnTo>
                  <a:lnTo>
                    <a:pt x="507" y="32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5"/>
                  </a:lnTo>
                  <a:lnTo>
                    <a:pt x="506" y="35"/>
                  </a:lnTo>
                  <a:lnTo>
                    <a:pt x="506" y="36"/>
                  </a:lnTo>
                  <a:lnTo>
                    <a:pt x="506" y="37"/>
                  </a:lnTo>
                  <a:lnTo>
                    <a:pt x="507" y="37"/>
                  </a:lnTo>
                  <a:lnTo>
                    <a:pt x="508" y="37"/>
                  </a:lnTo>
                  <a:lnTo>
                    <a:pt x="509" y="37"/>
                  </a:lnTo>
                  <a:lnTo>
                    <a:pt x="511" y="39"/>
                  </a:lnTo>
                  <a:lnTo>
                    <a:pt x="509" y="40"/>
                  </a:lnTo>
                  <a:lnTo>
                    <a:pt x="509" y="41"/>
                  </a:lnTo>
                  <a:lnTo>
                    <a:pt x="508" y="41"/>
                  </a:lnTo>
                  <a:lnTo>
                    <a:pt x="507" y="41"/>
                  </a:lnTo>
                  <a:lnTo>
                    <a:pt x="506" y="41"/>
                  </a:lnTo>
                  <a:lnTo>
                    <a:pt x="504" y="41"/>
                  </a:lnTo>
                  <a:lnTo>
                    <a:pt x="504" y="42"/>
                  </a:lnTo>
                  <a:lnTo>
                    <a:pt x="504" y="44"/>
                  </a:lnTo>
                  <a:lnTo>
                    <a:pt x="504" y="45"/>
                  </a:lnTo>
                  <a:lnTo>
                    <a:pt x="503" y="46"/>
                  </a:lnTo>
                  <a:lnTo>
                    <a:pt x="503" y="48"/>
                  </a:lnTo>
                  <a:lnTo>
                    <a:pt x="502" y="48"/>
                  </a:lnTo>
                  <a:lnTo>
                    <a:pt x="502" y="46"/>
                  </a:lnTo>
                  <a:lnTo>
                    <a:pt x="501" y="46"/>
                  </a:lnTo>
                  <a:lnTo>
                    <a:pt x="501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1" y="48"/>
                  </a:lnTo>
                  <a:lnTo>
                    <a:pt x="501" y="49"/>
                  </a:lnTo>
                  <a:lnTo>
                    <a:pt x="501" y="50"/>
                  </a:lnTo>
                  <a:lnTo>
                    <a:pt x="502" y="50"/>
                  </a:lnTo>
                  <a:lnTo>
                    <a:pt x="503" y="51"/>
                  </a:lnTo>
                  <a:lnTo>
                    <a:pt x="502" y="53"/>
                  </a:lnTo>
                  <a:lnTo>
                    <a:pt x="502" y="54"/>
                  </a:lnTo>
                  <a:lnTo>
                    <a:pt x="502" y="55"/>
                  </a:lnTo>
                  <a:lnTo>
                    <a:pt x="502" y="56"/>
                  </a:lnTo>
                  <a:lnTo>
                    <a:pt x="502" y="58"/>
                  </a:lnTo>
                  <a:lnTo>
                    <a:pt x="502" y="59"/>
                  </a:lnTo>
                  <a:lnTo>
                    <a:pt x="501" y="59"/>
                  </a:lnTo>
                  <a:lnTo>
                    <a:pt x="499" y="59"/>
                  </a:lnTo>
                  <a:lnTo>
                    <a:pt x="498" y="59"/>
                  </a:lnTo>
                  <a:lnTo>
                    <a:pt x="498" y="58"/>
                  </a:lnTo>
                  <a:lnTo>
                    <a:pt x="498" y="56"/>
                  </a:lnTo>
                  <a:lnTo>
                    <a:pt x="498" y="55"/>
                  </a:lnTo>
                  <a:lnTo>
                    <a:pt x="498" y="54"/>
                  </a:lnTo>
                  <a:lnTo>
                    <a:pt x="497" y="54"/>
                  </a:lnTo>
                  <a:lnTo>
                    <a:pt x="497" y="53"/>
                  </a:lnTo>
                  <a:lnTo>
                    <a:pt x="497" y="54"/>
                  </a:lnTo>
                  <a:lnTo>
                    <a:pt x="496" y="54"/>
                  </a:lnTo>
                  <a:lnTo>
                    <a:pt x="496" y="55"/>
                  </a:lnTo>
                  <a:lnTo>
                    <a:pt x="494" y="55"/>
                  </a:lnTo>
                  <a:lnTo>
                    <a:pt x="496" y="56"/>
                  </a:lnTo>
                  <a:lnTo>
                    <a:pt x="496" y="58"/>
                  </a:lnTo>
                  <a:lnTo>
                    <a:pt x="496" y="59"/>
                  </a:lnTo>
                  <a:lnTo>
                    <a:pt x="497" y="59"/>
                  </a:lnTo>
                  <a:lnTo>
                    <a:pt x="497" y="60"/>
                  </a:lnTo>
                  <a:lnTo>
                    <a:pt x="498" y="60"/>
                  </a:lnTo>
                  <a:lnTo>
                    <a:pt x="498" y="61"/>
                  </a:lnTo>
                  <a:lnTo>
                    <a:pt x="498" y="63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3"/>
                  </a:lnTo>
                  <a:lnTo>
                    <a:pt x="503" y="63"/>
                  </a:lnTo>
                  <a:lnTo>
                    <a:pt x="503" y="64"/>
                  </a:lnTo>
                  <a:lnTo>
                    <a:pt x="503" y="65"/>
                  </a:lnTo>
                  <a:lnTo>
                    <a:pt x="504" y="66"/>
                  </a:lnTo>
                  <a:lnTo>
                    <a:pt x="504" y="68"/>
                  </a:lnTo>
                  <a:lnTo>
                    <a:pt x="506" y="68"/>
                  </a:lnTo>
                  <a:lnTo>
                    <a:pt x="504" y="69"/>
                  </a:lnTo>
                  <a:lnTo>
                    <a:pt x="503" y="69"/>
                  </a:lnTo>
                  <a:lnTo>
                    <a:pt x="502" y="69"/>
                  </a:lnTo>
                  <a:lnTo>
                    <a:pt x="501" y="69"/>
                  </a:lnTo>
                  <a:lnTo>
                    <a:pt x="501" y="70"/>
                  </a:lnTo>
                  <a:lnTo>
                    <a:pt x="501" y="71"/>
                  </a:lnTo>
                  <a:lnTo>
                    <a:pt x="499" y="71"/>
                  </a:lnTo>
                  <a:lnTo>
                    <a:pt x="498" y="71"/>
                  </a:lnTo>
                  <a:lnTo>
                    <a:pt x="497" y="71"/>
                  </a:lnTo>
                  <a:lnTo>
                    <a:pt x="496" y="71"/>
                  </a:lnTo>
                  <a:lnTo>
                    <a:pt x="496" y="73"/>
                  </a:lnTo>
                  <a:lnTo>
                    <a:pt x="494" y="73"/>
                  </a:lnTo>
                  <a:lnTo>
                    <a:pt x="493" y="74"/>
                  </a:lnTo>
                  <a:lnTo>
                    <a:pt x="493" y="75"/>
                  </a:lnTo>
                  <a:lnTo>
                    <a:pt x="492" y="75"/>
                  </a:lnTo>
                  <a:lnTo>
                    <a:pt x="492" y="76"/>
                  </a:lnTo>
                  <a:lnTo>
                    <a:pt x="492" y="78"/>
                  </a:lnTo>
                  <a:lnTo>
                    <a:pt x="492" y="79"/>
                  </a:lnTo>
                  <a:lnTo>
                    <a:pt x="492" y="80"/>
                  </a:lnTo>
                  <a:lnTo>
                    <a:pt x="491" y="80"/>
                  </a:lnTo>
                  <a:lnTo>
                    <a:pt x="491" y="81"/>
                  </a:lnTo>
                  <a:lnTo>
                    <a:pt x="489" y="81"/>
                  </a:lnTo>
                  <a:lnTo>
                    <a:pt x="488" y="83"/>
                  </a:lnTo>
                  <a:lnTo>
                    <a:pt x="488" y="84"/>
                  </a:lnTo>
                  <a:lnTo>
                    <a:pt x="489" y="85"/>
                  </a:lnTo>
                  <a:lnTo>
                    <a:pt x="488" y="85"/>
                  </a:lnTo>
                  <a:lnTo>
                    <a:pt x="487" y="85"/>
                  </a:lnTo>
                  <a:lnTo>
                    <a:pt x="486" y="86"/>
                  </a:lnTo>
                  <a:lnTo>
                    <a:pt x="487" y="88"/>
                  </a:lnTo>
                  <a:lnTo>
                    <a:pt x="488" y="88"/>
                  </a:lnTo>
                  <a:lnTo>
                    <a:pt x="488" y="89"/>
                  </a:lnTo>
                  <a:lnTo>
                    <a:pt x="488" y="90"/>
                  </a:lnTo>
                  <a:lnTo>
                    <a:pt x="488" y="91"/>
                  </a:lnTo>
                  <a:lnTo>
                    <a:pt x="487" y="91"/>
                  </a:lnTo>
                  <a:lnTo>
                    <a:pt x="486" y="91"/>
                  </a:lnTo>
                  <a:lnTo>
                    <a:pt x="486" y="93"/>
                  </a:lnTo>
                  <a:lnTo>
                    <a:pt x="484" y="94"/>
                  </a:lnTo>
                  <a:lnTo>
                    <a:pt x="484" y="95"/>
                  </a:lnTo>
                  <a:lnTo>
                    <a:pt x="483" y="95"/>
                  </a:lnTo>
                  <a:lnTo>
                    <a:pt x="482" y="95"/>
                  </a:lnTo>
                  <a:lnTo>
                    <a:pt x="481" y="96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79" y="99"/>
                  </a:lnTo>
                  <a:lnTo>
                    <a:pt x="478" y="100"/>
                  </a:lnTo>
                  <a:lnTo>
                    <a:pt x="477" y="100"/>
                  </a:lnTo>
                  <a:lnTo>
                    <a:pt x="476" y="101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3" y="106"/>
                  </a:lnTo>
                  <a:lnTo>
                    <a:pt x="473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6" y="114"/>
                  </a:lnTo>
                  <a:lnTo>
                    <a:pt x="474" y="115"/>
                  </a:lnTo>
                  <a:lnTo>
                    <a:pt x="473" y="115"/>
                  </a:lnTo>
                  <a:lnTo>
                    <a:pt x="473" y="116"/>
                  </a:lnTo>
                  <a:lnTo>
                    <a:pt x="472" y="116"/>
                  </a:lnTo>
                  <a:lnTo>
                    <a:pt x="471" y="116"/>
                  </a:lnTo>
                  <a:lnTo>
                    <a:pt x="469" y="118"/>
                  </a:lnTo>
                  <a:lnTo>
                    <a:pt x="471" y="118"/>
                  </a:lnTo>
                  <a:lnTo>
                    <a:pt x="471" y="119"/>
                  </a:lnTo>
                  <a:lnTo>
                    <a:pt x="469" y="119"/>
                  </a:lnTo>
                  <a:lnTo>
                    <a:pt x="469" y="120"/>
                  </a:lnTo>
                  <a:lnTo>
                    <a:pt x="469" y="121"/>
                  </a:lnTo>
                  <a:lnTo>
                    <a:pt x="468" y="121"/>
                  </a:lnTo>
                  <a:lnTo>
                    <a:pt x="469" y="123"/>
                  </a:lnTo>
                  <a:lnTo>
                    <a:pt x="471" y="123"/>
                  </a:lnTo>
                  <a:lnTo>
                    <a:pt x="472" y="124"/>
                  </a:lnTo>
                  <a:lnTo>
                    <a:pt x="473" y="123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6" y="124"/>
                  </a:lnTo>
                  <a:lnTo>
                    <a:pt x="476" y="125"/>
                  </a:lnTo>
                  <a:lnTo>
                    <a:pt x="476" y="126"/>
                  </a:lnTo>
                  <a:lnTo>
                    <a:pt x="476" y="128"/>
                  </a:lnTo>
                  <a:lnTo>
                    <a:pt x="476" y="129"/>
                  </a:lnTo>
                  <a:lnTo>
                    <a:pt x="477" y="130"/>
                  </a:lnTo>
                  <a:lnTo>
                    <a:pt x="478" y="130"/>
                  </a:lnTo>
                  <a:lnTo>
                    <a:pt x="479" y="130"/>
                  </a:lnTo>
                  <a:lnTo>
                    <a:pt x="481" y="131"/>
                  </a:lnTo>
                  <a:lnTo>
                    <a:pt x="481" y="130"/>
                  </a:lnTo>
                  <a:lnTo>
                    <a:pt x="482" y="130"/>
                  </a:lnTo>
                  <a:lnTo>
                    <a:pt x="482" y="129"/>
                  </a:lnTo>
                  <a:lnTo>
                    <a:pt x="483" y="129"/>
                  </a:lnTo>
                  <a:lnTo>
                    <a:pt x="483" y="130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3" y="134"/>
                  </a:lnTo>
                  <a:lnTo>
                    <a:pt x="484" y="134"/>
                  </a:lnTo>
                  <a:lnTo>
                    <a:pt x="486" y="134"/>
                  </a:lnTo>
                  <a:lnTo>
                    <a:pt x="486" y="135"/>
                  </a:lnTo>
                  <a:lnTo>
                    <a:pt x="486" y="136"/>
                  </a:lnTo>
                  <a:lnTo>
                    <a:pt x="486" y="138"/>
                  </a:lnTo>
                  <a:lnTo>
                    <a:pt x="484" y="139"/>
                  </a:lnTo>
                  <a:lnTo>
                    <a:pt x="484" y="140"/>
                  </a:lnTo>
                  <a:lnTo>
                    <a:pt x="483" y="141"/>
                  </a:lnTo>
                  <a:lnTo>
                    <a:pt x="483" y="143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3" y="146"/>
                  </a:lnTo>
                  <a:lnTo>
                    <a:pt x="483" y="148"/>
                  </a:lnTo>
                  <a:lnTo>
                    <a:pt x="484" y="148"/>
                  </a:lnTo>
                  <a:lnTo>
                    <a:pt x="484" y="149"/>
                  </a:lnTo>
                  <a:lnTo>
                    <a:pt x="484" y="151"/>
                  </a:lnTo>
                  <a:lnTo>
                    <a:pt x="486" y="151"/>
                  </a:lnTo>
                  <a:lnTo>
                    <a:pt x="487" y="153"/>
                  </a:lnTo>
                  <a:lnTo>
                    <a:pt x="488" y="153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91" y="154"/>
                  </a:lnTo>
                  <a:lnTo>
                    <a:pt x="491" y="155"/>
                  </a:lnTo>
                  <a:lnTo>
                    <a:pt x="491" y="156"/>
                  </a:lnTo>
                  <a:lnTo>
                    <a:pt x="489" y="158"/>
                  </a:lnTo>
                  <a:lnTo>
                    <a:pt x="491" y="158"/>
                  </a:lnTo>
                  <a:lnTo>
                    <a:pt x="491" y="159"/>
                  </a:lnTo>
                  <a:lnTo>
                    <a:pt x="491" y="160"/>
                  </a:lnTo>
                  <a:lnTo>
                    <a:pt x="489" y="160"/>
                  </a:lnTo>
                  <a:lnTo>
                    <a:pt x="491" y="161"/>
                  </a:lnTo>
                  <a:lnTo>
                    <a:pt x="491" y="163"/>
                  </a:lnTo>
                  <a:lnTo>
                    <a:pt x="489" y="164"/>
                  </a:lnTo>
                  <a:lnTo>
                    <a:pt x="489" y="165"/>
                  </a:lnTo>
                  <a:lnTo>
                    <a:pt x="489" y="166"/>
                  </a:lnTo>
                  <a:lnTo>
                    <a:pt x="489" y="168"/>
                  </a:lnTo>
                  <a:lnTo>
                    <a:pt x="488" y="168"/>
                  </a:lnTo>
                  <a:lnTo>
                    <a:pt x="487" y="168"/>
                  </a:lnTo>
                  <a:lnTo>
                    <a:pt x="487" y="169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6" y="170"/>
                  </a:lnTo>
                  <a:lnTo>
                    <a:pt x="486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6" y="174"/>
                  </a:lnTo>
                  <a:lnTo>
                    <a:pt x="484" y="175"/>
                  </a:lnTo>
                  <a:lnTo>
                    <a:pt x="486" y="176"/>
                  </a:lnTo>
                  <a:lnTo>
                    <a:pt x="486" y="178"/>
                  </a:lnTo>
                  <a:lnTo>
                    <a:pt x="484" y="179"/>
                  </a:lnTo>
                  <a:lnTo>
                    <a:pt x="483" y="179"/>
                  </a:lnTo>
                  <a:lnTo>
                    <a:pt x="482" y="181"/>
                  </a:lnTo>
                  <a:lnTo>
                    <a:pt x="481" y="181"/>
                  </a:lnTo>
                  <a:lnTo>
                    <a:pt x="479" y="181"/>
                  </a:lnTo>
                  <a:lnTo>
                    <a:pt x="478" y="180"/>
                  </a:lnTo>
                  <a:lnTo>
                    <a:pt x="477" y="180"/>
                  </a:lnTo>
                  <a:lnTo>
                    <a:pt x="476" y="180"/>
                  </a:lnTo>
                  <a:lnTo>
                    <a:pt x="474" y="180"/>
                  </a:lnTo>
                  <a:lnTo>
                    <a:pt x="473" y="180"/>
                  </a:lnTo>
                  <a:lnTo>
                    <a:pt x="473" y="179"/>
                  </a:lnTo>
                  <a:lnTo>
                    <a:pt x="472" y="178"/>
                  </a:lnTo>
                  <a:lnTo>
                    <a:pt x="471" y="178"/>
                  </a:lnTo>
                  <a:lnTo>
                    <a:pt x="469" y="178"/>
                  </a:lnTo>
                  <a:lnTo>
                    <a:pt x="469" y="179"/>
                  </a:lnTo>
                  <a:lnTo>
                    <a:pt x="468" y="179"/>
                  </a:lnTo>
                  <a:lnTo>
                    <a:pt x="468" y="180"/>
                  </a:lnTo>
                  <a:lnTo>
                    <a:pt x="467" y="180"/>
                  </a:lnTo>
                  <a:lnTo>
                    <a:pt x="467" y="181"/>
                  </a:lnTo>
                  <a:lnTo>
                    <a:pt x="464" y="181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2" y="184"/>
                  </a:lnTo>
                  <a:lnTo>
                    <a:pt x="462" y="185"/>
                  </a:lnTo>
                  <a:lnTo>
                    <a:pt x="463" y="186"/>
                  </a:lnTo>
                  <a:lnTo>
                    <a:pt x="462" y="186"/>
                  </a:lnTo>
                  <a:lnTo>
                    <a:pt x="461" y="186"/>
                  </a:lnTo>
                  <a:lnTo>
                    <a:pt x="459" y="185"/>
                  </a:lnTo>
                  <a:lnTo>
                    <a:pt x="458" y="185"/>
                  </a:lnTo>
                  <a:lnTo>
                    <a:pt x="457" y="185"/>
                  </a:lnTo>
                  <a:lnTo>
                    <a:pt x="457" y="186"/>
                  </a:lnTo>
                  <a:lnTo>
                    <a:pt x="457" y="188"/>
                  </a:lnTo>
                  <a:lnTo>
                    <a:pt x="456" y="188"/>
                  </a:lnTo>
                  <a:lnTo>
                    <a:pt x="456" y="189"/>
                  </a:lnTo>
                  <a:lnTo>
                    <a:pt x="456" y="190"/>
                  </a:lnTo>
                  <a:lnTo>
                    <a:pt x="456" y="191"/>
                  </a:lnTo>
                  <a:lnTo>
                    <a:pt x="457" y="193"/>
                  </a:lnTo>
                  <a:lnTo>
                    <a:pt x="458" y="194"/>
                  </a:lnTo>
                  <a:lnTo>
                    <a:pt x="457" y="194"/>
                  </a:lnTo>
                  <a:lnTo>
                    <a:pt x="456" y="195"/>
                  </a:lnTo>
                  <a:lnTo>
                    <a:pt x="456" y="196"/>
                  </a:lnTo>
                  <a:lnTo>
                    <a:pt x="454" y="196"/>
                  </a:lnTo>
                  <a:lnTo>
                    <a:pt x="452" y="195"/>
                  </a:lnTo>
                  <a:lnTo>
                    <a:pt x="452" y="194"/>
                  </a:lnTo>
                  <a:lnTo>
                    <a:pt x="451" y="194"/>
                  </a:lnTo>
                  <a:lnTo>
                    <a:pt x="451" y="193"/>
                  </a:lnTo>
                  <a:lnTo>
                    <a:pt x="449" y="193"/>
                  </a:lnTo>
                  <a:lnTo>
                    <a:pt x="448" y="191"/>
                  </a:lnTo>
                  <a:lnTo>
                    <a:pt x="448" y="190"/>
                  </a:lnTo>
                  <a:lnTo>
                    <a:pt x="447" y="191"/>
                  </a:lnTo>
                  <a:lnTo>
                    <a:pt x="446" y="193"/>
                  </a:lnTo>
                  <a:lnTo>
                    <a:pt x="444" y="191"/>
                  </a:lnTo>
                  <a:lnTo>
                    <a:pt x="444" y="190"/>
                  </a:lnTo>
                  <a:lnTo>
                    <a:pt x="443" y="190"/>
                  </a:lnTo>
                  <a:lnTo>
                    <a:pt x="443" y="191"/>
                  </a:lnTo>
                  <a:lnTo>
                    <a:pt x="442" y="193"/>
                  </a:lnTo>
                  <a:lnTo>
                    <a:pt x="442" y="194"/>
                  </a:lnTo>
                  <a:lnTo>
                    <a:pt x="441" y="194"/>
                  </a:lnTo>
                  <a:lnTo>
                    <a:pt x="441" y="196"/>
                  </a:lnTo>
                  <a:lnTo>
                    <a:pt x="439" y="196"/>
                  </a:lnTo>
                  <a:lnTo>
                    <a:pt x="439" y="198"/>
                  </a:lnTo>
                  <a:lnTo>
                    <a:pt x="438" y="198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200"/>
                  </a:lnTo>
                  <a:lnTo>
                    <a:pt x="434" y="199"/>
                  </a:lnTo>
                  <a:lnTo>
                    <a:pt x="433" y="199"/>
                  </a:lnTo>
                  <a:lnTo>
                    <a:pt x="431" y="200"/>
                  </a:lnTo>
                  <a:lnTo>
                    <a:pt x="429" y="200"/>
                  </a:lnTo>
                  <a:lnTo>
                    <a:pt x="428" y="200"/>
                  </a:lnTo>
                  <a:lnTo>
                    <a:pt x="427" y="201"/>
                  </a:lnTo>
                  <a:lnTo>
                    <a:pt x="426" y="201"/>
                  </a:lnTo>
                  <a:lnTo>
                    <a:pt x="424" y="201"/>
                  </a:lnTo>
                  <a:lnTo>
                    <a:pt x="424" y="203"/>
                  </a:lnTo>
                  <a:lnTo>
                    <a:pt x="423" y="203"/>
                  </a:lnTo>
                  <a:lnTo>
                    <a:pt x="422" y="203"/>
                  </a:lnTo>
                  <a:lnTo>
                    <a:pt x="419" y="203"/>
                  </a:lnTo>
                  <a:lnTo>
                    <a:pt x="419" y="201"/>
                  </a:lnTo>
                  <a:lnTo>
                    <a:pt x="418" y="200"/>
                  </a:lnTo>
                  <a:lnTo>
                    <a:pt x="419" y="200"/>
                  </a:lnTo>
                  <a:lnTo>
                    <a:pt x="418" y="199"/>
                  </a:lnTo>
                  <a:lnTo>
                    <a:pt x="417" y="198"/>
                  </a:lnTo>
                  <a:lnTo>
                    <a:pt x="417" y="196"/>
                  </a:lnTo>
                  <a:lnTo>
                    <a:pt x="417" y="195"/>
                  </a:lnTo>
                  <a:lnTo>
                    <a:pt x="416" y="194"/>
                  </a:lnTo>
                  <a:lnTo>
                    <a:pt x="414" y="194"/>
                  </a:lnTo>
                  <a:lnTo>
                    <a:pt x="413" y="194"/>
                  </a:lnTo>
                  <a:lnTo>
                    <a:pt x="412" y="194"/>
                  </a:lnTo>
                  <a:lnTo>
                    <a:pt x="411" y="194"/>
                  </a:lnTo>
                  <a:lnTo>
                    <a:pt x="409" y="194"/>
                  </a:lnTo>
                  <a:lnTo>
                    <a:pt x="409" y="195"/>
                  </a:lnTo>
                  <a:lnTo>
                    <a:pt x="408" y="195"/>
                  </a:lnTo>
                  <a:lnTo>
                    <a:pt x="407" y="194"/>
                  </a:lnTo>
                  <a:lnTo>
                    <a:pt x="406" y="194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6" y="198"/>
                  </a:lnTo>
                  <a:lnTo>
                    <a:pt x="404" y="198"/>
                  </a:lnTo>
                  <a:lnTo>
                    <a:pt x="404" y="199"/>
                  </a:lnTo>
                  <a:lnTo>
                    <a:pt x="404" y="200"/>
                  </a:lnTo>
                  <a:lnTo>
                    <a:pt x="403" y="200"/>
                  </a:lnTo>
                  <a:lnTo>
                    <a:pt x="402" y="199"/>
                  </a:lnTo>
                  <a:lnTo>
                    <a:pt x="402" y="200"/>
                  </a:lnTo>
                  <a:lnTo>
                    <a:pt x="401" y="200"/>
                  </a:lnTo>
                  <a:lnTo>
                    <a:pt x="401" y="201"/>
                  </a:lnTo>
                  <a:lnTo>
                    <a:pt x="401" y="203"/>
                  </a:lnTo>
                  <a:lnTo>
                    <a:pt x="402" y="203"/>
                  </a:lnTo>
                  <a:lnTo>
                    <a:pt x="402" y="204"/>
                  </a:lnTo>
                  <a:lnTo>
                    <a:pt x="403" y="204"/>
                  </a:lnTo>
                  <a:lnTo>
                    <a:pt x="403" y="205"/>
                  </a:lnTo>
                  <a:lnTo>
                    <a:pt x="402" y="206"/>
                  </a:lnTo>
                  <a:lnTo>
                    <a:pt x="401" y="208"/>
                  </a:lnTo>
                  <a:lnTo>
                    <a:pt x="399" y="208"/>
                  </a:lnTo>
                  <a:lnTo>
                    <a:pt x="398" y="206"/>
                  </a:lnTo>
                  <a:lnTo>
                    <a:pt x="399" y="205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7" y="206"/>
                  </a:lnTo>
                  <a:lnTo>
                    <a:pt x="397" y="208"/>
                  </a:lnTo>
                  <a:lnTo>
                    <a:pt x="398" y="208"/>
                  </a:lnTo>
                  <a:lnTo>
                    <a:pt x="398" y="209"/>
                  </a:lnTo>
                  <a:lnTo>
                    <a:pt x="399" y="210"/>
                  </a:lnTo>
                  <a:lnTo>
                    <a:pt x="401" y="210"/>
                  </a:lnTo>
                  <a:lnTo>
                    <a:pt x="402" y="210"/>
                  </a:lnTo>
                  <a:lnTo>
                    <a:pt x="401" y="211"/>
                  </a:lnTo>
                  <a:lnTo>
                    <a:pt x="399" y="211"/>
                  </a:lnTo>
                  <a:lnTo>
                    <a:pt x="398" y="211"/>
                  </a:lnTo>
                  <a:lnTo>
                    <a:pt x="397" y="211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4" y="210"/>
                  </a:lnTo>
                  <a:lnTo>
                    <a:pt x="394" y="211"/>
                  </a:lnTo>
                  <a:lnTo>
                    <a:pt x="393" y="213"/>
                  </a:lnTo>
                  <a:lnTo>
                    <a:pt x="393" y="211"/>
                  </a:lnTo>
                  <a:lnTo>
                    <a:pt x="393" y="210"/>
                  </a:lnTo>
                  <a:lnTo>
                    <a:pt x="392" y="210"/>
                  </a:lnTo>
                  <a:lnTo>
                    <a:pt x="391" y="211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8" y="214"/>
                  </a:lnTo>
                  <a:lnTo>
                    <a:pt x="388" y="215"/>
                  </a:lnTo>
                  <a:lnTo>
                    <a:pt x="387" y="216"/>
                  </a:lnTo>
                  <a:lnTo>
                    <a:pt x="386" y="216"/>
                  </a:lnTo>
                  <a:lnTo>
                    <a:pt x="384" y="216"/>
                  </a:lnTo>
                  <a:lnTo>
                    <a:pt x="383" y="216"/>
                  </a:lnTo>
                  <a:lnTo>
                    <a:pt x="383" y="218"/>
                  </a:lnTo>
                  <a:lnTo>
                    <a:pt x="382" y="219"/>
                  </a:lnTo>
                  <a:lnTo>
                    <a:pt x="381" y="220"/>
                  </a:lnTo>
                  <a:lnTo>
                    <a:pt x="379" y="221"/>
                  </a:lnTo>
                  <a:lnTo>
                    <a:pt x="378" y="221"/>
                  </a:lnTo>
                  <a:lnTo>
                    <a:pt x="378" y="223"/>
                  </a:lnTo>
                  <a:lnTo>
                    <a:pt x="377" y="223"/>
                  </a:lnTo>
                  <a:lnTo>
                    <a:pt x="377" y="224"/>
                  </a:lnTo>
                  <a:lnTo>
                    <a:pt x="377" y="225"/>
                  </a:lnTo>
                  <a:lnTo>
                    <a:pt x="376" y="225"/>
                  </a:lnTo>
                  <a:lnTo>
                    <a:pt x="374" y="226"/>
                  </a:lnTo>
                  <a:lnTo>
                    <a:pt x="376" y="226"/>
                  </a:lnTo>
                  <a:lnTo>
                    <a:pt x="376" y="228"/>
                  </a:lnTo>
                  <a:lnTo>
                    <a:pt x="374" y="228"/>
                  </a:lnTo>
                  <a:lnTo>
                    <a:pt x="373" y="228"/>
                  </a:lnTo>
                  <a:lnTo>
                    <a:pt x="373" y="226"/>
                  </a:lnTo>
                  <a:lnTo>
                    <a:pt x="373" y="228"/>
                  </a:lnTo>
                  <a:lnTo>
                    <a:pt x="373" y="229"/>
                  </a:lnTo>
                  <a:lnTo>
                    <a:pt x="372" y="229"/>
                  </a:lnTo>
                  <a:lnTo>
                    <a:pt x="371" y="229"/>
                  </a:lnTo>
                  <a:lnTo>
                    <a:pt x="369" y="229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1" y="231"/>
                  </a:lnTo>
                  <a:lnTo>
                    <a:pt x="369" y="231"/>
                  </a:lnTo>
                  <a:lnTo>
                    <a:pt x="368" y="231"/>
                  </a:lnTo>
                  <a:lnTo>
                    <a:pt x="367" y="230"/>
                  </a:lnTo>
                  <a:lnTo>
                    <a:pt x="367" y="231"/>
                  </a:lnTo>
                  <a:lnTo>
                    <a:pt x="366" y="231"/>
                  </a:lnTo>
                  <a:lnTo>
                    <a:pt x="366" y="233"/>
                  </a:lnTo>
                  <a:lnTo>
                    <a:pt x="366" y="234"/>
                  </a:lnTo>
                  <a:lnTo>
                    <a:pt x="364" y="234"/>
                  </a:lnTo>
                  <a:lnTo>
                    <a:pt x="364" y="235"/>
                  </a:lnTo>
                  <a:lnTo>
                    <a:pt x="363" y="235"/>
                  </a:lnTo>
                  <a:lnTo>
                    <a:pt x="363" y="234"/>
                  </a:lnTo>
                  <a:lnTo>
                    <a:pt x="362" y="233"/>
                  </a:lnTo>
                  <a:lnTo>
                    <a:pt x="361" y="234"/>
                  </a:lnTo>
                  <a:lnTo>
                    <a:pt x="359" y="234"/>
                  </a:lnTo>
                  <a:lnTo>
                    <a:pt x="358" y="234"/>
                  </a:lnTo>
                  <a:lnTo>
                    <a:pt x="358" y="235"/>
                  </a:lnTo>
                  <a:lnTo>
                    <a:pt x="358" y="236"/>
                  </a:lnTo>
                  <a:lnTo>
                    <a:pt x="357" y="236"/>
                  </a:lnTo>
                  <a:lnTo>
                    <a:pt x="357" y="238"/>
                  </a:lnTo>
                  <a:lnTo>
                    <a:pt x="358" y="239"/>
                  </a:lnTo>
                  <a:lnTo>
                    <a:pt x="359" y="241"/>
                  </a:lnTo>
                  <a:lnTo>
                    <a:pt x="359" y="243"/>
                  </a:lnTo>
                  <a:lnTo>
                    <a:pt x="359" y="244"/>
                  </a:lnTo>
                  <a:lnTo>
                    <a:pt x="358" y="244"/>
                  </a:lnTo>
                  <a:lnTo>
                    <a:pt x="357" y="243"/>
                  </a:lnTo>
                  <a:lnTo>
                    <a:pt x="356" y="243"/>
                  </a:lnTo>
                  <a:lnTo>
                    <a:pt x="356" y="241"/>
                  </a:lnTo>
                  <a:lnTo>
                    <a:pt x="356" y="240"/>
                  </a:lnTo>
                  <a:lnTo>
                    <a:pt x="356" y="239"/>
                  </a:lnTo>
                  <a:lnTo>
                    <a:pt x="354" y="239"/>
                  </a:lnTo>
                  <a:lnTo>
                    <a:pt x="353" y="241"/>
                  </a:lnTo>
                  <a:lnTo>
                    <a:pt x="353" y="243"/>
                  </a:lnTo>
                  <a:lnTo>
                    <a:pt x="353" y="244"/>
                  </a:lnTo>
                  <a:lnTo>
                    <a:pt x="353" y="245"/>
                  </a:lnTo>
                  <a:lnTo>
                    <a:pt x="353" y="246"/>
                  </a:lnTo>
                  <a:lnTo>
                    <a:pt x="353" y="248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46"/>
                  </a:lnTo>
                  <a:lnTo>
                    <a:pt x="349" y="246"/>
                  </a:lnTo>
                  <a:lnTo>
                    <a:pt x="348" y="248"/>
                  </a:lnTo>
                  <a:lnTo>
                    <a:pt x="347" y="246"/>
                  </a:lnTo>
                  <a:lnTo>
                    <a:pt x="346" y="246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3" y="248"/>
                  </a:lnTo>
                  <a:lnTo>
                    <a:pt x="342" y="248"/>
                  </a:lnTo>
                  <a:lnTo>
                    <a:pt x="340" y="248"/>
                  </a:lnTo>
                  <a:lnTo>
                    <a:pt x="340" y="249"/>
                  </a:lnTo>
                  <a:lnTo>
                    <a:pt x="339" y="249"/>
                  </a:lnTo>
                  <a:lnTo>
                    <a:pt x="340" y="250"/>
                  </a:lnTo>
                  <a:lnTo>
                    <a:pt x="339" y="250"/>
                  </a:lnTo>
                  <a:lnTo>
                    <a:pt x="338" y="251"/>
                  </a:lnTo>
                  <a:lnTo>
                    <a:pt x="337" y="251"/>
                  </a:lnTo>
                  <a:lnTo>
                    <a:pt x="335" y="251"/>
                  </a:lnTo>
                  <a:lnTo>
                    <a:pt x="334" y="251"/>
                  </a:lnTo>
                  <a:lnTo>
                    <a:pt x="333" y="251"/>
                  </a:lnTo>
                  <a:lnTo>
                    <a:pt x="332" y="253"/>
                  </a:lnTo>
                  <a:lnTo>
                    <a:pt x="332" y="254"/>
                  </a:lnTo>
                  <a:lnTo>
                    <a:pt x="330" y="254"/>
                  </a:lnTo>
                  <a:lnTo>
                    <a:pt x="330" y="255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8" y="257"/>
                  </a:lnTo>
                  <a:lnTo>
                    <a:pt x="328" y="255"/>
                  </a:lnTo>
                  <a:lnTo>
                    <a:pt x="328" y="254"/>
                  </a:lnTo>
                  <a:lnTo>
                    <a:pt x="327" y="253"/>
                  </a:lnTo>
                  <a:lnTo>
                    <a:pt x="325" y="253"/>
                  </a:lnTo>
                  <a:lnTo>
                    <a:pt x="324" y="254"/>
                  </a:lnTo>
                  <a:lnTo>
                    <a:pt x="324" y="253"/>
                  </a:lnTo>
                  <a:lnTo>
                    <a:pt x="323" y="253"/>
                  </a:lnTo>
                  <a:lnTo>
                    <a:pt x="322" y="254"/>
                  </a:lnTo>
                  <a:lnTo>
                    <a:pt x="322" y="255"/>
                  </a:lnTo>
                  <a:lnTo>
                    <a:pt x="320" y="255"/>
                  </a:lnTo>
                  <a:lnTo>
                    <a:pt x="320" y="257"/>
                  </a:lnTo>
                  <a:lnTo>
                    <a:pt x="320" y="258"/>
                  </a:lnTo>
                  <a:lnTo>
                    <a:pt x="320" y="259"/>
                  </a:lnTo>
                  <a:lnTo>
                    <a:pt x="319" y="260"/>
                  </a:lnTo>
                  <a:lnTo>
                    <a:pt x="319" y="262"/>
                  </a:lnTo>
                  <a:lnTo>
                    <a:pt x="318" y="263"/>
                  </a:lnTo>
                  <a:lnTo>
                    <a:pt x="317" y="264"/>
                  </a:lnTo>
                  <a:lnTo>
                    <a:pt x="317" y="265"/>
                  </a:lnTo>
                  <a:lnTo>
                    <a:pt x="318" y="265"/>
                  </a:lnTo>
                  <a:lnTo>
                    <a:pt x="317" y="265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4" y="268"/>
                  </a:lnTo>
                  <a:lnTo>
                    <a:pt x="312" y="269"/>
                  </a:lnTo>
                  <a:lnTo>
                    <a:pt x="310" y="270"/>
                  </a:lnTo>
                  <a:lnTo>
                    <a:pt x="309" y="269"/>
                  </a:lnTo>
                  <a:lnTo>
                    <a:pt x="309" y="270"/>
                  </a:lnTo>
                  <a:lnTo>
                    <a:pt x="309" y="272"/>
                  </a:lnTo>
                  <a:lnTo>
                    <a:pt x="308" y="272"/>
                  </a:lnTo>
                  <a:lnTo>
                    <a:pt x="307" y="273"/>
                  </a:lnTo>
                  <a:lnTo>
                    <a:pt x="305" y="274"/>
                  </a:lnTo>
                  <a:lnTo>
                    <a:pt x="305" y="275"/>
                  </a:lnTo>
                  <a:lnTo>
                    <a:pt x="304" y="277"/>
                  </a:lnTo>
                  <a:lnTo>
                    <a:pt x="303" y="278"/>
                  </a:lnTo>
                  <a:lnTo>
                    <a:pt x="302" y="277"/>
                  </a:lnTo>
                  <a:lnTo>
                    <a:pt x="300" y="278"/>
                  </a:lnTo>
                  <a:lnTo>
                    <a:pt x="299" y="278"/>
                  </a:lnTo>
                  <a:lnTo>
                    <a:pt x="298" y="279"/>
                  </a:lnTo>
                  <a:lnTo>
                    <a:pt x="298" y="282"/>
                  </a:lnTo>
                  <a:lnTo>
                    <a:pt x="297" y="282"/>
                  </a:lnTo>
                  <a:lnTo>
                    <a:pt x="295" y="282"/>
                  </a:lnTo>
                  <a:lnTo>
                    <a:pt x="294" y="282"/>
                  </a:lnTo>
                  <a:lnTo>
                    <a:pt x="294" y="283"/>
                  </a:lnTo>
                  <a:lnTo>
                    <a:pt x="294" y="285"/>
                  </a:lnTo>
                  <a:lnTo>
                    <a:pt x="293" y="287"/>
                  </a:lnTo>
                  <a:lnTo>
                    <a:pt x="293" y="288"/>
                  </a:lnTo>
                  <a:lnTo>
                    <a:pt x="292" y="289"/>
                  </a:lnTo>
                  <a:lnTo>
                    <a:pt x="292" y="290"/>
                  </a:lnTo>
                  <a:lnTo>
                    <a:pt x="292" y="292"/>
                  </a:lnTo>
                  <a:lnTo>
                    <a:pt x="292" y="293"/>
                  </a:lnTo>
                  <a:lnTo>
                    <a:pt x="293" y="293"/>
                  </a:lnTo>
                  <a:lnTo>
                    <a:pt x="293" y="294"/>
                  </a:lnTo>
                  <a:lnTo>
                    <a:pt x="292" y="295"/>
                  </a:lnTo>
                  <a:lnTo>
                    <a:pt x="290" y="297"/>
                  </a:lnTo>
                  <a:lnTo>
                    <a:pt x="290" y="298"/>
                  </a:lnTo>
                  <a:lnTo>
                    <a:pt x="290" y="299"/>
                  </a:lnTo>
                  <a:lnTo>
                    <a:pt x="290" y="298"/>
                  </a:lnTo>
                  <a:lnTo>
                    <a:pt x="289" y="298"/>
                  </a:lnTo>
                  <a:lnTo>
                    <a:pt x="288" y="298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7" y="302"/>
                  </a:lnTo>
                  <a:lnTo>
                    <a:pt x="285" y="302"/>
                  </a:lnTo>
                  <a:lnTo>
                    <a:pt x="285" y="300"/>
                  </a:lnTo>
                  <a:lnTo>
                    <a:pt x="284" y="299"/>
                  </a:lnTo>
                  <a:lnTo>
                    <a:pt x="283" y="299"/>
                  </a:lnTo>
                  <a:lnTo>
                    <a:pt x="282" y="299"/>
                  </a:lnTo>
                  <a:lnTo>
                    <a:pt x="279" y="299"/>
                  </a:lnTo>
                  <a:lnTo>
                    <a:pt x="278" y="299"/>
                  </a:lnTo>
                  <a:lnTo>
                    <a:pt x="277" y="299"/>
                  </a:lnTo>
                  <a:lnTo>
                    <a:pt x="275" y="299"/>
                  </a:lnTo>
                  <a:lnTo>
                    <a:pt x="274" y="299"/>
                  </a:lnTo>
                  <a:lnTo>
                    <a:pt x="273" y="298"/>
                  </a:lnTo>
                  <a:lnTo>
                    <a:pt x="273" y="297"/>
                  </a:lnTo>
                  <a:lnTo>
                    <a:pt x="273" y="295"/>
                  </a:lnTo>
                  <a:lnTo>
                    <a:pt x="272" y="294"/>
                  </a:lnTo>
                  <a:lnTo>
                    <a:pt x="270" y="293"/>
                  </a:lnTo>
                  <a:lnTo>
                    <a:pt x="269" y="294"/>
                  </a:lnTo>
                  <a:lnTo>
                    <a:pt x="268" y="294"/>
                  </a:lnTo>
                  <a:lnTo>
                    <a:pt x="267" y="294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0" y="298"/>
                  </a:lnTo>
                  <a:lnTo>
                    <a:pt x="259" y="298"/>
                  </a:lnTo>
                  <a:lnTo>
                    <a:pt x="258" y="298"/>
                  </a:lnTo>
                  <a:lnTo>
                    <a:pt x="257" y="298"/>
                  </a:lnTo>
                  <a:lnTo>
                    <a:pt x="255" y="298"/>
                  </a:lnTo>
                  <a:lnTo>
                    <a:pt x="255" y="299"/>
                  </a:lnTo>
                  <a:lnTo>
                    <a:pt x="254" y="299"/>
                  </a:lnTo>
                  <a:lnTo>
                    <a:pt x="255" y="299"/>
                  </a:lnTo>
                  <a:lnTo>
                    <a:pt x="255" y="300"/>
                  </a:lnTo>
                  <a:lnTo>
                    <a:pt x="257" y="300"/>
                  </a:lnTo>
                  <a:lnTo>
                    <a:pt x="257" y="302"/>
                  </a:lnTo>
                  <a:lnTo>
                    <a:pt x="255" y="303"/>
                  </a:lnTo>
                  <a:lnTo>
                    <a:pt x="254" y="302"/>
                  </a:lnTo>
                  <a:lnTo>
                    <a:pt x="253" y="302"/>
                  </a:lnTo>
                  <a:lnTo>
                    <a:pt x="252" y="302"/>
                  </a:lnTo>
                  <a:lnTo>
                    <a:pt x="250" y="302"/>
                  </a:lnTo>
                  <a:lnTo>
                    <a:pt x="249" y="303"/>
                  </a:lnTo>
                  <a:lnTo>
                    <a:pt x="248" y="304"/>
                  </a:lnTo>
                  <a:lnTo>
                    <a:pt x="247" y="305"/>
                  </a:lnTo>
                  <a:lnTo>
                    <a:pt x="245" y="305"/>
                  </a:lnTo>
                  <a:lnTo>
                    <a:pt x="244" y="305"/>
                  </a:lnTo>
                  <a:lnTo>
                    <a:pt x="243" y="304"/>
                  </a:lnTo>
                  <a:lnTo>
                    <a:pt x="243" y="303"/>
                  </a:lnTo>
                  <a:lnTo>
                    <a:pt x="242" y="303"/>
                  </a:lnTo>
                  <a:lnTo>
                    <a:pt x="240" y="303"/>
                  </a:lnTo>
                  <a:lnTo>
                    <a:pt x="239" y="303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3" y="303"/>
                  </a:lnTo>
                  <a:lnTo>
                    <a:pt x="233" y="302"/>
                  </a:lnTo>
                  <a:lnTo>
                    <a:pt x="232" y="300"/>
                  </a:lnTo>
                  <a:lnTo>
                    <a:pt x="230" y="300"/>
                  </a:lnTo>
                  <a:lnTo>
                    <a:pt x="229" y="299"/>
                  </a:lnTo>
                  <a:lnTo>
                    <a:pt x="228" y="299"/>
                  </a:lnTo>
                  <a:lnTo>
                    <a:pt x="227" y="298"/>
                  </a:lnTo>
                  <a:lnTo>
                    <a:pt x="225" y="297"/>
                  </a:lnTo>
                  <a:lnTo>
                    <a:pt x="224" y="298"/>
                  </a:lnTo>
                  <a:lnTo>
                    <a:pt x="224" y="297"/>
                  </a:lnTo>
                  <a:lnTo>
                    <a:pt x="225" y="297"/>
                  </a:lnTo>
                  <a:lnTo>
                    <a:pt x="224" y="295"/>
                  </a:lnTo>
                  <a:lnTo>
                    <a:pt x="223" y="294"/>
                  </a:lnTo>
                  <a:lnTo>
                    <a:pt x="222" y="294"/>
                  </a:lnTo>
                  <a:lnTo>
                    <a:pt x="220" y="293"/>
                  </a:lnTo>
                  <a:lnTo>
                    <a:pt x="218" y="294"/>
                  </a:lnTo>
                  <a:lnTo>
                    <a:pt x="217" y="293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4"/>
                  </a:lnTo>
                  <a:lnTo>
                    <a:pt x="214" y="295"/>
                  </a:lnTo>
                  <a:lnTo>
                    <a:pt x="214" y="297"/>
                  </a:lnTo>
                  <a:lnTo>
                    <a:pt x="213" y="297"/>
                  </a:lnTo>
                  <a:lnTo>
                    <a:pt x="213" y="298"/>
                  </a:lnTo>
                  <a:lnTo>
                    <a:pt x="212" y="299"/>
                  </a:lnTo>
                  <a:lnTo>
                    <a:pt x="212" y="300"/>
                  </a:lnTo>
                  <a:lnTo>
                    <a:pt x="210" y="302"/>
                  </a:lnTo>
                  <a:lnTo>
                    <a:pt x="209" y="302"/>
                  </a:lnTo>
                  <a:lnTo>
                    <a:pt x="208" y="302"/>
                  </a:lnTo>
                  <a:lnTo>
                    <a:pt x="208" y="303"/>
                  </a:lnTo>
                  <a:lnTo>
                    <a:pt x="207" y="303"/>
                  </a:lnTo>
                  <a:lnTo>
                    <a:pt x="207" y="304"/>
                  </a:lnTo>
                  <a:lnTo>
                    <a:pt x="207" y="303"/>
                  </a:lnTo>
                  <a:lnTo>
                    <a:pt x="204" y="303"/>
                  </a:lnTo>
                  <a:lnTo>
                    <a:pt x="203" y="304"/>
                  </a:lnTo>
                  <a:lnTo>
                    <a:pt x="202" y="305"/>
                  </a:lnTo>
                  <a:lnTo>
                    <a:pt x="200" y="307"/>
                  </a:lnTo>
                  <a:lnTo>
                    <a:pt x="199" y="307"/>
                  </a:lnTo>
                  <a:lnTo>
                    <a:pt x="199" y="308"/>
                  </a:lnTo>
                  <a:lnTo>
                    <a:pt x="198" y="308"/>
                  </a:lnTo>
                  <a:lnTo>
                    <a:pt x="197" y="309"/>
                  </a:lnTo>
                  <a:lnTo>
                    <a:pt x="194" y="308"/>
                  </a:lnTo>
                  <a:lnTo>
                    <a:pt x="193" y="307"/>
                  </a:lnTo>
                  <a:lnTo>
                    <a:pt x="193" y="305"/>
                  </a:lnTo>
                  <a:lnTo>
                    <a:pt x="192" y="305"/>
                  </a:lnTo>
                  <a:lnTo>
                    <a:pt x="190" y="305"/>
                  </a:lnTo>
                  <a:lnTo>
                    <a:pt x="189" y="307"/>
                  </a:lnTo>
                  <a:lnTo>
                    <a:pt x="188" y="307"/>
                  </a:lnTo>
                  <a:lnTo>
                    <a:pt x="188" y="308"/>
                  </a:lnTo>
                  <a:lnTo>
                    <a:pt x="187" y="309"/>
                  </a:lnTo>
                  <a:lnTo>
                    <a:pt x="185" y="309"/>
                  </a:lnTo>
                  <a:lnTo>
                    <a:pt x="185" y="310"/>
                  </a:lnTo>
                  <a:lnTo>
                    <a:pt x="184" y="310"/>
                  </a:lnTo>
                  <a:lnTo>
                    <a:pt x="184" y="312"/>
                  </a:lnTo>
                  <a:lnTo>
                    <a:pt x="185" y="312"/>
                  </a:lnTo>
                  <a:lnTo>
                    <a:pt x="185" y="313"/>
                  </a:lnTo>
                  <a:lnTo>
                    <a:pt x="184" y="313"/>
                  </a:lnTo>
                  <a:lnTo>
                    <a:pt x="183" y="313"/>
                  </a:lnTo>
                  <a:lnTo>
                    <a:pt x="183" y="314"/>
                  </a:lnTo>
                  <a:lnTo>
                    <a:pt x="183" y="315"/>
                  </a:lnTo>
                  <a:lnTo>
                    <a:pt x="182" y="317"/>
                  </a:lnTo>
                  <a:lnTo>
                    <a:pt x="180" y="317"/>
                  </a:lnTo>
                  <a:lnTo>
                    <a:pt x="180" y="318"/>
                  </a:lnTo>
                  <a:lnTo>
                    <a:pt x="179" y="318"/>
                  </a:lnTo>
                  <a:lnTo>
                    <a:pt x="179" y="319"/>
                  </a:lnTo>
                  <a:lnTo>
                    <a:pt x="179" y="320"/>
                  </a:lnTo>
                  <a:lnTo>
                    <a:pt x="177" y="322"/>
                  </a:lnTo>
                  <a:lnTo>
                    <a:pt x="177" y="323"/>
                  </a:lnTo>
                  <a:lnTo>
                    <a:pt x="175" y="324"/>
                  </a:lnTo>
                  <a:lnTo>
                    <a:pt x="175" y="325"/>
                  </a:lnTo>
                  <a:lnTo>
                    <a:pt x="174" y="325"/>
                  </a:lnTo>
                  <a:lnTo>
                    <a:pt x="174" y="327"/>
                  </a:lnTo>
                  <a:lnTo>
                    <a:pt x="174" y="328"/>
                  </a:lnTo>
                  <a:lnTo>
                    <a:pt x="172" y="328"/>
                  </a:lnTo>
                  <a:lnTo>
                    <a:pt x="172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2"/>
                  </a:lnTo>
                  <a:lnTo>
                    <a:pt x="168" y="332"/>
                  </a:lnTo>
                  <a:lnTo>
                    <a:pt x="168" y="333"/>
                  </a:lnTo>
                  <a:lnTo>
                    <a:pt x="167" y="333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7" y="337"/>
                  </a:lnTo>
                  <a:lnTo>
                    <a:pt x="164" y="338"/>
                  </a:lnTo>
                  <a:lnTo>
                    <a:pt x="163" y="338"/>
                  </a:lnTo>
                  <a:lnTo>
                    <a:pt x="162" y="338"/>
                  </a:lnTo>
                  <a:lnTo>
                    <a:pt x="159" y="339"/>
                  </a:lnTo>
                  <a:lnTo>
                    <a:pt x="162" y="337"/>
                  </a:lnTo>
                  <a:lnTo>
                    <a:pt x="162" y="335"/>
                  </a:lnTo>
                  <a:lnTo>
                    <a:pt x="160" y="334"/>
                  </a:lnTo>
                  <a:lnTo>
                    <a:pt x="160" y="332"/>
                  </a:lnTo>
                  <a:lnTo>
                    <a:pt x="159" y="330"/>
                  </a:lnTo>
                  <a:lnTo>
                    <a:pt x="158" y="329"/>
                  </a:lnTo>
                  <a:lnTo>
                    <a:pt x="158" y="327"/>
                  </a:lnTo>
                  <a:lnTo>
                    <a:pt x="157" y="327"/>
                  </a:lnTo>
                  <a:lnTo>
                    <a:pt x="155" y="325"/>
                  </a:lnTo>
                  <a:lnTo>
                    <a:pt x="153" y="325"/>
                  </a:lnTo>
                  <a:lnTo>
                    <a:pt x="150" y="325"/>
                  </a:lnTo>
                  <a:lnTo>
                    <a:pt x="148" y="325"/>
                  </a:lnTo>
                  <a:lnTo>
                    <a:pt x="145" y="327"/>
                  </a:lnTo>
                  <a:lnTo>
                    <a:pt x="144" y="328"/>
                  </a:lnTo>
                  <a:lnTo>
                    <a:pt x="143" y="330"/>
                  </a:lnTo>
                  <a:lnTo>
                    <a:pt x="142" y="330"/>
                  </a:lnTo>
                  <a:lnTo>
                    <a:pt x="139" y="328"/>
                  </a:lnTo>
                  <a:lnTo>
                    <a:pt x="138" y="327"/>
                  </a:lnTo>
                  <a:lnTo>
                    <a:pt x="137" y="328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0" y="330"/>
                  </a:lnTo>
                  <a:lnTo>
                    <a:pt x="129" y="330"/>
                  </a:lnTo>
                  <a:lnTo>
                    <a:pt x="127" y="330"/>
                  </a:lnTo>
                  <a:lnTo>
                    <a:pt x="124" y="330"/>
                  </a:lnTo>
                  <a:lnTo>
                    <a:pt x="123" y="330"/>
                  </a:lnTo>
                  <a:lnTo>
                    <a:pt x="120" y="330"/>
                  </a:lnTo>
                  <a:lnTo>
                    <a:pt x="115" y="330"/>
                  </a:lnTo>
                  <a:lnTo>
                    <a:pt x="113" y="329"/>
                  </a:lnTo>
                  <a:lnTo>
                    <a:pt x="108" y="328"/>
                  </a:lnTo>
                  <a:lnTo>
                    <a:pt x="106" y="329"/>
                  </a:lnTo>
                  <a:lnTo>
                    <a:pt x="105" y="330"/>
                  </a:lnTo>
                  <a:lnTo>
                    <a:pt x="104" y="330"/>
                  </a:lnTo>
                  <a:lnTo>
                    <a:pt x="103" y="329"/>
                  </a:lnTo>
                  <a:lnTo>
                    <a:pt x="103" y="330"/>
                  </a:lnTo>
                  <a:lnTo>
                    <a:pt x="103" y="332"/>
                  </a:lnTo>
                  <a:lnTo>
                    <a:pt x="103" y="333"/>
                  </a:lnTo>
                  <a:lnTo>
                    <a:pt x="103" y="334"/>
                  </a:lnTo>
                  <a:lnTo>
                    <a:pt x="101" y="334"/>
                  </a:lnTo>
                  <a:lnTo>
                    <a:pt x="100" y="334"/>
                  </a:lnTo>
                  <a:lnTo>
                    <a:pt x="99" y="335"/>
                  </a:lnTo>
                  <a:lnTo>
                    <a:pt x="99" y="337"/>
                  </a:lnTo>
                  <a:lnTo>
                    <a:pt x="98" y="337"/>
                  </a:lnTo>
                  <a:lnTo>
                    <a:pt x="98" y="338"/>
                  </a:lnTo>
                  <a:lnTo>
                    <a:pt x="96" y="338"/>
                  </a:lnTo>
                  <a:lnTo>
                    <a:pt x="95" y="338"/>
                  </a:lnTo>
                  <a:lnTo>
                    <a:pt x="94" y="339"/>
                  </a:lnTo>
                  <a:lnTo>
                    <a:pt x="93" y="339"/>
                  </a:lnTo>
                  <a:lnTo>
                    <a:pt x="93" y="340"/>
                  </a:lnTo>
                  <a:lnTo>
                    <a:pt x="93" y="342"/>
                  </a:lnTo>
                  <a:lnTo>
                    <a:pt x="91" y="342"/>
                  </a:lnTo>
                  <a:lnTo>
                    <a:pt x="91" y="343"/>
                  </a:lnTo>
                  <a:lnTo>
                    <a:pt x="90" y="344"/>
                  </a:lnTo>
                  <a:lnTo>
                    <a:pt x="90" y="345"/>
                  </a:lnTo>
                  <a:lnTo>
                    <a:pt x="89" y="345"/>
                  </a:lnTo>
                  <a:lnTo>
                    <a:pt x="88" y="347"/>
                  </a:lnTo>
                  <a:lnTo>
                    <a:pt x="86" y="348"/>
                  </a:lnTo>
                  <a:lnTo>
                    <a:pt x="86" y="349"/>
                  </a:lnTo>
                  <a:lnTo>
                    <a:pt x="85" y="349"/>
                  </a:lnTo>
                  <a:lnTo>
                    <a:pt x="85" y="350"/>
                  </a:lnTo>
                  <a:lnTo>
                    <a:pt x="85" y="352"/>
                  </a:lnTo>
                  <a:lnTo>
                    <a:pt x="84" y="353"/>
                  </a:lnTo>
                  <a:lnTo>
                    <a:pt x="84" y="354"/>
                  </a:lnTo>
                  <a:lnTo>
                    <a:pt x="84" y="355"/>
                  </a:lnTo>
                  <a:lnTo>
                    <a:pt x="83" y="355"/>
                  </a:lnTo>
                  <a:lnTo>
                    <a:pt x="81" y="357"/>
                  </a:lnTo>
                  <a:lnTo>
                    <a:pt x="81" y="358"/>
                  </a:lnTo>
                  <a:lnTo>
                    <a:pt x="80" y="358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0" y="360"/>
                  </a:lnTo>
                  <a:lnTo>
                    <a:pt x="80" y="362"/>
                  </a:lnTo>
                  <a:lnTo>
                    <a:pt x="79" y="363"/>
                  </a:lnTo>
                  <a:lnTo>
                    <a:pt x="78" y="363"/>
                  </a:lnTo>
                  <a:lnTo>
                    <a:pt x="76" y="363"/>
                  </a:lnTo>
                  <a:lnTo>
                    <a:pt x="76" y="364"/>
                  </a:lnTo>
                  <a:lnTo>
                    <a:pt x="75" y="364"/>
                  </a:lnTo>
                  <a:lnTo>
                    <a:pt x="74" y="364"/>
                  </a:lnTo>
                  <a:lnTo>
                    <a:pt x="73" y="365"/>
                  </a:lnTo>
                  <a:lnTo>
                    <a:pt x="70" y="368"/>
                  </a:lnTo>
                  <a:lnTo>
                    <a:pt x="69" y="369"/>
                  </a:lnTo>
                  <a:lnTo>
                    <a:pt x="68" y="370"/>
                  </a:lnTo>
                  <a:lnTo>
                    <a:pt x="68" y="372"/>
                  </a:lnTo>
                  <a:lnTo>
                    <a:pt x="69" y="372"/>
                  </a:lnTo>
                  <a:lnTo>
                    <a:pt x="69" y="373"/>
                  </a:lnTo>
                  <a:lnTo>
                    <a:pt x="70" y="374"/>
                  </a:lnTo>
                  <a:lnTo>
                    <a:pt x="71" y="374"/>
                  </a:lnTo>
                  <a:lnTo>
                    <a:pt x="73" y="375"/>
                  </a:lnTo>
                  <a:lnTo>
                    <a:pt x="74" y="375"/>
                  </a:lnTo>
                  <a:lnTo>
                    <a:pt x="74" y="377"/>
                  </a:lnTo>
                  <a:lnTo>
                    <a:pt x="75" y="377"/>
                  </a:lnTo>
                  <a:lnTo>
                    <a:pt x="75" y="378"/>
                  </a:lnTo>
                  <a:lnTo>
                    <a:pt x="75" y="379"/>
                  </a:lnTo>
                  <a:lnTo>
                    <a:pt x="75" y="380"/>
                  </a:lnTo>
                  <a:lnTo>
                    <a:pt x="76" y="382"/>
                  </a:lnTo>
                  <a:lnTo>
                    <a:pt x="76" y="383"/>
                  </a:lnTo>
                  <a:lnTo>
                    <a:pt x="76" y="384"/>
                  </a:lnTo>
                  <a:lnTo>
                    <a:pt x="76" y="385"/>
                  </a:lnTo>
                  <a:lnTo>
                    <a:pt x="76" y="387"/>
                  </a:lnTo>
                  <a:lnTo>
                    <a:pt x="78" y="388"/>
                  </a:lnTo>
                  <a:lnTo>
                    <a:pt x="79" y="389"/>
                  </a:lnTo>
                  <a:lnTo>
                    <a:pt x="80" y="390"/>
                  </a:lnTo>
                  <a:lnTo>
                    <a:pt x="79" y="392"/>
                  </a:lnTo>
                  <a:lnTo>
                    <a:pt x="78" y="393"/>
                  </a:lnTo>
                  <a:lnTo>
                    <a:pt x="78" y="394"/>
                  </a:lnTo>
                  <a:lnTo>
                    <a:pt x="78" y="395"/>
                  </a:lnTo>
                  <a:lnTo>
                    <a:pt x="78" y="397"/>
                  </a:lnTo>
                  <a:lnTo>
                    <a:pt x="78" y="398"/>
                  </a:lnTo>
                  <a:lnTo>
                    <a:pt x="79" y="399"/>
                  </a:lnTo>
                  <a:lnTo>
                    <a:pt x="83" y="403"/>
                  </a:lnTo>
                  <a:lnTo>
                    <a:pt x="83" y="404"/>
                  </a:lnTo>
                  <a:lnTo>
                    <a:pt x="84" y="405"/>
                  </a:lnTo>
                  <a:lnTo>
                    <a:pt x="85" y="407"/>
                  </a:lnTo>
                  <a:lnTo>
                    <a:pt x="86" y="408"/>
                  </a:lnTo>
                  <a:lnTo>
                    <a:pt x="88" y="409"/>
                  </a:lnTo>
                  <a:lnTo>
                    <a:pt x="89" y="409"/>
                  </a:lnTo>
                  <a:lnTo>
                    <a:pt x="89" y="410"/>
                  </a:lnTo>
                  <a:lnTo>
                    <a:pt x="91" y="409"/>
                  </a:lnTo>
                  <a:lnTo>
                    <a:pt x="93" y="410"/>
                  </a:lnTo>
                  <a:lnTo>
                    <a:pt x="93" y="412"/>
                  </a:lnTo>
                  <a:lnTo>
                    <a:pt x="93" y="413"/>
                  </a:lnTo>
                  <a:lnTo>
                    <a:pt x="93" y="414"/>
                  </a:lnTo>
                  <a:lnTo>
                    <a:pt x="93" y="415"/>
                  </a:lnTo>
                  <a:lnTo>
                    <a:pt x="93" y="417"/>
                  </a:lnTo>
                  <a:lnTo>
                    <a:pt x="94" y="417"/>
                  </a:lnTo>
                  <a:lnTo>
                    <a:pt x="94" y="418"/>
                  </a:lnTo>
                  <a:lnTo>
                    <a:pt x="95" y="418"/>
                  </a:lnTo>
                  <a:lnTo>
                    <a:pt x="95" y="419"/>
                  </a:lnTo>
                  <a:lnTo>
                    <a:pt x="96" y="420"/>
                  </a:lnTo>
                  <a:lnTo>
                    <a:pt x="98" y="422"/>
                  </a:lnTo>
                  <a:lnTo>
                    <a:pt x="99" y="422"/>
                  </a:lnTo>
                  <a:lnTo>
                    <a:pt x="99" y="423"/>
                  </a:lnTo>
                  <a:lnTo>
                    <a:pt x="100" y="423"/>
                  </a:lnTo>
                  <a:lnTo>
                    <a:pt x="101" y="423"/>
                  </a:lnTo>
                  <a:lnTo>
                    <a:pt x="101" y="424"/>
                  </a:lnTo>
                  <a:lnTo>
                    <a:pt x="101" y="425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3" y="428"/>
                  </a:lnTo>
                  <a:lnTo>
                    <a:pt x="103" y="429"/>
                  </a:lnTo>
                  <a:lnTo>
                    <a:pt x="101" y="429"/>
                  </a:lnTo>
                  <a:lnTo>
                    <a:pt x="101" y="430"/>
                  </a:lnTo>
                  <a:lnTo>
                    <a:pt x="100" y="430"/>
                  </a:lnTo>
                  <a:lnTo>
                    <a:pt x="100" y="432"/>
                  </a:lnTo>
                  <a:lnTo>
                    <a:pt x="101" y="433"/>
                  </a:lnTo>
                  <a:lnTo>
                    <a:pt x="101" y="434"/>
                  </a:lnTo>
                  <a:lnTo>
                    <a:pt x="101" y="435"/>
                  </a:lnTo>
                  <a:lnTo>
                    <a:pt x="99" y="438"/>
                  </a:lnTo>
                  <a:lnTo>
                    <a:pt x="98" y="438"/>
                  </a:lnTo>
                  <a:lnTo>
                    <a:pt x="96" y="439"/>
                  </a:lnTo>
                  <a:lnTo>
                    <a:pt x="95" y="440"/>
                  </a:lnTo>
                  <a:lnTo>
                    <a:pt x="94" y="442"/>
                  </a:lnTo>
                  <a:lnTo>
                    <a:pt x="94" y="443"/>
                  </a:lnTo>
                  <a:lnTo>
                    <a:pt x="93" y="444"/>
                  </a:lnTo>
                  <a:lnTo>
                    <a:pt x="93" y="445"/>
                  </a:lnTo>
                  <a:lnTo>
                    <a:pt x="93" y="448"/>
                  </a:lnTo>
                  <a:lnTo>
                    <a:pt x="93" y="449"/>
                  </a:lnTo>
                  <a:lnTo>
                    <a:pt x="91" y="449"/>
                  </a:lnTo>
                  <a:lnTo>
                    <a:pt x="91" y="450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90" y="453"/>
                  </a:lnTo>
                  <a:lnTo>
                    <a:pt x="90" y="454"/>
                  </a:lnTo>
                  <a:lnTo>
                    <a:pt x="89" y="455"/>
                  </a:lnTo>
                  <a:lnTo>
                    <a:pt x="88" y="455"/>
                  </a:lnTo>
                  <a:lnTo>
                    <a:pt x="86" y="455"/>
                  </a:lnTo>
                  <a:lnTo>
                    <a:pt x="85" y="457"/>
                  </a:lnTo>
                  <a:lnTo>
                    <a:pt x="83" y="457"/>
                  </a:lnTo>
                  <a:lnTo>
                    <a:pt x="83" y="458"/>
                  </a:lnTo>
                  <a:lnTo>
                    <a:pt x="83" y="459"/>
                  </a:lnTo>
                  <a:lnTo>
                    <a:pt x="83" y="460"/>
                  </a:lnTo>
                  <a:lnTo>
                    <a:pt x="83" y="462"/>
                  </a:lnTo>
                  <a:lnTo>
                    <a:pt x="83" y="463"/>
                  </a:lnTo>
                  <a:lnTo>
                    <a:pt x="83" y="464"/>
                  </a:lnTo>
                  <a:lnTo>
                    <a:pt x="81" y="466"/>
                  </a:lnTo>
                  <a:lnTo>
                    <a:pt x="80" y="467"/>
                  </a:lnTo>
                  <a:lnTo>
                    <a:pt x="79" y="469"/>
                  </a:lnTo>
                  <a:lnTo>
                    <a:pt x="79" y="471"/>
                  </a:lnTo>
                  <a:lnTo>
                    <a:pt x="76" y="471"/>
                  </a:lnTo>
                  <a:lnTo>
                    <a:pt x="75" y="469"/>
                  </a:lnTo>
                  <a:lnTo>
                    <a:pt x="74" y="469"/>
                  </a:lnTo>
                  <a:lnTo>
                    <a:pt x="74" y="468"/>
                  </a:lnTo>
                  <a:lnTo>
                    <a:pt x="73" y="469"/>
                  </a:lnTo>
                  <a:lnTo>
                    <a:pt x="71" y="469"/>
                  </a:lnTo>
                  <a:lnTo>
                    <a:pt x="70" y="471"/>
                  </a:lnTo>
                  <a:lnTo>
                    <a:pt x="70" y="473"/>
                  </a:lnTo>
                  <a:lnTo>
                    <a:pt x="70" y="474"/>
                  </a:lnTo>
                  <a:lnTo>
                    <a:pt x="70" y="476"/>
                  </a:lnTo>
                  <a:lnTo>
                    <a:pt x="68" y="478"/>
                  </a:lnTo>
                  <a:lnTo>
                    <a:pt x="68" y="479"/>
                  </a:lnTo>
                  <a:lnTo>
                    <a:pt x="68" y="481"/>
                  </a:lnTo>
                  <a:lnTo>
                    <a:pt x="68" y="482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5" y="484"/>
                  </a:lnTo>
                  <a:lnTo>
                    <a:pt x="65" y="486"/>
                  </a:lnTo>
                  <a:lnTo>
                    <a:pt x="65" y="487"/>
                  </a:lnTo>
                  <a:lnTo>
                    <a:pt x="66" y="487"/>
                  </a:lnTo>
                  <a:lnTo>
                    <a:pt x="68" y="488"/>
                  </a:lnTo>
                  <a:lnTo>
                    <a:pt x="69" y="488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91"/>
                  </a:lnTo>
                  <a:lnTo>
                    <a:pt x="70" y="492"/>
                  </a:lnTo>
                  <a:lnTo>
                    <a:pt x="70" y="493"/>
                  </a:lnTo>
                  <a:lnTo>
                    <a:pt x="71" y="493"/>
                  </a:lnTo>
                  <a:lnTo>
                    <a:pt x="71" y="494"/>
                  </a:lnTo>
                  <a:lnTo>
                    <a:pt x="71" y="496"/>
                  </a:lnTo>
                  <a:lnTo>
                    <a:pt x="73" y="496"/>
                  </a:lnTo>
                  <a:lnTo>
                    <a:pt x="74" y="496"/>
                  </a:lnTo>
                  <a:lnTo>
                    <a:pt x="75" y="496"/>
                  </a:lnTo>
                  <a:lnTo>
                    <a:pt x="75" y="494"/>
                  </a:lnTo>
                  <a:lnTo>
                    <a:pt x="76" y="494"/>
                  </a:lnTo>
                  <a:lnTo>
                    <a:pt x="76" y="496"/>
                  </a:lnTo>
                  <a:lnTo>
                    <a:pt x="78" y="496"/>
                  </a:lnTo>
                  <a:lnTo>
                    <a:pt x="78" y="497"/>
                  </a:lnTo>
                  <a:lnTo>
                    <a:pt x="78" y="498"/>
                  </a:lnTo>
                  <a:lnTo>
                    <a:pt x="78" y="499"/>
                  </a:lnTo>
                  <a:lnTo>
                    <a:pt x="78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0" y="502"/>
                  </a:lnTo>
                  <a:lnTo>
                    <a:pt x="80" y="503"/>
                  </a:lnTo>
                  <a:lnTo>
                    <a:pt x="79" y="504"/>
                  </a:lnTo>
                  <a:lnTo>
                    <a:pt x="78" y="504"/>
                  </a:lnTo>
                  <a:lnTo>
                    <a:pt x="78" y="506"/>
                  </a:lnTo>
                  <a:lnTo>
                    <a:pt x="78" y="507"/>
                  </a:lnTo>
                  <a:lnTo>
                    <a:pt x="79" y="508"/>
                  </a:lnTo>
                  <a:lnTo>
                    <a:pt x="80" y="508"/>
                  </a:lnTo>
                  <a:lnTo>
                    <a:pt x="80" y="509"/>
                  </a:lnTo>
                  <a:lnTo>
                    <a:pt x="81" y="511"/>
                  </a:lnTo>
                  <a:lnTo>
                    <a:pt x="80" y="513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8" y="518"/>
                  </a:lnTo>
                  <a:lnTo>
                    <a:pt x="78" y="519"/>
                  </a:lnTo>
                  <a:lnTo>
                    <a:pt x="76" y="521"/>
                  </a:lnTo>
                  <a:lnTo>
                    <a:pt x="76" y="522"/>
                  </a:lnTo>
                  <a:lnTo>
                    <a:pt x="75" y="523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5" y="527"/>
                  </a:lnTo>
                  <a:lnTo>
                    <a:pt x="75" y="528"/>
                  </a:lnTo>
                  <a:lnTo>
                    <a:pt x="75" y="531"/>
                  </a:lnTo>
                  <a:lnTo>
                    <a:pt x="75" y="532"/>
                  </a:lnTo>
                  <a:lnTo>
                    <a:pt x="74" y="532"/>
                  </a:lnTo>
                  <a:lnTo>
                    <a:pt x="74" y="533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4"/>
                  </a:lnTo>
                  <a:lnTo>
                    <a:pt x="69" y="533"/>
                  </a:lnTo>
                  <a:lnTo>
                    <a:pt x="68" y="533"/>
                  </a:lnTo>
                  <a:lnTo>
                    <a:pt x="66" y="533"/>
                  </a:lnTo>
                  <a:lnTo>
                    <a:pt x="64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60" y="534"/>
                  </a:lnTo>
                  <a:lnTo>
                    <a:pt x="59" y="534"/>
                  </a:lnTo>
                  <a:lnTo>
                    <a:pt x="59" y="536"/>
                  </a:lnTo>
                  <a:lnTo>
                    <a:pt x="58" y="536"/>
                  </a:lnTo>
                  <a:lnTo>
                    <a:pt x="58" y="537"/>
                  </a:lnTo>
                  <a:lnTo>
                    <a:pt x="56" y="538"/>
                  </a:lnTo>
                  <a:lnTo>
                    <a:pt x="55" y="538"/>
                  </a:lnTo>
                  <a:lnTo>
                    <a:pt x="54" y="538"/>
                  </a:lnTo>
                  <a:lnTo>
                    <a:pt x="54" y="539"/>
                  </a:lnTo>
                  <a:lnTo>
                    <a:pt x="53" y="539"/>
                  </a:lnTo>
                  <a:lnTo>
                    <a:pt x="51" y="539"/>
                  </a:lnTo>
                  <a:lnTo>
                    <a:pt x="51" y="538"/>
                  </a:lnTo>
                  <a:lnTo>
                    <a:pt x="50" y="538"/>
                  </a:lnTo>
                  <a:lnTo>
                    <a:pt x="49" y="537"/>
                  </a:lnTo>
                  <a:lnTo>
                    <a:pt x="48" y="537"/>
                  </a:lnTo>
                  <a:lnTo>
                    <a:pt x="46" y="536"/>
                  </a:lnTo>
                  <a:lnTo>
                    <a:pt x="45" y="537"/>
                  </a:lnTo>
                  <a:lnTo>
                    <a:pt x="44" y="537"/>
                  </a:lnTo>
                  <a:lnTo>
                    <a:pt x="43" y="537"/>
                  </a:lnTo>
                  <a:lnTo>
                    <a:pt x="41" y="538"/>
                  </a:lnTo>
                  <a:lnTo>
                    <a:pt x="41" y="539"/>
                  </a:lnTo>
                  <a:lnTo>
                    <a:pt x="41" y="541"/>
                  </a:lnTo>
                  <a:lnTo>
                    <a:pt x="40" y="542"/>
                  </a:lnTo>
                  <a:lnTo>
                    <a:pt x="39" y="543"/>
                  </a:lnTo>
                  <a:lnTo>
                    <a:pt x="39" y="544"/>
                  </a:lnTo>
                  <a:lnTo>
                    <a:pt x="38" y="546"/>
                  </a:lnTo>
                  <a:lnTo>
                    <a:pt x="36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1" y="546"/>
                  </a:lnTo>
                  <a:lnTo>
                    <a:pt x="30" y="546"/>
                  </a:lnTo>
                  <a:lnTo>
                    <a:pt x="29" y="546"/>
                  </a:lnTo>
                  <a:lnTo>
                    <a:pt x="28" y="546"/>
                  </a:lnTo>
                  <a:lnTo>
                    <a:pt x="26" y="546"/>
                  </a:lnTo>
                  <a:lnTo>
                    <a:pt x="25" y="546"/>
                  </a:lnTo>
                  <a:lnTo>
                    <a:pt x="24" y="546"/>
                  </a:lnTo>
                  <a:lnTo>
                    <a:pt x="23" y="546"/>
                  </a:lnTo>
                  <a:lnTo>
                    <a:pt x="21" y="546"/>
                  </a:lnTo>
                  <a:lnTo>
                    <a:pt x="20" y="547"/>
                  </a:lnTo>
                  <a:lnTo>
                    <a:pt x="19" y="547"/>
                  </a:lnTo>
                  <a:lnTo>
                    <a:pt x="18" y="548"/>
                  </a:lnTo>
                  <a:lnTo>
                    <a:pt x="16" y="548"/>
                  </a:lnTo>
                  <a:lnTo>
                    <a:pt x="15" y="548"/>
                  </a:lnTo>
                  <a:lnTo>
                    <a:pt x="10" y="548"/>
                  </a:lnTo>
                  <a:lnTo>
                    <a:pt x="9" y="548"/>
                  </a:lnTo>
                  <a:lnTo>
                    <a:pt x="9" y="549"/>
                  </a:lnTo>
                  <a:lnTo>
                    <a:pt x="9" y="551"/>
                  </a:lnTo>
                  <a:lnTo>
                    <a:pt x="9" y="553"/>
                  </a:lnTo>
                  <a:lnTo>
                    <a:pt x="9" y="554"/>
                  </a:lnTo>
                  <a:lnTo>
                    <a:pt x="9" y="556"/>
                  </a:lnTo>
                  <a:lnTo>
                    <a:pt x="9" y="557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6" y="558"/>
                  </a:lnTo>
                  <a:lnTo>
                    <a:pt x="5" y="558"/>
                  </a:lnTo>
                  <a:lnTo>
                    <a:pt x="5" y="559"/>
                  </a:lnTo>
                  <a:lnTo>
                    <a:pt x="5" y="561"/>
                  </a:lnTo>
                  <a:lnTo>
                    <a:pt x="4" y="561"/>
                  </a:lnTo>
                  <a:lnTo>
                    <a:pt x="4" y="562"/>
                  </a:lnTo>
                  <a:lnTo>
                    <a:pt x="4" y="563"/>
                  </a:lnTo>
                  <a:lnTo>
                    <a:pt x="3" y="564"/>
                  </a:lnTo>
                  <a:lnTo>
                    <a:pt x="3" y="566"/>
                  </a:lnTo>
                  <a:lnTo>
                    <a:pt x="1" y="567"/>
                  </a:lnTo>
                  <a:lnTo>
                    <a:pt x="1" y="568"/>
                  </a:lnTo>
                  <a:lnTo>
                    <a:pt x="0" y="568"/>
                  </a:lnTo>
                  <a:lnTo>
                    <a:pt x="0" y="569"/>
                  </a:lnTo>
                  <a:lnTo>
                    <a:pt x="0" y="571"/>
                  </a:lnTo>
                  <a:lnTo>
                    <a:pt x="0" y="572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1394" y="1798"/>
              <a:ext cx="917" cy="1811"/>
            </a:xfrm>
            <a:custGeom>
              <a:avLst/>
              <a:gdLst/>
              <a:ahLst/>
              <a:cxnLst>
                <a:cxn ang="0">
                  <a:pos x="599" y="1403"/>
                </a:cxn>
                <a:cxn ang="0">
                  <a:pos x="592" y="1411"/>
                </a:cxn>
                <a:cxn ang="0">
                  <a:pos x="594" y="1423"/>
                </a:cxn>
                <a:cxn ang="0">
                  <a:pos x="598" y="1431"/>
                </a:cxn>
                <a:cxn ang="0">
                  <a:pos x="611" y="1438"/>
                </a:cxn>
                <a:cxn ang="0">
                  <a:pos x="622" y="1441"/>
                </a:cxn>
                <a:cxn ang="0">
                  <a:pos x="634" y="1445"/>
                </a:cxn>
                <a:cxn ang="0">
                  <a:pos x="647" y="1444"/>
                </a:cxn>
                <a:cxn ang="0">
                  <a:pos x="654" y="1450"/>
                </a:cxn>
                <a:cxn ang="0">
                  <a:pos x="666" y="1458"/>
                </a:cxn>
                <a:cxn ang="0">
                  <a:pos x="674" y="1469"/>
                </a:cxn>
                <a:cxn ang="0">
                  <a:pos x="676" y="1480"/>
                </a:cxn>
                <a:cxn ang="0">
                  <a:pos x="677" y="1492"/>
                </a:cxn>
                <a:cxn ang="0">
                  <a:pos x="672" y="1503"/>
                </a:cxn>
                <a:cxn ang="0">
                  <a:pos x="677" y="1509"/>
                </a:cxn>
                <a:cxn ang="0">
                  <a:pos x="688" y="1513"/>
                </a:cxn>
                <a:cxn ang="0">
                  <a:pos x="699" y="1517"/>
                </a:cxn>
                <a:cxn ang="0">
                  <a:pos x="697" y="1532"/>
                </a:cxn>
                <a:cxn ang="0">
                  <a:pos x="704" y="1539"/>
                </a:cxn>
                <a:cxn ang="0">
                  <a:pos x="709" y="1550"/>
                </a:cxn>
                <a:cxn ang="0">
                  <a:pos x="707" y="1565"/>
                </a:cxn>
                <a:cxn ang="0">
                  <a:pos x="701" y="1577"/>
                </a:cxn>
                <a:cxn ang="0">
                  <a:pos x="704" y="1585"/>
                </a:cxn>
                <a:cxn ang="0">
                  <a:pos x="708" y="1597"/>
                </a:cxn>
                <a:cxn ang="0">
                  <a:pos x="719" y="1597"/>
                </a:cxn>
                <a:cxn ang="0">
                  <a:pos x="723" y="1609"/>
                </a:cxn>
                <a:cxn ang="0">
                  <a:pos x="733" y="1624"/>
                </a:cxn>
                <a:cxn ang="0">
                  <a:pos x="735" y="1635"/>
                </a:cxn>
                <a:cxn ang="0">
                  <a:pos x="737" y="1652"/>
                </a:cxn>
                <a:cxn ang="0">
                  <a:pos x="728" y="1663"/>
                </a:cxn>
                <a:cxn ang="0">
                  <a:pos x="723" y="1679"/>
                </a:cxn>
                <a:cxn ang="0">
                  <a:pos x="719" y="1694"/>
                </a:cxn>
                <a:cxn ang="0">
                  <a:pos x="716" y="1707"/>
                </a:cxn>
                <a:cxn ang="0">
                  <a:pos x="678" y="1704"/>
                </a:cxn>
                <a:cxn ang="0">
                  <a:pos x="618" y="1654"/>
                </a:cxn>
                <a:cxn ang="0">
                  <a:pos x="517" y="1637"/>
                </a:cxn>
                <a:cxn ang="0">
                  <a:pos x="430" y="1603"/>
                </a:cxn>
                <a:cxn ang="0">
                  <a:pos x="349" y="1589"/>
                </a:cxn>
                <a:cxn ang="0">
                  <a:pos x="278" y="1638"/>
                </a:cxn>
                <a:cxn ang="0">
                  <a:pos x="282" y="1738"/>
                </a:cxn>
                <a:cxn ang="0">
                  <a:pos x="254" y="1797"/>
                </a:cxn>
                <a:cxn ang="0">
                  <a:pos x="205" y="1754"/>
                </a:cxn>
                <a:cxn ang="0">
                  <a:pos x="144" y="1738"/>
                </a:cxn>
                <a:cxn ang="0">
                  <a:pos x="51" y="1678"/>
                </a:cxn>
                <a:cxn ang="0">
                  <a:pos x="16" y="1522"/>
                </a:cxn>
                <a:cxn ang="0">
                  <a:pos x="11" y="1391"/>
                </a:cxn>
                <a:cxn ang="0">
                  <a:pos x="113" y="1266"/>
                </a:cxn>
                <a:cxn ang="0">
                  <a:pos x="218" y="1151"/>
                </a:cxn>
                <a:cxn ang="0">
                  <a:pos x="354" y="1110"/>
                </a:cxn>
                <a:cxn ang="0">
                  <a:pos x="392" y="1038"/>
                </a:cxn>
                <a:cxn ang="0">
                  <a:pos x="432" y="958"/>
                </a:cxn>
                <a:cxn ang="0">
                  <a:pos x="452" y="859"/>
                </a:cxn>
                <a:cxn ang="0">
                  <a:pos x="427" y="763"/>
                </a:cxn>
                <a:cxn ang="0">
                  <a:pos x="398" y="681"/>
                </a:cxn>
                <a:cxn ang="0">
                  <a:pos x="384" y="574"/>
                </a:cxn>
                <a:cxn ang="0">
                  <a:pos x="403" y="474"/>
                </a:cxn>
                <a:cxn ang="0">
                  <a:pos x="453" y="403"/>
                </a:cxn>
                <a:cxn ang="0">
                  <a:pos x="561" y="239"/>
                </a:cxn>
                <a:cxn ang="0">
                  <a:pos x="694" y="59"/>
                </a:cxn>
                <a:cxn ang="0">
                  <a:pos x="881" y="33"/>
                </a:cxn>
                <a:cxn ang="0">
                  <a:pos x="890" y="47"/>
                </a:cxn>
                <a:cxn ang="0">
                  <a:pos x="900" y="61"/>
                </a:cxn>
                <a:cxn ang="0">
                  <a:pos x="910" y="75"/>
                </a:cxn>
              </a:cxnLst>
              <a:rect l="0" t="0" r="r" b="b"/>
              <a:pathLst>
                <a:path w="917" h="1811">
                  <a:moveTo>
                    <a:pt x="603" y="1394"/>
                  </a:move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86200" y="2819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North</a:t>
            </a:r>
          </a:p>
          <a:p>
            <a:pPr algn="ctr"/>
            <a:r>
              <a:rPr lang="en-US" b="1" dirty="0" smtClean="0">
                <a:solidFill>
                  <a:schemeClr val="bg2"/>
                </a:solidFill>
              </a:rPr>
              <a:t>70%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76600" y="4572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South</a:t>
            </a:r>
          </a:p>
          <a:p>
            <a:pPr algn="ctr"/>
            <a:r>
              <a:rPr lang="en-US" b="1" dirty="0" smtClean="0"/>
              <a:t>82%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3340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East</a:t>
            </a:r>
          </a:p>
          <a:p>
            <a:pPr algn="ctr"/>
            <a:r>
              <a:rPr lang="en-US" b="1" dirty="0" smtClean="0"/>
              <a:t>90%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667000" y="3505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West</a:t>
            </a:r>
          </a:p>
          <a:p>
            <a:pPr algn="ctr"/>
            <a:r>
              <a:rPr lang="en-US" b="1" dirty="0" smtClean="0"/>
              <a:t>79%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8768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City of Kigali</a:t>
            </a:r>
          </a:p>
          <a:p>
            <a:pPr algn="ctr"/>
            <a:r>
              <a:rPr lang="en-US" b="1" dirty="0" smtClean="0"/>
              <a:t>86%</a:t>
            </a:r>
            <a:endParaRPr lang="en-US" b="1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5181600" y="3962400"/>
            <a:ext cx="3048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62000" y="25146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Rwanda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82%</a:t>
            </a:r>
            <a:endParaRPr lang="en-US" sz="2400" b="1" dirty="0">
              <a:latin typeface="+mn-lt"/>
            </a:endParaRPr>
          </a:p>
        </p:txBody>
      </p:sp>
      <p:sp>
        <p:nvSpPr>
          <p:cNvPr id="33" name="Text Box 45"/>
          <p:cNvSpPr txBox="1">
            <a:spLocks noChangeArrowheads="1"/>
          </p:cNvSpPr>
          <p:nvPr/>
        </p:nvSpPr>
        <p:spPr bwMode="auto">
          <a:xfrm>
            <a:off x="762000" y="6412468"/>
            <a:ext cx="838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households with at least one long-lasting insecticide-treated net (LLIN)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Trends in Ownership of LLINs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752600"/>
          <a:ext cx="82296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371600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households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Use of Mosquito Nets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2286000"/>
          <a:ext cx="8534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7239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who slept under a mosquito net the night before the survey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Trends in Use of LLINs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7391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who slept under a LLIN the night before the survey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wanda 2010">
      <a:dk1>
        <a:sysClr val="windowText" lastClr="000000"/>
      </a:dk1>
      <a:lt1>
        <a:srgbClr val="9DCFFC"/>
      </a:lt1>
      <a:dk2>
        <a:srgbClr val="00136B"/>
      </a:dk2>
      <a:lt2>
        <a:srgbClr val="FFFFFF"/>
      </a:lt2>
      <a:accent1>
        <a:srgbClr val="002AEB"/>
      </a:accent1>
      <a:accent2>
        <a:srgbClr val="F5E90C"/>
      </a:accent2>
      <a:accent3>
        <a:srgbClr val="25F74D"/>
      </a:accent3>
      <a:accent4>
        <a:srgbClr val="F5890C"/>
      </a:accent4>
      <a:accent5>
        <a:srgbClr val="5F0CF5"/>
      </a:accent5>
      <a:accent6>
        <a:srgbClr val="E8AD00"/>
      </a:accent6>
      <a:hlink>
        <a:srgbClr val="000000"/>
      </a:hlink>
      <a:folHlink>
        <a:srgbClr val="9DCFF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</TotalTime>
  <Words>605</Words>
  <Application>Microsoft Office PowerPoint</Application>
  <PresentationFormat>On-screen Show (4:3)</PresentationFormat>
  <Paragraphs>142</Paragraphs>
  <Slides>25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Malaria</vt:lpstr>
      <vt:lpstr>Slide 2</vt:lpstr>
      <vt:lpstr>Ownership of Mosquito Nets</vt:lpstr>
      <vt:lpstr>How does Rwanda Compare? Net Ownership </vt:lpstr>
      <vt:lpstr>ITN Ownership by Province</vt:lpstr>
      <vt:lpstr>LLIN Ownership by Province</vt:lpstr>
      <vt:lpstr>Trends in Ownership of LLINs</vt:lpstr>
      <vt:lpstr>Use of Mosquito Nets</vt:lpstr>
      <vt:lpstr>Trends in Use of LLINs</vt:lpstr>
      <vt:lpstr>Slide 10</vt:lpstr>
      <vt:lpstr>Treatment of Fever in Children</vt:lpstr>
      <vt:lpstr>Type of Antimalarial Drug</vt:lpstr>
      <vt:lpstr>Slide 13</vt:lpstr>
      <vt:lpstr>Trends in Malaria Prevalence in Children by Residence</vt:lpstr>
      <vt:lpstr>Trends in Malaria Prevalence in Children by Province</vt:lpstr>
      <vt:lpstr>Prevalence of Malaria by Age</vt:lpstr>
      <vt:lpstr>Prevalence of Malaria in Children  by Province</vt:lpstr>
      <vt:lpstr>Prevalence of Malaria in Children by Wealth Quintile</vt:lpstr>
      <vt:lpstr>Slide 19</vt:lpstr>
      <vt:lpstr>Trends in Malaria Prevalence in Women by Residence</vt:lpstr>
      <vt:lpstr>Trends in Malaria Prevalence in Pregnant Women</vt:lpstr>
      <vt:lpstr>Trends in Malaria Prevalence in Women by Province</vt:lpstr>
      <vt:lpstr>Prevalence of Malaria in Women by Province</vt:lpstr>
      <vt:lpstr>Prevalence of Malaria in Women  by Wealth Quintile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63</cp:revision>
  <dcterms:created xsi:type="dcterms:W3CDTF">2011-12-09T18:46:22Z</dcterms:created>
  <dcterms:modified xsi:type="dcterms:W3CDTF">2012-05-09T20:30:04Z</dcterms:modified>
</cp:coreProperties>
</file>